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57" r:id="rId3"/>
    <p:sldId id="258" r:id="rId4"/>
    <p:sldId id="291" r:id="rId5"/>
    <p:sldId id="292" r:id="rId6"/>
    <p:sldId id="293" r:id="rId7"/>
    <p:sldId id="294" r:id="rId8"/>
    <p:sldId id="295" r:id="rId9"/>
    <p:sldId id="296" r:id="rId10"/>
    <p:sldId id="297" r:id="rId11"/>
    <p:sldId id="298" r:id="rId12"/>
    <p:sldId id="259" r:id="rId13"/>
    <p:sldId id="260" r:id="rId14"/>
  </p:sldIdLst>
  <p:sldSz cx="9144000" cy="5143500" type="screen16x9"/>
  <p:notesSz cx="6858000" cy="9144000"/>
  <p:embeddedFontLst>
    <p:embeddedFont>
      <p:font typeface="Impact" panose="020B0806030902050204" pitchFamily="34" charset="0"/>
      <p:regular r:id="rId16"/>
    </p:embeddedFont>
    <p:embeddedFont>
      <p:font typeface="Century Gothic" panose="020B0502020202020204" pitchFamily="34" charset="0"/>
      <p:regular r:id="rId17"/>
      <p:bold r:id="rId18"/>
      <p:italic r:id="rId19"/>
      <p:boldItalic r:id="rId20"/>
    </p:embeddedFont>
    <p:embeddedFont>
      <p:font typeface="Londrina Solid" panose="020B0604020202020204" charset="0"/>
      <p:regular r:id="rId21"/>
    </p:embeddedFont>
    <p:embeddedFont>
      <p:font typeface="Montserrat"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7C2C8B-9C19-4488-924A-96A95F7575F3}">
  <a:tblStyle styleId="{D07C2C8B-9C19-4488-924A-96A95F7575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7" d="100"/>
          <a:sy n="117"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c1657fbb4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c1657fbb4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575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140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3f25706c3b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3f25706c3b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13f25706c3b_1_2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13f25706c3b_1_2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5a56efca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5a56efca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17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36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16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38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98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3f25706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3f25706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94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087750" y="870125"/>
            <a:ext cx="5346300" cy="2561700"/>
          </a:xfrm>
          <a:prstGeom prst="rect">
            <a:avLst/>
          </a:prstGeom>
        </p:spPr>
        <p:txBody>
          <a:bodyPr spcFirstLastPara="1" wrap="square" lIns="0" tIns="91425" rIns="0" bIns="91425" anchor="t" anchorCtr="0">
            <a:noAutofit/>
          </a:bodyPr>
          <a:lstStyle>
            <a:lvl1pPr lvl="0" algn="r">
              <a:lnSpc>
                <a:spcPct val="8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087750" y="3769275"/>
            <a:ext cx="5346300" cy="424500"/>
          </a:xfrm>
          <a:prstGeom prst="rect">
            <a:avLst/>
          </a:prstGeom>
        </p:spPr>
        <p:txBody>
          <a:bodyPr spcFirstLastPara="1" wrap="square" lIns="0" tIns="91425" rIns="0" bIns="91425" anchor="b" anchorCtr="0">
            <a:noAutofit/>
          </a:bodyPr>
          <a:lstStyle>
            <a:lvl1pPr lvl="0" algn="r">
              <a:lnSpc>
                <a:spcPct val="100000"/>
              </a:lnSpc>
              <a:spcBef>
                <a:spcPts val="0"/>
              </a:spcBef>
              <a:spcAft>
                <a:spcPts val="0"/>
              </a:spcAft>
              <a:buSzPts val="2800"/>
              <a:buNone/>
              <a:defRPr sz="18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9"/>
        <p:cNvGrpSpPr/>
        <p:nvPr/>
      </p:nvGrpSpPr>
      <p:grpSpPr>
        <a:xfrm>
          <a:off x="0" y="0"/>
          <a:ext cx="0" cy="0"/>
          <a:chOff x="0" y="0"/>
          <a:chExt cx="0" cy="0"/>
        </a:xfrm>
      </p:grpSpPr>
      <p:sp>
        <p:nvSpPr>
          <p:cNvPr id="530" name="Google Shape;530;p11"/>
          <p:cNvSpPr txBox="1">
            <a:spLocks noGrp="1"/>
          </p:cNvSpPr>
          <p:nvPr>
            <p:ph type="title" hasCustomPrompt="1"/>
          </p:nvPr>
        </p:nvSpPr>
        <p:spPr>
          <a:xfrm>
            <a:off x="720000" y="1347075"/>
            <a:ext cx="7704000" cy="1963500"/>
          </a:xfrm>
          <a:prstGeom prst="rect">
            <a:avLst/>
          </a:prstGeom>
        </p:spPr>
        <p:txBody>
          <a:bodyPr spcFirstLastPara="1" wrap="square" lIns="0" tIns="91425" rIns="0"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1" name="Google Shape;531;p11"/>
          <p:cNvSpPr txBox="1">
            <a:spLocks noGrp="1"/>
          </p:cNvSpPr>
          <p:nvPr>
            <p:ph type="subTitle" idx="1"/>
          </p:nvPr>
        </p:nvSpPr>
        <p:spPr>
          <a:xfrm>
            <a:off x="1933500" y="3382725"/>
            <a:ext cx="5277000" cy="413700"/>
          </a:xfrm>
          <a:prstGeom prst="rect">
            <a:avLst/>
          </a:prstGeom>
        </p:spPr>
        <p:txBody>
          <a:bodyPr spcFirstLastPara="1" wrap="square" lIns="0" tIns="91425" rIns="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2" name="Google Shape;532;p11"/>
          <p:cNvSpPr/>
          <p:nvPr/>
        </p:nvSpPr>
        <p:spPr>
          <a:xfrm>
            <a:off x="8859477" y="31027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8003032" y="2815750"/>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8437712" y="756745"/>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11"/>
          <p:cNvGrpSpPr/>
          <p:nvPr/>
        </p:nvGrpSpPr>
        <p:grpSpPr>
          <a:xfrm>
            <a:off x="8416351" y="2624020"/>
            <a:ext cx="167684" cy="277782"/>
            <a:chOff x="8721126" y="1960920"/>
            <a:chExt cx="167684" cy="277782"/>
          </a:xfrm>
        </p:grpSpPr>
        <p:sp>
          <p:nvSpPr>
            <p:cNvPr id="536" name="Google Shape;536;p11"/>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11"/>
          <p:cNvGrpSpPr/>
          <p:nvPr/>
        </p:nvGrpSpPr>
        <p:grpSpPr>
          <a:xfrm>
            <a:off x="8003025" y="1572576"/>
            <a:ext cx="167358" cy="277804"/>
            <a:chOff x="7562600" y="1002513"/>
            <a:chExt cx="167358" cy="277804"/>
          </a:xfrm>
        </p:grpSpPr>
        <p:sp>
          <p:nvSpPr>
            <p:cNvPr id="539" name="Google Shape;539;p11"/>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1"/>
          <p:cNvGrpSpPr/>
          <p:nvPr/>
        </p:nvGrpSpPr>
        <p:grpSpPr>
          <a:xfrm>
            <a:off x="8198208" y="1581354"/>
            <a:ext cx="90605" cy="144793"/>
            <a:chOff x="7757783" y="1011291"/>
            <a:chExt cx="90605" cy="144793"/>
          </a:xfrm>
        </p:grpSpPr>
        <p:sp>
          <p:nvSpPr>
            <p:cNvPr id="542" name="Google Shape;542;p11"/>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11"/>
          <p:cNvSpPr/>
          <p:nvPr/>
        </p:nvSpPr>
        <p:spPr>
          <a:xfrm>
            <a:off x="7926510" y="540007"/>
            <a:ext cx="89037" cy="144772"/>
          </a:xfrm>
          <a:custGeom>
            <a:avLst/>
            <a:gdLst/>
            <a:ahLst/>
            <a:cxnLst/>
            <a:rect l="l" t="t" r="r" b="b"/>
            <a:pathLst>
              <a:path w="4088" h="6647" extrusionOk="0">
                <a:moveTo>
                  <a:pt x="1949" y="1099"/>
                </a:moveTo>
                <a:cubicBezTo>
                  <a:pt x="2213" y="1967"/>
                  <a:pt x="2613" y="2793"/>
                  <a:pt x="3425" y="3180"/>
                </a:cubicBezTo>
                <a:lnTo>
                  <a:pt x="3425" y="3180"/>
                </a:lnTo>
                <a:cubicBezTo>
                  <a:pt x="2610" y="3673"/>
                  <a:pt x="2275" y="4589"/>
                  <a:pt x="2095" y="5521"/>
                </a:cubicBezTo>
                <a:lnTo>
                  <a:pt x="2095" y="5521"/>
                </a:lnTo>
                <a:cubicBezTo>
                  <a:pt x="1838" y="4667"/>
                  <a:pt x="1426" y="3859"/>
                  <a:pt x="627" y="3473"/>
                </a:cubicBezTo>
                <a:lnTo>
                  <a:pt x="627" y="3473"/>
                </a:lnTo>
                <a:cubicBezTo>
                  <a:pt x="1439" y="2977"/>
                  <a:pt x="1771" y="2045"/>
                  <a:pt x="1949" y="1099"/>
                </a:cubicBezTo>
                <a:close/>
                <a:moveTo>
                  <a:pt x="1912" y="0"/>
                </a:moveTo>
                <a:cubicBezTo>
                  <a:pt x="1820" y="0"/>
                  <a:pt x="1719" y="72"/>
                  <a:pt x="1719" y="188"/>
                </a:cubicBezTo>
                <a:cubicBezTo>
                  <a:pt x="1585" y="1322"/>
                  <a:pt x="1385" y="2857"/>
                  <a:pt x="118" y="3324"/>
                </a:cubicBezTo>
                <a:cubicBezTo>
                  <a:pt x="43" y="3348"/>
                  <a:pt x="11" y="3410"/>
                  <a:pt x="10" y="3474"/>
                </a:cubicBezTo>
                <a:lnTo>
                  <a:pt x="10" y="3474"/>
                </a:lnTo>
                <a:cubicBezTo>
                  <a:pt x="1" y="3549"/>
                  <a:pt x="31" y="3628"/>
                  <a:pt x="118" y="3657"/>
                </a:cubicBezTo>
                <a:cubicBezTo>
                  <a:pt x="1342" y="3979"/>
                  <a:pt x="1695" y="5329"/>
                  <a:pt x="1958" y="6412"/>
                </a:cubicBezTo>
                <a:lnTo>
                  <a:pt x="1958" y="6412"/>
                </a:lnTo>
                <a:cubicBezTo>
                  <a:pt x="1956" y="6428"/>
                  <a:pt x="1954" y="6444"/>
                  <a:pt x="1952" y="6459"/>
                </a:cubicBezTo>
                <a:lnTo>
                  <a:pt x="1969" y="6458"/>
                </a:lnTo>
                <a:lnTo>
                  <a:pt x="1969" y="6458"/>
                </a:lnTo>
                <a:cubicBezTo>
                  <a:pt x="1975" y="6481"/>
                  <a:pt x="1980" y="6503"/>
                  <a:pt x="1986" y="6526"/>
                </a:cubicBezTo>
                <a:cubicBezTo>
                  <a:pt x="2000" y="6610"/>
                  <a:pt x="2055" y="6647"/>
                  <a:pt x="2116" y="6647"/>
                </a:cubicBezTo>
                <a:cubicBezTo>
                  <a:pt x="2202" y="6647"/>
                  <a:pt x="2300" y="6575"/>
                  <a:pt x="2319" y="6459"/>
                </a:cubicBezTo>
                <a:cubicBezTo>
                  <a:pt x="2453" y="5325"/>
                  <a:pt x="2653" y="3791"/>
                  <a:pt x="3920" y="3324"/>
                </a:cubicBezTo>
                <a:cubicBezTo>
                  <a:pt x="4087" y="3290"/>
                  <a:pt x="4087" y="3057"/>
                  <a:pt x="3920" y="2990"/>
                </a:cubicBezTo>
                <a:cubicBezTo>
                  <a:pt x="2696" y="2668"/>
                  <a:pt x="2343" y="1349"/>
                  <a:pt x="2080" y="237"/>
                </a:cubicBezTo>
                <a:lnTo>
                  <a:pt x="2080" y="237"/>
                </a:lnTo>
                <a:cubicBezTo>
                  <a:pt x="2082" y="220"/>
                  <a:pt x="2084" y="204"/>
                  <a:pt x="2086" y="188"/>
                </a:cubicBezTo>
                <a:lnTo>
                  <a:pt x="2086" y="188"/>
                </a:lnTo>
                <a:lnTo>
                  <a:pt x="2069" y="190"/>
                </a:lnTo>
                <a:lnTo>
                  <a:pt x="2069" y="190"/>
                </a:lnTo>
                <a:cubicBezTo>
                  <a:pt x="2063" y="167"/>
                  <a:pt x="2058" y="144"/>
                  <a:pt x="2052" y="121"/>
                </a:cubicBezTo>
                <a:cubicBezTo>
                  <a:pt x="2039" y="37"/>
                  <a:pt x="1978" y="0"/>
                  <a:pt x="19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8966642" y="3947532"/>
            <a:ext cx="90322" cy="144793"/>
            <a:chOff x="5987442" y="1875907"/>
            <a:chExt cx="90322" cy="144793"/>
          </a:xfrm>
        </p:grpSpPr>
        <p:sp>
          <p:nvSpPr>
            <p:cNvPr id="546" name="Google Shape;546;p11"/>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11"/>
          <p:cNvGrpSpPr/>
          <p:nvPr/>
        </p:nvGrpSpPr>
        <p:grpSpPr>
          <a:xfrm>
            <a:off x="8290648" y="4162344"/>
            <a:ext cx="88971" cy="144162"/>
            <a:chOff x="7466610" y="3571682"/>
            <a:chExt cx="88971" cy="144162"/>
          </a:xfrm>
        </p:grpSpPr>
        <p:sp>
          <p:nvSpPr>
            <p:cNvPr id="549" name="Google Shape;549;p11"/>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11"/>
          <p:cNvGrpSpPr/>
          <p:nvPr/>
        </p:nvGrpSpPr>
        <p:grpSpPr>
          <a:xfrm>
            <a:off x="8860805" y="1128489"/>
            <a:ext cx="88928" cy="144706"/>
            <a:chOff x="5876205" y="4253376"/>
            <a:chExt cx="88928" cy="144706"/>
          </a:xfrm>
        </p:grpSpPr>
        <p:sp>
          <p:nvSpPr>
            <p:cNvPr id="552" name="Google Shape;552;p11"/>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11"/>
          <p:cNvGrpSpPr/>
          <p:nvPr/>
        </p:nvGrpSpPr>
        <p:grpSpPr>
          <a:xfrm>
            <a:off x="8003016" y="2252833"/>
            <a:ext cx="192557" cy="160475"/>
            <a:chOff x="5342454" y="1345158"/>
            <a:chExt cx="192557" cy="160475"/>
          </a:xfrm>
        </p:grpSpPr>
        <p:sp>
          <p:nvSpPr>
            <p:cNvPr id="555" name="Google Shape;555;p11"/>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11"/>
          <p:cNvGrpSpPr/>
          <p:nvPr/>
        </p:nvGrpSpPr>
        <p:grpSpPr>
          <a:xfrm>
            <a:off x="8710113" y="2047882"/>
            <a:ext cx="192557" cy="161020"/>
            <a:chOff x="5918613" y="2596307"/>
            <a:chExt cx="192557" cy="161020"/>
          </a:xfrm>
        </p:grpSpPr>
        <p:sp>
          <p:nvSpPr>
            <p:cNvPr id="558" name="Google Shape;558;p11"/>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11"/>
          <p:cNvGrpSpPr/>
          <p:nvPr/>
        </p:nvGrpSpPr>
        <p:grpSpPr>
          <a:xfrm>
            <a:off x="8819143" y="3418928"/>
            <a:ext cx="122817" cy="102584"/>
            <a:chOff x="6984481" y="2937165"/>
            <a:chExt cx="122817" cy="102584"/>
          </a:xfrm>
        </p:grpSpPr>
        <p:sp>
          <p:nvSpPr>
            <p:cNvPr id="561" name="Google Shape;561;p11"/>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1"/>
          <p:cNvGrpSpPr/>
          <p:nvPr/>
        </p:nvGrpSpPr>
        <p:grpSpPr>
          <a:xfrm>
            <a:off x="8918408" y="654406"/>
            <a:ext cx="122796" cy="102584"/>
            <a:chOff x="9162720" y="2911006"/>
            <a:chExt cx="122796" cy="102584"/>
          </a:xfrm>
        </p:grpSpPr>
        <p:sp>
          <p:nvSpPr>
            <p:cNvPr id="564" name="Google Shape;564;p11"/>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11"/>
          <p:cNvGrpSpPr/>
          <p:nvPr/>
        </p:nvGrpSpPr>
        <p:grpSpPr>
          <a:xfrm>
            <a:off x="8843856" y="2452587"/>
            <a:ext cx="122796" cy="102584"/>
            <a:chOff x="6047231" y="724037"/>
            <a:chExt cx="122796" cy="102584"/>
          </a:xfrm>
        </p:grpSpPr>
        <p:sp>
          <p:nvSpPr>
            <p:cNvPr id="567" name="Google Shape;567;p11"/>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11"/>
          <p:cNvGrpSpPr/>
          <p:nvPr/>
        </p:nvGrpSpPr>
        <p:grpSpPr>
          <a:xfrm>
            <a:off x="8548881" y="1188340"/>
            <a:ext cx="332891" cy="367886"/>
            <a:chOff x="6829006" y="847190"/>
            <a:chExt cx="332891" cy="367886"/>
          </a:xfrm>
        </p:grpSpPr>
        <p:sp>
          <p:nvSpPr>
            <p:cNvPr id="570" name="Google Shape;570;p11"/>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1"/>
          <p:cNvGrpSpPr/>
          <p:nvPr/>
        </p:nvGrpSpPr>
        <p:grpSpPr>
          <a:xfrm>
            <a:off x="7951103" y="898464"/>
            <a:ext cx="367087" cy="356255"/>
            <a:chOff x="8967690" y="2491277"/>
            <a:chExt cx="367087" cy="356255"/>
          </a:xfrm>
        </p:grpSpPr>
        <p:sp>
          <p:nvSpPr>
            <p:cNvPr id="587" name="Google Shape;587;p11"/>
            <p:cNvSpPr/>
            <p:nvPr/>
          </p:nvSpPr>
          <p:spPr>
            <a:xfrm>
              <a:off x="8993436" y="2495742"/>
              <a:ext cx="340029" cy="347021"/>
            </a:xfrm>
            <a:custGeom>
              <a:avLst/>
              <a:gdLst/>
              <a:ahLst/>
              <a:cxnLst/>
              <a:rect l="l" t="t" r="r" b="b"/>
              <a:pathLst>
                <a:path w="15612" h="15933" extrusionOk="0">
                  <a:moveTo>
                    <a:pt x="10887" y="0"/>
                  </a:moveTo>
                  <a:cubicBezTo>
                    <a:pt x="9676" y="0"/>
                    <a:pt x="8476" y="526"/>
                    <a:pt x="7673" y="1553"/>
                  </a:cubicBezTo>
                  <a:lnTo>
                    <a:pt x="1501" y="9058"/>
                  </a:lnTo>
                  <a:cubicBezTo>
                    <a:pt x="0" y="10860"/>
                    <a:pt x="301" y="13528"/>
                    <a:pt x="2135" y="14996"/>
                  </a:cubicBezTo>
                  <a:cubicBezTo>
                    <a:pt x="2911" y="15628"/>
                    <a:pt x="3842" y="15932"/>
                    <a:pt x="4768" y="15932"/>
                  </a:cubicBezTo>
                  <a:cubicBezTo>
                    <a:pt x="5991" y="15932"/>
                    <a:pt x="7204" y="15402"/>
                    <a:pt x="8040" y="14395"/>
                  </a:cubicBezTo>
                  <a:lnTo>
                    <a:pt x="14144" y="6857"/>
                  </a:lnTo>
                  <a:cubicBezTo>
                    <a:pt x="15612" y="5055"/>
                    <a:pt x="15378" y="2453"/>
                    <a:pt x="13577" y="986"/>
                  </a:cubicBezTo>
                  <a:cubicBezTo>
                    <a:pt x="12799" y="325"/>
                    <a:pt x="11840" y="0"/>
                    <a:pt x="10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9031945" y="2671257"/>
              <a:ext cx="51488" cy="116218"/>
            </a:xfrm>
            <a:custGeom>
              <a:avLst/>
              <a:gdLst/>
              <a:ahLst/>
              <a:cxnLst/>
              <a:rect l="l" t="t" r="r" b="b"/>
              <a:pathLst>
                <a:path w="2364" h="5336" extrusionOk="0">
                  <a:moveTo>
                    <a:pt x="2079" y="0"/>
                  </a:moveTo>
                  <a:cubicBezTo>
                    <a:pt x="2032" y="0"/>
                    <a:pt x="1982" y="20"/>
                    <a:pt x="1935" y="66"/>
                  </a:cubicBezTo>
                  <a:cubicBezTo>
                    <a:pt x="1201" y="767"/>
                    <a:pt x="634" y="1667"/>
                    <a:pt x="267" y="2635"/>
                  </a:cubicBezTo>
                  <a:cubicBezTo>
                    <a:pt x="0" y="3535"/>
                    <a:pt x="167" y="4503"/>
                    <a:pt x="701" y="5270"/>
                  </a:cubicBezTo>
                  <a:cubicBezTo>
                    <a:pt x="740" y="5316"/>
                    <a:pt x="786" y="5336"/>
                    <a:pt x="831" y="5336"/>
                  </a:cubicBezTo>
                  <a:cubicBezTo>
                    <a:pt x="982" y="5336"/>
                    <a:pt x="1129" y="5123"/>
                    <a:pt x="1001" y="4970"/>
                  </a:cubicBezTo>
                  <a:lnTo>
                    <a:pt x="1034" y="4970"/>
                  </a:lnTo>
                  <a:cubicBezTo>
                    <a:pt x="534" y="4269"/>
                    <a:pt x="434" y="3402"/>
                    <a:pt x="734" y="2601"/>
                  </a:cubicBezTo>
                  <a:cubicBezTo>
                    <a:pt x="1068" y="1767"/>
                    <a:pt x="1568" y="1000"/>
                    <a:pt x="2235" y="366"/>
                  </a:cubicBezTo>
                  <a:cubicBezTo>
                    <a:pt x="2363" y="213"/>
                    <a:pt x="2236" y="0"/>
                    <a:pt x="20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9090058" y="2646535"/>
              <a:ext cx="11652" cy="9453"/>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9126258" y="2739803"/>
              <a:ext cx="16139" cy="32626"/>
            </a:xfrm>
            <a:custGeom>
              <a:avLst/>
              <a:gdLst/>
              <a:ahLst/>
              <a:cxnLst/>
              <a:rect l="l" t="t" r="r" b="b"/>
              <a:pathLst>
                <a:path w="741" h="1498" extrusionOk="0">
                  <a:moveTo>
                    <a:pt x="251" y="0"/>
                  </a:moveTo>
                  <a:cubicBezTo>
                    <a:pt x="128" y="0"/>
                    <a:pt x="0" y="108"/>
                    <a:pt x="40" y="288"/>
                  </a:cubicBezTo>
                  <a:cubicBezTo>
                    <a:pt x="140" y="622"/>
                    <a:pt x="207" y="989"/>
                    <a:pt x="307" y="1322"/>
                  </a:cubicBezTo>
                  <a:cubicBezTo>
                    <a:pt x="335" y="1433"/>
                    <a:pt x="408" y="1498"/>
                    <a:pt x="508" y="1498"/>
                  </a:cubicBezTo>
                  <a:cubicBezTo>
                    <a:pt x="529" y="1498"/>
                    <a:pt x="551" y="1495"/>
                    <a:pt x="574" y="1489"/>
                  </a:cubicBezTo>
                  <a:cubicBezTo>
                    <a:pt x="674" y="1456"/>
                    <a:pt x="741" y="1322"/>
                    <a:pt x="707" y="1222"/>
                  </a:cubicBezTo>
                  <a:lnTo>
                    <a:pt x="440" y="155"/>
                  </a:lnTo>
                  <a:cubicBezTo>
                    <a:pt x="414" y="48"/>
                    <a:pt x="334"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9141788" y="2733988"/>
              <a:ext cx="17163" cy="26419"/>
            </a:xfrm>
            <a:custGeom>
              <a:avLst/>
              <a:gdLst/>
              <a:ahLst/>
              <a:cxnLst/>
              <a:rect l="l" t="t" r="r" b="b"/>
              <a:pathLst>
                <a:path w="788" h="1213" extrusionOk="0">
                  <a:moveTo>
                    <a:pt x="263" y="0"/>
                  </a:moveTo>
                  <a:cubicBezTo>
                    <a:pt x="133" y="0"/>
                    <a:pt x="1" y="108"/>
                    <a:pt x="61" y="288"/>
                  </a:cubicBezTo>
                  <a:lnTo>
                    <a:pt x="328" y="1056"/>
                  </a:lnTo>
                  <a:cubicBezTo>
                    <a:pt x="355" y="1165"/>
                    <a:pt x="444" y="1213"/>
                    <a:pt x="532" y="1213"/>
                  </a:cubicBezTo>
                  <a:cubicBezTo>
                    <a:pt x="660" y="1213"/>
                    <a:pt x="787" y="1113"/>
                    <a:pt x="728" y="956"/>
                  </a:cubicBezTo>
                  <a:cubicBezTo>
                    <a:pt x="661" y="689"/>
                    <a:pt x="561" y="422"/>
                    <a:pt x="461" y="155"/>
                  </a:cubicBezTo>
                  <a:cubicBezTo>
                    <a:pt x="435" y="48"/>
                    <a:pt x="349" y="0"/>
                    <a:pt x="2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9090798" y="2494849"/>
              <a:ext cx="243980" cy="234527"/>
            </a:xfrm>
            <a:custGeom>
              <a:avLst/>
              <a:gdLst/>
              <a:ahLst/>
              <a:cxnLst/>
              <a:rect l="l" t="t" r="r" b="b"/>
              <a:pathLst>
                <a:path w="11202" h="10768" extrusionOk="0">
                  <a:moveTo>
                    <a:pt x="6521" y="0"/>
                  </a:moveTo>
                  <a:cubicBezTo>
                    <a:pt x="5774" y="0"/>
                    <a:pt x="4888" y="149"/>
                    <a:pt x="3836" y="493"/>
                  </a:cubicBezTo>
                  <a:cubicBezTo>
                    <a:pt x="3836" y="927"/>
                    <a:pt x="0" y="5363"/>
                    <a:pt x="0" y="5363"/>
                  </a:cubicBezTo>
                  <a:lnTo>
                    <a:pt x="6638" y="10767"/>
                  </a:lnTo>
                  <a:lnTo>
                    <a:pt x="10408" y="5830"/>
                  </a:lnTo>
                  <a:cubicBezTo>
                    <a:pt x="10408" y="5830"/>
                    <a:pt x="11202" y="0"/>
                    <a:pt x="6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9087161" y="2491495"/>
              <a:ext cx="238317" cy="241867"/>
            </a:xfrm>
            <a:custGeom>
              <a:avLst/>
              <a:gdLst/>
              <a:ahLst/>
              <a:cxnLst/>
              <a:rect l="l" t="t" r="r" b="b"/>
              <a:pathLst>
                <a:path w="10942" h="11105" extrusionOk="0">
                  <a:moveTo>
                    <a:pt x="6687" y="334"/>
                  </a:moveTo>
                  <a:cubicBezTo>
                    <a:pt x="7438" y="334"/>
                    <a:pt x="8170" y="490"/>
                    <a:pt x="8807" y="914"/>
                  </a:cubicBezTo>
                  <a:cubicBezTo>
                    <a:pt x="9707" y="1548"/>
                    <a:pt x="10141" y="2615"/>
                    <a:pt x="10341" y="3649"/>
                  </a:cubicBezTo>
                  <a:cubicBezTo>
                    <a:pt x="10475" y="4383"/>
                    <a:pt x="10475" y="5150"/>
                    <a:pt x="10408" y="5884"/>
                  </a:cubicBezTo>
                  <a:cubicBezTo>
                    <a:pt x="10408" y="5917"/>
                    <a:pt x="10408" y="5951"/>
                    <a:pt x="10408" y="5984"/>
                  </a:cubicBezTo>
                  <a:cubicBezTo>
                    <a:pt x="10408" y="6000"/>
                    <a:pt x="10406" y="6007"/>
                    <a:pt x="10404" y="6007"/>
                  </a:cubicBezTo>
                  <a:cubicBezTo>
                    <a:pt x="10396" y="6007"/>
                    <a:pt x="10383" y="5943"/>
                    <a:pt x="10408" y="5917"/>
                  </a:cubicBezTo>
                  <a:cubicBezTo>
                    <a:pt x="10341" y="5917"/>
                    <a:pt x="10241" y="6151"/>
                    <a:pt x="10208" y="6184"/>
                  </a:cubicBezTo>
                  <a:lnTo>
                    <a:pt x="9074" y="7685"/>
                  </a:lnTo>
                  <a:lnTo>
                    <a:pt x="6770" y="10683"/>
                  </a:lnTo>
                  <a:lnTo>
                    <a:pt x="6770" y="10683"/>
                  </a:lnTo>
                  <a:lnTo>
                    <a:pt x="420" y="5514"/>
                  </a:lnTo>
                  <a:lnTo>
                    <a:pt x="420" y="5514"/>
                  </a:lnTo>
                  <a:cubicBezTo>
                    <a:pt x="1548" y="4223"/>
                    <a:pt x="2672" y="2899"/>
                    <a:pt x="3703" y="1481"/>
                  </a:cubicBezTo>
                  <a:cubicBezTo>
                    <a:pt x="3846" y="1310"/>
                    <a:pt x="4087" y="1040"/>
                    <a:pt x="4153" y="778"/>
                  </a:cubicBezTo>
                  <a:lnTo>
                    <a:pt x="4153" y="778"/>
                  </a:lnTo>
                  <a:cubicBezTo>
                    <a:pt x="4943" y="538"/>
                    <a:pt x="5827" y="334"/>
                    <a:pt x="6687" y="334"/>
                  </a:cubicBezTo>
                  <a:close/>
                  <a:moveTo>
                    <a:pt x="6654" y="1"/>
                  </a:moveTo>
                  <a:cubicBezTo>
                    <a:pt x="5728" y="1"/>
                    <a:pt x="4779" y="216"/>
                    <a:pt x="3937" y="480"/>
                  </a:cubicBezTo>
                  <a:cubicBezTo>
                    <a:pt x="3870" y="514"/>
                    <a:pt x="3803" y="580"/>
                    <a:pt x="3803" y="680"/>
                  </a:cubicBezTo>
                  <a:cubicBezTo>
                    <a:pt x="3803" y="714"/>
                    <a:pt x="3770" y="780"/>
                    <a:pt x="3737" y="847"/>
                  </a:cubicBezTo>
                  <a:cubicBezTo>
                    <a:pt x="3636" y="1014"/>
                    <a:pt x="3536" y="1147"/>
                    <a:pt x="3436" y="1247"/>
                  </a:cubicBezTo>
                  <a:cubicBezTo>
                    <a:pt x="3136" y="1681"/>
                    <a:pt x="2836" y="2081"/>
                    <a:pt x="2536" y="2448"/>
                  </a:cubicBezTo>
                  <a:cubicBezTo>
                    <a:pt x="1869" y="3282"/>
                    <a:pt x="1201" y="4083"/>
                    <a:pt x="534" y="4883"/>
                  </a:cubicBezTo>
                  <a:lnTo>
                    <a:pt x="67" y="5417"/>
                  </a:lnTo>
                  <a:cubicBezTo>
                    <a:pt x="0" y="5484"/>
                    <a:pt x="0" y="5617"/>
                    <a:pt x="67" y="5684"/>
                  </a:cubicBezTo>
                  <a:lnTo>
                    <a:pt x="6610" y="10977"/>
                  </a:lnTo>
                  <a:lnTo>
                    <a:pt x="6610" y="10977"/>
                  </a:lnTo>
                  <a:cubicBezTo>
                    <a:pt x="6630" y="11049"/>
                    <a:pt x="6709" y="11105"/>
                    <a:pt x="6791" y="11105"/>
                  </a:cubicBezTo>
                  <a:cubicBezTo>
                    <a:pt x="6818" y="11105"/>
                    <a:pt x="6845" y="11099"/>
                    <a:pt x="6870" y="11085"/>
                  </a:cubicBezTo>
                  <a:lnTo>
                    <a:pt x="6870" y="11085"/>
                  </a:lnTo>
                  <a:cubicBezTo>
                    <a:pt x="6934" y="11064"/>
                    <a:pt x="6985" y="11009"/>
                    <a:pt x="6995" y="10949"/>
                  </a:cubicBezTo>
                  <a:lnTo>
                    <a:pt x="6995" y="10949"/>
                  </a:lnTo>
                  <a:lnTo>
                    <a:pt x="9140" y="8186"/>
                  </a:lnTo>
                  <a:lnTo>
                    <a:pt x="10408" y="6518"/>
                  </a:lnTo>
                  <a:cubicBezTo>
                    <a:pt x="10541" y="6351"/>
                    <a:pt x="10742" y="6184"/>
                    <a:pt x="10742" y="5984"/>
                  </a:cubicBezTo>
                  <a:cubicBezTo>
                    <a:pt x="10942" y="4250"/>
                    <a:pt x="10675" y="2048"/>
                    <a:pt x="9274" y="847"/>
                  </a:cubicBezTo>
                  <a:cubicBezTo>
                    <a:pt x="8516" y="224"/>
                    <a:pt x="7597" y="1"/>
                    <a:pt x="66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9112427" y="2583369"/>
              <a:ext cx="22412" cy="62247"/>
            </a:xfrm>
            <a:custGeom>
              <a:avLst/>
              <a:gdLst/>
              <a:ahLst/>
              <a:cxnLst/>
              <a:rect l="l" t="t" r="r" b="b"/>
              <a:pathLst>
                <a:path w="1029" h="2858" extrusionOk="0">
                  <a:moveTo>
                    <a:pt x="260" y="1"/>
                  </a:moveTo>
                  <a:cubicBezTo>
                    <a:pt x="135" y="1"/>
                    <a:pt x="0" y="102"/>
                    <a:pt x="41" y="265"/>
                  </a:cubicBezTo>
                  <a:lnTo>
                    <a:pt x="575" y="2700"/>
                  </a:lnTo>
                  <a:cubicBezTo>
                    <a:pt x="602" y="2809"/>
                    <a:pt x="686" y="2857"/>
                    <a:pt x="772" y="2857"/>
                  </a:cubicBezTo>
                  <a:cubicBezTo>
                    <a:pt x="897" y="2857"/>
                    <a:pt x="1028" y="2758"/>
                    <a:pt x="1009" y="2600"/>
                  </a:cubicBezTo>
                  <a:cubicBezTo>
                    <a:pt x="809" y="1766"/>
                    <a:pt x="642" y="966"/>
                    <a:pt x="442" y="132"/>
                  </a:cubicBezTo>
                  <a:cubicBezTo>
                    <a:pt x="416" y="41"/>
                    <a:pt x="340"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9135690" y="2548148"/>
              <a:ext cx="32583" cy="123776"/>
            </a:xfrm>
            <a:custGeom>
              <a:avLst/>
              <a:gdLst/>
              <a:ahLst/>
              <a:cxnLst/>
              <a:rect l="l" t="t" r="r" b="b"/>
              <a:pathLst>
                <a:path w="1496" h="5683" extrusionOk="0">
                  <a:moveTo>
                    <a:pt x="258" y="0"/>
                  </a:moveTo>
                  <a:cubicBezTo>
                    <a:pt x="133" y="0"/>
                    <a:pt x="0" y="105"/>
                    <a:pt x="41" y="248"/>
                  </a:cubicBezTo>
                  <a:cubicBezTo>
                    <a:pt x="474" y="2016"/>
                    <a:pt x="808" y="3750"/>
                    <a:pt x="1075" y="5551"/>
                  </a:cubicBezTo>
                  <a:cubicBezTo>
                    <a:pt x="1088" y="5642"/>
                    <a:pt x="1156" y="5682"/>
                    <a:pt x="1232" y="5682"/>
                  </a:cubicBezTo>
                  <a:cubicBezTo>
                    <a:pt x="1353" y="5682"/>
                    <a:pt x="1496" y="5581"/>
                    <a:pt x="1475" y="5418"/>
                  </a:cubicBezTo>
                  <a:cubicBezTo>
                    <a:pt x="1208" y="3650"/>
                    <a:pt x="875" y="1882"/>
                    <a:pt x="441" y="148"/>
                  </a:cubicBezTo>
                  <a:cubicBezTo>
                    <a:pt x="415" y="43"/>
                    <a:pt x="338" y="0"/>
                    <a:pt x="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9163461" y="2520333"/>
              <a:ext cx="40402" cy="182669"/>
            </a:xfrm>
            <a:custGeom>
              <a:avLst/>
              <a:gdLst/>
              <a:ahLst/>
              <a:cxnLst/>
              <a:rect l="l" t="t" r="r" b="b"/>
              <a:pathLst>
                <a:path w="1855" h="8387" extrusionOk="0">
                  <a:moveTo>
                    <a:pt x="261" y="0"/>
                  </a:moveTo>
                  <a:cubicBezTo>
                    <a:pt x="140" y="0"/>
                    <a:pt x="0" y="99"/>
                    <a:pt x="0" y="257"/>
                  </a:cubicBezTo>
                  <a:cubicBezTo>
                    <a:pt x="400" y="2926"/>
                    <a:pt x="867" y="5594"/>
                    <a:pt x="1434" y="8229"/>
                  </a:cubicBezTo>
                  <a:cubicBezTo>
                    <a:pt x="1448" y="8339"/>
                    <a:pt x="1523" y="8386"/>
                    <a:pt x="1605" y="8386"/>
                  </a:cubicBezTo>
                  <a:cubicBezTo>
                    <a:pt x="1723" y="8386"/>
                    <a:pt x="1854" y="8287"/>
                    <a:pt x="1835" y="8129"/>
                  </a:cubicBezTo>
                  <a:cubicBezTo>
                    <a:pt x="1268" y="5494"/>
                    <a:pt x="801" y="2826"/>
                    <a:pt x="434" y="157"/>
                  </a:cubicBezTo>
                  <a:cubicBezTo>
                    <a:pt x="420" y="48"/>
                    <a:pt x="345" y="0"/>
                    <a:pt x="2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9191341" y="2499510"/>
              <a:ext cx="44497" cy="227209"/>
            </a:xfrm>
            <a:custGeom>
              <a:avLst/>
              <a:gdLst/>
              <a:ahLst/>
              <a:cxnLst/>
              <a:rect l="l" t="t" r="r" b="b"/>
              <a:pathLst>
                <a:path w="2043" h="10432" extrusionOk="0">
                  <a:moveTo>
                    <a:pt x="275" y="0"/>
                  </a:moveTo>
                  <a:cubicBezTo>
                    <a:pt x="145" y="0"/>
                    <a:pt x="0" y="114"/>
                    <a:pt x="21" y="279"/>
                  </a:cubicBezTo>
                  <a:lnTo>
                    <a:pt x="1622" y="10286"/>
                  </a:lnTo>
                  <a:cubicBezTo>
                    <a:pt x="1635" y="10388"/>
                    <a:pt x="1701" y="10432"/>
                    <a:pt x="1776" y="10432"/>
                  </a:cubicBezTo>
                  <a:cubicBezTo>
                    <a:pt x="1898" y="10432"/>
                    <a:pt x="2043" y="10318"/>
                    <a:pt x="2022" y="10153"/>
                  </a:cubicBezTo>
                  <a:lnTo>
                    <a:pt x="2022" y="10153"/>
                  </a:lnTo>
                  <a:lnTo>
                    <a:pt x="2022" y="10186"/>
                  </a:lnTo>
                  <a:lnTo>
                    <a:pt x="455" y="146"/>
                  </a:lnTo>
                  <a:cubicBezTo>
                    <a:pt x="429" y="44"/>
                    <a:pt x="355" y="0"/>
                    <a:pt x="2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9220397" y="2496178"/>
              <a:ext cx="45215" cy="201726"/>
            </a:xfrm>
            <a:custGeom>
              <a:avLst/>
              <a:gdLst/>
              <a:ahLst/>
              <a:cxnLst/>
              <a:rect l="l" t="t" r="r" b="b"/>
              <a:pathLst>
                <a:path w="2076" h="9262" extrusionOk="0">
                  <a:moveTo>
                    <a:pt x="264" y="1"/>
                  </a:moveTo>
                  <a:cubicBezTo>
                    <a:pt x="143" y="1"/>
                    <a:pt x="1" y="102"/>
                    <a:pt x="21" y="265"/>
                  </a:cubicBezTo>
                  <a:lnTo>
                    <a:pt x="1656" y="9105"/>
                  </a:lnTo>
                  <a:cubicBezTo>
                    <a:pt x="1669" y="9214"/>
                    <a:pt x="1745" y="9262"/>
                    <a:pt x="1826" y="9262"/>
                  </a:cubicBezTo>
                  <a:cubicBezTo>
                    <a:pt x="1944" y="9262"/>
                    <a:pt x="2076" y="9162"/>
                    <a:pt x="2056" y="9005"/>
                  </a:cubicBezTo>
                  <a:cubicBezTo>
                    <a:pt x="1522" y="6036"/>
                    <a:pt x="955" y="3101"/>
                    <a:pt x="422" y="132"/>
                  </a:cubicBezTo>
                  <a:cubicBezTo>
                    <a:pt x="409" y="41"/>
                    <a:pt x="341" y="1"/>
                    <a:pt x="2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9250935" y="2497790"/>
              <a:ext cx="40859" cy="163590"/>
            </a:xfrm>
            <a:custGeom>
              <a:avLst/>
              <a:gdLst/>
              <a:ahLst/>
              <a:cxnLst/>
              <a:rect l="l" t="t" r="r" b="b"/>
              <a:pathLst>
                <a:path w="1876" h="7511" extrusionOk="0">
                  <a:moveTo>
                    <a:pt x="250" y="1"/>
                  </a:moveTo>
                  <a:cubicBezTo>
                    <a:pt x="132" y="1"/>
                    <a:pt x="1" y="100"/>
                    <a:pt x="20" y="258"/>
                  </a:cubicBezTo>
                  <a:cubicBezTo>
                    <a:pt x="387" y="2660"/>
                    <a:pt x="854" y="5028"/>
                    <a:pt x="1455" y="7363"/>
                  </a:cubicBezTo>
                  <a:cubicBezTo>
                    <a:pt x="1468" y="7467"/>
                    <a:pt x="1537" y="7510"/>
                    <a:pt x="1614" y="7510"/>
                  </a:cubicBezTo>
                  <a:cubicBezTo>
                    <a:pt x="1734" y="7510"/>
                    <a:pt x="1875" y="7405"/>
                    <a:pt x="1855" y="7263"/>
                  </a:cubicBezTo>
                  <a:cubicBezTo>
                    <a:pt x="1288" y="4895"/>
                    <a:pt x="821" y="2526"/>
                    <a:pt x="421" y="158"/>
                  </a:cubicBezTo>
                  <a:cubicBezTo>
                    <a:pt x="407" y="49"/>
                    <a:pt x="332" y="1"/>
                    <a:pt x="2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9281014" y="2510161"/>
              <a:ext cx="31842" cy="127195"/>
            </a:xfrm>
            <a:custGeom>
              <a:avLst/>
              <a:gdLst/>
              <a:ahLst/>
              <a:cxnLst/>
              <a:rect l="l" t="t" r="r" b="b"/>
              <a:pathLst>
                <a:path w="1462" h="5840" extrusionOk="0">
                  <a:moveTo>
                    <a:pt x="246" y="0"/>
                  </a:moveTo>
                  <a:cubicBezTo>
                    <a:pt x="124" y="0"/>
                    <a:pt x="1" y="99"/>
                    <a:pt x="40" y="257"/>
                  </a:cubicBezTo>
                  <a:cubicBezTo>
                    <a:pt x="441" y="2058"/>
                    <a:pt x="741" y="3860"/>
                    <a:pt x="1008" y="5694"/>
                  </a:cubicBezTo>
                  <a:cubicBezTo>
                    <a:pt x="1033" y="5796"/>
                    <a:pt x="1107" y="5840"/>
                    <a:pt x="1187" y="5840"/>
                  </a:cubicBezTo>
                  <a:cubicBezTo>
                    <a:pt x="1317" y="5840"/>
                    <a:pt x="1462" y="5726"/>
                    <a:pt x="1441" y="5561"/>
                  </a:cubicBezTo>
                  <a:cubicBezTo>
                    <a:pt x="1141" y="3760"/>
                    <a:pt x="874" y="1958"/>
                    <a:pt x="441" y="157"/>
                  </a:cubicBezTo>
                  <a:cubicBezTo>
                    <a:pt x="413" y="48"/>
                    <a:pt x="330" y="0"/>
                    <a:pt x="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1"/>
          <p:cNvGrpSpPr/>
          <p:nvPr/>
        </p:nvGrpSpPr>
        <p:grpSpPr>
          <a:xfrm flipH="1">
            <a:off x="8707089" y="4250740"/>
            <a:ext cx="346918" cy="359849"/>
            <a:chOff x="8593814" y="3876840"/>
            <a:chExt cx="346918" cy="359849"/>
          </a:xfrm>
        </p:grpSpPr>
        <p:sp>
          <p:nvSpPr>
            <p:cNvPr id="604" name="Google Shape;604;p11"/>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1"/>
          <p:cNvGrpSpPr/>
          <p:nvPr/>
        </p:nvGrpSpPr>
        <p:grpSpPr>
          <a:xfrm>
            <a:off x="8366856" y="175819"/>
            <a:ext cx="659825" cy="409834"/>
            <a:chOff x="7004106" y="4263831"/>
            <a:chExt cx="659825" cy="409834"/>
          </a:xfrm>
        </p:grpSpPr>
        <p:sp>
          <p:nvSpPr>
            <p:cNvPr id="621" name="Google Shape;621;p11"/>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1"/>
          <p:cNvGrpSpPr/>
          <p:nvPr/>
        </p:nvGrpSpPr>
        <p:grpSpPr>
          <a:xfrm>
            <a:off x="8111125" y="4550332"/>
            <a:ext cx="596031" cy="516970"/>
            <a:chOff x="8835500" y="3361207"/>
            <a:chExt cx="596031" cy="516970"/>
          </a:xfrm>
        </p:grpSpPr>
        <p:sp>
          <p:nvSpPr>
            <p:cNvPr id="634" name="Google Shape;634;p11"/>
            <p:cNvSpPr/>
            <p:nvPr/>
          </p:nvSpPr>
          <p:spPr>
            <a:xfrm>
              <a:off x="8844495" y="3364779"/>
              <a:ext cx="584858" cy="508737"/>
            </a:xfrm>
            <a:custGeom>
              <a:avLst/>
              <a:gdLst/>
              <a:ahLst/>
              <a:cxnLst/>
              <a:rect l="l" t="t" r="r" b="b"/>
              <a:pathLst>
                <a:path w="26853" h="23358" extrusionOk="0">
                  <a:moveTo>
                    <a:pt x="784" y="0"/>
                  </a:moveTo>
                  <a:cubicBezTo>
                    <a:pt x="670" y="0"/>
                    <a:pt x="563" y="25"/>
                    <a:pt x="467" y="82"/>
                  </a:cubicBezTo>
                  <a:cubicBezTo>
                    <a:pt x="134" y="349"/>
                    <a:pt x="0" y="816"/>
                    <a:pt x="200" y="1217"/>
                  </a:cubicBezTo>
                  <a:cubicBezTo>
                    <a:pt x="367" y="1650"/>
                    <a:pt x="634" y="2050"/>
                    <a:pt x="1001" y="2351"/>
                  </a:cubicBezTo>
                  <a:cubicBezTo>
                    <a:pt x="1101" y="2451"/>
                    <a:pt x="1234" y="2517"/>
                    <a:pt x="1334" y="2618"/>
                  </a:cubicBezTo>
                  <a:cubicBezTo>
                    <a:pt x="1134" y="3385"/>
                    <a:pt x="1201" y="4185"/>
                    <a:pt x="1468" y="4919"/>
                  </a:cubicBezTo>
                  <a:cubicBezTo>
                    <a:pt x="1968" y="6087"/>
                    <a:pt x="2902" y="6987"/>
                    <a:pt x="3836" y="7821"/>
                  </a:cubicBezTo>
                  <a:cubicBezTo>
                    <a:pt x="8673" y="12258"/>
                    <a:pt x="13910" y="16261"/>
                    <a:pt x="19147" y="20230"/>
                  </a:cubicBezTo>
                  <a:cubicBezTo>
                    <a:pt x="18647" y="20831"/>
                    <a:pt x="18380" y="21598"/>
                    <a:pt x="18380" y="22398"/>
                  </a:cubicBezTo>
                  <a:cubicBezTo>
                    <a:pt x="18347" y="22699"/>
                    <a:pt x="18480" y="23032"/>
                    <a:pt x="18714" y="23232"/>
                  </a:cubicBezTo>
                  <a:cubicBezTo>
                    <a:pt x="18847" y="23316"/>
                    <a:pt x="18997" y="23357"/>
                    <a:pt x="19143" y="23357"/>
                  </a:cubicBezTo>
                  <a:cubicBezTo>
                    <a:pt x="19289" y="23357"/>
                    <a:pt x="19431" y="23316"/>
                    <a:pt x="19548" y="23232"/>
                  </a:cubicBezTo>
                  <a:cubicBezTo>
                    <a:pt x="19814" y="23065"/>
                    <a:pt x="20015" y="22865"/>
                    <a:pt x="20215" y="22632"/>
                  </a:cubicBezTo>
                  <a:cubicBezTo>
                    <a:pt x="21382" y="21164"/>
                    <a:pt x="22583" y="19630"/>
                    <a:pt x="23684" y="18095"/>
                  </a:cubicBezTo>
                  <a:cubicBezTo>
                    <a:pt x="24318" y="17161"/>
                    <a:pt x="25051" y="16261"/>
                    <a:pt x="25652" y="15293"/>
                  </a:cubicBezTo>
                  <a:cubicBezTo>
                    <a:pt x="25985" y="14793"/>
                    <a:pt x="26252" y="14226"/>
                    <a:pt x="26519" y="13659"/>
                  </a:cubicBezTo>
                  <a:cubicBezTo>
                    <a:pt x="26653" y="13325"/>
                    <a:pt x="26853" y="12825"/>
                    <a:pt x="26653" y="12491"/>
                  </a:cubicBezTo>
                  <a:cubicBezTo>
                    <a:pt x="26547" y="12286"/>
                    <a:pt x="26392" y="12203"/>
                    <a:pt x="26211" y="12203"/>
                  </a:cubicBezTo>
                  <a:cubicBezTo>
                    <a:pt x="25420" y="12203"/>
                    <a:pt x="24117" y="13792"/>
                    <a:pt x="24117" y="13792"/>
                  </a:cubicBezTo>
                  <a:cubicBezTo>
                    <a:pt x="19748" y="10290"/>
                    <a:pt x="15411" y="6821"/>
                    <a:pt x="10841" y="3618"/>
                  </a:cubicBezTo>
                  <a:cubicBezTo>
                    <a:pt x="10041" y="3051"/>
                    <a:pt x="9207" y="2517"/>
                    <a:pt x="8406" y="1950"/>
                  </a:cubicBezTo>
                  <a:cubicBezTo>
                    <a:pt x="7372" y="1250"/>
                    <a:pt x="6271" y="549"/>
                    <a:pt x="5037" y="383"/>
                  </a:cubicBezTo>
                  <a:cubicBezTo>
                    <a:pt x="4858" y="355"/>
                    <a:pt x="4679" y="342"/>
                    <a:pt x="4502" y="342"/>
                  </a:cubicBezTo>
                  <a:cubicBezTo>
                    <a:pt x="3819" y="342"/>
                    <a:pt x="3158" y="539"/>
                    <a:pt x="2602" y="883"/>
                  </a:cubicBezTo>
                  <a:cubicBezTo>
                    <a:pt x="2302" y="683"/>
                    <a:pt x="1968" y="483"/>
                    <a:pt x="1668" y="316"/>
                  </a:cubicBezTo>
                  <a:cubicBezTo>
                    <a:pt x="1383" y="150"/>
                    <a:pt x="1064" y="0"/>
                    <a:pt x="78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8835500" y="3361207"/>
              <a:ext cx="596031" cy="516970"/>
            </a:xfrm>
            <a:custGeom>
              <a:avLst/>
              <a:gdLst/>
              <a:ahLst/>
              <a:cxnLst/>
              <a:rect l="l" t="t" r="r" b="b"/>
              <a:pathLst>
                <a:path w="27366" h="23736" extrusionOk="0">
                  <a:moveTo>
                    <a:pt x="1183" y="358"/>
                  </a:moveTo>
                  <a:cubicBezTo>
                    <a:pt x="1745" y="358"/>
                    <a:pt x="2601" y="1030"/>
                    <a:pt x="2915" y="1247"/>
                  </a:cubicBezTo>
                  <a:cubicBezTo>
                    <a:pt x="2932" y="1264"/>
                    <a:pt x="2957" y="1272"/>
                    <a:pt x="2986" y="1272"/>
                  </a:cubicBezTo>
                  <a:cubicBezTo>
                    <a:pt x="3015" y="1272"/>
                    <a:pt x="3048" y="1264"/>
                    <a:pt x="3082" y="1247"/>
                  </a:cubicBezTo>
                  <a:cubicBezTo>
                    <a:pt x="3646" y="871"/>
                    <a:pt x="4248" y="717"/>
                    <a:pt x="4854" y="717"/>
                  </a:cubicBezTo>
                  <a:cubicBezTo>
                    <a:pt x="5751" y="717"/>
                    <a:pt x="6655" y="1056"/>
                    <a:pt x="7452" y="1514"/>
                  </a:cubicBezTo>
                  <a:cubicBezTo>
                    <a:pt x="8886" y="2348"/>
                    <a:pt x="10287" y="3282"/>
                    <a:pt x="11621" y="4283"/>
                  </a:cubicBezTo>
                  <a:cubicBezTo>
                    <a:pt x="14423" y="6251"/>
                    <a:pt x="17159" y="8352"/>
                    <a:pt x="19827" y="10454"/>
                  </a:cubicBezTo>
                  <a:cubicBezTo>
                    <a:pt x="21362" y="11655"/>
                    <a:pt x="22896" y="12855"/>
                    <a:pt x="24397" y="14056"/>
                  </a:cubicBezTo>
                  <a:cubicBezTo>
                    <a:pt x="24397" y="14056"/>
                    <a:pt x="24398" y="14057"/>
                    <a:pt x="24398" y="14057"/>
                  </a:cubicBezTo>
                  <a:lnTo>
                    <a:pt x="24398" y="14057"/>
                  </a:lnTo>
                  <a:cubicBezTo>
                    <a:pt x="24434" y="14107"/>
                    <a:pt x="24489" y="14142"/>
                    <a:pt x="24547" y="14142"/>
                  </a:cubicBezTo>
                  <a:cubicBezTo>
                    <a:pt x="24586" y="14142"/>
                    <a:pt x="24627" y="14127"/>
                    <a:pt x="24664" y="14090"/>
                  </a:cubicBezTo>
                  <a:cubicBezTo>
                    <a:pt x="25031" y="13623"/>
                    <a:pt x="25431" y="13222"/>
                    <a:pt x="25931" y="12855"/>
                  </a:cubicBezTo>
                  <a:cubicBezTo>
                    <a:pt x="26093" y="12747"/>
                    <a:pt x="26364" y="12552"/>
                    <a:pt x="26603" y="12552"/>
                  </a:cubicBezTo>
                  <a:cubicBezTo>
                    <a:pt x="26660" y="12552"/>
                    <a:pt x="26714" y="12563"/>
                    <a:pt x="26765" y="12589"/>
                  </a:cubicBezTo>
                  <a:cubicBezTo>
                    <a:pt x="27299" y="12889"/>
                    <a:pt x="26699" y="13956"/>
                    <a:pt x="26532" y="14323"/>
                  </a:cubicBezTo>
                  <a:cubicBezTo>
                    <a:pt x="25798" y="15724"/>
                    <a:pt x="24797" y="16992"/>
                    <a:pt x="23863" y="18293"/>
                  </a:cubicBezTo>
                  <a:cubicBezTo>
                    <a:pt x="22896" y="19660"/>
                    <a:pt x="21862" y="20995"/>
                    <a:pt x="20794" y="22295"/>
                  </a:cubicBezTo>
                  <a:cubicBezTo>
                    <a:pt x="20561" y="22662"/>
                    <a:pt x="20294" y="22963"/>
                    <a:pt x="19961" y="23229"/>
                  </a:cubicBezTo>
                  <a:cubicBezTo>
                    <a:pt x="19840" y="23328"/>
                    <a:pt x="19705" y="23373"/>
                    <a:pt x="19574" y="23373"/>
                  </a:cubicBezTo>
                  <a:cubicBezTo>
                    <a:pt x="19308" y="23373"/>
                    <a:pt x="19060" y="23187"/>
                    <a:pt x="18993" y="22896"/>
                  </a:cubicBezTo>
                  <a:cubicBezTo>
                    <a:pt x="18860" y="22062"/>
                    <a:pt x="19093" y="21195"/>
                    <a:pt x="19660" y="20528"/>
                  </a:cubicBezTo>
                  <a:cubicBezTo>
                    <a:pt x="19727" y="20461"/>
                    <a:pt x="19727" y="20327"/>
                    <a:pt x="19627" y="20261"/>
                  </a:cubicBezTo>
                  <a:cubicBezTo>
                    <a:pt x="16925" y="18193"/>
                    <a:pt x="14190" y="16124"/>
                    <a:pt x="11554" y="14023"/>
                  </a:cubicBezTo>
                  <a:cubicBezTo>
                    <a:pt x="8919" y="11888"/>
                    <a:pt x="6317" y="9753"/>
                    <a:pt x="3849" y="7452"/>
                  </a:cubicBezTo>
                  <a:cubicBezTo>
                    <a:pt x="2615" y="6251"/>
                    <a:pt x="1381" y="4716"/>
                    <a:pt x="1914" y="2848"/>
                  </a:cubicBezTo>
                  <a:cubicBezTo>
                    <a:pt x="1914" y="2782"/>
                    <a:pt x="1914" y="2715"/>
                    <a:pt x="1848" y="2681"/>
                  </a:cubicBezTo>
                  <a:cubicBezTo>
                    <a:pt x="1314" y="2248"/>
                    <a:pt x="480" y="1514"/>
                    <a:pt x="713" y="713"/>
                  </a:cubicBezTo>
                  <a:cubicBezTo>
                    <a:pt x="796" y="456"/>
                    <a:pt x="968" y="358"/>
                    <a:pt x="1183" y="358"/>
                  </a:cubicBezTo>
                  <a:close/>
                  <a:moveTo>
                    <a:pt x="1183" y="1"/>
                  </a:moveTo>
                  <a:cubicBezTo>
                    <a:pt x="894" y="1"/>
                    <a:pt x="642" y="122"/>
                    <a:pt x="480" y="447"/>
                  </a:cubicBezTo>
                  <a:cubicBezTo>
                    <a:pt x="1" y="1373"/>
                    <a:pt x="867" y="2299"/>
                    <a:pt x="1557" y="2845"/>
                  </a:cubicBezTo>
                  <a:lnTo>
                    <a:pt x="1557" y="2845"/>
                  </a:lnTo>
                  <a:cubicBezTo>
                    <a:pt x="1209" y="4344"/>
                    <a:pt x="1869" y="5774"/>
                    <a:pt x="2882" y="6884"/>
                  </a:cubicBezTo>
                  <a:cubicBezTo>
                    <a:pt x="3415" y="7485"/>
                    <a:pt x="3982" y="8019"/>
                    <a:pt x="4583" y="8552"/>
                  </a:cubicBezTo>
                  <a:cubicBezTo>
                    <a:pt x="5250" y="9153"/>
                    <a:pt x="5917" y="9720"/>
                    <a:pt x="6584" y="10287"/>
                  </a:cubicBezTo>
                  <a:cubicBezTo>
                    <a:pt x="9253" y="12589"/>
                    <a:pt x="11988" y="14790"/>
                    <a:pt x="14757" y="16958"/>
                  </a:cubicBezTo>
                  <a:cubicBezTo>
                    <a:pt x="16273" y="18152"/>
                    <a:pt x="17790" y="19315"/>
                    <a:pt x="19306" y="20446"/>
                  </a:cubicBezTo>
                  <a:lnTo>
                    <a:pt x="19306" y="20446"/>
                  </a:lnTo>
                  <a:cubicBezTo>
                    <a:pt x="18853" y="21053"/>
                    <a:pt x="18626" y="21791"/>
                    <a:pt x="18626" y="22529"/>
                  </a:cubicBezTo>
                  <a:cubicBezTo>
                    <a:pt x="18593" y="22896"/>
                    <a:pt x="18693" y="23229"/>
                    <a:pt x="18926" y="23496"/>
                  </a:cubicBezTo>
                  <a:cubicBezTo>
                    <a:pt x="19097" y="23643"/>
                    <a:pt x="19340" y="23736"/>
                    <a:pt x="19575" y="23736"/>
                  </a:cubicBezTo>
                  <a:cubicBezTo>
                    <a:pt x="19661" y="23736"/>
                    <a:pt x="19747" y="23723"/>
                    <a:pt x="19827" y="23696"/>
                  </a:cubicBezTo>
                  <a:cubicBezTo>
                    <a:pt x="20161" y="23563"/>
                    <a:pt x="20494" y="23330"/>
                    <a:pt x="20694" y="22996"/>
                  </a:cubicBezTo>
                  <a:cubicBezTo>
                    <a:pt x="20995" y="22629"/>
                    <a:pt x="21295" y="22262"/>
                    <a:pt x="21595" y="21895"/>
                  </a:cubicBezTo>
                  <a:cubicBezTo>
                    <a:pt x="22195" y="21128"/>
                    <a:pt x="22796" y="20361"/>
                    <a:pt x="23363" y="19594"/>
                  </a:cubicBezTo>
                  <a:cubicBezTo>
                    <a:pt x="23963" y="18793"/>
                    <a:pt x="24530" y="17992"/>
                    <a:pt x="25098" y="17192"/>
                  </a:cubicBezTo>
                  <a:cubicBezTo>
                    <a:pt x="25665" y="16425"/>
                    <a:pt x="26198" y="15657"/>
                    <a:pt x="26665" y="14823"/>
                  </a:cubicBezTo>
                  <a:cubicBezTo>
                    <a:pt x="26865" y="14457"/>
                    <a:pt x="27066" y="14056"/>
                    <a:pt x="27199" y="13623"/>
                  </a:cubicBezTo>
                  <a:cubicBezTo>
                    <a:pt x="27366" y="13289"/>
                    <a:pt x="27366" y="12922"/>
                    <a:pt x="27232" y="12589"/>
                  </a:cubicBezTo>
                  <a:cubicBezTo>
                    <a:pt x="27084" y="12341"/>
                    <a:pt x="26825" y="12204"/>
                    <a:pt x="26566" y="12204"/>
                  </a:cubicBezTo>
                  <a:cubicBezTo>
                    <a:pt x="26475" y="12204"/>
                    <a:pt x="26385" y="12220"/>
                    <a:pt x="26298" y="12255"/>
                  </a:cubicBezTo>
                  <a:cubicBezTo>
                    <a:pt x="25585" y="12503"/>
                    <a:pt x="24987" y="13126"/>
                    <a:pt x="24504" y="13696"/>
                  </a:cubicBezTo>
                  <a:lnTo>
                    <a:pt x="24504" y="13696"/>
                  </a:lnTo>
                  <a:cubicBezTo>
                    <a:pt x="21790" y="11536"/>
                    <a:pt x="19105" y="9378"/>
                    <a:pt x="16325" y="7285"/>
                  </a:cubicBezTo>
                  <a:cubicBezTo>
                    <a:pt x="14924" y="6217"/>
                    <a:pt x="13489" y="5150"/>
                    <a:pt x="12021" y="4116"/>
                  </a:cubicBezTo>
                  <a:cubicBezTo>
                    <a:pt x="11321" y="3615"/>
                    <a:pt x="10587" y="3082"/>
                    <a:pt x="9820" y="2581"/>
                  </a:cubicBezTo>
                  <a:cubicBezTo>
                    <a:pt x="9119" y="2114"/>
                    <a:pt x="8419" y="1614"/>
                    <a:pt x="7685" y="1214"/>
                  </a:cubicBezTo>
                  <a:cubicBezTo>
                    <a:pt x="6806" y="714"/>
                    <a:pt x="5820" y="347"/>
                    <a:pt x="4841" y="347"/>
                  </a:cubicBezTo>
                  <a:cubicBezTo>
                    <a:pt x="4221" y="347"/>
                    <a:pt x="3604" y="494"/>
                    <a:pt x="3019" y="848"/>
                  </a:cubicBezTo>
                  <a:lnTo>
                    <a:pt x="3019" y="848"/>
                  </a:lnTo>
                  <a:cubicBezTo>
                    <a:pt x="2576" y="547"/>
                    <a:pt x="1796" y="1"/>
                    <a:pt x="11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8914479" y="3389000"/>
              <a:ext cx="225750" cy="123558"/>
            </a:xfrm>
            <a:custGeom>
              <a:avLst/>
              <a:gdLst/>
              <a:ahLst/>
              <a:cxnLst/>
              <a:rect l="l" t="t" r="r" b="b"/>
              <a:pathLst>
                <a:path w="10365" h="5673" extrusionOk="0">
                  <a:moveTo>
                    <a:pt x="990" y="1"/>
                  </a:moveTo>
                  <a:cubicBezTo>
                    <a:pt x="734" y="1"/>
                    <a:pt x="477" y="24"/>
                    <a:pt x="223" y="71"/>
                  </a:cubicBezTo>
                  <a:cubicBezTo>
                    <a:pt x="1" y="135"/>
                    <a:pt x="81" y="440"/>
                    <a:pt x="291" y="440"/>
                  </a:cubicBezTo>
                  <a:cubicBezTo>
                    <a:pt x="301" y="440"/>
                    <a:pt x="312" y="440"/>
                    <a:pt x="323" y="438"/>
                  </a:cubicBezTo>
                  <a:cubicBezTo>
                    <a:pt x="560" y="396"/>
                    <a:pt x="796" y="375"/>
                    <a:pt x="1030" y="375"/>
                  </a:cubicBezTo>
                  <a:cubicBezTo>
                    <a:pt x="1722" y="375"/>
                    <a:pt x="2394" y="556"/>
                    <a:pt x="2992" y="905"/>
                  </a:cubicBezTo>
                  <a:cubicBezTo>
                    <a:pt x="3859" y="1339"/>
                    <a:pt x="4659" y="1806"/>
                    <a:pt x="5460" y="2339"/>
                  </a:cubicBezTo>
                  <a:cubicBezTo>
                    <a:pt x="7028" y="3340"/>
                    <a:pt x="8529" y="4474"/>
                    <a:pt x="9997" y="5642"/>
                  </a:cubicBezTo>
                  <a:cubicBezTo>
                    <a:pt x="10029" y="5663"/>
                    <a:pt x="10061" y="5673"/>
                    <a:pt x="10092" y="5673"/>
                  </a:cubicBezTo>
                  <a:cubicBezTo>
                    <a:pt x="10251" y="5673"/>
                    <a:pt x="10365" y="5420"/>
                    <a:pt x="10197" y="5308"/>
                  </a:cubicBezTo>
                  <a:cubicBezTo>
                    <a:pt x="8629" y="4107"/>
                    <a:pt x="7061" y="2907"/>
                    <a:pt x="5393" y="1839"/>
                  </a:cubicBezTo>
                  <a:cubicBezTo>
                    <a:pt x="4593" y="1305"/>
                    <a:pt x="3725" y="838"/>
                    <a:pt x="2858" y="438"/>
                  </a:cubicBezTo>
                  <a:cubicBezTo>
                    <a:pt x="2284" y="151"/>
                    <a:pt x="164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9146733" y="3519101"/>
              <a:ext cx="10912" cy="8059"/>
            </a:xfrm>
            <a:custGeom>
              <a:avLst/>
              <a:gdLst/>
              <a:ahLst/>
              <a:cxnLst/>
              <a:rect l="l" t="t" r="r" b="b"/>
              <a:pathLst>
                <a:path w="501" h="370" extrusionOk="0">
                  <a:moveTo>
                    <a:pt x="295" y="0"/>
                  </a:moveTo>
                  <a:cubicBezTo>
                    <a:pt x="286" y="0"/>
                    <a:pt x="277" y="1"/>
                    <a:pt x="268" y="2"/>
                  </a:cubicBezTo>
                  <a:cubicBezTo>
                    <a:pt x="1" y="2"/>
                    <a:pt x="1" y="369"/>
                    <a:pt x="268" y="369"/>
                  </a:cubicBezTo>
                  <a:cubicBezTo>
                    <a:pt x="492" y="369"/>
                    <a:pt x="501"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9025367" y="3580830"/>
              <a:ext cx="226752" cy="172955"/>
            </a:xfrm>
            <a:custGeom>
              <a:avLst/>
              <a:gdLst/>
              <a:ahLst/>
              <a:cxnLst/>
              <a:rect l="l" t="t" r="r" b="b"/>
              <a:pathLst>
                <a:path w="10411" h="7941" extrusionOk="0">
                  <a:moveTo>
                    <a:pt x="300" y="1"/>
                  </a:moveTo>
                  <a:cubicBezTo>
                    <a:pt x="150" y="1"/>
                    <a:pt x="1" y="196"/>
                    <a:pt x="136" y="304"/>
                  </a:cubicBezTo>
                  <a:cubicBezTo>
                    <a:pt x="3338" y="2939"/>
                    <a:pt x="6640" y="5474"/>
                    <a:pt x="10076" y="7909"/>
                  </a:cubicBezTo>
                  <a:cubicBezTo>
                    <a:pt x="10108" y="7931"/>
                    <a:pt x="10140" y="7940"/>
                    <a:pt x="10169" y="7940"/>
                  </a:cubicBezTo>
                  <a:cubicBezTo>
                    <a:pt x="10320" y="7940"/>
                    <a:pt x="10411" y="7688"/>
                    <a:pt x="10243" y="7576"/>
                  </a:cubicBezTo>
                  <a:cubicBezTo>
                    <a:pt x="6874" y="5207"/>
                    <a:pt x="3605" y="2672"/>
                    <a:pt x="402" y="37"/>
                  </a:cubicBezTo>
                  <a:cubicBezTo>
                    <a:pt x="371" y="12"/>
                    <a:pt x="335"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9141636" y="3646348"/>
              <a:ext cx="86510" cy="62400"/>
            </a:xfrm>
            <a:custGeom>
              <a:avLst/>
              <a:gdLst/>
              <a:ahLst/>
              <a:cxnLst/>
              <a:rect l="l" t="t" r="r" b="b"/>
              <a:pathLst>
                <a:path w="3972" h="2865" extrusionOk="0">
                  <a:moveTo>
                    <a:pt x="273" y="0"/>
                  </a:moveTo>
                  <a:cubicBezTo>
                    <a:pt x="114" y="0"/>
                    <a:pt x="0" y="253"/>
                    <a:pt x="168" y="365"/>
                  </a:cubicBezTo>
                  <a:lnTo>
                    <a:pt x="3604" y="2833"/>
                  </a:lnTo>
                  <a:cubicBezTo>
                    <a:pt x="3636" y="2855"/>
                    <a:pt x="3668" y="2864"/>
                    <a:pt x="3699" y="2864"/>
                  </a:cubicBezTo>
                  <a:cubicBezTo>
                    <a:pt x="3858" y="2864"/>
                    <a:pt x="3972" y="2612"/>
                    <a:pt x="3804" y="2500"/>
                  </a:cubicBezTo>
                  <a:lnTo>
                    <a:pt x="368" y="31"/>
                  </a:lnTo>
                  <a:cubicBezTo>
                    <a:pt x="336" y="10"/>
                    <a:pt x="304"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9104608" y="3612152"/>
              <a:ext cx="9453" cy="8015"/>
            </a:xfrm>
            <a:custGeom>
              <a:avLst/>
              <a:gdLst/>
              <a:ahLst/>
              <a:cxnLst/>
              <a:rect l="l" t="t" r="r" b="b"/>
              <a:pathLst>
                <a:path w="434" h="368" extrusionOk="0">
                  <a:moveTo>
                    <a:pt x="234" y="0"/>
                  </a:moveTo>
                  <a:cubicBezTo>
                    <a:pt x="0" y="0"/>
                    <a:pt x="0" y="334"/>
                    <a:pt x="234" y="367"/>
                  </a:cubicBezTo>
                  <a:cubicBezTo>
                    <a:pt x="434" y="334"/>
                    <a:pt x="434"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8913520" y="3450293"/>
              <a:ext cx="10193" cy="22194"/>
            </a:xfrm>
            <a:custGeom>
              <a:avLst/>
              <a:gdLst/>
              <a:ahLst/>
              <a:cxnLst/>
              <a:rect l="l" t="t" r="r" b="b"/>
              <a:pathLst>
                <a:path w="468" h="1019" extrusionOk="0">
                  <a:moveTo>
                    <a:pt x="200" y="1"/>
                  </a:moveTo>
                  <a:cubicBezTo>
                    <a:pt x="175" y="1"/>
                    <a:pt x="150" y="9"/>
                    <a:pt x="134" y="26"/>
                  </a:cubicBezTo>
                  <a:cubicBezTo>
                    <a:pt x="67" y="26"/>
                    <a:pt x="33" y="59"/>
                    <a:pt x="0" y="93"/>
                  </a:cubicBezTo>
                  <a:cubicBezTo>
                    <a:pt x="0" y="159"/>
                    <a:pt x="0" y="193"/>
                    <a:pt x="0" y="259"/>
                  </a:cubicBezTo>
                  <a:lnTo>
                    <a:pt x="33" y="259"/>
                  </a:lnTo>
                  <a:lnTo>
                    <a:pt x="100" y="893"/>
                  </a:lnTo>
                  <a:cubicBezTo>
                    <a:pt x="100" y="926"/>
                    <a:pt x="134" y="993"/>
                    <a:pt x="200" y="993"/>
                  </a:cubicBezTo>
                  <a:cubicBezTo>
                    <a:pt x="217" y="1010"/>
                    <a:pt x="242" y="1018"/>
                    <a:pt x="267" y="1018"/>
                  </a:cubicBezTo>
                  <a:cubicBezTo>
                    <a:pt x="292" y="1018"/>
                    <a:pt x="317" y="1010"/>
                    <a:pt x="334" y="993"/>
                  </a:cubicBezTo>
                  <a:cubicBezTo>
                    <a:pt x="367" y="993"/>
                    <a:pt x="434" y="960"/>
                    <a:pt x="434" y="926"/>
                  </a:cubicBezTo>
                  <a:cubicBezTo>
                    <a:pt x="467" y="860"/>
                    <a:pt x="467" y="826"/>
                    <a:pt x="434" y="760"/>
                  </a:cubicBezTo>
                  <a:lnTo>
                    <a:pt x="367" y="159"/>
                  </a:lnTo>
                  <a:cubicBezTo>
                    <a:pt x="334" y="93"/>
                    <a:pt x="300" y="59"/>
                    <a:pt x="267" y="26"/>
                  </a:cubicBezTo>
                  <a:cubicBezTo>
                    <a:pt x="250" y="9"/>
                    <a:pt x="225" y="1"/>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8925130" y="3443585"/>
              <a:ext cx="8756" cy="21802"/>
            </a:xfrm>
            <a:custGeom>
              <a:avLst/>
              <a:gdLst/>
              <a:ahLst/>
              <a:cxnLst/>
              <a:rect l="l" t="t" r="r" b="b"/>
              <a:pathLst>
                <a:path w="402" h="1001" extrusionOk="0">
                  <a:moveTo>
                    <a:pt x="201" y="0"/>
                  </a:moveTo>
                  <a:cubicBezTo>
                    <a:pt x="101" y="0"/>
                    <a:pt x="1" y="100"/>
                    <a:pt x="1" y="200"/>
                  </a:cubicBezTo>
                  <a:lnTo>
                    <a:pt x="34" y="200"/>
                  </a:lnTo>
                  <a:lnTo>
                    <a:pt x="34" y="801"/>
                  </a:lnTo>
                  <a:cubicBezTo>
                    <a:pt x="34" y="901"/>
                    <a:pt x="101" y="1001"/>
                    <a:pt x="201" y="1001"/>
                  </a:cubicBezTo>
                  <a:cubicBezTo>
                    <a:pt x="301" y="1001"/>
                    <a:pt x="401" y="901"/>
                    <a:pt x="401" y="801"/>
                  </a:cubicBezTo>
                  <a:lnTo>
                    <a:pt x="401" y="200"/>
                  </a:lnTo>
                  <a:cubicBezTo>
                    <a:pt x="401" y="100"/>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9204105" y="3567151"/>
              <a:ext cx="121271" cy="91563"/>
            </a:xfrm>
            <a:custGeom>
              <a:avLst/>
              <a:gdLst/>
              <a:ahLst/>
              <a:cxnLst/>
              <a:rect l="l" t="t" r="r" b="b"/>
              <a:pathLst>
                <a:path w="5568" h="4204" extrusionOk="0">
                  <a:moveTo>
                    <a:pt x="274" y="0"/>
                  </a:moveTo>
                  <a:cubicBezTo>
                    <a:pt x="115" y="0"/>
                    <a:pt x="1" y="253"/>
                    <a:pt x="169" y="365"/>
                  </a:cubicBezTo>
                  <a:cubicBezTo>
                    <a:pt x="1903" y="1566"/>
                    <a:pt x="3538" y="2833"/>
                    <a:pt x="5139" y="4168"/>
                  </a:cubicBezTo>
                  <a:cubicBezTo>
                    <a:pt x="5177" y="4193"/>
                    <a:pt x="5218" y="4204"/>
                    <a:pt x="5257" y="4204"/>
                  </a:cubicBezTo>
                  <a:cubicBezTo>
                    <a:pt x="5424" y="4204"/>
                    <a:pt x="5568" y="4009"/>
                    <a:pt x="5406" y="3901"/>
                  </a:cubicBezTo>
                  <a:cubicBezTo>
                    <a:pt x="3805" y="2533"/>
                    <a:pt x="2104" y="1232"/>
                    <a:pt x="369" y="31"/>
                  </a:cubicBezTo>
                  <a:cubicBezTo>
                    <a:pt x="337" y="10"/>
                    <a:pt x="304" y="0"/>
                    <a:pt x="2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9274001" y="3710146"/>
              <a:ext cx="84005" cy="89015"/>
            </a:xfrm>
            <a:custGeom>
              <a:avLst/>
              <a:gdLst/>
              <a:ahLst/>
              <a:cxnLst/>
              <a:rect l="l" t="t" r="r" b="b"/>
              <a:pathLst>
                <a:path w="3857" h="4087" extrusionOk="0">
                  <a:moveTo>
                    <a:pt x="3596" y="0"/>
                  </a:moveTo>
                  <a:cubicBezTo>
                    <a:pt x="3535" y="0"/>
                    <a:pt x="3473" y="31"/>
                    <a:pt x="3431" y="104"/>
                  </a:cubicBezTo>
                  <a:cubicBezTo>
                    <a:pt x="2597" y="1505"/>
                    <a:pt x="1463" y="2740"/>
                    <a:pt x="162" y="3740"/>
                  </a:cubicBezTo>
                  <a:cubicBezTo>
                    <a:pt x="0" y="3848"/>
                    <a:pt x="100" y="4086"/>
                    <a:pt x="249" y="4086"/>
                  </a:cubicBezTo>
                  <a:cubicBezTo>
                    <a:pt x="285" y="4086"/>
                    <a:pt x="324" y="4073"/>
                    <a:pt x="362" y="4041"/>
                  </a:cubicBezTo>
                  <a:cubicBezTo>
                    <a:pt x="1730" y="3006"/>
                    <a:pt x="2897" y="1739"/>
                    <a:pt x="3765" y="305"/>
                  </a:cubicBezTo>
                  <a:cubicBezTo>
                    <a:pt x="3856" y="145"/>
                    <a:pt x="3728" y="0"/>
                    <a:pt x="35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9362520" y="3685533"/>
              <a:ext cx="10934" cy="8015"/>
            </a:xfrm>
            <a:custGeom>
              <a:avLst/>
              <a:gdLst/>
              <a:ahLst/>
              <a:cxnLst/>
              <a:rect l="l" t="t" r="r" b="b"/>
              <a:pathLst>
                <a:path w="502" h="368" extrusionOk="0">
                  <a:moveTo>
                    <a:pt x="234" y="0"/>
                  </a:moveTo>
                  <a:cubicBezTo>
                    <a:pt x="1" y="0"/>
                    <a:pt x="1" y="367"/>
                    <a:pt x="234" y="367"/>
                  </a:cubicBezTo>
                  <a:cubicBezTo>
                    <a:pt x="501" y="367"/>
                    <a:pt x="501"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rot="1746315">
            <a:off x="7812726" y="3296841"/>
            <a:ext cx="861542" cy="470468"/>
            <a:chOff x="8019006" y="818765"/>
            <a:chExt cx="1073981" cy="586475"/>
          </a:xfrm>
        </p:grpSpPr>
        <p:sp>
          <p:nvSpPr>
            <p:cNvPr id="647" name="Google Shape;647;p11"/>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11"/>
          <p:cNvSpPr/>
          <p:nvPr/>
        </p:nvSpPr>
        <p:spPr>
          <a:xfrm>
            <a:off x="8437352" y="20649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8437352" y="441049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flipH="1">
            <a:off x="242368" y="31027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flipH="1">
            <a:off x="664851" y="756745"/>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1"/>
          <p:cNvGrpSpPr/>
          <p:nvPr/>
        </p:nvGrpSpPr>
        <p:grpSpPr>
          <a:xfrm flipH="1">
            <a:off x="559953" y="2624020"/>
            <a:ext cx="167684" cy="277782"/>
            <a:chOff x="8721126" y="1960920"/>
            <a:chExt cx="167684" cy="277782"/>
          </a:xfrm>
        </p:grpSpPr>
        <p:sp>
          <p:nvSpPr>
            <p:cNvPr id="685" name="Google Shape;685;p11"/>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11"/>
          <p:cNvGrpSpPr/>
          <p:nvPr/>
        </p:nvGrpSpPr>
        <p:grpSpPr>
          <a:xfrm flipH="1">
            <a:off x="973606" y="1572576"/>
            <a:ext cx="167358" cy="277804"/>
            <a:chOff x="7562600" y="1002513"/>
            <a:chExt cx="167358" cy="277804"/>
          </a:xfrm>
        </p:grpSpPr>
        <p:sp>
          <p:nvSpPr>
            <p:cNvPr id="688" name="Google Shape;688;p11"/>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1"/>
          <p:cNvGrpSpPr/>
          <p:nvPr/>
        </p:nvGrpSpPr>
        <p:grpSpPr>
          <a:xfrm flipH="1">
            <a:off x="855176" y="1581354"/>
            <a:ext cx="90605" cy="144793"/>
            <a:chOff x="7757783" y="1011291"/>
            <a:chExt cx="90605" cy="144793"/>
          </a:xfrm>
        </p:grpSpPr>
        <p:sp>
          <p:nvSpPr>
            <p:cNvPr id="691" name="Google Shape;691;p11"/>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11"/>
          <p:cNvSpPr/>
          <p:nvPr/>
        </p:nvSpPr>
        <p:spPr>
          <a:xfrm flipH="1">
            <a:off x="1128442" y="540007"/>
            <a:ext cx="89037" cy="144772"/>
          </a:xfrm>
          <a:custGeom>
            <a:avLst/>
            <a:gdLst/>
            <a:ahLst/>
            <a:cxnLst/>
            <a:rect l="l" t="t" r="r" b="b"/>
            <a:pathLst>
              <a:path w="4088" h="6647" extrusionOk="0">
                <a:moveTo>
                  <a:pt x="1949" y="1099"/>
                </a:moveTo>
                <a:cubicBezTo>
                  <a:pt x="2213" y="1967"/>
                  <a:pt x="2613" y="2793"/>
                  <a:pt x="3425" y="3180"/>
                </a:cubicBezTo>
                <a:lnTo>
                  <a:pt x="3425" y="3180"/>
                </a:lnTo>
                <a:cubicBezTo>
                  <a:pt x="2610" y="3673"/>
                  <a:pt x="2275" y="4589"/>
                  <a:pt x="2095" y="5521"/>
                </a:cubicBezTo>
                <a:lnTo>
                  <a:pt x="2095" y="5521"/>
                </a:lnTo>
                <a:cubicBezTo>
                  <a:pt x="1838" y="4667"/>
                  <a:pt x="1426" y="3859"/>
                  <a:pt x="627" y="3473"/>
                </a:cubicBezTo>
                <a:lnTo>
                  <a:pt x="627" y="3473"/>
                </a:lnTo>
                <a:cubicBezTo>
                  <a:pt x="1439" y="2977"/>
                  <a:pt x="1771" y="2045"/>
                  <a:pt x="1949" y="1099"/>
                </a:cubicBezTo>
                <a:close/>
                <a:moveTo>
                  <a:pt x="1912" y="0"/>
                </a:moveTo>
                <a:cubicBezTo>
                  <a:pt x="1820" y="0"/>
                  <a:pt x="1719" y="72"/>
                  <a:pt x="1719" y="188"/>
                </a:cubicBezTo>
                <a:cubicBezTo>
                  <a:pt x="1585" y="1322"/>
                  <a:pt x="1385" y="2857"/>
                  <a:pt x="118" y="3324"/>
                </a:cubicBezTo>
                <a:cubicBezTo>
                  <a:pt x="43" y="3348"/>
                  <a:pt x="11" y="3410"/>
                  <a:pt x="10" y="3474"/>
                </a:cubicBezTo>
                <a:lnTo>
                  <a:pt x="10" y="3474"/>
                </a:lnTo>
                <a:cubicBezTo>
                  <a:pt x="1" y="3549"/>
                  <a:pt x="31" y="3628"/>
                  <a:pt x="118" y="3657"/>
                </a:cubicBezTo>
                <a:cubicBezTo>
                  <a:pt x="1342" y="3979"/>
                  <a:pt x="1695" y="5329"/>
                  <a:pt x="1958" y="6412"/>
                </a:cubicBezTo>
                <a:lnTo>
                  <a:pt x="1958" y="6412"/>
                </a:lnTo>
                <a:cubicBezTo>
                  <a:pt x="1956" y="6428"/>
                  <a:pt x="1954" y="6444"/>
                  <a:pt x="1952" y="6459"/>
                </a:cubicBezTo>
                <a:lnTo>
                  <a:pt x="1969" y="6458"/>
                </a:lnTo>
                <a:lnTo>
                  <a:pt x="1969" y="6458"/>
                </a:lnTo>
                <a:cubicBezTo>
                  <a:pt x="1975" y="6481"/>
                  <a:pt x="1980" y="6503"/>
                  <a:pt x="1986" y="6526"/>
                </a:cubicBezTo>
                <a:cubicBezTo>
                  <a:pt x="2000" y="6610"/>
                  <a:pt x="2055" y="6647"/>
                  <a:pt x="2116" y="6647"/>
                </a:cubicBezTo>
                <a:cubicBezTo>
                  <a:pt x="2202" y="6647"/>
                  <a:pt x="2300" y="6575"/>
                  <a:pt x="2319" y="6459"/>
                </a:cubicBezTo>
                <a:cubicBezTo>
                  <a:pt x="2453" y="5325"/>
                  <a:pt x="2653" y="3791"/>
                  <a:pt x="3920" y="3324"/>
                </a:cubicBezTo>
                <a:cubicBezTo>
                  <a:pt x="4087" y="3290"/>
                  <a:pt x="4087" y="3057"/>
                  <a:pt x="3920" y="2990"/>
                </a:cubicBezTo>
                <a:cubicBezTo>
                  <a:pt x="2696" y="2668"/>
                  <a:pt x="2343" y="1349"/>
                  <a:pt x="2080" y="237"/>
                </a:cubicBezTo>
                <a:lnTo>
                  <a:pt x="2080" y="237"/>
                </a:lnTo>
                <a:cubicBezTo>
                  <a:pt x="2082" y="220"/>
                  <a:pt x="2084" y="204"/>
                  <a:pt x="2086" y="188"/>
                </a:cubicBezTo>
                <a:lnTo>
                  <a:pt x="2086" y="188"/>
                </a:lnTo>
                <a:lnTo>
                  <a:pt x="2069" y="190"/>
                </a:lnTo>
                <a:lnTo>
                  <a:pt x="2069" y="190"/>
                </a:lnTo>
                <a:cubicBezTo>
                  <a:pt x="2063" y="167"/>
                  <a:pt x="2058" y="144"/>
                  <a:pt x="2052" y="121"/>
                </a:cubicBezTo>
                <a:cubicBezTo>
                  <a:pt x="2039" y="37"/>
                  <a:pt x="1978" y="0"/>
                  <a:pt x="19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11"/>
          <p:cNvGrpSpPr/>
          <p:nvPr/>
        </p:nvGrpSpPr>
        <p:grpSpPr>
          <a:xfrm flipH="1">
            <a:off x="87025" y="3947532"/>
            <a:ext cx="90322" cy="144793"/>
            <a:chOff x="5987442" y="1875907"/>
            <a:chExt cx="90322" cy="144793"/>
          </a:xfrm>
        </p:grpSpPr>
        <p:sp>
          <p:nvSpPr>
            <p:cNvPr id="695" name="Google Shape;695;p11"/>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1"/>
          <p:cNvGrpSpPr/>
          <p:nvPr/>
        </p:nvGrpSpPr>
        <p:grpSpPr>
          <a:xfrm flipH="1">
            <a:off x="764370" y="4162344"/>
            <a:ext cx="88971" cy="144162"/>
            <a:chOff x="7466610" y="3571682"/>
            <a:chExt cx="88971" cy="144162"/>
          </a:xfrm>
        </p:grpSpPr>
        <p:sp>
          <p:nvSpPr>
            <p:cNvPr id="698" name="Google Shape;698;p11"/>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11"/>
          <p:cNvGrpSpPr/>
          <p:nvPr/>
        </p:nvGrpSpPr>
        <p:grpSpPr>
          <a:xfrm flipH="1">
            <a:off x="194256" y="1128489"/>
            <a:ext cx="88928" cy="144706"/>
            <a:chOff x="5876205" y="4253376"/>
            <a:chExt cx="88928" cy="144706"/>
          </a:xfrm>
        </p:grpSpPr>
        <p:sp>
          <p:nvSpPr>
            <p:cNvPr id="701" name="Google Shape;701;p11"/>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11"/>
          <p:cNvGrpSpPr/>
          <p:nvPr/>
        </p:nvGrpSpPr>
        <p:grpSpPr>
          <a:xfrm flipH="1">
            <a:off x="948415" y="2252833"/>
            <a:ext cx="192557" cy="160475"/>
            <a:chOff x="5342454" y="1345158"/>
            <a:chExt cx="192557" cy="160475"/>
          </a:xfrm>
        </p:grpSpPr>
        <p:sp>
          <p:nvSpPr>
            <p:cNvPr id="704" name="Google Shape;704;p11"/>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11"/>
          <p:cNvGrpSpPr/>
          <p:nvPr/>
        </p:nvGrpSpPr>
        <p:grpSpPr>
          <a:xfrm flipH="1">
            <a:off x="241319" y="2047882"/>
            <a:ext cx="192557" cy="161020"/>
            <a:chOff x="5918613" y="2596307"/>
            <a:chExt cx="192557" cy="161020"/>
          </a:xfrm>
        </p:grpSpPr>
        <p:sp>
          <p:nvSpPr>
            <p:cNvPr id="707" name="Google Shape;707;p11"/>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1"/>
          <p:cNvGrpSpPr/>
          <p:nvPr/>
        </p:nvGrpSpPr>
        <p:grpSpPr>
          <a:xfrm flipH="1">
            <a:off x="202028" y="3418928"/>
            <a:ext cx="122817" cy="102584"/>
            <a:chOff x="6984481" y="2937165"/>
            <a:chExt cx="122817" cy="102584"/>
          </a:xfrm>
        </p:grpSpPr>
        <p:sp>
          <p:nvSpPr>
            <p:cNvPr id="710" name="Google Shape;710;p11"/>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1"/>
          <p:cNvGrpSpPr/>
          <p:nvPr/>
        </p:nvGrpSpPr>
        <p:grpSpPr>
          <a:xfrm flipH="1">
            <a:off x="102785" y="654406"/>
            <a:ext cx="122796" cy="102584"/>
            <a:chOff x="9162720" y="2911006"/>
            <a:chExt cx="122796" cy="102584"/>
          </a:xfrm>
        </p:grpSpPr>
        <p:sp>
          <p:nvSpPr>
            <p:cNvPr id="713" name="Google Shape;713;p11"/>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1"/>
          <p:cNvGrpSpPr/>
          <p:nvPr/>
        </p:nvGrpSpPr>
        <p:grpSpPr>
          <a:xfrm flipH="1">
            <a:off x="177337" y="2452587"/>
            <a:ext cx="122796" cy="102584"/>
            <a:chOff x="6047231" y="724037"/>
            <a:chExt cx="122796" cy="102584"/>
          </a:xfrm>
        </p:grpSpPr>
        <p:sp>
          <p:nvSpPr>
            <p:cNvPr id="716" name="Google Shape;716;p11"/>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11"/>
          <p:cNvGrpSpPr/>
          <p:nvPr/>
        </p:nvGrpSpPr>
        <p:grpSpPr>
          <a:xfrm flipH="1">
            <a:off x="262217" y="1188340"/>
            <a:ext cx="332891" cy="367886"/>
            <a:chOff x="6829006" y="847190"/>
            <a:chExt cx="332891" cy="367886"/>
          </a:xfrm>
        </p:grpSpPr>
        <p:sp>
          <p:nvSpPr>
            <p:cNvPr id="719" name="Google Shape;719;p11"/>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11"/>
          <p:cNvGrpSpPr/>
          <p:nvPr/>
        </p:nvGrpSpPr>
        <p:grpSpPr>
          <a:xfrm flipH="1">
            <a:off x="825798" y="898464"/>
            <a:ext cx="367087" cy="356255"/>
            <a:chOff x="8967690" y="2491277"/>
            <a:chExt cx="367087" cy="356255"/>
          </a:xfrm>
        </p:grpSpPr>
        <p:sp>
          <p:nvSpPr>
            <p:cNvPr id="736" name="Google Shape;736;p11"/>
            <p:cNvSpPr/>
            <p:nvPr/>
          </p:nvSpPr>
          <p:spPr>
            <a:xfrm>
              <a:off x="8993436" y="2495742"/>
              <a:ext cx="340029" cy="347021"/>
            </a:xfrm>
            <a:custGeom>
              <a:avLst/>
              <a:gdLst/>
              <a:ahLst/>
              <a:cxnLst/>
              <a:rect l="l" t="t" r="r" b="b"/>
              <a:pathLst>
                <a:path w="15612" h="15933" extrusionOk="0">
                  <a:moveTo>
                    <a:pt x="10887" y="0"/>
                  </a:moveTo>
                  <a:cubicBezTo>
                    <a:pt x="9676" y="0"/>
                    <a:pt x="8476" y="526"/>
                    <a:pt x="7673" y="1553"/>
                  </a:cubicBezTo>
                  <a:lnTo>
                    <a:pt x="1501" y="9058"/>
                  </a:lnTo>
                  <a:cubicBezTo>
                    <a:pt x="0" y="10860"/>
                    <a:pt x="301" y="13528"/>
                    <a:pt x="2135" y="14996"/>
                  </a:cubicBezTo>
                  <a:cubicBezTo>
                    <a:pt x="2911" y="15628"/>
                    <a:pt x="3842" y="15932"/>
                    <a:pt x="4768" y="15932"/>
                  </a:cubicBezTo>
                  <a:cubicBezTo>
                    <a:pt x="5991" y="15932"/>
                    <a:pt x="7204" y="15402"/>
                    <a:pt x="8040" y="14395"/>
                  </a:cubicBezTo>
                  <a:lnTo>
                    <a:pt x="14144" y="6857"/>
                  </a:lnTo>
                  <a:cubicBezTo>
                    <a:pt x="15612" y="5055"/>
                    <a:pt x="15378" y="2453"/>
                    <a:pt x="13577" y="986"/>
                  </a:cubicBezTo>
                  <a:cubicBezTo>
                    <a:pt x="12799" y="325"/>
                    <a:pt x="11840" y="0"/>
                    <a:pt x="10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9031945" y="2671257"/>
              <a:ext cx="51488" cy="116218"/>
            </a:xfrm>
            <a:custGeom>
              <a:avLst/>
              <a:gdLst/>
              <a:ahLst/>
              <a:cxnLst/>
              <a:rect l="l" t="t" r="r" b="b"/>
              <a:pathLst>
                <a:path w="2364" h="5336" extrusionOk="0">
                  <a:moveTo>
                    <a:pt x="2079" y="0"/>
                  </a:moveTo>
                  <a:cubicBezTo>
                    <a:pt x="2032" y="0"/>
                    <a:pt x="1982" y="20"/>
                    <a:pt x="1935" y="66"/>
                  </a:cubicBezTo>
                  <a:cubicBezTo>
                    <a:pt x="1201" y="767"/>
                    <a:pt x="634" y="1667"/>
                    <a:pt x="267" y="2635"/>
                  </a:cubicBezTo>
                  <a:cubicBezTo>
                    <a:pt x="0" y="3535"/>
                    <a:pt x="167" y="4503"/>
                    <a:pt x="701" y="5270"/>
                  </a:cubicBezTo>
                  <a:cubicBezTo>
                    <a:pt x="740" y="5316"/>
                    <a:pt x="786" y="5336"/>
                    <a:pt x="831" y="5336"/>
                  </a:cubicBezTo>
                  <a:cubicBezTo>
                    <a:pt x="982" y="5336"/>
                    <a:pt x="1129" y="5123"/>
                    <a:pt x="1001" y="4970"/>
                  </a:cubicBezTo>
                  <a:lnTo>
                    <a:pt x="1034" y="4970"/>
                  </a:lnTo>
                  <a:cubicBezTo>
                    <a:pt x="534" y="4269"/>
                    <a:pt x="434" y="3402"/>
                    <a:pt x="734" y="2601"/>
                  </a:cubicBezTo>
                  <a:cubicBezTo>
                    <a:pt x="1068" y="1767"/>
                    <a:pt x="1568" y="1000"/>
                    <a:pt x="2235" y="366"/>
                  </a:cubicBezTo>
                  <a:cubicBezTo>
                    <a:pt x="2363" y="213"/>
                    <a:pt x="2236" y="0"/>
                    <a:pt x="20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9090058" y="2646535"/>
              <a:ext cx="11652" cy="9453"/>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9126258" y="2739803"/>
              <a:ext cx="16139" cy="32626"/>
            </a:xfrm>
            <a:custGeom>
              <a:avLst/>
              <a:gdLst/>
              <a:ahLst/>
              <a:cxnLst/>
              <a:rect l="l" t="t" r="r" b="b"/>
              <a:pathLst>
                <a:path w="741" h="1498" extrusionOk="0">
                  <a:moveTo>
                    <a:pt x="251" y="0"/>
                  </a:moveTo>
                  <a:cubicBezTo>
                    <a:pt x="128" y="0"/>
                    <a:pt x="0" y="108"/>
                    <a:pt x="40" y="288"/>
                  </a:cubicBezTo>
                  <a:cubicBezTo>
                    <a:pt x="140" y="622"/>
                    <a:pt x="207" y="989"/>
                    <a:pt x="307" y="1322"/>
                  </a:cubicBezTo>
                  <a:cubicBezTo>
                    <a:pt x="335" y="1433"/>
                    <a:pt x="408" y="1498"/>
                    <a:pt x="508" y="1498"/>
                  </a:cubicBezTo>
                  <a:cubicBezTo>
                    <a:pt x="529" y="1498"/>
                    <a:pt x="551" y="1495"/>
                    <a:pt x="574" y="1489"/>
                  </a:cubicBezTo>
                  <a:cubicBezTo>
                    <a:pt x="674" y="1456"/>
                    <a:pt x="741" y="1322"/>
                    <a:pt x="707" y="1222"/>
                  </a:cubicBezTo>
                  <a:lnTo>
                    <a:pt x="440" y="155"/>
                  </a:lnTo>
                  <a:cubicBezTo>
                    <a:pt x="414" y="48"/>
                    <a:pt x="334"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9141788" y="2733988"/>
              <a:ext cx="17163" cy="26419"/>
            </a:xfrm>
            <a:custGeom>
              <a:avLst/>
              <a:gdLst/>
              <a:ahLst/>
              <a:cxnLst/>
              <a:rect l="l" t="t" r="r" b="b"/>
              <a:pathLst>
                <a:path w="788" h="1213" extrusionOk="0">
                  <a:moveTo>
                    <a:pt x="263" y="0"/>
                  </a:moveTo>
                  <a:cubicBezTo>
                    <a:pt x="133" y="0"/>
                    <a:pt x="1" y="108"/>
                    <a:pt x="61" y="288"/>
                  </a:cubicBezTo>
                  <a:lnTo>
                    <a:pt x="328" y="1056"/>
                  </a:lnTo>
                  <a:cubicBezTo>
                    <a:pt x="355" y="1165"/>
                    <a:pt x="444" y="1213"/>
                    <a:pt x="532" y="1213"/>
                  </a:cubicBezTo>
                  <a:cubicBezTo>
                    <a:pt x="660" y="1213"/>
                    <a:pt x="787" y="1113"/>
                    <a:pt x="728" y="956"/>
                  </a:cubicBezTo>
                  <a:cubicBezTo>
                    <a:pt x="661" y="689"/>
                    <a:pt x="561" y="422"/>
                    <a:pt x="461" y="155"/>
                  </a:cubicBezTo>
                  <a:cubicBezTo>
                    <a:pt x="435" y="48"/>
                    <a:pt x="349" y="0"/>
                    <a:pt x="2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9090798" y="2494849"/>
              <a:ext cx="243980" cy="234527"/>
            </a:xfrm>
            <a:custGeom>
              <a:avLst/>
              <a:gdLst/>
              <a:ahLst/>
              <a:cxnLst/>
              <a:rect l="l" t="t" r="r" b="b"/>
              <a:pathLst>
                <a:path w="11202" h="10768" extrusionOk="0">
                  <a:moveTo>
                    <a:pt x="6521" y="0"/>
                  </a:moveTo>
                  <a:cubicBezTo>
                    <a:pt x="5774" y="0"/>
                    <a:pt x="4888" y="149"/>
                    <a:pt x="3836" y="493"/>
                  </a:cubicBezTo>
                  <a:cubicBezTo>
                    <a:pt x="3836" y="927"/>
                    <a:pt x="0" y="5363"/>
                    <a:pt x="0" y="5363"/>
                  </a:cubicBezTo>
                  <a:lnTo>
                    <a:pt x="6638" y="10767"/>
                  </a:lnTo>
                  <a:lnTo>
                    <a:pt x="10408" y="5830"/>
                  </a:lnTo>
                  <a:cubicBezTo>
                    <a:pt x="10408" y="5830"/>
                    <a:pt x="11202" y="0"/>
                    <a:pt x="6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9087161" y="2491495"/>
              <a:ext cx="238317" cy="241867"/>
            </a:xfrm>
            <a:custGeom>
              <a:avLst/>
              <a:gdLst/>
              <a:ahLst/>
              <a:cxnLst/>
              <a:rect l="l" t="t" r="r" b="b"/>
              <a:pathLst>
                <a:path w="10942" h="11105" extrusionOk="0">
                  <a:moveTo>
                    <a:pt x="6687" y="334"/>
                  </a:moveTo>
                  <a:cubicBezTo>
                    <a:pt x="7438" y="334"/>
                    <a:pt x="8170" y="490"/>
                    <a:pt x="8807" y="914"/>
                  </a:cubicBezTo>
                  <a:cubicBezTo>
                    <a:pt x="9707" y="1548"/>
                    <a:pt x="10141" y="2615"/>
                    <a:pt x="10341" y="3649"/>
                  </a:cubicBezTo>
                  <a:cubicBezTo>
                    <a:pt x="10475" y="4383"/>
                    <a:pt x="10475" y="5150"/>
                    <a:pt x="10408" y="5884"/>
                  </a:cubicBezTo>
                  <a:cubicBezTo>
                    <a:pt x="10408" y="5917"/>
                    <a:pt x="10408" y="5951"/>
                    <a:pt x="10408" y="5984"/>
                  </a:cubicBezTo>
                  <a:cubicBezTo>
                    <a:pt x="10408" y="6000"/>
                    <a:pt x="10406" y="6007"/>
                    <a:pt x="10404" y="6007"/>
                  </a:cubicBezTo>
                  <a:cubicBezTo>
                    <a:pt x="10396" y="6007"/>
                    <a:pt x="10383" y="5943"/>
                    <a:pt x="10408" y="5917"/>
                  </a:cubicBezTo>
                  <a:cubicBezTo>
                    <a:pt x="10341" y="5917"/>
                    <a:pt x="10241" y="6151"/>
                    <a:pt x="10208" y="6184"/>
                  </a:cubicBezTo>
                  <a:lnTo>
                    <a:pt x="9074" y="7685"/>
                  </a:lnTo>
                  <a:lnTo>
                    <a:pt x="6770" y="10683"/>
                  </a:lnTo>
                  <a:lnTo>
                    <a:pt x="6770" y="10683"/>
                  </a:lnTo>
                  <a:lnTo>
                    <a:pt x="420" y="5514"/>
                  </a:lnTo>
                  <a:lnTo>
                    <a:pt x="420" y="5514"/>
                  </a:lnTo>
                  <a:cubicBezTo>
                    <a:pt x="1548" y="4223"/>
                    <a:pt x="2672" y="2899"/>
                    <a:pt x="3703" y="1481"/>
                  </a:cubicBezTo>
                  <a:cubicBezTo>
                    <a:pt x="3846" y="1310"/>
                    <a:pt x="4087" y="1040"/>
                    <a:pt x="4153" y="778"/>
                  </a:cubicBezTo>
                  <a:lnTo>
                    <a:pt x="4153" y="778"/>
                  </a:lnTo>
                  <a:cubicBezTo>
                    <a:pt x="4943" y="538"/>
                    <a:pt x="5827" y="334"/>
                    <a:pt x="6687" y="334"/>
                  </a:cubicBezTo>
                  <a:close/>
                  <a:moveTo>
                    <a:pt x="6654" y="1"/>
                  </a:moveTo>
                  <a:cubicBezTo>
                    <a:pt x="5728" y="1"/>
                    <a:pt x="4779" y="216"/>
                    <a:pt x="3937" y="480"/>
                  </a:cubicBezTo>
                  <a:cubicBezTo>
                    <a:pt x="3870" y="514"/>
                    <a:pt x="3803" y="580"/>
                    <a:pt x="3803" y="680"/>
                  </a:cubicBezTo>
                  <a:cubicBezTo>
                    <a:pt x="3803" y="714"/>
                    <a:pt x="3770" y="780"/>
                    <a:pt x="3737" y="847"/>
                  </a:cubicBezTo>
                  <a:cubicBezTo>
                    <a:pt x="3636" y="1014"/>
                    <a:pt x="3536" y="1147"/>
                    <a:pt x="3436" y="1247"/>
                  </a:cubicBezTo>
                  <a:cubicBezTo>
                    <a:pt x="3136" y="1681"/>
                    <a:pt x="2836" y="2081"/>
                    <a:pt x="2536" y="2448"/>
                  </a:cubicBezTo>
                  <a:cubicBezTo>
                    <a:pt x="1869" y="3282"/>
                    <a:pt x="1201" y="4083"/>
                    <a:pt x="534" y="4883"/>
                  </a:cubicBezTo>
                  <a:lnTo>
                    <a:pt x="67" y="5417"/>
                  </a:lnTo>
                  <a:cubicBezTo>
                    <a:pt x="0" y="5484"/>
                    <a:pt x="0" y="5617"/>
                    <a:pt x="67" y="5684"/>
                  </a:cubicBezTo>
                  <a:lnTo>
                    <a:pt x="6610" y="10977"/>
                  </a:lnTo>
                  <a:lnTo>
                    <a:pt x="6610" y="10977"/>
                  </a:lnTo>
                  <a:cubicBezTo>
                    <a:pt x="6630" y="11049"/>
                    <a:pt x="6709" y="11105"/>
                    <a:pt x="6791" y="11105"/>
                  </a:cubicBezTo>
                  <a:cubicBezTo>
                    <a:pt x="6818" y="11105"/>
                    <a:pt x="6845" y="11099"/>
                    <a:pt x="6870" y="11085"/>
                  </a:cubicBezTo>
                  <a:lnTo>
                    <a:pt x="6870" y="11085"/>
                  </a:lnTo>
                  <a:cubicBezTo>
                    <a:pt x="6934" y="11064"/>
                    <a:pt x="6985" y="11009"/>
                    <a:pt x="6995" y="10949"/>
                  </a:cubicBezTo>
                  <a:lnTo>
                    <a:pt x="6995" y="10949"/>
                  </a:lnTo>
                  <a:lnTo>
                    <a:pt x="9140" y="8186"/>
                  </a:lnTo>
                  <a:lnTo>
                    <a:pt x="10408" y="6518"/>
                  </a:lnTo>
                  <a:cubicBezTo>
                    <a:pt x="10541" y="6351"/>
                    <a:pt x="10742" y="6184"/>
                    <a:pt x="10742" y="5984"/>
                  </a:cubicBezTo>
                  <a:cubicBezTo>
                    <a:pt x="10942" y="4250"/>
                    <a:pt x="10675" y="2048"/>
                    <a:pt x="9274" y="847"/>
                  </a:cubicBezTo>
                  <a:cubicBezTo>
                    <a:pt x="8516" y="224"/>
                    <a:pt x="7597" y="1"/>
                    <a:pt x="66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9112427" y="2583369"/>
              <a:ext cx="22412" cy="62247"/>
            </a:xfrm>
            <a:custGeom>
              <a:avLst/>
              <a:gdLst/>
              <a:ahLst/>
              <a:cxnLst/>
              <a:rect l="l" t="t" r="r" b="b"/>
              <a:pathLst>
                <a:path w="1029" h="2858" extrusionOk="0">
                  <a:moveTo>
                    <a:pt x="260" y="1"/>
                  </a:moveTo>
                  <a:cubicBezTo>
                    <a:pt x="135" y="1"/>
                    <a:pt x="0" y="102"/>
                    <a:pt x="41" y="265"/>
                  </a:cubicBezTo>
                  <a:lnTo>
                    <a:pt x="575" y="2700"/>
                  </a:lnTo>
                  <a:cubicBezTo>
                    <a:pt x="602" y="2809"/>
                    <a:pt x="686" y="2857"/>
                    <a:pt x="772" y="2857"/>
                  </a:cubicBezTo>
                  <a:cubicBezTo>
                    <a:pt x="897" y="2857"/>
                    <a:pt x="1028" y="2758"/>
                    <a:pt x="1009" y="2600"/>
                  </a:cubicBezTo>
                  <a:cubicBezTo>
                    <a:pt x="809" y="1766"/>
                    <a:pt x="642" y="966"/>
                    <a:pt x="442" y="132"/>
                  </a:cubicBezTo>
                  <a:cubicBezTo>
                    <a:pt x="416" y="41"/>
                    <a:pt x="340"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9135690" y="2548148"/>
              <a:ext cx="32583" cy="123776"/>
            </a:xfrm>
            <a:custGeom>
              <a:avLst/>
              <a:gdLst/>
              <a:ahLst/>
              <a:cxnLst/>
              <a:rect l="l" t="t" r="r" b="b"/>
              <a:pathLst>
                <a:path w="1496" h="5683" extrusionOk="0">
                  <a:moveTo>
                    <a:pt x="258" y="0"/>
                  </a:moveTo>
                  <a:cubicBezTo>
                    <a:pt x="133" y="0"/>
                    <a:pt x="0" y="105"/>
                    <a:pt x="41" y="248"/>
                  </a:cubicBezTo>
                  <a:cubicBezTo>
                    <a:pt x="474" y="2016"/>
                    <a:pt x="808" y="3750"/>
                    <a:pt x="1075" y="5551"/>
                  </a:cubicBezTo>
                  <a:cubicBezTo>
                    <a:pt x="1088" y="5642"/>
                    <a:pt x="1156" y="5682"/>
                    <a:pt x="1232" y="5682"/>
                  </a:cubicBezTo>
                  <a:cubicBezTo>
                    <a:pt x="1353" y="5682"/>
                    <a:pt x="1496" y="5581"/>
                    <a:pt x="1475" y="5418"/>
                  </a:cubicBezTo>
                  <a:cubicBezTo>
                    <a:pt x="1208" y="3650"/>
                    <a:pt x="875" y="1882"/>
                    <a:pt x="441" y="148"/>
                  </a:cubicBezTo>
                  <a:cubicBezTo>
                    <a:pt x="415" y="43"/>
                    <a:pt x="338" y="0"/>
                    <a:pt x="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9163461" y="2520333"/>
              <a:ext cx="40402" cy="182669"/>
            </a:xfrm>
            <a:custGeom>
              <a:avLst/>
              <a:gdLst/>
              <a:ahLst/>
              <a:cxnLst/>
              <a:rect l="l" t="t" r="r" b="b"/>
              <a:pathLst>
                <a:path w="1855" h="8387" extrusionOk="0">
                  <a:moveTo>
                    <a:pt x="261" y="0"/>
                  </a:moveTo>
                  <a:cubicBezTo>
                    <a:pt x="140" y="0"/>
                    <a:pt x="0" y="99"/>
                    <a:pt x="0" y="257"/>
                  </a:cubicBezTo>
                  <a:cubicBezTo>
                    <a:pt x="400" y="2926"/>
                    <a:pt x="867" y="5594"/>
                    <a:pt x="1434" y="8229"/>
                  </a:cubicBezTo>
                  <a:cubicBezTo>
                    <a:pt x="1448" y="8339"/>
                    <a:pt x="1523" y="8386"/>
                    <a:pt x="1605" y="8386"/>
                  </a:cubicBezTo>
                  <a:cubicBezTo>
                    <a:pt x="1723" y="8386"/>
                    <a:pt x="1854" y="8287"/>
                    <a:pt x="1835" y="8129"/>
                  </a:cubicBezTo>
                  <a:cubicBezTo>
                    <a:pt x="1268" y="5494"/>
                    <a:pt x="801" y="2826"/>
                    <a:pt x="434" y="157"/>
                  </a:cubicBezTo>
                  <a:cubicBezTo>
                    <a:pt x="420" y="48"/>
                    <a:pt x="345" y="0"/>
                    <a:pt x="2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9191341" y="2499510"/>
              <a:ext cx="44497" cy="227209"/>
            </a:xfrm>
            <a:custGeom>
              <a:avLst/>
              <a:gdLst/>
              <a:ahLst/>
              <a:cxnLst/>
              <a:rect l="l" t="t" r="r" b="b"/>
              <a:pathLst>
                <a:path w="2043" h="10432" extrusionOk="0">
                  <a:moveTo>
                    <a:pt x="275" y="0"/>
                  </a:moveTo>
                  <a:cubicBezTo>
                    <a:pt x="145" y="0"/>
                    <a:pt x="0" y="114"/>
                    <a:pt x="21" y="279"/>
                  </a:cubicBezTo>
                  <a:lnTo>
                    <a:pt x="1622" y="10286"/>
                  </a:lnTo>
                  <a:cubicBezTo>
                    <a:pt x="1635" y="10388"/>
                    <a:pt x="1701" y="10432"/>
                    <a:pt x="1776" y="10432"/>
                  </a:cubicBezTo>
                  <a:cubicBezTo>
                    <a:pt x="1898" y="10432"/>
                    <a:pt x="2043" y="10318"/>
                    <a:pt x="2022" y="10153"/>
                  </a:cubicBezTo>
                  <a:lnTo>
                    <a:pt x="2022" y="10153"/>
                  </a:lnTo>
                  <a:lnTo>
                    <a:pt x="2022" y="10186"/>
                  </a:lnTo>
                  <a:lnTo>
                    <a:pt x="455" y="146"/>
                  </a:lnTo>
                  <a:cubicBezTo>
                    <a:pt x="429" y="44"/>
                    <a:pt x="355" y="0"/>
                    <a:pt x="2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9220397" y="2496178"/>
              <a:ext cx="45215" cy="201726"/>
            </a:xfrm>
            <a:custGeom>
              <a:avLst/>
              <a:gdLst/>
              <a:ahLst/>
              <a:cxnLst/>
              <a:rect l="l" t="t" r="r" b="b"/>
              <a:pathLst>
                <a:path w="2076" h="9262" extrusionOk="0">
                  <a:moveTo>
                    <a:pt x="264" y="1"/>
                  </a:moveTo>
                  <a:cubicBezTo>
                    <a:pt x="143" y="1"/>
                    <a:pt x="1" y="102"/>
                    <a:pt x="21" y="265"/>
                  </a:cubicBezTo>
                  <a:lnTo>
                    <a:pt x="1656" y="9105"/>
                  </a:lnTo>
                  <a:cubicBezTo>
                    <a:pt x="1669" y="9214"/>
                    <a:pt x="1745" y="9262"/>
                    <a:pt x="1826" y="9262"/>
                  </a:cubicBezTo>
                  <a:cubicBezTo>
                    <a:pt x="1944" y="9262"/>
                    <a:pt x="2076" y="9162"/>
                    <a:pt x="2056" y="9005"/>
                  </a:cubicBezTo>
                  <a:cubicBezTo>
                    <a:pt x="1522" y="6036"/>
                    <a:pt x="955" y="3101"/>
                    <a:pt x="422" y="132"/>
                  </a:cubicBezTo>
                  <a:cubicBezTo>
                    <a:pt x="409" y="41"/>
                    <a:pt x="341" y="1"/>
                    <a:pt x="2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9250935" y="2497790"/>
              <a:ext cx="40859" cy="163590"/>
            </a:xfrm>
            <a:custGeom>
              <a:avLst/>
              <a:gdLst/>
              <a:ahLst/>
              <a:cxnLst/>
              <a:rect l="l" t="t" r="r" b="b"/>
              <a:pathLst>
                <a:path w="1876" h="7511" extrusionOk="0">
                  <a:moveTo>
                    <a:pt x="250" y="1"/>
                  </a:moveTo>
                  <a:cubicBezTo>
                    <a:pt x="132" y="1"/>
                    <a:pt x="1" y="100"/>
                    <a:pt x="20" y="258"/>
                  </a:cubicBezTo>
                  <a:cubicBezTo>
                    <a:pt x="387" y="2660"/>
                    <a:pt x="854" y="5028"/>
                    <a:pt x="1455" y="7363"/>
                  </a:cubicBezTo>
                  <a:cubicBezTo>
                    <a:pt x="1468" y="7467"/>
                    <a:pt x="1537" y="7510"/>
                    <a:pt x="1614" y="7510"/>
                  </a:cubicBezTo>
                  <a:cubicBezTo>
                    <a:pt x="1734" y="7510"/>
                    <a:pt x="1875" y="7405"/>
                    <a:pt x="1855" y="7263"/>
                  </a:cubicBezTo>
                  <a:cubicBezTo>
                    <a:pt x="1288" y="4895"/>
                    <a:pt x="821" y="2526"/>
                    <a:pt x="421" y="158"/>
                  </a:cubicBezTo>
                  <a:cubicBezTo>
                    <a:pt x="407" y="49"/>
                    <a:pt x="332" y="1"/>
                    <a:pt x="2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9281014" y="2510161"/>
              <a:ext cx="31842" cy="127195"/>
            </a:xfrm>
            <a:custGeom>
              <a:avLst/>
              <a:gdLst/>
              <a:ahLst/>
              <a:cxnLst/>
              <a:rect l="l" t="t" r="r" b="b"/>
              <a:pathLst>
                <a:path w="1462" h="5840" extrusionOk="0">
                  <a:moveTo>
                    <a:pt x="246" y="0"/>
                  </a:moveTo>
                  <a:cubicBezTo>
                    <a:pt x="124" y="0"/>
                    <a:pt x="1" y="99"/>
                    <a:pt x="40" y="257"/>
                  </a:cubicBezTo>
                  <a:cubicBezTo>
                    <a:pt x="441" y="2058"/>
                    <a:pt x="741" y="3860"/>
                    <a:pt x="1008" y="5694"/>
                  </a:cubicBezTo>
                  <a:cubicBezTo>
                    <a:pt x="1033" y="5796"/>
                    <a:pt x="1107" y="5840"/>
                    <a:pt x="1187" y="5840"/>
                  </a:cubicBezTo>
                  <a:cubicBezTo>
                    <a:pt x="1317" y="5840"/>
                    <a:pt x="1462" y="5726"/>
                    <a:pt x="1441" y="5561"/>
                  </a:cubicBezTo>
                  <a:cubicBezTo>
                    <a:pt x="1141" y="3760"/>
                    <a:pt x="874" y="1958"/>
                    <a:pt x="441" y="157"/>
                  </a:cubicBezTo>
                  <a:cubicBezTo>
                    <a:pt x="413" y="48"/>
                    <a:pt x="330" y="0"/>
                    <a:pt x="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
            <p:cNvSpPr/>
            <p:nvPr/>
          </p:nvSpPr>
          <p:spPr>
            <a:xfrm>
              <a:off x="8967690" y="2491277"/>
              <a:ext cx="363595" cy="356255"/>
            </a:xfrm>
            <a:custGeom>
              <a:avLst/>
              <a:gdLst/>
              <a:ahLst/>
              <a:cxnLst/>
              <a:rect l="l" t="t" r="r" b="b"/>
              <a:pathLst>
                <a:path w="16694" h="16357" extrusionOk="0">
                  <a:moveTo>
                    <a:pt x="12065" y="408"/>
                  </a:moveTo>
                  <a:cubicBezTo>
                    <a:pt x="12964" y="408"/>
                    <a:pt x="13869" y="710"/>
                    <a:pt x="14625" y="1324"/>
                  </a:cubicBezTo>
                  <a:lnTo>
                    <a:pt x="14623" y="1318"/>
                  </a:lnTo>
                  <a:lnTo>
                    <a:pt x="14623" y="1318"/>
                  </a:lnTo>
                  <a:cubicBezTo>
                    <a:pt x="14660" y="1358"/>
                    <a:pt x="14709" y="1391"/>
                    <a:pt x="14759" y="1424"/>
                  </a:cubicBezTo>
                  <a:cubicBezTo>
                    <a:pt x="14859" y="1524"/>
                    <a:pt x="14992" y="1658"/>
                    <a:pt x="15092" y="1791"/>
                  </a:cubicBezTo>
                  <a:cubicBezTo>
                    <a:pt x="16360" y="3259"/>
                    <a:pt x="16393" y="5460"/>
                    <a:pt x="15126" y="6962"/>
                  </a:cubicBezTo>
                  <a:lnTo>
                    <a:pt x="12691" y="9930"/>
                  </a:lnTo>
                  <a:lnTo>
                    <a:pt x="9622" y="13733"/>
                  </a:lnTo>
                  <a:cubicBezTo>
                    <a:pt x="9422" y="13967"/>
                    <a:pt x="9222" y="14200"/>
                    <a:pt x="9021" y="14434"/>
                  </a:cubicBezTo>
                  <a:cubicBezTo>
                    <a:pt x="8227" y="15417"/>
                    <a:pt x="7078" y="15918"/>
                    <a:pt x="5923" y="15918"/>
                  </a:cubicBezTo>
                  <a:cubicBezTo>
                    <a:pt x="5040" y="15918"/>
                    <a:pt x="4154" y="15626"/>
                    <a:pt x="3417" y="15034"/>
                  </a:cubicBezTo>
                  <a:cubicBezTo>
                    <a:pt x="1716" y="13633"/>
                    <a:pt x="1449" y="11131"/>
                    <a:pt x="2850" y="9430"/>
                  </a:cubicBezTo>
                  <a:cubicBezTo>
                    <a:pt x="2852" y="9428"/>
                    <a:pt x="2853" y="9427"/>
                    <a:pt x="2854" y="9425"/>
                  </a:cubicBezTo>
                  <a:lnTo>
                    <a:pt x="2854" y="9425"/>
                  </a:lnTo>
                  <a:lnTo>
                    <a:pt x="6019" y="5527"/>
                  </a:lnTo>
                  <a:lnTo>
                    <a:pt x="8121" y="2925"/>
                  </a:lnTo>
                  <a:cubicBezTo>
                    <a:pt x="8488" y="2425"/>
                    <a:pt x="8888" y="1958"/>
                    <a:pt x="9288" y="1524"/>
                  </a:cubicBezTo>
                  <a:cubicBezTo>
                    <a:pt x="10063" y="785"/>
                    <a:pt x="11060" y="408"/>
                    <a:pt x="12065" y="408"/>
                  </a:cubicBezTo>
                  <a:close/>
                  <a:moveTo>
                    <a:pt x="12084" y="0"/>
                  </a:moveTo>
                  <a:cubicBezTo>
                    <a:pt x="11476" y="0"/>
                    <a:pt x="10865" y="126"/>
                    <a:pt x="10289" y="390"/>
                  </a:cubicBezTo>
                  <a:cubicBezTo>
                    <a:pt x="9488" y="790"/>
                    <a:pt x="8788" y="1424"/>
                    <a:pt x="8254" y="2158"/>
                  </a:cubicBezTo>
                  <a:lnTo>
                    <a:pt x="3918" y="7495"/>
                  </a:lnTo>
                  <a:lnTo>
                    <a:pt x="2631" y="9072"/>
                  </a:lnTo>
                  <a:lnTo>
                    <a:pt x="2631" y="9072"/>
                  </a:lnTo>
                  <a:cubicBezTo>
                    <a:pt x="2602" y="9082"/>
                    <a:pt x="2575" y="9100"/>
                    <a:pt x="2550" y="9130"/>
                  </a:cubicBezTo>
                  <a:cubicBezTo>
                    <a:pt x="0" y="12190"/>
                    <a:pt x="2480" y="16357"/>
                    <a:pt x="5881" y="16357"/>
                  </a:cubicBezTo>
                  <a:cubicBezTo>
                    <a:pt x="6484" y="16357"/>
                    <a:pt x="7116" y="16226"/>
                    <a:pt x="7754" y="15935"/>
                  </a:cubicBezTo>
                  <a:cubicBezTo>
                    <a:pt x="8454" y="15601"/>
                    <a:pt x="9055" y="15134"/>
                    <a:pt x="9522" y="14534"/>
                  </a:cubicBezTo>
                  <a:lnTo>
                    <a:pt x="12390" y="10964"/>
                  </a:lnTo>
                  <a:lnTo>
                    <a:pt x="15326" y="7395"/>
                  </a:lnTo>
                  <a:cubicBezTo>
                    <a:pt x="15793" y="6861"/>
                    <a:pt x="16160" y="6194"/>
                    <a:pt x="16360" y="5460"/>
                  </a:cubicBezTo>
                  <a:cubicBezTo>
                    <a:pt x="16694" y="4193"/>
                    <a:pt x="16427" y="2825"/>
                    <a:pt x="15626" y="1758"/>
                  </a:cubicBezTo>
                  <a:cubicBezTo>
                    <a:pt x="15434" y="1501"/>
                    <a:pt x="15210" y="1245"/>
                    <a:pt x="14956" y="1048"/>
                  </a:cubicBezTo>
                  <a:lnTo>
                    <a:pt x="14956" y="1048"/>
                  </a:lnTo>
                  <a:cubicBezTo>
                    <a:pt x="14887" y="944"/>
                    <a:pt x="14735" y="874"/>
                    <a:pt x="14659" y="824"/>
                  </a:cubicBezTo>
                  <a:cubicBezTo>
                    <a:pt x="14459" y="657"/>
                    <a:pt x="14225" y="524"/>
                    <a:pt x="14025" y="424"/>
                  </a:cubicBezTo>
                  <a:cubicBezTo>
                    <a:pt x="13625" y="257"/>
                    <a:pt x="13224" y="123"/>
                    <a:pt x="12791" y="57"/>
                  </a:cubicBezTo>
                  <a:cubicBezTo>
                    <a:pt x="12557" y="19"/>
                    <a:pt x="12321" y="0"/>
                    <a:pt x="12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11"/>
          <p:cNvGrpSpPr/>
          <p:nvPr/>
        </p:nvGrpSpPr>
        <p:grpSpPr>
          <a:xfrm>
            <a:off x="89982" y="4250740"/>
            <a:ext cx="346918" cy="359849"/>
            <a:chOff x="8593814" y="3876840"/>
            <a:chExt cx="346918" cy="359849"/>
          </a:xfrm>
        </p:grpSpPr>
        <p:sp>
          <p:nvSpPr>
            <p:cNvPr id="753" name="Google Shape;753;p11"/>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1"/>
          <p:cNvGrpSpPr/>
          <p:nvPr/>
        </p:nvGrpSpPr>
        <p:grpSpPr>
          <a:xfrm flipH="1">
            <a:off x="117308" y="175819"/>
            <a:ext cx="659825" cy="409834"/>
            <a:chOff x="7004106" y="4263831"/>
            <a:chExt cx="659825" cy="409834"/>
          </a:xfrm>
        </p:grpSpPr>
        <p:sp>
          <p:nvSpPr>
            <p:cNvPr id="770" name="Google Shape;770;p11"/>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1"/>
          <p:cNvGrpSpPr/>
          <p:nvPr/>
        </p:nvGrpSpPr>
        <p:grpSpPr>
          <a:xfrm flipH="1">
            <a:off x="436832" y="4550332"/>
            <a:ext cx="596031" cy="516970"/>
            <a:chOff x="8835500" y="3361207"/>
            <a:chExt cx="596031" cy="516970"/>
          </a:xfrm>
        </p:grpSpPr>
        <p:sp>
          <p:nvSpPr>
            <p:cNvPr id="783" name="Google Shape;783;p11"/>
            <p:cNvSpPr/>
            <p:nvPr/>
          </p:nvSpPr>
          <p:spPr>
            <a:xfrm>
              <a:off x="8844495" y="3364779"/>
              <a:ext cx="584858" cy="508737"/>
            </a:xfrm>
            <a:custGeom>
              <a:avLst/>
              <a:gdLst/>
              <a:ahLst/>
              <a:cxnLst/>
              <a:rect l="l" t="t" r="r" b="b"/>
              <a:pathLst>
                <a:path w="26853" h="23358" extrusionOk="0">
                  <a:moveTo>
                    <a:pt x="784" y="0"/>
                  </a:moveTo>
                  <a:cubicBezTo>
                    <a:pt x="670" y="0"/>
                    <a:pt x="563" y="25"/>
                    <a:pt x="467" y="82"/>
                  </a:cubicBezTo>
                  <a:cubicBezTo>
                    <a:pt x="134" y="349"/>
                    <a:pt x="0" y="816"/>
                    <a:pt x="200" y="1217"/>
                  </a:cubicBezTo>
                  <a:cubicBezTo>
                    <a:pt x="367" y="1650"/>
                    <a:pt x="634" y="2050"/>
                    <a:pt x="1001" y="2351"/>
                  </a:cubicBezTo>
                  <a:cubicBezTo>
                    <a:pt x="1101" y="2451"/>
                    <a:pt x="1234" y="2517"/>
                    <a:pt x="1334" y="2618"/>
                  </a:cubicBezTo>
                  <a:cubicBezTo>
                    <a:pt x="1134" y="3385"/>
                    <a:pt x="1201" y="4185"/>
                    <a:pt x="1468" y="4919"/>
                  </a:cubicBezTo>
                  <a:cubicBezTo>
                    <a:pt x="1968" y="6087"/>
                    <a:pt x="2902" y="6987"/>
                    <a:pt x="3836" y="7821"/>
                  </a:cubicBezTo>
                  <a:cubicBezTo>
                    <a:pt x="8673" y="12258"/>
                    <a:pt x="13910" y="16261"/>
                    <a:pt x="19147" y="20230"/>
                  </a:cubicBezTo>
                  <a:cubicBezTo>
                    <a:pt x="18647" y="20831"/>
                    <a:pt x="18380" y="21598"/>
                    <a:pt x="18380" y="22398"/>
                  </a:cubicBezTo>
                  <a:cubicBezTo>
                    <a:pt x="18347" y="22699"/>
                    <a:pt x="18480" y="23032"/>
                    <a:pt x="18714" y="23232"/>
                  </a:cubicBezTo>
                  <a:cubicBezTo>
                    <a:pt x="18847" y="23316"/>
                    <a:pt x="18997" y="23357"/>
                    <a:pt x="19143" y="23357"/>
                  </a:cubicBezTo>
                  <a:cubicBezTo>
                    <a:pt x="19289" y="23357"/>
                    <a:pt x="19431" y="23316"/>
                    <a:pt x="19548" y="23232"/>
                  </a:cubicBezTo>
                  <a:cubicBezTo>
                    <a:pt x="19814" y="23065"/>
                    <a:pt x="20015" y="22865"/>
                    <a:pt x="20215" y="22632"/>
                  </a:cubicBezTo>
                  <a:cubicBezTo>
                    <a:pt x="21382" y="21164"/>
                    <a:pt x="22583" y="19630"/>
                    <a:pt x="23684" y="18095"/>
                  </a:cubicBezTo>
                  <a:cubicBezTo>
                    <a:pt x="24318" y="17161"/>
                    <a:pt x="25051" y="16261"/>
                    <a:pt x="25652" y="15293"/>
                  </a:cubicBezTo>
                  <a:cubicBezTo>
                    <a:pt x="25985" y="14793"/>
                    <a:pt x="26252" y="14226"/>
                    <a:pt x="26519" y="13659"/>
                  </a:cubicBezTo>
                  <a:cubicBezTo>
                    <a:pt x="26653" y="13325"/>
                    <a:pt x="26853" y="12825"/>
                    <a:pt x="26653" y="12491"/>
                  </a:cubicBezTo>
                  <a:cubicBezTo>
                    <a:pt x="26547" y="12286"/>
                    <a:pt x="26392" y="12203"/>
                    <a:pt x="26211" y="12203"/>
                  </a:cubicBezTo>
                  <a:cubicBezTo>
                    <a:pt x="25420" y="12203"/>
                    <a:pt x="24117" y="13792"/>
                    <a:pt x="24117" y="13792"/>
                  </a:cubicBezTo>
                  <a:cubicBezTo>
                    <a:pt x="19748" y="10290"/>
                    <a:pt x="15411" y="6821"/>
                    <a:pt x="10841" y="3618"/>
                  </a:cubicBezTo>
                  <a:cubicBezTo>
                    <a:pt x="10041" y="3051"/>
                    <a:pt x="9207" y="2517"/>
                    <a:pt x="8406" y="1950"/>
                  </a:cubicBezTo>
                  <a:cubicBezTo>
                    <a:pt x="7372" y="1250"/>
                    <a:pt x="6271" y="549"/>
                    <a:pt x="5037" y="383"/>
                  </a:cubicBezTo>
                  <a:cubicBezTo>
                    <a:pt x="4858" y="355"/>
                    <a:pt x="4679" y="342"/>
                    <a:pt x="4502" y="342"/>
                  </a:cubicBezTo>
                  <a:cubicBezTo>
                    <a:pt x="3819" y="342"/>
                    <a:pt x="3158" y="539"/>
                    <a:pt x="2602" y="883"/>
                  </a:cubicBezTo>
                  <a:cubicBezTo>
                    <a:pt x="2302" y="683"/>
                    <a:pt x="1968" y="483"/>
                    <a:pt x="1668" y="316"/>
                  </a:cubicBezTo>
                  <a:cubicBezTo>
                    <a:pt x="1383" y="150"/>
                    <a:pt x="1064" y="0"/>
                    <a:pt x="78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8835500" y="3361207"/>
              <a:ext cx="596031" cy="516970"/>
            </a:xfrm>
            <a:custGeom>
              <a:avLst/>
              <a:gdLst/>
              <a:ahLst/>
              <a:cxnLst/>
              <a:rect l="l" t="t" r="r" b="b"/>
              <a:pathLst>
                <a:path w="27366" h="23736" extrusionOk="0">
                  <a:moveTo>
                    <a:pt x="1183" y="358"/>
                  </a:moveTo>
                  <a:cubicBezTo>
                    <a:pt x="1745" y="358"/>
                    <a:pt x="2601" y="1030"/>
                    <a:pt x="2915" y="1247"/>
                  </a:cubicBezTo>
                  <a:cubicBezTo>
                    <a:pt x="2932" y="1264"/>
                    <a:pt x="2957" y="1272"/>
                    <a:pt x="2986" y="1272"/>
                  </a:cubicBezTo>
                  <a:cubicBezTo>
                    <a:pt x="3015" y="1272"/>
                    <a:pt x="3048" y="1264"/>
                    <a:pt x="3082" y="1247"/>
                  </a:cubicBezTo>
                  <a:cubicBezTo>
                    <a:pt x="3646" y="871"/>
                    <a:pt x="4248" y="717"/>
                    <a:pt x="4854" y="717"/>
                  </a:cubicBezTo>
                  <a:cubicBezTo>
                    <a:pt x="5751" y="717"/>
                    <a:pt x="6655" y="1056"/>
                    <a:pt x="7452" y="1514"/>
                  </a:cubicBezTo>
                  <a:cubicBezTo>
                    <a:pt x="8886" y="2348"/>
                    <a:pt x="10287" y="3282"/>
                    <a:pt x="11621" y="4283"/>
                  </a:cubicBezTo>
                  <a:cubicBezTo>
                    <a:pt x="14423" y="6251"/>
                    <a:pt x="17159" y="8352"/>
                    <a:pt x="19827" y="10454"/>
                  </a:cubicBezTo>
                  <a:cubicBezTo>
                    <a:pt x="21362" y="11655"/>
                    <a:pt x="22896" y="12855"/>
                    <a:pt x="24397" y="14056"/>
                  </a:cubicBezTo>
                  <a:cubicBezTo>
                    <a:pt x="24397" y="14056"/>
                    <a:pt x="24398" y="14057"/>
                    <a:pt x="24398" y="14057"/>
                  </a:cubicBezTo>
                  <a:lnTo>
                    <a:pt x="24398" y="14057"/>
                  </a:lnTo>
                  <a:cubicBezTo>
                    <a:pt x="24434" y="14107"/>
                    <a:pt x="24489" y="14142"/>
                    <a:pt x="24547" y="14142"/>
                  </a:cubicBezTo>
                  <a:cubicBezTo>
                    <a:pt x="24586" y="14142"/>
                    <a:pt x="24627" y="14127"/>
                    <a:pt x="24664" y="14090"/>
                  </a:cubicBezTo>
                  <a:cubicBezTo>
                    <a:pt x="25031" y="13623"/>
                    <a:pt x="25431" y="13222"/>
                    <a:pt x="25931" y="12855"/>
                  </a:cubicBezTo>
                  <a:cubicBezTo>
                    <a:pt x="26093" y="12747"/>
                    <a:pt x="26364" y="12552"/>
                    <a:pt x="26603" y="12552"/>
                  </a:cubicBezTo>
                  <a:cubicBezTo>
                    <a:pt x="26660" y="12552"/>
                    <a:pt x="26714" y="12563"/>
                    <a:pt x="26765" y="12589"/>
                  </a:cubicBezTo>
                  <a:cubicBezTo>
                    <a:pt x="27299" y="12889"/>
                    <a:pt x="26699" y="13956"/>
                    <a:pt x="26532" y="14323"/>
                  </a:cubicBezTo>
                  <a:cubicBezTo>
                    <a:pt x="25798" y="15724"/>
                    <a:pt x="24797" y="16992"/>
                    <a:pt x="23863" y="18293"/>
                  </a:cubicBezTo>
                  <a:cubicBezTo>
                    <a:pt x="22896" y="19660"/>
                    <a:pt x="21862" y="20995"/>
                    <a:pt x="20794" y="22295"/>
                  </a:cubicBezTo>
                  <a:cubicBezTo>
                    <a:pt x="20561" y="22662"/>
                    <a:pt x="20294" y="22963"/>
                    <a:pt x="19961" y="23229"/>
                  </a:cubicBezTo>
                  <a:cubicBezTo>
                    <a:pt x="19840" y="23328"/>
                    <a:pt x="19705" y="23373"/>
                    <a:pt x="19574" y="23373"/>
                  </a:cubicBezTo>
                  <a:cubicBezTo>
                    <a:pt x="19308" y="23373"/>
                    <a:pt x="19060" y="23187"/>
                    <a:pt x="18993" y="22896"/>
                  </a:cubicBezTo>
                  <a:cubicBezTo>
                    <a:pt x="18860" y="22062"/>
                    <a:pt x="19093" y="21195"/>
                    <a:pt x="19660" y="20528"/>
                  </a:cubicBezTo>
                  <a:cubicBezTo>
                    <a:pt x="19727" y="20461"/>
                    <a:pt x="19727" y="20327"/>
                    <a:pt x="19627" y="20261"/>
                  </a:cubicBezTo>
                  <a:cubicBezTo>
                    <a:pt x="16925" y="18193"/>
                    <a:pt x="14190" y="16124"/>
                    <a:pt x="11554" y="14023"/>
                  </a:cubicBezTo>
                  <a:cubicBezTo>
                    <a:pt x="8919" y="11888"/>
                    <a:pt x="6317" y="9753"/>
                    <a:pt x="3849" y="7452"/>
                  </a:cubicBezTo>
                  <a:cubicBezTo>
                    <a:pt x="2615" y="6251"/>
                    <a:pt x="1381" y="4716"/>
                    <a:pt x="1914" y="2848"/>
                  </a:cubicBezTo>
                  <a:cubicBezTo>
                    <a:pt x="1914" y="2782"/>
                    <a:pt x="1914" y="2715"/>
                    <a:pt x="1848" y="2681"/>
                  </a:cubicBezTo>
                  <a:cubicBezTo>
                    <a:pt x="1314" y="2248"/>
                    <a:pt x="480" y="1514"/>
                    <a:pt x="713" y="713"/>
                  </a:cubicBezTo>
                  <a:cubicBezTo>
                    <a:pt x="796" y="456"/>
                    <a:pt x="968" y="358"/>
                    <a:pt x="1183" y="358"/>
                  </a:cubicBezTo>
                  <a:close/>
                  <a:moveTo>
                    <a:pt x="1183" y="1"/>
                  </a:moveTo>
                  <a:cubicBezTo>
                    <a:pt x="894" y="1"/>
                    <a:pt x="642" y="122"/>
                    <a:pt x="480" y="447"/>
                  </a:cubicBezTo>
                  <a:cubicBezTo>
                    <a:pt x="1" y="1373"/>
                    <a:pt x="867" y="2299"/>
                    <a:pt x="1557" y="2845"/>
                  </a:cubicBezTo>
                  <a:lnTo>
                    <a:pt x="1557" y="2845"/>
                  </a:lnTo>
                  <a:cubicBezTo>
                    <a:pt x="1209" y="4344"/>
                    <a:pt x="1869" y="5774"/>
                    <a:pt x="2882" y="6884"/>
                  </a:cubicBezTo>
                  <a:cubicBezTo>
                    <a:pt x="3415" y="7485"/>
                    <a:pt x="3982" y="8019"/>
                    <a:pt x="4583" y="8552"/>
                  </a:cubicBezTo>
                  <a:cubicBezTo>
                    <a:pt x="5250" y="9153"/>
                    <a:pt x="5917" y="9720"/>
                    <a:pt x="6584" y="10287"/>
                  </a:cubicBezTo>
                  <a:cubicBezTo>
                    <a:pt x="9253" y="12589"/>
                    <a:pt x="11988" y="14790"/>
                    <a:pt x="14757" y="16958"/>
                  </a:cubicBezTo>
                  <a:cubicBezTo>
                    <a:pt x="16273" y="18152"/>
                    <a:pt x="17790" y="19315"/>
                    <a:pt x="19306" y="20446"/>
                  </a:cubicBezTo>
                  <a:lnTo>
                    <a:pt x="19306" y="20446"/>
                  </a:lnTo>
                  <a:cubicBezTo>
                    <a:pt x="18853" y="21053"/>
                    <a:pt x="18626" y="21791"/>
                    <a:pt x="18626" y="22529"/>
                  </a:cubicBezTo>
                  <a:cubicBezTo>
                    <a:pt x="18593" y="22896"/>
                    <a:pt x="18693" y="23229"/>
                    <a:pt x="18926" y="23496"/>
                  </a:cubicBezTo>
                  <a:cubicBezTo>
                    <a:pt x="19097" y="23643"/>
                    <a:pt x="19340" y="23736"/>
                    <a:pt x="19575" y="23736"/>
                  </a:cubicBezTo>
                  <a:cubicBezTo>
                    <a:pt x="19661" y="23736"/>
                    <a:pt x="19747" y="23723"/>
                    <a:pt x="19827" y="23696"/>
                  </a:cubicBezTo>
                  <a:cubicBezTo>
                    <a:pt x="20161" y="23563"/>
                    <a:pt x="20494" y="23330"/>
                    <a:pt x="20694" y="22996"/>
                  </a:cubicBezTo>
                  <a:cubicBezTo>
                    <a:pt x="20995" y="22629"/>
                    <a:pt x="21295" y="22262"/>
                    <a:pt x="21595" y="21895"/>
                  </a:cubicBezTo>
                  <a:cubicBezTo>
                    <a:pt x="22195" y="21128"/>
                    <a:pt x="22796" y="20361"/>
                    <a:pt x="23363" y="19594"/>
                  </a:cubicBezTo>
                  <a:cubicBezTo>
                    <a:pt x="23963" y="18793"/>
                    <a:pt x="24530" y="17992"/>
                    <a:pt x="25098" y="17192"/>
                  </a:cubicBezTo>
                  <a:cubicBezTo>
                    <a:pt x="25665" y="16425"/>
                    <a:pt x="26198" y="15657"/>
                    <a:pt x="26665" y="14823"/>
                  </a:cubicBezTo>
                  <a:cubicBezTo>
                    <a:pt x="26865" y="14457"/>
                    <a:pt x="27066" y="14056"/>
                    <a:pt x="27199" y="13623"/>
                  </a:cubicBezTo>
                  <a:cubicBezTo>
                    <a:pt x="27366" y="13289"/>
                    <a:pt x="27366" y="12922"/>
                    <a:pt x="27232" y="12589"/>
                  </a:cubicBezTo>
                  <a:cubicBezTo>
                    <a:pt x="27084" y="12341"/>
                    <a:pt x="26825" y="12204"/>
                    <a:pt x="26566" y="12204"/>
                  </a:cubicBezTo>
                  <a:cubicBezTo>
                    <a:pt x="26475" y="12204"/>
                    <a:pt x="26385" y="12220"/>
                    <a:pt x="26298" y="12255"/>
                  </a:cubicBezTo>
                  <a:cubicBezTo>
                    <a:pt x="25585" y="12503"/>
                    <a:pt x="24987" y="13126"/>
                    <a:pt x="24504" y="13696"/>
                  </a:cubicBezTo>
                  <a:lnTo>
                    <a:pt x="24504" y="13696"/>
                  </a:lnTo>
                  <a:cubicBezTo>
                    <a:pt x="21790" y="11536"/>
                    <a:pt x="19105" y="9378"/>
                    <a:pt x="16325" y="7285"/>
                  </a:cubicBezTo>
                  <a:cubicBezTo>
                    <a:pt x="14924" y="6217"/>
                    <a:pt x="13489" y="5150"/>
                    <a:pt x="12021" y="4116"/>
                  </a:cubicBezTo>
                  <a:cubicBezTo>
                    <a:pt x="11321" y="3615"/>
                    <a:pt x="10587" y="3082"/>
                    <a:pt x="9820" y="2581"/>
                  </a:cubicBezTo>
                  <a:cubicBezTo>
                    <a:pt x="9119" y="2114"/>
                    <a:pt x="8419" y="1614"/>
                    <a:pt x="7685" y="1214"/>
                  </a:cubicBezTo>
                  <a:cubicBezTo>
                    <a:pt x="6806" y="714"/>
                    <a:pt x="5820" y="347"/>
                    <a:pt x="4841" y="347"/>
                  </a:cubicBezTo>
                  <a:cubicBezTo>
                    <a:pt x="4221" y="347"/>
                    <a:pt x="3604" y="494"/>
                    <a:pt x="3019" y="848"/>
                  </a:cubicBezTo>
                  <a:lnTo>
                    <a:pt x="3019" y="848"/>
                  </a:lnTo>
                  <a:cubicBezTo>
                    <a:pt x="2576" y="547"/>
                    <a:pt x="1796" y="1"/>
                    <a:pt x="11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8914479" y="3389000"/>
              <a:ext cx="225750" cy="123558"/>
            </a:xfrm>
            <a:custGeom>
              <a:avLst/>
              <a:gdLst/>
              <a:ahLst/>
              <a:cxnLst/>
              <a:rect l="l" t="t" r="r" b="b"/>
              <a:pathLst>
                <a:path w="10365" h="5673" extrusionOk="0">
                  <a:moveTo>
                    <a:pt x="990" y="1"/>
                  </a:moveTo>
                  <a:cubicBezTo>
                    <a:pt x="734" y="1"/>
                    <a:pt x="477" y="24"/>
                    <a:pt x="223" y="71"/>
                  </a:cubicBezTo>
                  <a:cubicBezTo>
                    <a:pt x="1" y="135"/>
                    <a:pt x="81" y="440"/>
                    <a:pt x="291" y="440"/>
                  </a:cubicBezTo>
                  <a:cubicBezTo>
                    <a:pt x="301" y="440"/>
                    <a:pt x="312" y="440"/>
                    <a:pt x="323" y="438"/>
                  </a:cubicBezTo>
                  <a:cubicBezTo>
                    <a:pt x="560" y="396"/>
                    <a:pt x="796" y="375"/>
                    <a:pt x="1030" y="375"/>
                  </a:cubicBezTo>
                  <a:cubicBezTo>
                    <a:pt x="1722" y="375"/>
                    <a:pt x="2394" y="556"/>
                    <a:pt x="2992" y="905"/>
                  </a:cubicBezTo>
                  <a:cubicBezTo>
                    <a:pt x="3859" y="1339"/>
                    <a:pt x="4659" y="1806"/>
                    <a:pt x="5460" y="2339"/>
                  </a:cubicBezTo>
                  <a:cubicBezTo>
                    <a:pt x="7028" y="3340"/>
                    <a:pt x="8529" y="4474"/>
                    <a:pt x="9997" y="5642"/>
                  </a:cubicBezTo>
                  <a:cubicBezTo>
                    <a:pt x="10029" y="5663"/>
                    <a:pt x="10061" y="5673"/>
                    <a:pt x="10092" y="5673"/>
                  </a:cubicBezTo>
                  <a:cubicBezTo>
                    <a:pt x="10251" y="5673"/>
                    <a:pt x="10365" y="5420"/>
                    <a:pt x="10197" y="5308"/>
                  </a:cubicBezTo>
                  <a:cubicBezTo>
                    <a:pt x="8629" y="4107"/>
                    <a:pt x="7061" y="2907"/>
                    <a:pt x="5393" y="1839"/>
                  </a:cubicBezTo>
                  <a:cubicBezTo>
                    <a:pt x="4593" y="1305"/>
                    <a:pt x="3725" y="838"/>
                    <a:pt x="2858" y="438"/>
                  </a:cubicBezTo>
                  <a:cubicBezTo>
                    <a:pt x="2284" y="151"/>
                    <a:pt x="164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9146733" y="3519101"/>
              <a:ext cx="10912" cy="8059"/>
            </a:xfrm>
            <a:custGeom>
              <a:avLst/>
              <a:gdLst/>
              <a:ahLst/>
              <a:cxnLst/>
              <a:rect l="l" t="t" r="r" b="b"/>
              <a:pathLst>
                <a:path w="501" h="370" extrusionOk="0">
                  <a:moveTo>
                    <a:pt x="295" y="0"/>
                  </a:moveTo>
                  <a:cubicBezTo>
                    <a:pt x="286" y="0"/>
                    <a:pt x="277" y="1"/>
                    <a:pt x="268" y="2"/>
                  </a:cubicBezTo>
                  <a:cubicBezTo>
                    <a:pt x="1" y="2"/>
                    <a:pt x="1" y="369"/>
                    <a:pt x="268" y="369"/>
                  </a:cubicBezTo>
                  <a:cubicBezTo>
                    <a:pt x="492" y="369"/>
                    <a:pt x="501"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9025367" y="3580830"/>
              <a:ext cx="226752" cy="172955"/>
            </a:xfrm>
            <a:custGeom>
              <a:avLst/>
              <a:gdLst/>
              <a:ahLst/>
              <a:cxnLst/>
              <a:rect l="l" t="t" r="r" b="b"/>
              <a:pathLst>
                <a:path w="10411" h="7941" extrusionOk="0">
                  <a:moveTo>
                    <a:pt x="300" y="1"/>
                  </a:moveTo>
                  <a:cubicBezTo>
                    <a:pt x="150" y="1"/>
                    <a:pt x="1" y="196"/>
                    <a:pt x="136" y="304"/>
                  </a:cubicBezTo>
                  <a:cubicBezTo>
                    <a:pt x="3338" y="2939"/>
                    <a:pt x="6640" y="5474"/>
                    <a:pt x="10076" y="7909"/>
                  </a:cubicBezTo>
                  <a:cubicBezTo>
                    <a:pt x="10108" y="7931"/>
                    <a:pt x="10140" y="7940"/>
                    <a:pt x="10169" y="7940"/>
                  </a:cubicBezTo>
                  <a:cubicBezTo>
                    <a:pt x="10320" y="7940"/>
                    <a:pt x="10411" y="7688"/>
                    <a:pt x="10243" y="7576"/>
                  </a:cubicBezTo>
                  <a:cubicBezTo>
                    <a:pt x="6874" y="5207"/>
                    <a:pt x="3605" y="2672"/>
                    <a:pt x="402" y="37"/>
                  </a:cubicBezTo>
                  <a:cubicBezTo>
                    <a:pt x="371" y="12"/>
                    <a:pt x="335"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9141636" y="3646348"/>
              <a:ext cx="86510" cy="62400"/>
            </a:xfrm>
            <a:custGeom>
              <a:avLst/>
              <a:gdLst/>
              <a:ahLst/>
              <a:cxnLst/>
              <a:rect l="l" t="t" r="r" b="b"/>
              <a:pathLst>
                <a:path w="3972" h="2865" extrusionOk="0">
                  <a:moveTo>
                    <a:pt x="273" y="0"/>
                  </a:moveTo>
                  <a:cubicBezTo>
                    <a:pt x="114" y="0"/>
                    <a:pt x="0" y="253"/>
                    <a:pt x="168" y="365"/>
                  </a:cubicBezTo>
                  <a:lnTo>
                    <a:pt x="3604" y="2833"/>
                  </a:lnTo>
                  <a:cubicBezTo>
                    <a:pt x="3636" y="2855"/>
                    <a:pt x="3668" y="2864"/>
                    <a:pt x="3699" y="2864"/>
                  </a:cubicBezTo>
                  <a:cubicBezTo>
                    <a:pt x="3858" y="2864"/>
                    <a:pt x="3972" y="2612"/>
                    <a:pt x="3804" y="2500"/>
                  </a:cubicBezTo>
                  <a:lnTo>
                    <a:pt x="368" y="31"/>
                  </a:lnTo>
                  <a:cubicBezTo>
                    <a:pt x="336" y="10"/>
                    <a:pt x="304"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9104608" y="3612152"/>
              <a:ext cx="9453" cy="8015"/>
            </a:xfrm>
            <a:custGeom>
              <a:avLst/>
              <a:gdLst/>
              <a:ahLst/>
              <a:cxnLst/>
              <a:rect l="l" t="t" r="r" b="b"/>
              <a:pathLst>
                <a:path w="434" h="368" extrusionOk="0">
                  <a:moveTo>
                    <a:pt x="234" y="0"/>
                  </a:moveTo>
                  <a:cubicBezTo>
                    <a:pt x="0" y="0"/>
                    <a:pt x="0" y="334"/>
                    <a:pt x="234" y="367"/>
                  </a:cubicBezTo>
                  <a:cubicBezTo>
                    <a:pt x="434" y="334"/>
                    <a:pt x="434"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8913520" y="3450293"/>
              <a:ext cx="10193" cy="22194"/>
            </a:xfrm>
            <a:custGeom>
              <a:avLst/>
              <a:gdLst/>
              <a:ahLst/>
              <a:cxnLst/>
              <a:rect l="l" t="t" r="r" b="b"/>
              <a:pathLst>
                <a:path w="468" h="1019" extrusionOk="0">
                  <a:moveTo>
                    <a:pt x="200" y="1"/>
                  </a:moveTo>
                  <a:cubicBezTo>
                    <a:pt x="175" y="1"/>
                    <a:pt x="150" y="9"/>
                    <a:pt x="134" y="26"/>
                  </a:cubicBezTo>
                  <a:cubicBezTo>
                    <a:pt x="67" y="26"/>
                    <a:pt x="33" y="59"/>
                    <a:pt x="0" y="93"/>
                  </a:cubicBezTo>
                  <a:cubicBezTo>
                    <a:pt x="0" y="159"/>
                    <a:pt x="0" y="193"/>
                    <a:pt x="0" y="259"/>
                  </a:cubicBezTo>
                  <a:lnTo>
                    <a:pt x="33" y="259"/>
                  </a:lnTo>
                  <a:lnTo>
                    <a:pt x="100" y="893"/>
                  </a:lnTo>
                  <a:cubicBezTo>
                    <a:pt x="100" y="926"/>
                    <a:pt x="134" y="993"/>
                    <a:pt x="200" y="993"/>
                  </a:cubicBezTo>
                  <a:cubicBezTo>
                    <a:pt x="217" y="1010"/>
                    <a:pt x="242" y="1018"/>
                    <a:pt x="267" y="1018"/>
                  </a:cubicBezTo>
                  <a:cubicBezTo>
                    <a:pt x="292" y="1018"/>
                    <a:pt x="317" y="1010"/>
                    <a:pt x="334" y="993"/>
                  </a:cubicBezTo>
                  <a:cubicBezTo>
                    <a:pt x="367" y="993"/>
                    <a:pt x="434" y="960"/>
                    <a:pt x="434" y="926"/>
                  </a:cubicBezTo>
                  <a:cubicBezTo>
                    <a:pt x="467" y="860"/>
                    <a:pt x="467" y="826"/>
                    <a:pt x="434" y="760"/>
                  </a:cubicBezTo>
                  <a:lnTo>
                    <a:pt x="367" y="159"/>
                  </a:lnTo>
                  <a:cubicBezTo>
                    <a:pt x="334" y="93"/>
                    <a:pt x="300" y="59"/>
                    <a:pt x="267" y="26"/>
                  </a:cubicBezTo>
                  <a:cubicBezTo>
                    <a:pt x="250" y="9"/>
                    <a:pt x="225" y="1"/>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8925130" y="3443585"/>
              <a:ext cx="8756" cy="21802"/>
            </a:xfrm>
            <a:custGeom>
              <a:avLst/>
              <a:gdLst/>
              <a:ahLst/>
              <a:cxnLst/>
              <a:rect l="l" t="t" r="r" b="b"/>
              <a:pathLst>
                <a:path w="402" h="1001" extrusionOk="0">
                  <a:moveTo>
                    <a:pt x="201" y="0"/>
                  </a:moveTo>
                  <a:cubicBezTo>
                    <a:pt x="101" y="0"/>
                    <a:pt x="1" y="100"/>
                    <a:pt x="1" y="200"/>
                  </a:cubicBezTo>
                  <a:lnTo>
                    <a:pt x="34" y="200"/>
                  </a:lnTo>
                  <a:lnTo>
                    <a:pt x="34" y="801"/>
                  </a:lnTo>
                  <a:cubicBezTo>
                    <a:pt x="34" y="901"/>
                    <a:pt x="101" y="1001"/>
                    <a:pt x="201" y="1001"/>
                  </a:cubicBezTo>
                  <a:cubicBezTo>
                    <a:pt x="301" y="1001"/>
                    <a:pt x="401" y="901"/>
                    <a:pt x="401" y="801"/>
                  </a:cubicBezTo>
                  <a:lnTo>
                    <a:pt x="401" y="200"/>
                  </a:lnTo>
                  <a:cubicBezTo>
                    <a:pt x="401" y="100"/>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9204105" y="3567151"/>
              <a:ext cx="121271" cy="91563"/>
            </a:xfrm>
            <a:custGeom>
              <a:avLst/>
              <a:gdLst/>
              <a:ahLst/>
              <a:cxnLst/>
              <a:rect l="l" t="t" r="r" b="b"/>
              <a:pathLst>
                <a:path w="5568" h="4204" extrusionOk="0">
                  <a:moveTo>
                    <a:pt x="274" y="0"/>
                  </a:moveTo>
                  <a:cubicBezTo>
                    <a:pt x="115" y="0"/>
                    <a:pt x="1" y="253"/>
                    <a:pt x="169" y="365"/>
                  </a:cubicBezTo>
                  <a:cubicBezTo>
                    <a:pt x="1903" y="1566"/>
                    <a:pt x="3538" y="2833"/>
                    <a:pt x="5139" y="4168"/>
                  </a:cubicBezTo>
                  <a:cubicBezTo>
                    <a:pt x="5177" y="4193"/>
                    <a:pt x="5218" y="4204"/>
                    <a:pt x="5257" y="4204"/>
                  </a:cubicBezTo>
                  <a:cubicBezTo>
                    <a:pt x="5424" y="4204"/>
                    <a:pt x="5568" y="4009"/>
                    <a:pt x="5406" y="3901"/>
                  </a:cubicBezTo>
                  <a:cubicBezTo>
                    <a:pt x="3805" y="2533"/>
                    <a:pt x="2104" y="1232"/>
                    <a:pt x="369" y="31"/>
                  </a:cubicBezTo>
                  <a:cubicBezTo>
                    <a:pt x="337" y="10"/>
                    <a:pt x="304" y="0"/>
                    <a:pt x="2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9274001" y="3710146"/>
              <a:ext cx="84005" cy="89015"/>
            </a:xfrm>
            <a:custGeom>
              <a:avLst/>
              <a:gdLst/>
              <a:ahLst/>
              <a:cxnLst/>
              <a:rect l="l" t="t" r="r" b="b"/>
              <a:pathLst>
                <a:path w="3857" h="4087" extrusionOk="0">
                  <a:moveTo>
                    <a:pt x="3596" y="0"/>
                  </a:moveTo>
                  <a:cubicBezTo>
                    <a:pt x="3535" y="0"/>
                    <a:pt x="3473" y="31"/>
                    <a:pt x="3431" y="104"/>
                  </a:cubicBezTo>
                  <a:cubicBezTo>
                    <a:pt x="2597" y="1505"/>
                    <a:pt x="1463" y="2740"/>
                    <a:pt x="162" y="3740"/>
                  </a:cubicBezTo>
                  <a:cubicBezTo>
                    <a:pt x="0" y="3848"/>
                    <a:pt x="100" y="4086"/>
                    <a:pt x="249" y="4086"/>
                  </a:cubicBezTo>
                  <a:cubicBezTo>
                    <a:pt x="285" y="4086"/>
                    <a:pt x="324" y="4073"/>
                    <a:pt x="362" y="4041"/>
                  </a:cubicBezTo>
                  <a:cubicBezTo>
                    <a:pt x="1730" y="3006"/>
                    <a:pt x="2897" y="1739"/>
                    <a:pt x="3765" y="305"/>
                  </a:cubicBezTo>
                  <a:cubicBezTo>
                    <a:pt x="3856" y="145"/>
                    <a:pt x="3728" y="0"/>
                    <a:pt x="35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9362520" y="3685533"/>
              <a:ext cx="10934" cy="8015"/>
            </a:xfrm>
            <a:custGeom>
              <a:avLst/>
              <a:gdLst/>
              <a:ahLst/>
              <a:cxnLst/>
              <a:rect l="l" t="t" r="r" b="b"/>
              <a:pathLst>
                <a:path w="502" h="368" extrusionOk="0">
                  <a:moveTo>
                    <a:pt x="234" y="0"/>
                  </a:moveTo>
                  <a:cubicBezTo>
                    <a:pt x="1" y="0"/>
                    <a:pt x="1" y="367"/>
                    <a:pt x="234" y="367"/>
                  </a:cubicBezTo>
                  <a:cubicBezTo>
                    <a:pt x="501" y="367"/>
                    <a:pt x="501"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1"/>
          <p:cNvGrpSpPr/>
          <p:nvPr/>
        </p:nvGrpSpPr>
        <p:grpSpPr>
          <a:xfrm rot="-1746315" flipH="1">
            <a:off x="469721" y="3296841"/>
            <a:ext cx="861542" cy="470468"/>
            <a:chOff x="8019006" y="818765"/>
            <a:chExt cx="1073981" cy="586475"/>
          </a:xfrm>
        </p:grpSpPr>
        <p:sp>
          <p:nvSpPr>
            <p:cNvPr id="796" name="Google Shape;796;p11"/>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1"/>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11"/>
          <p:cNvSpPr/>
          <p:nvPr/>
        </p:nvSpPr>
        <p:spPr>
          <a:xfrm flipH="1">
            <a:off x="664493" y="20649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flipH="1">
            <a:off x="664493" y="441049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1112457" y="2815750"/>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33"/>
        <p:cNvGrpSpPr/>
        <p:nvPr/>
      </p:nvGrpSpPr>
      <p:grpSpPr>
        <a:xfrm>
          <a:off x="0" y="0"/>
          <a:ext cx="0" cy="0"/>
          <a:chOff x="0" y="0"/>
          <a:chExt cx="0" cy="0"/>
        </a:xfrm>
      </p:grpSpPr>
      <p:sp>
        <p:nvSpPr>
          <p:cNvPr id="834" name="Google Shape;834;p13"/>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352438" y="2526438"/>
            <a:ext cx="2914800" cy="609600"/>
          </a:xfrm>
          <a:prstGeom prst="rect">
            <a:avLst/>
          </a:prstGeom>
        </p:spPr>
        <p:txBody>
          <a:bodyPr spcFirstLastPara="1" wrap="square" lIns="0" tIns="91425" rIns="0"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352438" y="1169388"/>
            <a:ext cx="2914800" cy="1395300"/>
          </a:xfrm>
          <a:prstGeom prst="rect">
            <a:avLst/>
          </a:prstGeom>
        </p:spPr>
        <p:txBody>
          <a:bodyPr spcFirstLastPara="1" wrap="square" lIns="0" tIns="91425" rIns="0" bIns="91425" anchor="ctr" anchorCtr="0">
            <a:noAutofit/>
          </a:bodyPr>
          <a:lstStyle>
            <a:lvl1pPr lvl="0" rtl="0">
              <a:spcBef>
                <a:spcPts val="0"/>
              </a:spcBef>
              <a:spcAft>
                <a:spcPts val="0"/>
              </a:spcAft>
              <a:buSzPts val="12000"/>
              <a:buNone/>
              <a:defRPr sz="12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352525" y="3258025"/>
            <a:ext cx="2914800" cy="678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SzPts val="1600"/>
              <a:buNone/>
              <a:defRPr sz="1600">
                <a:latin typeface="Montserrat"/>
                <a:ea typeface="Montserrat"/>
                <a:cs typeface="Montserrat"/>
                <a:sym typeface="Montserra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20000" y="1264525"/>
            <a:ext cx="5978400" cy="3304200"/>
          </a:xfrm>
          <a:prstGeom prst="rect">
            <a:avLst/>
          </a:prstGeom>
        </p:spPr>
        <p:txBody>
          <a:bodyPr spcFirstLastPara="1" wrap="square" lIns="0" tIns="91425" rIns="0" bIns="91425" anchor="t" anchorCtr="0">
            <a:noAutofit/>
          </a:bodyPr>
          <a:lstStyle>
            <a:lvl1pPr marL="457200" lvl="0" indent="-317500">
              <a:spcBef>
                <a:spcPts val="0"/>
              </a:spcBef>
              <a:spcAft>
                <a:spcPts val="0"/>
              </a:spcAft>
              <a:buClr>
                <a:schemeClr val="dk1"/>
              </a:buClr>
              <a:buSzPts val="1400"/>
              <a:buChar char="●"/>
              <a:defRPr/>
            </a:lvl1pPr>
            <a:lvl2pPr marL="914400" lvl="1" indent="-317500">
              <a:lnSpc>
                <a:spcPct val="115000"/>
              </a:lnSpc>
              <a:spcBef>
                <a:spcPts val="0"/>
              </a:spcBef>
              <a:spcAft>
                <a:spcPts val="0"/>
              </a:spcAft>
              <a:buClr>
                <a:schemeClr val="dk1"/>
              </a:buClr>
              <a:buSzPts val="1400"/>
              <a:buChar char="○"/>
              <a:defRPr/>
            </a:lvl2pPr>
            <a:lvl3pPr marL="1371600" lvl="2" indent="-317500">
              <a:spcBef>
                <a:spcPts val="0"/>
              </a:spcBef>
              <a:spcAft>
                <a:spcPts val="0"/>
              </a:spcAft>
              <a:buClr>
                <a:srgbClr val="434343"/>
              </a:buClr>
              <a:buSzPts val="1400"/>
              <a:buFont typeface="Roboto Condensed Light"/>
              <a:buChar char="■"/>
              <a:defRPr/>
            </a:lvl3pPr>
            <a:lvl4pPr marL="1828800" lvl="3" indent="-317500">
              <a:spcBef>
                <a:spcPts val="0"/>
              </a:spcBef>
              <a:spcAft>
                <a:spcPts val="0"/>
              </a:spcAft>
              <a:buClr>
                <a:srgbClr val="434343"/>
              </a:buClr>
              <a:buSzPts val="1400"/>
              <a:buFont typeface="Roboto Condensed Light"/>
              <a:buChar char="●"/>
              <a:defRPr/>
            </a:lvl4pPr>
            <a:lvl5pPr marL="2286000" lvl="4" indent="-317500">
              <a:spcBef>
                <a:spcPts val="0"/>
              </a:spcBef>
              <a:spcAft>
                <a:spcPts val="0"/>
              </a:spcAft>
              <a:buClr>
                <a:srgbClr val="434343"/>
              </a:buClr>
              <a:buSzPts val="1400"/>
              <a:buFont typeface="Roboto Condensed Light"/>
              <a:buChar char="○"/>
              <a:defRPr/>
            </a:lvl5pPr>
            <a:lvl6pPr marL="2743200" lvl="5" indent="-317500">
              <a:spcBef>
                <a:spcPts val="0"/>
              </a:spcBef>
              <a:spcAft>
                <a:spcPts val="0"/>
              </a:spcAft>
              <a:buClr>
                <a:srgbClr val="434343"/>
              </a:buClr>
              <a:buSzPts val="1400"/>
              <a:buFont typeface="Roboto Condensed Light"/>
              <a:buChar char="■"/>
              <a:defRPr/>
            </a:lvl6pPr>
            <a:lvl7pPr marL="3200400" lvl="6" indent="-317500">
              <a:spcBef>
                <a:spcPts val="0"/>
              </a:spcBef>
              <a:spcAft>
                <a:spcPts val="0"/>
              </a:spcAft>
              <a:buClr>
                <a:srgbClr val="434343"/>
              </a:buClr>
              <a:buSzPts val="1400"/>
              <a:buFont typeface="Roboto Condensed Light"/>
              <a:buChar char="●"/>
              <a:defRPr/>
            </a:lvl7pPr>
            <a:lvl8pPr marL="3657600" lvl="7" indent="-317500">
              <a:spcBef>
                <a:spcPts val="0"/>
              </a:spcBef>
              <a:spcAft>
                <a:spcPts val="0"/>
              </a:spcAft>
              <a:buClr>
                <a:srgbClr val="434343"/>
              </a:buClr>
              <a:buSzPts val="1400"/>
              <a:buFont typeface="Roboto Condensed Light"/>
              <a:buChar char="○"/>
              <a:defRPr/>
            </a:lvl8pPr>
            <a:lvl9pPr marL="4114800" lvl="8" indent="-317500">
              <a:spcBef>
                <a:spcPts val="0"/>
              </a:spcBef>
              <a:spcAft>
                <a:spcPts val="0"/>
              </a:spcAft>
              <a:buClr>
                <a:srgbClr val="434343"/>
              </a:buClr>
              <a:buSzPts val="14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515275"/>
            <a:ext cx="2947200" cy="894300"/>
          </a:xfrm>
          <a:prstGeom prst="rect">
            <a:avLst/>
          </a:prstGeom>
        </p:spPr>
        <p:txBody>
          <a:bodyPr spcFirstLastPara="1" wrap="square" lIns="0" tIns="91425" rIns="0" bIns="91425" anchor="t" anchorCtr="0">
            <a:noAutofit/>
          </a:bodyPr>
          <a:lstStyle>
            <a:lvl1pPr lvl="0">
              <a:lnSpc>
                <a:spcPct val="80000"/>
              </a:lnSpc>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5"/>
          <p:cNvSpPr txBox="1">
            <a:spLocks noGrp="1"/>
          </p:cNvSpPr>
          <p:nvPr>
            <p:ph type="subTitle" idx="1"/>
          </p:nvPr>
        </p:nvSpPr>
        <p:spPr>
          <a:xfrm>
            <a:off x="1820000" y="2891025"/>
            <a:ext cx="2216700" cy="3999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1pPr>
            <a:lvl2pPr lvl="1"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2pPr>
            <a:lvl3pPr lvl="2"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3pPr>
            <a:lvl4pPr lvl="3"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4pPr>
            <a:lvl5pPr lvl="4"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5pPr>
            <a:lvl6pPr lvl="5"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6pPr>
            <a:lvl7pPr lvl="6"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7pPr>
            <a:lvl8pPr lvl="7"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8pPr>
            <a:lvl9pPr lvl="8"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9pPr>
          </a:lstStyle>
          <a:p>
            <a:endParaRPr/>
          </a:p>
        </p:txBody>
      </p:sp>
      <p:sp>
        <p:nvSpPr>
          <p:cNvPr id="21" name="Google Shape;21;p5"/>
          <p:cNvSpPr txBox="1">
            <a:spLocks noGrp="1"/>
          </p:cNvSpPr>
          <p:nvPr>
            <p:ph type="subTitle" idx="2"/>
          </p:nvPr>
        </p:nvSpPr>
        <p:spPr>
          <a:xfrm>
            <a:off x="1820025" y="3250129"/>
            <a:ext cx="2216700" cy="7602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1400">
                <a:solidFill>
                  <a:schemeClr val="dk2"/>
                </a:solidFill>
              </a:defRPr>
            </a:lvl1pPr>
            <a:lvl2pPr lvl="1" algn="l" rtl="0">
              <a:lnSpc>
                <a:spcPct val="100000"/>
              </a:lnSpc>
              <a:spcBef>
                <a:spcPts val="0"/>
              </a:spcBef>
              <a:spcAft>
                <a:spcPts val="0"/>
              </a:spcAft>
              <a:buNone/>
              <a:defRPr sz="1400">
                <a:solidFill>
                  <a:schemeClr val="dk2"/>
                </a:solidFill>
              </a:defRPr>
            </a:lvl2pPr>
            <a:lvl3pPr lvl="2" algn="l" rtl="0">
              <a:lnSpc>
                <a:spcPct val="100000"/>
              </a:lnSpc>
              <a:spcBef>
                <a:spcPts val="0"/>
              </a:spcBef>
              <a:spcAft>
                <a:spcPts val="0"/>
              </a:spcAft>
              <a:buNone/>
              <a:defRPr sz="1400">
                <a:solidFill>
                  <a:schemeClr val="dk2"/>
                </a:solidFill>
              </a:defRPr>
            </a:lvl3pPr>
            <a:lvl4pPr lvl="3" algn="l" rtl="0">
              <a:lnSpc>
                <a:spcPct val="100000"/>
              </a:lnSpc>
              <a:spcBef>
                <a:spcPts val="0"/>
              </a:spcBef>
              <a:spcAft>
                <a:spcPts val="0"/>
              </a:spcAft>
              <a:buNone/>
              <a:defRPr sz="1400">
                <a:solidFill>
                  <a:schemeClr val="dk2"/>
                </a:solidFill>
              </a:defRPr>
            </a:lvl4pPr>
            <a:lvl5pPr lvl="4" algn="l" rtl="0">
              <a:lnSpc>
                <a:spcPct val="100000"/>
              </a:lnSpc>
              <a:spcBef>
                <a:spcPts val="0"/>
              </a:spcBef>
              <a:spcAft>
                <a:spcPts val="0"/>
              </a:spcAft>
              <a:buNone/>
              <a:defRPr sz="1400">
                <a:solidFill>
                  <a:schemeClr val="dk2"/>
                </a:solidFill>
              </a:defRPr>
            </a:lvl5pPr>
            <a:lvl6pPr lvl="5" algn="l" rtl="0">
              <a:lnSpc>
                <a:spcPct val="100000"/>
              </a:lnSpc>
              <a:spcBef>
                <a:spcPts val="0"/>
              </a:spcBef>
              <a:spcAft>
                <a:spcPts val="0"/>
              </a:spcAft>
              <a:buNone/>
              <a:defRPr sz="1400">
                <a:solidFill>
                  <a:schemeClr val="dk2"/>
                </a:solidFill>
              </a:defRPr>
            </a:lvl6pPr>
            <a:lvl7pPr lvl="6" algn="l" rtl="0">
              <a:lnSpc>
                <a:spcPct val="100000"/>
              </a:lnSpc>
              <a:spcBef>
                <a:spcPts val="0"/>
              </a:spcBef>
              <a:spcAft>
                <a:spcPts val="0"/>
              </a:spcAft>
              <a:buNone/>
              <a:defRPr sz="1400">
                <a:solidFill>
                  <a:schemeClr val="dk2"/>
                </a:solidFill>
              </a:defRPr>
            </a:lvl7pPr>
            <a:lvl8pPr lvl="7" algn="l" rtl="0">
              <a:lnSpc>
                <a:spcPct val="100000"/>
              </a:lnSpc>
              <a:spcBef>
                <a:spcPts val="0"/>
              </a:spcBef>
              <a:spcAft>
                <a:spcPts val="0"/>
              </a:spcAft>
              <a:buNone/>
              <a:defRPr sz="1400">
                <a:solidFill>
                  <a:schemeClr val="dk2"/>
                </a:solidFill>
              </a:defRPr>
            </a:lvl8pPr>
            <a:lvl9pPr lvl="8" algn="l" rtl="0">
              <a:lnSpc>
                <a:spcPct val="100000"/>
              </a:lnSpc>
              <a:spcBef>
                <a:spcPts val="0"/>
              </a:spcBef>
              <a:spcAft>
                <a:spcPts val="0"/>
              </a:spcAft>
              <a:buNone/>
              <a:defRPr sz="1400">
                <a:solidFill>
                  <a:schemeClr val="dk2"/>
                </a:solidFill>
              </a:defRPr>
            </a:lvl9pPr>
          </a:lstStyle>
          <a:p>
            <a:endParaRPr/>
          </a:p>
        </p:txBody>
      </p:sp>
      <p:sp>
        <p:nvSpPr>
          <p:cNvPr id="22" name="Google Shape;22;p5"/>
          <p:cNvSpPr txBox="1">
            <a:spLocks noGrp="1"/>
          </p:cNvSpPr>
          <p:nvPr>
            <p:ph type="subTitle" idx="3"/>
          </p:nvPr>
        </p:nvSpPr>
        <p:spPr>
          <a:xfrm>
            <a:off x="5107275" y="2891025"/>
            <a:ext cx="2216700" cy="3999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1pPr>
            <a:lvl2pPr lvl="1"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2pPr>
            <a:lvl3pPr lvl="2"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3pPr>
            <a:lvl4pPr lvl="3"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4pPr>
            <a:lvl5pPr lvl="4"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5pPr>
            <a:lvl6pPr lvl="5"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6pPr>
            <a:lvl7pPr lvl="6"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7pPr>
            <a:lvl8pPr lvl="7"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8pPr>
            <a:lvl9pPr lvl="8" algn="l" rtl="0">
              <a:lnSpc>
                <a:spcPct val="100000"/>
              </a:lnSpc>
              <a:spcBef>
                <a:spcPts val="0"/>
              </a:spcBef>
              <a:spcAft>
                <a:spcPts val="0"/>
              </a:spcAft>
              <a:buNone/>
              <a:defRPr sz="2200" b="1">
                <a:solidFill>
                  <a:schemeClr val="accent1"/>
                </a:solidFill>
                <a:latin typeface="Londrina Solid"/>
                <a:ea typeface="Londrina Solid"/>
                <a:cs typeface="Londrina Solid"/>
                <a:sym typeface="Londrina Solid"/>
              </a:defRPr>
            </a:lvl9pPr>
          </a:lstStyle>
          <a:p>
            <a:endParaRPr/>
          </a:p>
        </p:txBody>
      </p:sp>
      <p:sp>
        <p:nvSpPr>
          <p:cNvPr id="23" name="Google Shape;23;p5"/>
          <p:cNvSpPr txBox="1">
            <a:spLocks noGrp="1"/>
          </p:cNvSpPr>
          <p:nvPr>
            <p:ph type="subTitle" idx="4"/>
          </p:nvPr>
        </p:nvSpPr>
        <p:spPr>
          <a:xfrm>
            <a:off x="5107300" y="3250129"/>
            <a:ext cx="2216700" cy="7602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1400">
                <a:solidFill>
                  <a:schemeClr val="dk2"/>
                </a:solidFill>
              </a:defRPr>
            </a:lvl1pPr>
            <a:lvl2pPr lvl="1" algn="l" rtl="0">
              <a:lnSpc>
                <a:spcPct val="100000"/>
              </a:lnSpc>
              <a:spcBef>
                <a:spcPts val="0"/>
              </a:spcBef>
              <a:spcAft>
                <a:spcPts val="0"/>
              </a:spcAft>
              <a:buNone/>
              <a:defRPr sz="1400">
                <a:solidFill>
                  <a:schemeClr val="dk2"/>
                </a:solidFill>
              </a:defRPr>
            </a:lvl2pPr>
            <a:lvl3pPr lvl="2" algn="l" rtl="0">
              <a:lnSpc>
                <a:spcPct val="100000"/>
              </a:lnSpc>
              <a:spcBef>
                <a:spcPts val="0"/>
              </a:spcBef>
              <a:spcAft>
                <a:spcPts val="0"/>
              </a:spcAft>
              <a:buNone/>
              <a:defRPr sz="1400">
                <a:solidFill>
                  <a:schemeClr val="dk2"/>
                </a:solidFill>
              </a:defRPr>
            </a:lvl3pPr>
            <a:lvl4pPr lvl="3" algn="l" rtl="0">
              <a:lnSpc>
                <a:spcPct val="100000"/>
              </a:lnSpc>
              <a:spcBef>
                <a:spcPts val="0"/>
              </a:spcBef>
              <a:spcAft>
                <a:spcPts val="0"/>
              </a:spcAft>
              <a:buNone/>
              <a:defRPr sz="1400">
                <a:solidFill>
                  <a:schemeClr val="dk2"/>
                </a:solidFill>
              </a:defRPr>
            </a:lvl4pPr>
            <a:lvl5pPr lvl="4" algn="l" rtl="0">
              <a:lnSpc>
                <a:spcPct val="100000"/>
              </a:lnSpc>
              <a:spcBef>
                <a:spcPts val="0"/>
              </a:spcBef>
              <a:spcAft>
                <a:spcPts val="0"/>
              </a:spcAft>
              <a:buNone/>
              <a:defRPr sz="1400">
                <a:solidFill>
                  <a:schemeClr val="dk2"/>
                </a:solidFill>
              </a:defRPr>
            </a:lvl5pPr>
            <a:lvl6pPr lvl="5" algn="l" rtl="0">
              <a:lnSpc>
                <a:spcPct val="100000"/>
              </a:lnSpc>
              <a:spcBef>
                <a:spcPts val="0"/>
              </a:spcBef>
              <a:spcAft>
                <a:spcPts val="0"/>
              </a:spcAft>
              <a:buNone/>
              <a:defRPr sz="1400">
                <a:solidFill>
                  <a:schemeClr val="dk2"/>
                </a:solidFill>
              </a:defRPr>
            </a:lvl6pPr>
            <a:lvl7pPr lvl="6" algn="l" rtl="0">
              <a:lnSpc>
                <a:spcPct val="100000"/>
              </a:lnSpc>
              <a:spcBef>
                <a:spcPts val="0"/>
              </a:spcBef>
              <a:spcAft>
                <a:spcPts val="0"/>
              </a:spcAft>
              <a:buNone/>
              <a:defRPr sz="1400">
                <a:solidFill>
                  <a:schemeClr val="dk2"/>
                </a:solidFill>
              </a:defRPr>
            </a:lvl7pPr>
            <a:lvl8pPr lvl="7" algn="l" rtl="0">
              <a:lnSpc>
                <a:spcPct val="100000"/>
              </a:lnSpc>
              <a:spcBef>
                <a:spcPts val="0"/>
              </a:spcBef>
              <a:spcAft>
                <a:spcPts val="0"/>
              </a:spcAft>
              <a:buNone/>
              <a:defRPr sz="1400">
                <a:solidFill>
                  <a:schemeClr val="dk2"/>
                </a:solidFill>
              </a:defRPr>
            </a:lvl8pPr>
            <a:lvl9pPr lvl="8" algn="l" rtl="0">
              <a:lnSpc>
                <a:spcPct val="100000"/>
              </a:lnSpc>
              <a:spcBef>
                <a:spcPts val="0"/>
              </a:spcBef>
              <a:spcAft>
                <a:spcPts val="0"/>
              </a:spcAft>
              <a:buNone/>
              <a:defRPr sz="1400">
                <a:solidFill>
                  <a:schemeClr val="dk2"/>
                </a:solidFill>
              </a:defRPr>
            </a:lvl9pPr>
          </a:lstStyle>
          <a:p>
            <a:endParaRPr/>
          </a:p>
        </p:txBody>
      </p:sp>
      <p:grpSp>
        <p:nvGrpSpPr>
          <p:cNvPr id="24" name="Google Shape;24;p5"/>
          <p:cNvGrpSpPr/>
          <p:nvPr/>
        </p:nvGrpSpPr>
        <p:grpSpPr>
          <a:xfrm>
            <a:off x="124127" y="3981123"/>
            <a:ext cx="1199094" cy="1055243"/>
            <a:chOff x="124127" y="3981123"/>
            <a:chExt cx="1199094" cy="1055243"/>
          </a:xfrm>
        </p:grpSpPr>
        <p:grpSp>
          <p:nvGrpSpPr>
            <p:cNvPr id="25" name="Google Shape;25;p5"/>
            <p:cNvGrpSpPr/>
            <p:nvPr/>
          </p:nvGrpSpPr>
          <p:grpSpPr>
            <a:xfrm>
              <a:off x="136007" y="4791529"/>
              <a:ext cx="89233" cy="144772"/>
              <a:chOff x="9274044" y="2003067"/>
              <a:chExt cx="89233" cy="144772"/>
            </a:xfrm>
          </p:grpSpPr>
          <p:sp>
            <p:nvSpPr>
              <p:cNvPr id="26" name="Google Shape;26;p5"/>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5"/>
            <p:cNvGrpSpPr/>
            <p:nvPr/>
          </p:nvGrpSpPr>
          <p:grpSpPr>
            <a:xfrm>
              <a:off x="382263" y="4250745"/>
              <a:ext cx="192557" cy="161020"/>
              <a:chOff x="5918613" y="2596307"/>
              <a:chExt cx="192557" cy="161020"/>
            </a:xfrm>
          </p:grpSpPr>
          <p:sp>
            <p:nvSpPr>
              <p:cNvPr id="29" name="Google Shape;29;p5"/>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5"/>
            <p:cNvGrpSpPr/>
            <p:nvPr/>
          </p:nvGrpSpPr>
          <p:grpSpPr>
            <a:xfrm>
              <a:off x="461356" y="4626531"/>
              <a:ext cx="659825" cy="409834"/>
              <a:chOff x="7004106" y="4263831"/>
              <a:chExt cx="659825" cy="409834"/>
            </a:xfrm>
          </p:grpSpPr>
          <p:sp>
            <p:nvSpPr>
              <p:cNvPr id="32" name="Google Shape;32;p5"/>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5"/>
            <p:cNvSpPr/>
            <p:nvPr/>
          </p:nvSpPr>
          <p:spPr>
            <a:xfrm>
              <a:off x="124127" y="398112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281077" y="49410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5"/>
          <p:cNvGrpSpPr/>
          <p:nvPr/>
        </p:nvGrpSpPr>
        <p:grpSpPr>
          <a:xfrm>
            <a:off x="4808644" y="-205656"/>
            <a:ext cx="4578659" cy="2971957"/>
            <a:chOff x="4808644" y="-205656"/>
            <a:chExt cx="4578659" cy="2971957"/>
          </a:xfrm>
        </p:grpSpPr>
        <p:sp>
          <p:nvSpPr>
            <p:cNvPr id="47" name="Google Shape;47;p5"/>
            <p:cNvSpPr/>
            <p:nvPr/>
          </p:nvSpPr>
          <p:spPr>
            <a:xfrm>
              <a:off x="8115362" y="1965389"/>
              <a:ext cx="42144" cy="40358"/>
            </a:xfrm>
            <a:custGeom>
              <a:avLst/>
              <a:gdLst/>
              <a:ahLst/>
              <a:cxnLst/>
              <a:rect l="l" t="t" r="r" b="b"/>
              <a:pathLst>
                <a:path w="1935" h="1853" extrusionOk="0">
                  <a:moveTo>
                    <a:pt x="938" y="363"/>
                  </a:moveTo>
                  <a:cubicBezTo>
                    <a:pt x="1066" y="363"/>
                    <a:pt x="1189" y="406"/>
                    <a:pt x="1301" y="481"/>
                  </a:cubicBezTo>
                  <a:cubicBezTo>
                    <a:pt x="1468" y="648"/>
                    <a:pt x="1568" y="914"/>
                    <a:pt x="1468" y="1148"/>
                  </a:cubicBezTo>
                  <a:cubicBezTo>
                    <a:pt x="1378" y="1358"/>
                    <a:pt x="1154" y="1487"/>
                    <a:pt x="916" y="1487"/>
                  </a:cubicBezTo>
                  <a:cubicBezTo>
                    <a:pt x="889" y="1487"/>
                    <a:pt x="861" y="1485"/>
                    <a:pt x="834" y="1482"/>
                  </a:cubicBezTo>
                  <a:cubicBezTo>
                    <a:pt x="818" y="1482"/>
                    <a:pt x="804" y="1484"/>
                    <a:pt x="790" y="1488"/>
                  </a:cubicBezTo>
                  <a:lnTo>
                    <a:pt x="790" y="1488"/>
                  </a:lnTo>
                  <a:cubicBezTo>
                    <a:pt x="590" y="1410"/>
                    <a:pt x="426" y="1255"/>
                    <a:pt x="367" y="1048"/>
                  </a:cubicBezTo>
                  <a:cubicBezTo>
                    <a:pt x="334" y="781"/>
                    <a:pt x="434" y="548"/>
                    <a:pt x="634" y="447"/>
                  </a:cubicBezTo>
                  <a:cubicBezTo>
                    <a:pt x="736" y="389"/>
                    <a:pt x="839" y="363"/>
                    <a:pt x="938" y="363"/>
                  </a:cubicBezTo>
                  <a:close/>
                  <a:moveTo>
                    <a:pt x="963" y="0"/>
                  </a:moveTo>
                  <a:cubicBezTo>
                    <a:pt x="843" y="0"/>
                    <a:pt x="720" y="26"/>
                    <a:pt x="601" y="81"/>
                  </a:cubicBezTo>
                  <a:cubicBezTo>
                    <a:pt x="234" y="214"/>
                    <a:pt x="0" y="581"/>
                    <a:pt x="0" y="948"/>
                  </a:cubicBezTo>
                  <a:cubicBezTo>
                    <a:pt x="33" y="1381"/>
                    <a:pt x="367" y="1748"/>
                    <a:pt x="767" y="1848"/>
                  </a:cubicBezTo>
                  <a:cubicBezTo>
                    <a:pt x="781" y="1848"/>
                    <a:pt x="795" y="1848"/>
                    <a:pt x="809" y="1846"/>
                  </a:cubicBezTo>
                  <a:lnTo>
                    <a:pt x="809" y="1846"/>
                  </a:lnTo>
                  <a:cubicBezTo>
                    <a:pt x="817" y="1848"/>
                    <a:pt x="826" y="1848"/>
                    <a:pt x="834" y="1848"/>
                  </a:cubicBezTo>
                  <a:cubicBezTo>
                    <a:pt x="861" y="1851"/>
                    <a:pt x="887" y="1852"/>
                    <a:pt x="914" y="1852"/>
                  </a:cubicBezTo>
                  <a:cubicBezTo>
                    <a:pt x="1253" y="1852"/>
                    <a:pt x="1580" y="1657"/>
                    <a:pt x="1735" y="1348"/>
                  </a:cubicBezTo>
                  <a:cubicBezTo>
                    <a:pt x="1935" y="1015"/>
                    <a:pt x="1868" y="614"/>
                    <a:pt x="1601" y="314"/>
                  </a:cubicBezTo>
                  <a:cubicBezTo>
                    <a:pt x="1444" y="112"/>
                    <a:pt x="1211" y="0"/>
                    <a:pt x="9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136462" y="189340"/>
              <a:ext cx="41426" cy="40010"/>
            </a:xfrm>
            <a:custGeom>
              <a:avLst/>
              <a:gdLst/>
              <a:ahLst/>
              <a:cxnLst/>
              <a:rect l="l" t="t" r="r" b="b"/>
              <a:pathLst>
                <a:path w="1902" h="1837" extrusionOk="0">
                  <a:moveTo>
                    <a:pt x="908" y="344"/>
                  </a:moveTo>
                  <a:cubicBezTo>
                    <a:pt x="1040" y="344"/>
                    <a:pt x="1171" y="396"/>
                    <a:pt x="1268" y="493"/>
                  </a:cubicBezTo>
                  <a:cubicBezTo>
                    <a:pt x="1468" y="627"/>
                    <a:pt x="1535" y="894"/>
                    <a:pt x="1435" y="1127"/>
                  </a:cubicBezTo>
                  <a:cubicBezTo>
                    <a:pt x="1345" y="1338"/>
                    <a:pt x="1118" y="1494"/>
                    <a:pt x="879" y="1498"/>
                  </a:cubicBezTo>
                  <a:lnTo>
                    <a:pt x="879" y="1498"/>
                  </a:lnTo>
                  <a:cubicBezTo>
                    <a:pt x="875" y="1497"/>
                    <a:pt x="872" y="1495"/>
                    <a:pt x="868" y="1494"/>
                  </a:cubicBezTo>
                  <a:cubicBezTo>
                    <a:pt x="601" y="1461"/>
                    <a:pt x="401" y="1260"/>
                    <a:pt x="367" y="1027"/>
                  </a:cubicBezTo>
                  <a:cubicBezTo>
                    <a:pt x="301" y="793"/>
                    <a:pt x="434" y="560"/>
                    <a:pt x="634" y="427"/>
                  </a:cubicBezTo>
                  <a:cubicBezTo>
                    <a:pt x="718" y="371"/>
                    <a:pt x="813" y="344"/>
                    <a:pt x="908" y="344"/>
                  </a:cubicBezTo>
                  <a:close/>
                  <a:moveTo>
                    <a:pt x="912" y="1"/>
                  </a:moveTo>
                  <a:cubicBezTo>
                    <a:pt x="806" y="1"/>
                    <a:pt x="700" y="20"/>
                    <a:pt x="601" y="60"/>
                  </a:cubicBezTo>
                  <a:cubicBezTo>
                    <a:pt x="234" y="193"/>
                    <a:pt x="0" y="560"/>
                    <a:pt x="0" y="960"/>
                  </a:cubicBezTo>
                  <a:cubicBezTo>
                    <a:pt x="34" y="1394"/>
                    <a:pt x="334" y="1727"/>
                    <a:pt x="768" y="1828"/>
                  </a:cubicBezTo>
                  <a:cubicBezTo>
                    <a:pt x="789" y="1834"/>
                    <a:pt x="808" y="1836"/>
                    <a:pt x="827" y="1836"/>
                  </a:cubicBezTo>
                  <a:cubicBezTo>
                    <a:pt x="842" y="1836"/>
                    <a:pt x="855" y="1834"/>
                    <a:pt x="868" y="1831"/>
                  </a:cubicBezTo>
                  <a:lnTo>
                    <a:pt x="868" y="1831"/>
                  </a:lnTo>
                  <a:cubicBezTo>
                    <a:pt x="873" y="1831"/>
                    <a:pt x="877" y="1831"/>
                    <a:pt x="881" y="1831"/>
                  </a:cubicBezTo>
                  <a:cubicBezTo>
                    <a:pt x="1221" y="1831"/>
                    <a:pt x="1550" y="1639"/>
                    <a:pt x="1735" y="1361"/>
                  </a:cubicBezTo>
                  <a:cubicBezTo>
                    <a:pt x="1902" y="994"/>
                    <a:pt x="1868" y="593"/>
                    <a:pt x="1602" y="293"/>
                  </a:cubicBezTo>
                  <a:cubicBezTo>
                    <a:pt x="1414" y="106"/>
                    <a:pt x="1162" y="1"/>
                    <a:pt x="9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5"/>
            <p:cNvGrpSpPr/>
            <p:nvPr/>
          </p:nvGrpSpPr>
          <p:grpSpPr>
            <a:xfrm>
              <a:off x="7047147" y="487042"/>
              <a:ext cx="89298" cy="144467"/>
              <a:chOff x="5394859" y="3062779"/>
              <a:chExt cx="89298" cy="144467"/>
            </a:xfrm>
          </p:grpSpPr>
          <p:sp>
            <p:nvSpPr>
              <p:cNvPr id="50" name="Google Shape;50;p5"/>
              <p:cNvSpPr/>
              <p:nvPr/>
            </p:nvSpPr>
            <p:spPr>
              <a:xfrm>
                <a:off x="5399847" y="3066482"/>
                <a:ext cx="79954" cy="137345"/>
              </a:xfrm>
              <a:custGeom>
                <a:avLst/>
                <a:gdLst/>
                <a:ahLst/>
                <a:cxnLst/>
                <a:rect l="l" t="t" r="r" b="b"/>
                <a:pathLst>
                  <a:path w="3671" h="6306" extrusionOk="0">
                    <a:moveTo>
                      <a:pt x="1702" y="1"/>
                    </a:moveTo>
                    <a:cubicBezTo>
                      <a:pt x="1669" y="635"/>
                      <a:pt x="1535" y="1268"/>
                      <a:pt x="1335" y="1902"/>
                    </a:cubicBezTo>
                    <a:cubicBezTo>
                      <a:pt x="1102" y="2536"/>
                      <a:pt x="601" y="3036"/>
                      <a:pt x="1" y="3303"/>
                    </a:cubicBezTo>
                    <a:cubicBezTo>
                      <a:pt x="601" y="3503"/>
                      <a:pt x="1135" y="3970"/>
                      <a:pt x="1402" y="4537"/>
                    </a:cubicBezTo>
                    <a:cubicBezTo>
                      <a:pt x="1669" y="5104"/>
                      <a:pt x="1836" y="5705"/>
                      <a:pt x="1936" y="6305"/>
                    </a:cubicBezTo>
                    <a:cubicBezTo>
                      <a:pt x="2002" y="5672"/>
                      <a:pt x="2102" y="5038"/>
                      <a:pt x="2336" y="4437"/>
                    </a:cubicBezTo>
                    <a:cubicBezTo>
                      <a:pt x="2536" y="3770"/>
                      <a:pt x="3036" y="3270"/>
                      <a:pt x="3670" y="3003"/>
                    </a:cubicBezTo>
                    <a:cubicBezTo>
                      <a:pt x="3036" y="2803"/>
                      <a:pt x="2536" y="2369"/>
                      <a:pt x="2236" y="1769"/>
                    </a:cubicBezTo>
                    <a:cubicBezTo>
                      <a:pt x="1969" y="1202"/>
                      <a:pt x="1802" y="601"/>
                      <a:pt x="1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394859" y="3062779"/>
                <a:ext cx="89298" cy="144467"/>
              </a:xfrm>
              <a:custGeom>
                <a:avLst/>
                <a:gdLst/>
                <a:ahLst/>
                <a:cxnLst/>
                <a:rect l="l" t="t" r="r" b="b"/>
                <a:pathLst>
                  <a:path w="4100" h="6633" extrusionOk="0">
                    <a:moveTo>
                      <a:pt x="1970" y="1128"/>
                    </a:moveTo>
                    <a:cubicBezTo>
                      <a:pt x="2234" y="1973"/>
                      <a:pt x="2635" y="2787"/>
                      <a:pt x="3438" y="3188"/>
                    </a:cubicBezTo>
                    <a:lnTo>
                      <a:pt x="3438" y="3188"/>
                    </a:lnTo>
                    <a:cubicBezTo>
                      <a:pt x="2617" y="3670"/>
                      <a:pt x="2284" y="4608"/>
                      <a:pt x="2118" y="5555"/>
                    </a:cubicBezTo>
                    <a:lnTo>
                      <a:pt x="2118" y="5555"/>
                    </a:lnTo>
                    <a:cubicBezTo>
                      <a:pt x="1862" y="4690"/>
                      <a:pt x="1452" y="3846"/>
                      <a:pt x="654" y="3453"/>
                    </a:cubicBezTo>
                    <a:lnTo>
                      <a:pt x="654" y="3453"/>
                    </a:lnTo>
                    <a:cubicBezTo>
                      <a:pt x="1467" y="2964"/>
                      <a:pt x="1802" y="2055"/>
                      <a:pt x="1970" y="1128"/>
                    </a:cubicBezTo>
                    <a:close/>
                    <a:moveTo>
                      <a:pt x="1940" y="0"/>
                    </a:moveTo>
                    <a:cubicBezTo>
                      <a:pt x="1848" y="0"/>
                      <a:pt x="1750" y="74"/>
                      <a:pt x="1731" y="171"/>
                    </a:cubicBezTo>
                    <a:cubicBezTo>
                      <a:pt x="1631" y="1338"/>
                      <a:pt x="1397" y="2839"/>
                      <a:pt x="163" y="3306"/>
                    </a:cubicBezTo>
                    <a:cubicBezTo>
                      <a:pt x="136" y="3316"/>
                      <a:pt x="114" y="3330"/>
                      <a:pt x="97" y="3349"/>
                    </a:cubicBezTo>
                    <a:lnTo>
                      <a:pt x="97" y="3349"/>
                    </a:lnTo>
                    <a:cubicBezTo>
                      <a:pt x="13" y="3419"/>
                      <a:pt x="0" y="3551"/>
                      <a:pt x="107" y="3616"/>
                    </a:cubicBezTo>
                    <a:lnTo>
                      <a:pt x="107" y="3616"/>
                    </a:lnTo>
                    <a:cubicBezTo>
                      <a:pt x="130" y="3641"/>
                      <a:pt x="161" y="3657"/>
                      <a:pt x="197" y="3657"/>
                    </a:cubicBezTo>
                    <a:cubicBezTo>
                      <a:pt x="203" y="3657"/>
                      <a:pt x="210" y="3657"/>
                      <a:pt x="217" y="3655"/>
                    </a:cubicBezTo>
                    <a:lnTo>
                      <a:pt x="217" y="3655"/>
                    </a:lnTo>
                    <a:cubicBezTo>
                      <a:pt x="1408" y="4016"/>
                      <a:pt x="1768" y="5424"/>
                      <a:pt x="1998" y="6509"/>
                    </a:cubicBezTo>
                    <a:cubicBezTo>
                      <a:pt x="2012" y="6596"/>
                      <a:pt x="2077" y="6632"/>
                      <a:pt x="2146" y="6632"/>
                    </a:cubicBezTo>
                    <a:cubicBezTo>
                      <a:pt x="2235" y="6632"/>
                      <a:pt x="2331" y="6570"/>
                      <a:pt x="2331" y="6475"/>
                    </a:cubicBezTo>
                    <a:cubicBezTo>
                      <a:pt x="2465" y="5308"/>
                      <a:pt x="2665" y="3773"/>
                      <a:pt x="3933" y="3340"/>
                    </a:cubicBezTo>
                    <a:cubicBezTo>
                      <a:pt x="4099" y="3273"/>
                      <a:pt x="4099" y="3040"/>
                      <a:pt x="3933" y="3006"/>
                    </a:cubicBezTo>
                    <a:cubicBezTo>
                      <a:pt x="2665" y="2639"/>
                      <a:pt x="2331" y="1238"/>
                      <a:pt x="2098" y="137"/>
                    </a:cubicBezTo>
                    <a:cubicBezTo>
                      <a:pt x="2070" y="39"/>
                      <a:pt x="2006" y="0"/>
                      <a:pt x="19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8042551" y="189338"/>
              <a:ext cx="149001" cy="125064"/>
              <a:chOff x="6315316" y="635299"/>
              <a:chExt cx="191838" cy="161020"/>
            </a:xfrm>
          </p:grpSpPr>
          <p:sp>
            <p:nvSpPr>
              <p:cNvPr id="53" name="Google Shape;53;p5"/>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rgbClr val="FF8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a:off x="8945606" y="1476746"/>
              <a:ext cx="123536" cy="102584"/>
              <a:chOff x="6215056" y="2418396"/>
              <a:chExt cx="123536" cy="102584"/>
            </a:xfrm>
          </p:grpSpPr>
          <p:sp>
            <p:nvSpPr>
              <p:cNvPr id="56" name="Google Shape;56;p5"/>
              <p:cNvSpPr/>
              <p:nvPr/>
            </p:nvSpPr>
            <p:spPr>
              <a:xfrm>
                <a:off x="6225969" y="2422382"/>
                <a:ext cx="102453" cy="93959"/>
              </a:xfrm>
              <a:custGeom>
                <a:avLst/>
                <a:gdLst/>
                <a:ahLst/>
                <a:cxnLst/>
                <a:rect l="l" t="t" r="r" b="b"/>
                <a:pathLst>
                  <a:path w="4704" h="4314" extrusionOk="0">
                    <a:moveTo>
                      <a:pt x="3403" y="0"/>
                    </a:moveTo>
                    <a:cubicBezTo>
                      <a:pt x="3291" y="0"/>
                      <a:pt x="3179" y="17"/>
                      <a:pt x="3069" y="51"/>
                    </a:cubicBezTo>
                    <a:cubicBezTo>
                      <a:pt x="2735" y="184"/>
                      <a:pt x="2435" y="451"/>
                      <a:pt x="2302" y="818"/>
                    </a:cubicBezTo>
                    <a:cubicBezTo>
                      <a:pt x="2102" y="484"/>
                      <a:pt x="1768" y="251"/>
                      <a:pt x="1434" y="184"/>
                    </a:cubicBezTo>
                    <a:cubicBezTo>
                      <a:pt x="1375" y="176"/>
                      <a:pt x="1316" y="171"/>
                      <a:pt x="1258" y="171"/>
                    </a:cubicBezTo>
                    <a:cubicBezTo>
                      <a:pt x="860" y="171"/>
                      <a:pt x="504" y="368"/>
                      <a:pt x="300" y="718"/>
                    </a:cubicBezTo>
                    <a:cubicBezTo>
                      <a:pt x="67" y="1085"/>
                      <a:pt x="0" y="1552"/>
                      <a:pt x="100" y="1985"/>
                    </a:cubicBezTo>
                    <a:cubicBezTo>
                      <a:pt x="234" y="2419"/>
                      <a:pt x="434" y="2819"/>
                      <a:pt x="734" y="3153"/>
                    </a:cubicBezTo>
                    <a:cubicBezTo>
                      <a:pt x="1134" y="3587"/>
                      <a:pt x="1601" y="3953"/>
                      <a:pt x="2135" y="4220"/>
                    </a:cubicBezTo>
                    <a:cubicBezTo>
                      <a:pt x="2255" y="4280"/>
                      <a:pt x="2388" y="4313"/>
                      <a:pt x="2520" y="4313"/>
                    </a:cubicBezTo>
                    <a:cubicBezTo>
                      <a:pt x="2681" y="4313"/>
                      <a:pt x="2840" y="4264"/>
                      <a:pt x="2969" y="4154"/>
                    </a:cubicBezTo>
                    <a:cubicBezTo>
                      <a:pt x="3469" y="3820"/>
                      <a:pt x="3903" y="3386"/>
                      <a:pt x="4236" y="2919"/>
                    </a:cubicBezTo>
                    <a:cubicBezTo>
                      <a:pt x="4470" y="2519"/>
                      <a:pt x="4603" y="2085"/>
                      <a:pt x="4637" y="1652"/>
                    </a:cubicBezTo>
                    <a:cubicBezTo>
                      <a:pt x="4703" y="1218"/>
                      <a:pt x="4570" y="751"/>
                      <a:pt x="4270" y="418"/>
                    </a:cubicBezTo>
                    <a:cubicBezTo>
                      <a:pt x="4046" y="144"/>
                      <a:pt x="3729" y="0"/>
                      <a:pt x="3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215056" y="2418396"/>
                <a:ext cx="123536" cy="102584"/>
              </a:xfrm>
              <a:custGeom>
                <a:avLst/>
                <a:gdLst/>
                <a:ahLst/>
                <a:cxnLst/>
                <a:rect l="l" t="t" r="r" b="b"/>
                <a:pathLst>
                  <a:path w="5672" h="4710" extrusionOk="0">
                    <a:moveTo>
                      <a:pt x="3837" y="367"/>
                    </a:moveTo>
                    <a:cubicBezTo>
                      <a:pt x="4237" y="367"/>
                      <a:pt x="4604" y="601"/>
                      <a:pt x="4804" y="934"/>
                    </a:cubicBezTo>
                    <a:cubicBezTo>
                      <a:pt x="5204" y="1735"/>
                      <a:pt x="4804" y="2735"/>
                      <a:pt x="4270" y="3369"/>
                    </a:cubicBezTo>
                    <a:cubicBezTo>
                      <a:pt x="4137" y="3503"/>
                      <a:pt x="3970" y="3669"/>
                      <a:pt x="3803" y="3803"/>
                    </a:cubicBezTo>
                    <a:cubicBezTo>
                      <a:pt x="3637" y="3970"/>
                      <a:pt x="3470" y="4103"/>
                      <a:pt x="3236" y="4237"/>
                    </a:cubicBezTo>
                    <a:cubicBezTo>
                      <a:pt x="3155" y="4277"/>
                      <a:pt x="3072" y="4294"/>
                      <a:pt x="2990" y="4294"/>
                    </a:cubicBezTo>
                    <a:cubicBezTo>
                      <a:pt x="2665" y="4294"/>
                      <a:pt x="2341" y="4029"/>
                      <a:pt x="2102" y="3870"/>
                    </a:cubicBezTo>
                    <a:cubicBezTo>
                      <a:pt x="1402" y="3403"/>
                      <a:pt x="735" y="2602"/>
                      <a:pt x="735" y="1735"/>
                    </a:cubicBezTo>
                    <a:cubicBezTo>
                      <a:pt x="701" y="1234"/>
                      <a:pt x="1001" y="767"/>
                      <a:pt x="1435" y="601"/>
                    </a:cubicBezTo>
                    <a:cubicBezTo>
                      <a:pt x="1531" y="573"/>
                      <a:pt x="1629" y="560"/>
                      <a:pt x="1726" y="560"/>
                    </a:cubicBezTo>
                    <a:cubicBezTo>
                      <a:pt x="2097" y="560"/>
                      <a:pt x="2451" y="757"/>
                      <a:pt x="2636" y="1101"/>
                    </a:cubicBezTo>
                    <a:cubicBezTo>
                      <a:pt x="2675" y="1160"/>
                      <a:pt x="2731" y="1184"/>
                      <a:pt x="2788" y="1184"/>
                    </a:cubicBezTo>
                    <a:cubicBezTo>
                      <a:pt x="2793" y="1184"/>
                      <a:pt x="2798" y="1184"/>
                      <a:pt x="2803" y="1183"/>
                    </a:cubicBezTo>
                    <a:lnTo>
                      <a:pt x="2803" y="1183"/>
                    </a:lnTo>
                    <a:cubicBezTo>
                      <a:pt x="2808" y="1184"/>
                      <a:pt x="2813" y="1184"/>
                      <a:pt x="2817" y="1184"/>
                    </a:cubicBezTo>
                    <a:cubicBezTo>
                      <a:pt x="2874" y="1184"/>
                      <a:pt x="2930" y="1160"/>
                      <a:pt x="2969" y="1101"/>
                    </a:cubicBezTo>
                    <a:cubicBezTo>
                      <a:pt x="2972" y="1093"/>
                      <a:pt x="2975" y="1085"/>
                      <a:pt x="2978" y="1077"/>
                    </a:cubicBezTo>
                    <a:lnTo>
                      <a:pt x="2978" y="1077"/>
                    </a:lnTo>
                    <a:cubicBezTo>
                      <a:pt x="2987" y="1061"/>
                      <a:pt x="2994" y="1044"/>
                      <a:pt x="2997" y="1026"/>
                    </a:cubicBezTo>
                    <a:lnTo>
                      <a:pt x="2997" y="1026"/>
                    </a:lnTo>
                    <a:cubicBezTo>
                      <a:pt x="3146" y="668"/>
                      <a:pt x="3462" y="430"/>
                      <a:pt x="3837" y="367"/>
                    </a:cubicBezTo>
                    <a:close/>
                    <a:moveTo>
                      <a:pt x="3903" y="0"/>
                    </a:moveTo>
                    <a:cubicBezTo>
                      <a:pt x="3436" y="28"/>
                      <a:pt x="3037" y="282"/>
                      <a:pt x="2780" y="651"/>
                    </a:cubicBezTo>
                    <a:lnTo>
                      <a:pt x="2780" y="651"/>
                    </a:lnTo>
                    <a:cubicBezTo>
                      <a:pt x="2507" y="355"/>
                      <a:pt x="2125" y="160"/>
                      <a:pt x="1702" y="134"/>
                    </a:cubicBezTo>
                    <a:cubicBezTo>
                      <a:pt x="1202" y="167"/>
                      <a:pt x="768" y="467"/>
                      <a:pt x="534" y="934"/>
                    </a:cubicBezTo>
                    <a:cubicBezTo>
                      <a:pt x="1" y="1968"/>
                      <a:pt x="668" y="3202"/>
                      <a:pt x="1468" y="3903"/>
                    </a:cubicBezTo>
                    <a:cubicBezTo>
                      <a:pt x="1702" y="4070"/>
                      <a:pt x="1902" y="4203"/>
                      <a:pt x="2136" y="4370"/>
                    </a:cubicBezTo>
                    <a:cubicBezTo>
                      <a:pt x="2369" y="4537"/>
                      <a:pt x="2636" y="4637"/>
                      <a:pt x="2903" y="4704"/>
                    </a:cubicBezTo>
                    <a:cubicBezTo>
                      <a:pt x="2935" y="4708"/>
                      <a:pt x="2968" y="4710"/>
                      <a:pt x="3000" y="4710"/>
                    </a:cubicBezTo>
                    <a:cubicBezTo>
                      <a:pt x="3493" y="4710"/>
                      <a:pt x="3926" y="4249"/>
                      <a:pt x="4270" y="3936"/>
                    </a:cubicBezTo>
                    <a:cubicBezTo>
                      <a:pt x="5038" y="3202"/>
                      <a:pt x="5671" y="1968"/>
                      <a:pt x="5204" y="934"/>
                    </a:cubicBezTo>
                    <a:cubicBezTo>
                      <a:pt x="5004" y="400"/>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rot="9227773">
              <a:off x="5165892" y="205748"/>
              <a:ext cx="482935" cy="192638"/>
              <a:chOff x="5653425" y="2263552"/>
              <a:chExt cx="482897" cy="192622"/>
            </a:xfrm>
          </p:grpSpPr>
          <p:sp>
            <p:nvSpPr>
              <p:cNvPr id="59" name="Google Shape;59;p5"/>
              <p:cNvSpPr/>
              <p:nvPr/>
            </p:nvSpPr>
            <p:spPr>
              <a:xfrm>
                <a:off x="5666516" y="2268714"/>
                <a:ext cx="395242" cy="182386"/>
              </a:xfrm>
              <a:custGeom>
                <a:avLst/>
                <a:gdLst/>
                <a:ahLst/>
                <a:cxnLst/>
                <a:rect l="l" t="t" r="r" b="b"/>
                <a:pathLst>
                  <a:path w="18147" h="8374" extrusionOk="0">
                    <a:moveTo>
                      <a:pt x="13969" y="0"/>
                    </a:moveTo>
                    <a:cubicBezTo>
                      <a:pt x="13950" y="0"/>
                      <a:pt x="13930" y="0"/>
                      <a:pt x="13910" y="1"/>
                    </a:cubicBezTo>
                    <a:lnTo>
                      <a:pt x="4203" y="1"/>
                    </a:lnTo>
                    <a:cubicBezTo>
                      <a:pt x="1901" y="1"/>
                      <a:pt x="0" y="1869"/>
                      <a:pt x="0" y="4170"/>
                    </a:cubicBezTo>
                    <a:cubicBezTo>
                      <a:pt x="0" y="6505"/>
                      <a:pt x="1901" y="8373"/>
                      <a:pt x="4203" y="8373"/>
                    </a:cubicBezTo>
                    <a:lnTo>
                      <a:pt x="13910" y="8373"/>
                    </a:lnTo>
                    <a:cubicBezTo>
                      <a:pt x="16212" y="8373"/>
                      <a:pt x="18113" y="6539"/>
                      <a:pt x="18113" y="4237"/>
                    </a:cubicBezTo>
                    <a:cubicBezTo>
                      <a:pt x="18146" y="1922"/>
                      <a:pt x="16277" y="0"/>
                      <a:pt x="139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5653425" y="2263552"/>
                <a:ext cx="419221" cy="192622"/>
              </a:xfrm>
              <a:custGeom>
                <a:avLst/>
                <a:gdLst/>
                <a:ahLst/>
                <a:cxnLst/>
                <a:rect l="l" t="t" r="r" b="b"/>
                <a:pathLst>
                  <a:path w="19248" h="8844" extrusionOk="0">
                    <a:moveTo>
                      <a:pt x="14542" y="437"/>
                    </a:moveTo>
                    <a:cubicBezTo>
                      <a:pt x="16582" y="437"/>
                      <a:pt x="18282" y="1993"/>
                      <a:pt x="18480" y="4007"/>
                    </a:cubicBezTo>
                    <a:cubicBezTo>
                      <a:pt x="18714" y="6042"/>
                      <a:pt x="17313" y="7910"/>
                      <a:pt x="15312" y="8310"/>
                    </a:cubicBezTo>
                    <a:cubicBezTo>
                      <a:pt x="14911" y="8377"/>
                      <a:pt x="14511" y="8410"/>
                      <a:pt x="14111" y="8410"/>
                    </a:cubicBezTo>
                    <a:lnTo>
                      <a:pt x="5004" y="8410"/>
                    </a:lnTo>
                    <a:cubicBezTo>
                      <a:pt x="4404" y="8410"/>
                      <a:pt x="3837" y="8310"/>
                      <a:pt x="3270" y="8110"/>
                    </a:cubicBezTo>
                    <a:cubicBezTo>
                      <a:pt x="1" y="6742"/>
                      <a:pt x="1" y="2106"/>
                      <a:pt x="3270" y="738"/>
                    </a:cubicBezTo>
                    <a:cubicBezTo>
                      <a:pt x="3770" y="538"/>
                      <a:pt x="4270" y="438"/>
                      <a:pt x="4804" y="438"/>
                    </a:cubicBezTo>
                    <a:lnTo>
                      <a:pt x="14478" y="438"/>
                    </a:lnTo>
                    <a:cubicBezTo>
                      <a:pt x="14499" y="437"/>
                      <a:pt x="14521" y="437"/>
                      <a:pt x="14542" y="437"/>
                    </a:cubicBezTo>
                    <a:close/>
                    <a:moveTo>
                      <a:pt x="13801" y="0"/>
                    </a:moveTo>
                    <a:cubicBezTo>
                      <a:pt x="13547" y="0"/>
                      <a:pt x="13294" y="4"/>
                      <a:pt x="13043" y="4"/>
                    </a:cubicBezTo>
                    <a:lnTo>
                      <a:pt x="4804" y="4"/>
                    </a:lnTo>
                    <a:cubicBezTo>
                      <a:pt x="4758" y="4"/>
                      <a:pt x="4719" y="17"/>
                      <a:pt x="4689" y="39"/>
                    </a:cubicBezTo>
                    <a:lnTo>
                      <a:pt x="4689" y="39"/>
                    </a:lnTo>
                    <a:cubicBezTo>
                      <a:pt x="2504" y="96"/>
                      <a:pt x="664" y="1777"/>
                      <a:pt x="434" y="3974"/>
                    </a:cubicBezTo>
                    <a:cubicBezTo>
                      <a:pt x="201" y="6209"/>
                      <a:pt x="1702" y="8243"/>
                      <a:pt x="3903" y="8710"/>
                    </a:cubicBezTo>
                    <a:cubicBezTo>
                      <a:pt x="4526" y="8799"/>
                      <a:pt x="5164" y="8844"/>
                      <a:pt x="5806" y="8844"/>
                    </a:cubicBezTo>
                    <a:cubicBezTo>
                      <a:pt x="6127" y="8844"/>
                      <a:pt x="6450" y="8833"/>
                      <a:pt x="6772" y="8810"/>
                    </a:cubicBezTo>
                    <a:lnTo>
                      <a:pt x="14478" y="8810"/>
                    </a:lnTo>
                    <a:cubicBezTo>
                      <a:pt x="14501" y="8811"/>
                      <a:pt x="14524" y="8811"/>
                      <a:pt x="14548" y="8811"/>
                    </a:cubicBezTo>
                    <a:cubicBezTo>
                      <a:pt x="16620" y="8811"/>
                      <a:pt x="18419" y="7353"/>
                      <a:pt x="18847" y="5308"/>
                    </a:cubicBezTo>
                    <a:cubicBezTo>
                      <a:pt x="19248" y="3273"/>
                      <a:pt x="18180" y="1172"/>
                      <a:pt x="16246" y="371"/>
                    </a:cubicBezTo>
                    <a:cubicBezTo>
                      <a:pt x="15455" y="39"/>
                      <a:pt x="14625" y="0"/>
                      <a:pt x="13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699493" y="2291715"/>
                <a:ext cx="110882" cy="57238"/>
              </a:xfrm>
              <a:custGeom>
                <a:avLst/>
                <a:gdLst/>
                <a:ahLst/>
                <a:cxnLst/>
                <a:rect l="l" t="t" r="r" b="b"/>
                <a:pathLst>
                  <a:path w="5091" h="2628" extrusionOk="0">
                    <a:moveTo>
                      <a:pt x="4077" y="0"/>
                    </a:moveTo>
                    <a:cubicBezTo>
                      <a:pt x="3240" y="0"/>
                      <a:pt x="2427" y="170"/>
                      <a:pt x="1655" y="479"/>
                    </a:cubicBezTo>
                    <a:cubicBezTo>
                      <a:pt x="854" y="813"/>
                      <a:pt x="254" y="1513"/>
                      <a:pt x="20" y="2380"/>
                    </a:cubicBezTo>
                    <a:cubicBezTo>
                      <a:pt x="0" y="2523"/>
                      <a:pt x="141" y="2628"/>
                      <a:pt x="269" y="2628"/>
                    </a:cubicBezTo>
                    <a:cubicBezTo>
                      <a:pt x="351" y="2628"/>
                      <a:pt x="428" y="2585"/>
                      <a:pt x="454" y="2480"/>
                    </a:cubicBezTo>
                    <a:lnTo>
                      <a:pt x="454" y="2447"/>
                    </a:lnTo>
                    <a:cubicBezTo>
                      <a:pt x="654" y="1713"/>
                      <a:pt x="1188" y="1079"/>
                      <a:pt x="1922" y="779"/>
                    </a:cubicBezTo>
                    <a:cubicBezTo>
                      <a:pt x="2610" y="558"/>
                      <a:pt x="3317" y="427"/>
                      <a:pt x="4041" y="427"/>
                    </a:cubicBezTo>
                    <a:cubicBezTo>
                      <a:pt x="4300" y="427"/>
                      <a:pt x="4561" y="444"/>
                      <a:pt x="4824" y="479"/>
                    </a:cubicBezTo>
                    <a:cubicBezTo>
                      <a:pt x="5091" y="479"/>
                      <a:pt x="5091" y="45"/>
                      <a:pt x="4824" y="45"/>
                    </a:cubicBezTo>
                    <a:cubicBezTo>
                      <a:pt x="4573" y="15"/>
                      <a:pt x="4324" y="0"/>
                      <a:pt x="40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5828525" y="2291236"/>
                <a:ext cx="12371" cy="947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5766035" y="2378427"/>
                <a:ext cx="23283" cy="27639"/>
              </a:xfrm>
              <a:custGeom>
                <a:avLst/>
                <a:gdLst/>
                <a:ahLst/>
                <a:cxnLst/>
                <a:rect l="l" t="t" r="r" b="b"/>
                <a:pathLst>
                  <a:path w="1069" h="1269" extrusionOk="0">
                    <a:moveTo>
                      <a:pt x="802" y="1"/>
                    </a:moveTo>
                    <a:cubicBezTo>
                      <a:pt x="768" y="34"/>
                      <a:pt x="701" y="67"/>
                      <a:pt x="668" y="101"/>
                    </a:cubicBezTo>
                    <a:lnTo>
                      <a:pt x="34" y="968"/>
                    </a:lnTo>
                    <a:cubicBezTo>
                      <a:pt x="1" y="1001"/>
                      <a:pt x="1" y="1068"/>
                      <a:pt x="34" y="1135"/>
                    </a:cubicBezTo>
                    <a:cubicBezTo>
                      <a:pt x="34" y="1168"/>
                      <a:pt x="68" y="1235"/>
                      <a:pt x="134" y="1235"/>
                    </a:cubicBezTo>
                    <a:cubicBezTo>
                      <a:pt x="168" y="1268"/>
                      <a:pt x="234" y="1268"/>
                      <a:pt x="268" y="1268"/>
                    </a:cubicBezTo>
                    <a:cubicBezTo>
                      <a:pt x="335" y="1235"/>
                      <a:pt x="368" y="1201"/>
                      <a:pt x="401" y="1168"/>
                    </a:cubicBezTo>
                    <a:lnTo>
                      <a:pt x="1068" y="301"/>
                    </a:lnTo>
                    <a:cubicBezTo>
                      <a:pt x="1068" y="234"/>
                      <a:pt x="1068" y="201"/>
                      <a:pt x="1068" y="134"/>
                    </a:cubicBezTo>
                    <a:cubicBezTo>
                      <a:pt x="1035" y="101"/>
                      <a:pt x="1002" y="34"/>
                      <a:pt x="9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784941" y="2386356"/>
                <a:ext cx="20190" cy="24807"/>
              </a:xfrm>
              <a:custGeom>
                <a:avLst/>
                <a:gdLst/>
                <a:ahLst/>
                <a:cxnLst/>
                <a:rect l="l" t="t" r="r" b="b"/>
                <a:pathLst>
                  <a:path w="927" h="1139" extrusionOk="0">
                    <a:moveTo>
                      <a:pt x="637" y="0"/>
                    </a:moveTo>
                    <a:cubicBezTo>
                      <a:pt x="572" y="0"/>
                      <a:pt x="509" y="31"/>
                      <a:pt x="467" y="104"/>
                    </a:cubicBezTo>
                    <a:lnTo>
                      <a:pt x="67" y="837"/>
                    </a:lnTo>
                    <a:cubicBezTo>
                      <a:pt x="0" y="904"/>
                      <a:pt x="34" y="1038"/>
                      <a:pt x="134" y="1104"/>
                    </a:cubicBezTo>
                    <a:cubicBezTo>
                      <a:pt x="169" y="1128"/>
                      <a:pt x="209" y="1139"/>
                      <a:pt x="247" y="1139"/>
                    </a:cubicBezTo>
                    <a:cubicBezTo>
                      <a:pt x="316" y="1139"/>
                      <a:pt x="379" y="1102"/>
                      <a:pt x="401" y="1038"/>
                    </a:cubicBezTo>
                    <a:lnTo>
                      <a:pt x="834" y="337"/>
                    </a:lnTo>
                    <a:cubicBezTo>
                      <a:pt x="926" y="153"/>
                      <a:pt x="780" y="0"/>
                      <a:pt x="6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5864138" y="2267712"/>
                <a:ext cx="272185" cy="184106"/>
              </a:xfrm>
              <a:custGeom>
                <a:avLst/>
                <a:gdLst/>
                <a:ahLst/>
                <a:cxnLst/>
                <a:rect l="l" t="t" r="r" b="b"/>
                <a:pathLst>
                  <a:path w="12497" h="8453" extrusionOk="0">
                    <a:moveTo>
                      <a:pt x="5747" y="1"/>
                    </a:moveTo>
                    <a:cubicBezTo>
                      <a:pt x="5628" y="1"/>
                      <a:pt x="5513" y="16"/>
                      <a:pt x="5404" y="47"/>
                    </a:cubicBezTo>
                    <a:lnTo>
                      <a:pt x="0" y="47"/>
                    </a:lnTo>
                    <a:lnTo>
                      <a:pt x="0" y="8453"/>
                    </a:lnTo>
                    <a:lnTo>
                      <a:pt x="5404" y="8386"/>
                    </a:lnTo>
                    <a:cubicBezTo>
                      <a:pt x="12496" y="6255"/>
                      <a:pt x="8187" y="1"/>
                      <a:pt x="5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5860500" y="2263639"/>
                <a:ext cx="218693" cy="191816"/>
              </a:xfrm>
              <a:custGeom>
                <a:avLst/>
                <a:gdLst/>
                <a:ahLst/>
                <a:cxnLst/>
                <a:rect l="l" t="t" r="r" b="b"/>
                <a:pathLst>
                  <a:path w="10041" h="8807" extrusionOk="0">
                    <a:moveTo>
                      <a:pt x="5892" y="358"/>
                    </a:moveTo>
                    <a:cubicBezTo>
                      <a:pt x="5927" y="358"/>
                      <a:pt x="5965" y="360"/>
                      <a:pt x="6005" y="367"/>
                    </a:cubicBezTo>
                    <a:cubicBezTo>
                      <a:pt x="6605" y="434"/>
                      <a:pt x="7172" y="734"/>
                      <a:pt x="7606" y="1168"/>
                    </a:cubicBezTo>
                    <a:cubicBezTo>
                      <a:pt x="8740" y="2168"/>
                      <a:pt x="9574" y="3836"/>
                      <a:pt x="9207" y="5371"/>
                    </a:cubicBezTo>
                    <a:cubicBezTo>
                      <a:pt x="8940" y="6271"/>
                      <a:pt x="8340" y="7038"/>
                      <a:pt x="7539" y="7505"/>
                    </a:cubicBezTo>
                    <a:cubicBezTo>
                      <a:pt x="6972" y="7872"/>
                      <a:pt x="6338" y="8139"/>
                      <a:pt x="5704" y="8339"/>
                    </a:cubicBezTo>
                    <a:cubicBezTo>
                      <a:pt x="5538" y="8406"/>
                      <a:pt x="5338" y="8406"/>
                      <a:pt x="5137" y="8406"/>
                    </a:cubicBezTo>
                    <a:lnTo>
                      <a:pt x="334" y="8472"/>
                    </a:lnTo>
                    <a:lnTo>
                      <a:pt x="334" y="8472"/>
                    </a:lnTo>
                    <a:lnTo>
                      <a:pt x="334" y="400"/>
                    </a:lnTo>
                    <a:lnTo>
                      <a:pt x="5471" y="400"/>
                    </a:lnTo>
                    <a:cubicBezTo>
                      <a:pt x="5631" y="400"/>
                      <a:pt x="5748" y="358"/>
                      <a:pt x="5892" y="358"/>
                    </a:cubicBezTo>
                    <a:close/>
                    <a:moveTo>
                      <a:pt x="5805" y="0"/>
                    </a:moveTo>
                    <a:cubicBezTo>
                      <a:pt x="5638" y="33"/>
                      <a:pt x="5471" y="33"/>
                      <a:pt x="5304" y="33"/>
                    </a:cubicBezTo>
                    <a:lnTo>
                      <a:pt x="167" y="33"/>
                    </a:lnTo>
                    <a:cubicBezTo>
                      <a:pt x="67" y="33"/>
                      <a:pt x="0" y="134"/>
                      <a:pt x="0" y="234"/>
                    </a:cubicBezTo>
                    <a:lnTo>
                      <a:pt x="0" y="8640"/>
                    </a:lnTo>
                    <a:cubicBezTo>
                      <a:pt x="10" y="8695"/>
                      <a:pt x="37" y="8736"/>
                      <a:pt x="73" y="8760"/>
                    </a:cubicBezTo>
                    <a:lnTo>
                      <a:pt x="73" y="8760"/>
                    </a:lnTo>
                    <a:cubicBezTo>
                      <a:pt x="96" y="8783"/>
                      <a:pt x="128" y="8800"/>
                      <a:pt x="167" y="8806"/>
                    </a:cubicBezTo>
                    <a:lnTo>
                      <a:pt x="4837" y="8773"/>
                    </a:lnTo>
                    <a:lnTo>
                      <a:pt x="5538" y="8773"/>
                    </a:lnTo>
                    <a:cubicBezTo>
                      <a:pt x="5771" y="8740"/>
                      <a:pt x="5971" y="8673"/>
                      <a:pt x="6138" y="8606"/>
                    </a:cubicBezTo>
                    <a:cubicBezTo>
                      <a:pt x="6472" y="8473"/>
                      <a:pt x="6772" y="8339"/>
                      <a:pt x="7105" y="8173"/>
                    </a:cubicBezTo>
                    <a:cubicBezTo>
                      <a:pt x="8039" y="7739"/>
                      <a:pt x="8840" y="7005"/>
                      <a:pt x="9340" y="6038"/>
                    </a:cubicBezTo>
                    <a:cubicBezTo>
                      <a:pt x="10041" y="4470"/>
                      <a:pt x="9407" y="2669"/>
                      <a:pt x="8373" y="1434"/>
                    </a:cubicBezTo>
                    <a:cubicBezTo>
                      <a:pt x="7906" y="867"/>
                      <a:pt x="7306" y="434"/>
                      <a:pt x="6638" y="134"/>
                    </a:cubicBezTo>
                    <a:cubicBezTo>
                      <a:pt x="6372" y="33"/>
                      <a:pt x="6071" y="0"/>
                      <a:pt x="58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5859041" y="2267995"/>
                <a:ext cx="45498" cy="52512"/>
              </a:xfrm>
              <a:custGeom>
                <a:avLst/>
                <a:gdLst/>
                <a:ahLst/>
                <a:cxnLst/>
                <a:rect l="l" t="t" r="r" b="b"/>
                <a:pathLst>
                  <a:path w="2089" h="2411" extrusionOk="0">
                    <a:moveTo>
                      <a:pt x="1783" y="1"/>
                    </a:moveTo>
                    <a:cubicBezTo>
                      <a:pt x="1734" y="1"/>
                      <a:pt x="1682" y="20"/>
                      <a:pt x="1635" y="67"/>
                    </a:cubicBezTo>
                    <a:cubicBezTo>
                      <a:pt x="1101" y="734"/>
                      <a:pt x="601" y="1401"/>
                      <a:pt x="67" y="2035"/>
                    </a:cubicBezTo>
                    <a:cubicBezTo>
                      <a:pt x="1" y="2135"/>
                      <a:pt x="1" y="2269"/>
                      <a:pt x="67" y="2335"/>
                    </a:cubicBezTo>
                    <a:cubicBezTo>
                      <a:pt x="117" y="2385"/>
                      <a:pt x="176" y="2410"/>
                      <a:pt x="230" y="2410"/>
                    </a:cubicBezTo>
                    <a:cubicBezTo>
                      <a:pt x="284" y="2410"/>
                      <a:pt x="334" y="2385"/>
                      <a:pt x="368" y="2335"/>
                    </a:cubicBezTo>
                    <a:lnTo>
                      <a:pt x="1935" y="367"/>
                    </a:lnTo>
                    <a:cubicBezTo>
                      <a:pt x="2089" y="214"/>
                      <a:pt x="1948" y="1"/>
                      <a:pt x="17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858605" y="2264750"/>
                <a:ext cx="87316" cy="99143"/>
              </a:xfrm>
              <a:custGeom>
                <a:avLst/>
                <a:gdLst/>
                <a:ahLst/>
                <a:cxnLst/>
                <a:rect l="l" t="t" r="r" b="b"/>
                <a:pathLst>
                  <a:path w="4009" h="4552" extrusionOk="0">
                    <a:moveTo>
                      <a:pt x="3712" y="0"/>
                    </a:moveTo>
                    <a:cubicBezTo>
                      <a:pt x="3653" y="0"/>
                      <a:pt x="3595" y="25"/>
                      <a:pt x="3557" y="83"/>
                    </a:cubicBezTo>
                    <a:cubicBezTo>
                      <a:pt x="2456" y="1517"/>
                      <a:pt x="1322" y="2885"/>
                      <a:pt x="154" y="4185"/>
                    </a:cubicBezTo>
                    <a:cubicBezTo>
                      <a:pt x="0" y="4339"/>
                      <a:pt x="142" y="4552"/>
                      <a:pt x="291" y="4552"/>
                    </a:cubicBezTo>
                    <a:cubicBezTo>
                      <a:pt x="336" y="4552"/>
                      <a:pt x="382" y="4532"/>
                      <a:pt x="421" y="4486"/>
                    </a:cubicBezTo>
                    <a:cubicBezTo>
                      <a:pt x="1655" y="3118"/>
                      <a:pt x="2823" y="1750"/>
                      <a:pt x="3890" y="316"/>
                    </a:cubicBezTo>
                    <a:cubicBezTo>
                      <a:pt x="4009" y="150"/>
                      <a:pt x="3857" y="0"/>
                      <a:pt x="37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5856972" y="2267276"/>
                <a:ext cx="127674" cy="143116"/>
              </a:xfrm>
              <a:custGeom>
                <a:avLst/>
                <a:gdLst/>
                <a:ahLst/>
                <a:cxnLst/>
                <a:rect l="l" t="t" r="r" b="b"/>
                <a:pathLst>
                  <a:path w="5862" h="6571" extrusionOk="0">
                    <a:moveTo>
                      <a:pt x="5563" y="1"/>
                    </a:moveTo>
                    <a:cubicBezTo>
                      <a:pt x="5518" y="1"/>
                      <a:pt x="5472" y="20"/>
                      <a:pt x="5433" y="67"/>
                    </a:cubicBezTo>
                    <a:cubicBezTo>
                      <a:pt x="3598" y="2068"/>
                      <a:pt x="1830" y="4136"/>
                      <a:pt x="129" y="6204"/>
                    </a:cubicBezTo>
                    <a:cubicBezTo>
                      <a:pt x="1" y="6358"/>
                      <a:pt x="148" y="6571"/>
                      <a:pt x="299" y="6571"/>
                    </a:cubicBezTo>
                    <a:cubicBezTo>
                      <a:pt x="344" y="6571"/>
                      <a:pt x="390" y="6551"/>
                      <a:pt x="429" y="6505"/>
                    </a:cubicBezTo>
                    <a:cubicBezTo>
                      <a:pt x="2130" y="4403"/>
                      <a:pt x="3898" y="2368"/>
                      <a:pt x="5733" y="367"/>
                    </a:cubicBezTo>
                    <a:cubicBezTo>
                      <a:pt x="5861" y="213"/>
                      <a:pt x="5714" y="1"/>
                      <a:pt x="55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5858453" y="2276729"/>
                <a:ext cx="160170" cy="173630"/>
              </a:xfrm>
              <a:custGeom>
                <a:avLst/>
                <a:gdLst/>
                <a:ahLst/>
                <a:cxnLst/>
                <a:rect l="l" t="t" r="r" b="b"/>
                <a:pathLst>
                  <a:path w="7354" h="7972" extrusionOk="0">
                    <a:moveTo>
                      <a:pt x="7063" y="0"/>
                    </a:moveTo>
                    <a:cubicBezTo>
                      <a:pt x="7017" y="0"/>
                      <a:pt x="6971" y="20"/>
                      <a:pt x="6933" y="66"/>
                    </a:cubicBezTo>
                    <a:lnTo>
                      <a:pt x="128" y="7638"/>
                    </a:lnTo>
                    <a:cubicBezTo>
                      <a:pt x="0" y="7766"/>
                      <a:pt x="146" y="7972"/>
                      <a:pt x="296" y="7972"/>
                    </a:cubicBezTo>
                    <a:cubicBezTo>
                      <a:pt x="342" y="7972"/>
                      <a:pt x="389" y="7952"/>
                      <a:pt x="428" y="7905"/>
                    </a:cubicBezTo>
                    <a:lnTo>
                      <a:pt x="7199" y="366"/>
                    </a:lnTo>
                    <a:cubicBezTo>
                      <a:pt x="7353" y="213"/>
                      <a:pt x="7212" y="0"/>
                      <a:pt x="70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5900142" y="2296333"/>
                <a:ext cx="139544" cy="159517"/>
              </a:xfrm>
              <a:custGeom>
                <a:avLst/>
                <a:gdLst/>
                <a:ahLst/>
                <a:cxnLst/>
                <a:rect l="l" t="t" r="r" b="b"/>
                <a:pathLst>
                  <a:path w="6407" h="7324" extrusionOk="0">
                    <a:moveTo>
                      <a:pt x="6116" y="1"/>
                    </a:moveTo>
                    <a:cubicBezTo>
                      <a:pt x="6071" y="1"/>
                      <a:pt x="6025" y="20"/>
                      <a:pt x="5986" y="67"/>
                    </a:cubicBezTo>
                    <a:lnTo>
                      <a:pt x="148" y="6972"/>
                    </a:lnTo>
                    <a:cubicBezTo>
                      <a:pt x="0" y="7120"/>
                      <a:pt x="127" y="7324"/>
                      <a:pt x="270" y="7324"/>
                    </a:cubicBezTo>
                    <a:cubicBezTo>
                      <a:pt x="320" y="7324"/>
                      <a:pt x="372" y="7299"/>
                      <a:pt x="415" y="7239"/>
                    </a:cubicBezTo>
                    <a:lnTo>
                      <a:pt x="6253" y="367"/>
                    </a:lnTo>
                    <a:cubicBezTo>
                      <a:pt x="6406" y="213"/>
                      <a:pt x="6265" y="1"/>
                      <a:pt x="61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944968" y="2321665"/>
                <a:ext cx="112799" cy="130244"/>
              </a:xfrm>
              <a:custGeom>
                <a:avLst/>
                <a:gdLst/>
                <a:ahLst/>
                <a:cxnLst/>
                <a:rect l="l" t="t" r="r" b="b"/>
                <a:pathLst>
                  <a:path w="5179" h="5980" extrusionOk="0">
                    <a:moveTo>
                      <a:pt x="4888" y="1"/>
                    </a:moveTo>
                    <a:cubicBezTo>
                      <a:pt x="4835" y="1"/>
                      <a:pt x="4779" y="21"/>
                      <a:pt x="4729" y="71"/>
                    </a:cubicBezTo>
                    <a:cubicBezTo>
                      <a:pt x="3127" y="1873"/>
                      <a:pt x="1560" y="3741"/>
                      <a:pt x="92" y="5675"/>
                    </a:cubicBezTo>
                    <a:cubicBezTo>
                      <a:pt x="0" y="5835"/>
                      <a:pt x="128" y="5980"/>
                      <a:pt x="271" y="5980"/>
                    </a:cubicBezTo>
                    <a:cubicBezTo>
                      <a:pt x="337" y="5980"/>
                      <a:pt x="406" y="5949"/>
                      <a:pt x="459" y="5876"/>
                    </a:cubicBezTo>
                    <a:cubicBezTo>
                      <a:pt x="1893" y="3974"/>
                      <a:pt x="3428" y="2140"/>
                      <a:pt x="5029" y="338"/>
                    </a:cubicBezTo>
                    <a:cubicBezTo>
                      <a:pt x="5179" y="188"/>
                      <a:pt x="5047" y="1"/>
                      <a:pt x="48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5976311" y="2353008"/>
                <a:ext cx="90431" cy="100253"/>
              </a:xfrm>
              <a:custGeom>
                <a:avLst/>
                <a:gdLst/>
                <a:ahLst/>
                <a:cxnLst/>
                <a:rect l="l" t="t" r="r" b="b"/>
                <a:pathLst>
                  <a:path w="4152" h="4603" extrusionOk="0">
                    <a:moveTo>
                      <a:pt x="3854" y="1"/>
                    </a:moveTo>
                    <a:cubicBezTo>
                      <a:pt x="3808" y="1"/>
                      <a:pt x="3762" y="20"/>
                      <a:pt x="3723" y="67"/>
                    </a:cubicBezTo>
                    <a:cubicBezTo>
                      <a:pt x="2622" y="1534"/>
                      <a:pt x="1388" y="2902"/>
                      <a:pt x="154" y="4236"/>
                    </a:cubicBezTo>
                    <a:cubicBezTo>
                      <a:pt x="0" y="4390"/>
                      <a:pt x="142" y="4603"/>
                      <a:pt x="306" y="4603"/>
                    </a:cubicBezTo>
                    <a:cubicBezTo>
                      <a:pt x="356" y="4603"/>
                      <a:pt x="408" y="4583"/>
                      <a:pt x="454" y="4537"/>
                    </a:cubicBezTo>
                    <a:cubicBezTo>
                      <a:pt x="1655" y="3169"/>
                      <a:pt x="2889" y="1801"/>
                      <a:pt x="4023" y="367"/>
                    </a:cubicBezTo>
                    <a:cubicBezTo>
                      <a:pt x="4151" y="213"/>
                      <a:pt x="4004" y="1"/>
                      <a:pt x="38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5653425" y="2263552"/>
                <a:ext cx="419221" cy="192622"/>
              </a:xfrm>
              <a:custGeom>
                <a:avLst/>
                <a:gdLst/>
                <a:ahLst/>
                <a:cxnLst/>
                <a:rect l="l" t="t" r="r" b="b"/>
                <a:pathLst>
                  <a:path w="19248" h="8844" extrusionOk="0">
                    <a:moveTo>
                      <a:pt x="14542" y="437"/>
                    </a:moveTo>
                    <a:cubicBezTo>
                      <a:pt x="16582" y="437"/>
                      <a:pt x="18282" y="1993"/>
                      <a:pt x="18480" y="4007"/>
                    </a:cubicBezTo>
                    <a:cubicBezTo>
                      <a:pt x="18714" y="6042"/>
                      <a:pt x="17313" y="7910"/>
                      <a:pt x="15312" y="8310"/>
                    </a:cubicBezTo>
                    <a:cubicBezTo>
                      <a:pt x="14911" y="8377"/>
                      <a:pt x="14511" y="8410"/>
                      <a:pt x="14111" y="8410"/>
                    </a:cubicBezTo>
                    <a:lnTo>
                      <a:pt x="5004" y="8410"/>
                    </a:lnTo>
                    <a:cubicBezTo>
                      <a:pt x="4404" y="8410"/>
                      <a:pt x="3837" y="8310"/>
                      <a:pt x="3270" y="8110"/>
                    </a:cubicBezTo>
                    <a:cubicBezTo>
                      <a:pt x="1" y="6742"/>
                      <a:pt x="1" y="2106"/>
                      <a:pt x="3270" y="738"/>
                    </a:cubicBezTo>
                    <a:cubicBezTo>
                      <a:pt x="3770" y="538"/>
                      <a:pt x="4270" y="438"/>
                      <a:pt x="4804" y="438"/>
                    </a:cubicBezTo>
                    <a:lnTo>
                      <a:pt x="14478" y="438"/>
                    </a:lnTo>
                    <a:cubicBezTo>
                      <a:pt x="14499" y="437"/>
                      <a:pt x="14521" y="437"/>
                      <a:pt x="14542" y="437"/>
                    </a:cubicBezTo>
                    <a:close/>
                    <a:moveTo>
                      <a:pt x="13801" y="0"/>
                    </a:moveTo>
                    <a:cubicBezTo>
                      <a:pt x="13547" y="0"/>
                      <a:pt x="13294" y="4"/>
                      <a:pt x="13043" y="4"/>
                    </a:cubicBezTo>
                    <a:lnTo>
                      <a:pt x="4804" y="4"/>
                    </a:lnTo>
                    <a:cubicBezTo>
                      <a:pt x="4758" y="4"/>
                      <a:pt x="4719" y="17"/>
                      <a:pt x="4689" y="39"/>
                    </a:cubicBezTo>
                    <a:lnTo>
                      <a:pt x="4689" y="39"/>
                    </a:lnTo>
                    <a:cubicBezTo>
                      <a:pt x="2504" y="96"/>
                      <a:pt x="664" y="1777"/>
                      <a:pt x="434" y="3974"/>
                    </a:cubicBezTo>
                    <a:cubicBezTo>
                      <a:pt x="201" y="6209"/>
                      <a:pt x="1702" y="8243"/>
                      <a:pt x="3903" y="8710"/>
                    </a:cubicBezTo>
                    <a:cubicBezTo>
                      <a:pt x="4526" y="8799"/>
                      <a:pt x="5164" y="8844"/>
                      <a:pt x="5806" y="8844"/>
                    </a:cubicBezTo>
                    <a:cubicBezTo>
                      <a:pt x="6127" y="8844"/>
                      <a:pt x="6450" y="8833"/>
                      <a:pt x="6772" y="8810"/>
                    </a:cubicBezTo>
                    <a:lnTo>
                      <a:pt x="14478" y="8810"/>
                    </a:lnTo>
                    <a:cubicBezTo>
                      <a:pt x="14501" y="8811"/>
                      <a:pt x="14524" y="8811"/>
                      <a:pt x="14548" y="8811"/>
                    </a:cubicBezTo>
                    <a:cubicBezTo>
                      <a:pt x="16620" y="8811"/>
                      <a:pt x="18419" y="7353"/>
                      <a:pt x="18847" y="5308"/>
                    </a:cubicBezTo>
                    <a:cubicBezTo>
                      <a:pt x="19248" y="3273"/>
                      <a:pt x="18180" y="1172"/>
                      <a:pt x="16246" y="371"/>
                    </a:cubicBezTo>
                    <a:cubicBezTo>
                      <a:pt x="15455" y="39"/>
                      <a:pt x="14625" y="0"/>
                      <a:pt x="13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a:off x="6182815" y="142849"/>
              <a:ext cx="498588" cy="606203"/>
              <a:chOff x="7888340" y="1259012"/>
              <a:chExt cx="498588" cy="606203"/>
            </a:xfrm>
          </p:grpSpPr>
          <p:sp>
            <p:nvSpPr>
              <p:cNvPr id="76" name="Google Shape;76;p5"/>
              <p:cNvSpPr/>
              <p:nvPr/>
            </p:nvSpPr>
            <p:spPr>
              <a:xfrm>
                <a:off x="7892696" y="1262867"/>
                <a:ext cx="480968" cy="598819"/>
              </a:xfrm>
              <a:custGeom>
                <a:avLst/>
                <a:gdLst/>
                <a:ahLst/>
                <a:cxnLst/>
                <a:rect l="l" t="t" r="r" b="b"/>
                <a:pathLst>
                  <a:path w="22083" h="27494" extrusionOk="0">
                    <a:moveTo>
                      <a:pt x="21165" y="1"/>
                    </a:moveTo>
                    <a:cubicBezTo>
                      <a:pt x="21009" y="1"/>
                      <a:pt x="20853" y="38"/>
                      <a:pt x="20715" y="113"/>
                    </a:cubicBezTo>
                    <a:cubicBezTo>
                      <a:pt x="20281" y="313"/>
                      <a:pt x="19915" y="647"/>
                      <a:pt x="19648" y="1047"/>
                    </a:cubicBezTo>
                    <a:cubicBezTo>
                      <a:pt x="19548" y="1147"/>
                      <a:pt x="19481" y="1281"/>
                      <a:pt x="19381" y="1381"/>
                    </a:cubicBezTo>
                    <a:cubicBezTo>
                      <a:pt x="19166" y="1343"/>
                      <a:pt x="18948" y="1324"/>
                      <a:pt x="18731" y="1324"/>
                    </a:cubicBezTo>
                    <a:cubicBezTo>
                      <a:pt x="18173" y="1324"/>
                      <a:pt x="17617" y="1450"/>
                      <a:pt x="17113" y="1714"/>
                    </a:cubicBezTo>
                    <a:cubicBezTo>
                      <a:pt x="16012" y="2282"/>
                      <a:pt x="15178" y="3282"/>
                      <a:pt x="14411" y="4283"/>
                    </a:cubicBezTo>
                    <a:cubicBezTo>
                      <a:pt x="10341" y="9453"/>
                      <a:pt x="6772" y="14957"/>
                      <a:pt x="3169" y="20461"/>
                    </a:cubicBezTo>
                    <a:cubicBezTo>
                      <a:pt x="2615" y="20053"/>
                      <a:pt x="1932" y="19848"/>
                      <a:pt x="1257" y="19848"/>
                    </a:cubicBezTo>
                    <a:cubicBezTo>
                      <a:pt x="1160" y="19848"/>
                      <a:pt x="1064" y="19852"/>
                      <a:pt x="968" y="19861"/>
                    </a:cubicBezTo>
                    <a:cubicBezTo>
                      <a:pt x="634" y="19861"/>
                      <a:pt x="334" y="20028"/>
                      <a:pt x="134" y="20294"/>
                    </a:cubicBezTo>
                    <a:cubicBezTo>
                      <a:pt x="0" y="20561"/>
                      <a:pt x="34" y="20861"/>
                      <a:pt x="200" y="21128"/>
                    </a:cubicBezTo>
                    <a:cubicBezTo>
                      <a:pt x="367" y="21362"/>
                      <a:pt x="601" y="21562"/>
                      <a:pt x="868" y="21729"/>
                    </a:cubicBezTo>
                    <a:cubicBezTo>
                      <a:pt x="2402" y="22796"/>
                      <a:pt x="4003" y="23864"/>
                      <a:pt x="5638" y="24831"/>
                    </a:cubicBezTo>
                    <a:cubicBezTo>
                      <a:pt x="6605" y="25431"/>
                      <a:pt x="7572" y="26065"/>
                      <a:pt x="8573" y="26599"/>
                    </a:cubicBezTo>
                    <a:cubicBezTo>
                      <a:pt x="9107" y="26899"/>
                      <a:pt x="9674" y="27133"/>
                      <a:pt x="10241" y="27333"/>
                    </a:cubicBezTo>
                    <a:cubicBezTo>
                      <a:pt x="10461" y="27399"/>
                      <a:pt x="10767" y="27493"/>
                      <a:pt x="11046" y="27493"/>
                    </a:cubicBezTo>
                    <a:cubicBezTo>
                      <a:pt x="11190" y="27493"/>
                      <a:pt x="11328" y="27468"/>
                      <a:pt x="11442" y="27399"/>
                    </a:cubicBezTo>
                    <a:cubicBezTo>
                      <a:pt x="12509" y="26699"/>
                      <a:pt x="10007" y="24931"/>
                      <a:pt x="10007" y="24931"/>
                    </a:cubicBezTo>
                    <a:cubicBezTo>
                      <a:pt x="13143" y="20328"/>
                      <a:pt x="16279" y="15724"/>
                      <a:pt x="19114" y="10921"/>
                    </a:cubicBezTo>
                    <a:cubicBezTo>
                      <a:pt x="19614" y="10087"/>
                      <a:pt x="20115" y="9220"/>
                      <a:pt x="20582" y="8386"/>
                    </a:cubicBezTo>
                    <a:cubicBezTo>
                      <a:pt x="21215" y="7285"/>
                      <a:pt x="21816" y="6118"/>
                      <a:pt x="21916" y="4883"/>
                    </a:cubicBezTo>
                    <a:cubicBezTo>
                      <a:pt x="21983" y="4016"/>
                      <a:pt x="21716" y="3182"/>
                      <a:pt x="21215" y="2515"/>
                    </a:cubicBezTo>
                    <a:cubicBezTo>
                      <a:pt x="21382" y="2181"/>
                      <a:pt x="21582" y="1848"/>
                      <a:pt x="21716" y="1514"/>
                    </a:cubicBezTo>
                    <a:cubicBezTo>
                      <a:pt x="21916" y="1114"/>
                      <a:pt x="22083" y="647"/>
                      <a:pt x="21849" y="313"/>
                    </a:cubicBezTo>
                    <a:cubicBezTo>
                      <a:pt x="21682" y="105"/>
                      <a:pt x="21424" y="1"/>
                      <a:pt x="2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888340" y="1259012"/>
                <a:ext cx="498588" cy="606203"/>
              </a:xfrm>
              <a:custGeom>
                <a:avLst/>
                <a:gdLst/>
                <a:ahLst/>
                <a:cxnLst/>
                <a:rect l="l" t="t" r="r" b="b"/>
                <a:pathLst>
                  <a:path w="22892" h="27833" extrusionOk="0">
                    <a:moveTo>
                      <a:pt x="21371" y="361"/>
                    </a:moveTo>
                    <a:cubicBezTo>
                      <a:pt x="21451" y="361"/>
                      <a:pt x="21532" y="370"/>
                      <a:pt x="21616" y="390"/>
                    </a:cubicBezTo>
                    <a:cubicBezTo>
                      <a:pt x="22516" y="624"/>
                      <a:pt x="21516" y="2158"/>
                      <a:pt x="21249" y="2592"/>
                    </a:cubicBezTo>
                    <a:cubicBezTo>
                      <a:pt x="21215" y="2659"/>
                      <a:pt x="21215" y="2759"/>
                      <a:pt x="21282" y="2792"/>
                    </a:cubicBezTo>
                    <a:cubicBezTo>
                      <a:pt x="22283" y="4126"/>
                      <a:pt x="21949" y="5828"/>
                      <a:pt x="21282" y="7229"/>
                    </a:cubicBezTo>
                    <a:cubicBezTo>
                      <a:pt x="20548" y="8730"/>
                      <a:pt x="19648" y="10164"/>
                      <a:pt x="18814" y="11598"/>
                    </a:cubicBezTo>
                    <a:cubicBezTo>
                      <a:pt x="17046" y="14534"/>
                      <a:pt x="15178" y="17403"/>
                      <a:pt x="13276" y="20205"/>
                    </a:cubicBezTo>
                    <a:cubicBezTo>
                      <a:pt x="12209" y="21806"/>
                      <a:pt x="11108" y="23407"/>
                      <a:pt x="10041" y="25008"/>
                    </a:cubicBezTo>
                    <a:cubicBezTo>
                      <a:pt x="9955" y="25137"/>
                      <a:pt x="10049" y="25266"/>
                      <a:pt x="10163" y="25279"/>
                    </a:cubicBezTo>
                    <a:lnTo>
                      <a:pt x="10163" y="25279"/>
                    </a:lnTo>
                    <a:cubicBezTo>
                      <a:pt x="10640" y="25605"/>
                      <a:pt x="11055" y="25991"/>
                      <a:pt x="11408" y="26409"/>
                    </a:cubicBezTo>
                    <a:cubicBezTo>
                      <a:pt x="11575" y="26609"/>
                      <a:pt x="11842" y="26976"/>
                      <a:pt x="11709" y="27243"/>
                    </a:cubicBezTo>
                    <a:cubicBezTo>
                      <a:pt x="11616" y="27428"/>
                      <a:pt x="11431" y="27493"/>
                      <a:pt x="11214" y="27493"/>
                    </a:cubicBezTo>
                    <a:cubicBezTo>
                      <a:pt x="10805" y="27493"/>
                      <a:pt x="10280" y="27263"/>
                      <a:pt x="10041" y="27176"/>
                    </a:cubicBezTo>
                    <a:cubicBezTo>
                      <a:pt x="8506" y="26576"/>
                      <a:pt x="7139" y="25608"/>
                      <a:pt x="5771" y="24741"/>
                    </a:cubicBezTo>
                    <a:cubicBezTo>
                      <a:pt x="4370" y="23907"/>
                      <a:pt x="2969" y="23007"/>
                      <a:pt x="1635" y="22073"/>
                    </a:cubicBezTo>
                    <a:cubicBezTo>
                      <a:pt x="1268" y="21872"/>
                      <a:pt x="901" y="21606"/>
                      <a:pt x="634" y="21305"/>
                    </a:cubicBezTo>
                    <a:cubicBezTo>
                      <a:pt x="267" y="20972"/>
                      <a:pt x="434" y="20338"/>
                      <a:pt x="901" y="20271"/>
                    </a:cubicBezTo>
                    <a:cubicBezTo>
                      <a:pt x="1116" y="20220"/>
                      <a:pt x="1334" y="20195"/>
                      <a:pt x="1550" y="20195"/>
                    </a:cubicBezTo>
                    <a:cubicBezTo>
                      <a:pt x="2170" y="20195"/>
                      <a:pt x="2774" y="20401"/>
                      <a:pt x="3269" y="20772"/>
                    </a:cubicBezTo>
                    <a:cubicBezTo>
                      <a:pt x="3305" y="20795"/>
                      <a:pt x="3340" y="20806"/>
                      <a:pt x="3374" y="20806"/>
                    </a:cubicBezTo>
                    <a:cubicBezTo>
                      <a:pt x="3436" y="20806"/>
                      <a:pt x="3493" y="20770"/>
                      <a:pt x="3536" y="20705"/>
                    </a:cubicBezTo>
                    <a:cubicBezTo>
                      <a:pt x="5371" y="17836"/>
                      <a:pt x="7239" y="15001"/>
                      <a:pt x="9173" y="12165"/>
                    </a:cubicBezTo>
                    <a:cubicBezTo>
                      <a:pt x="11108" y="9330"/>
                      <a:pt x="13043" y="6561"/>
                      <a:pt x="15211" y="3960"/>
                    </a:cubicBezTo>
                    <a:cubicBezTo>
                      <a:pt x="16154" y="2811"/>
                      <a:pt x="17383" y="1662"/>
                      <a:pt x="18921" y="1662"/>
                    </a:cubicBezTo>
                    <a:cubicBezTo>
                      <a:pt x="19124" y="1662"/>
                      <a:pt x="19333" y="1682"/>
                      <a:pt x="19547" y="1725"/>
                    </a:cubicBezTo>
                    <a:cubicBezTo>
                      <a:pt x="19565" y="1734"/>
                      <a:pt x="19583" y="1738"/>
                      <a:pt x="19601" y="1738"/>
                    </a:cubicBezTo>
                    <a:cubicBezTo>
                      <a:pt x="19650" y="1738"/>
                      <a:pt x="19699" y="1707"/>
                      <a:pt x="19748" y="1658"/>
                    </a:cubicBezTo>
                    <a:cubicBezTo>
                      <a:pt x="20108" y="1118"/>
                      <a:pt x="20657" y="361"/>
                      <a:pt x="21371" y="361"/>
                    </a:cubicBezTo>
                    <a:close/>
                    <a:moveTo>
                      <a:pt x="21384" y="1"/>
                    </a:moveTo>
                    <a:cubicBezTo>
                      <a:pt x="20597" y="1"/>
                      <a:pt x="19937" y="758"/>
                      <a:pt x="19510" y="1367"/>
                    </a:cubicBezTo>
                    <a:lnTo>
                      <a:pt x="19510" y="1367"/>
                    </a:lnTo>
                    <a:cubicBezTo>
                      <a:pt x="19315" y="1336"/>
                      <a:pt x="19123" y="1321"/>
                      <a:pt x="18934" y="1321"/>
                    </a:cubicBezTo>
                    <a:cubicBezTo>
                      <a:pt x="17690" y="1321"/>
                      <a:pt x="16582" y="1960"/>
                      <a:pt x="15711" y="2859"/>
                    </a:cubicBezTo>
                    <a:cubicBezTo>
                      <a:pt x="15144" y="3426"/>
                      <a:pt x="14644" y="4060"/>
                      <a:pt x="14177" y="4693"/>
                    </a:cubicBezTo>
                    <a:cubicBezTo>
                      <a:pt x="13643" y="5394"/>
                      <a:pt x="13110" y="6061"/>
                      <a:pt x="12609" y="6795"/>
                    </a:cubicBezTo>
                    <a:cubicBezTo>
                      <a:pt x="10474" y="9630"/>
                      <a:pt x="8473" y="12566"/>
                      <a:pt x="6505" y="15535"/>
                    </a:cubicBezTo>
                    <a:cubicBezTo>
                      <a:pt x="5438" y="17151"/>
                      <a:pt x="4371" y="18768"/>
                      <a:pt x="3334" y="20385"/>
                    </a:cubicBezTo>
                    <a:lnTo>
                      <a:pt x="3334" y="20385"/>
                    </a:lnTo>
                    <a:cubicBezTo>
                      <a:pt x="2776" y="20043"/>
                      <a:pt x="2159" y="19848"/>
                      <a:pt x="1516" y="19848"/>
                    </a:cubicBezTo>
                    <a:cubicBezTo>
                      <a:pt x="1390" y="19848"/>
                      <a:pt x="1262" y="19856"/>
                      <a:pt x="1134" y="19871"/>
                    </a:cubicBezTo>
                    <a:cubicBezTo>
                      <a:pt x="801" y="19871"/>
                      <a:pt x="467" y="20004"/>
                      <a:pt x="267" y="20271"/>
                    </a:cubicBezTo>
                    <a:cubicBezTo>
                      <a:pt x="34" y="20538"/>
                      <a:pt x="0" y="20905"/>
                      <a:pt x="167" y="21239"/>
                    </a:cubicBezTo>
                    <a:cubicBezTo>
                      <a:pt x="367" y="21539"/>
                      <a:pt x="634" y="21806"/>
                      <a:pt x="934" y="22006"/>
                    </a:cubicBezTo>
                    <a:cubicBezTo>
                      <a:pt x="1368" y="22306"/>
                      <a:pt x="1768" y="22573"/>
                      <a:pt x="2168" y="22840"/>
                    </a:cubicBezTo>
                    <a:cubicBezTo>
                      <a:pt x="3002" y="23407"/>
                      <a:pt x="3803" y="23941"/>
                      <a:pt x="4670" y="24474"/>
                    </a:cubicBezTo>
                    <a:cubicBezTo>
                      <a:pt x="5537" y="25008"/>
                      <a:pt x="6305" y="25475"/>
                      <a:pt x="7105" y="25975"/>
                    </a:cubicBezTo>
                    <a:cubicBezTo>
                      <a:pt x="7906" y="26476"/>
                      <a:pt x="8740" y="26943"/>
                      <a:pt x="9607" y="27343"/>
                    </a:cubicBezTo>
                    <a:cubicBezTo>
                      <a:pt x="10007" y="27510"/>
                      <a:pt x="10408" y="27643"/>
                      <a:pt x="10808" y="27777"/>
                    </a:cubicBezTo>
                    <a:cubicBezTo>
                      <a:pt x="10933" y="27814"/>
                      <a:pt x="11058" y="27833"/>
                      <a:pt x="11181" y="27833"/>
                    </a:cubicBezTo>
                    <a:cubicBezTo>
                      <a:pt x="11387" y="27833"/>
                      <a:pt x="11588" y="27781"/>
                      <a:pt x="11775" y="27677"/>
                    </a:cubicBezTo>
                    <a:cubicBezTo>
                      <a:pt x="12075" y="27443"/>
                      <a:pt x="12176" y="27043"/>
                      <a:pt x="12009" y="26709"/>
                    </a:cubicBezTo>
                    <a:cubicBezTo>
                      <a:pt x="11702" y="26034"/>
                      <a:pt x="11028" y="25472"/>
                      <a:pt x="10428" y="25048"/>
                    </a:cubicBezTo>
                    <a:lnTo>
                      <a:pt x="10428" y="25048"/>
                    </a:lnTo>
                    <a:cubicBezTo>
                      <a:pt x="12400" y="22187"/>
                      <a:pt x="14372" y="19294"/>
                      <a:pt x="16278" y="16368"/>
                    </a:cubicBezTo>
                    <a:cubicBezTo>
                      <a:pt x="17246" y="14867"/>
                      <a:pt x="18180" y="13366"/>
                      <a:pt x="19080" y="11832"/>
                    </a:cubicBezTo>
                    <a:cubicBezTo>
                      <a:pt x="19547" y="11065"/>
                      <a:pt x="20014" y="10297"/>
                      <a:pt x="20448" y="9530"/>
                    </a:cubicBezTo>
                    <a:cubicBezTo>
                      <a:pt x="20882" y="8730"/>
                      <a:pt x="21282" y="8063"/>
                      <a:pt x="21649" y="7295"/>
                    </a:cubicBezTo>
                    <a:cubicBezTo>
                      <a:pt x="22334" y="5794"/>
                      <a:pt x="22604" y="4038"/>
                      <a:pt x="21617" y="2651"/>
                    </a:cubicBezTo>
                    <a:lnTo>
                      <a:pt x="21617" y="2651"/>
                    </a:lnTo>
                    <a:cubicBezTo>
                      <a:pt x="22049" y="1963"/>
                      <a:pt x="22892" y="533"/>
                      <a:pt x="21849" y="90"/>
                    </a:cubicBezTo>
                    <a:cubicBezTo>
                      <a:pt x="21690" y="29"/>
                      <a:pt x="21535" y="1"/>
                      <a:pt x="213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243745" y="1333635"/>
                <a:ext cx="111775" cy="229931"/>
              </a:xfrm>
              <a:custGeom>
                <a:avLst/>
                <a:gdLst/>
                <a:ahLst/>
                <a:cxnLst/>
                <a:rect l="l" t="t" r="r" b="b"/>
                <a:pathLst>
                  <a:path w="5132" h="10557" extrusionOk="0">
                    <a:moveTo>
                      <a:pt x="4699" y="0"/>
                    </a:moveTo>
                    <a:cubicBezTo>
                      <a:pt x="4580" y="0"/>
                      <a:pt x="4471" y="93"/>
                      <a:pt x="4531" y="233"/>
                    </a:cubicBezTo>
                    <a:cubicBezTo>
                      <a:pt x="4732" y="1134"/>
                      <a:pt x="4665" y="2068"/>
                      <a:pt x="4265" y="2902"/>
                    </a:cubicBezTo>
                    <a:cubicBezTo>
                      <a:pt x="3898" y="3769"/>
                      <a:pt x="3497" y="4637"/>
                      <a:pt x="3030" y="5470"/>
                    </a:cubicBezTo>
                    <a:cubicBezTo>
                      <a:pt x="2163" y="7138"/>
                      <a:pt x="1129" y="8706"/>
                      <a:pt x="95" y="10274"/>
                    </a:cubicBezTo>
                    <a:cubicBezTo>
                      <a:pt x="1" y="10415"/>
                      <a:pt x="123" y="10557"/>
                      <a:pt x="250" y="10557"/>
                    </a:cubicBezTo>
                    <a:cubicBezTo>
                      <a:pt x="303" y="10557"/>
                      <a:pt x="356" y="10533"/>
                      <a:pt x="395" y="10474"/>
                    </a:cubicBezTo>
                    <a:cubicBezTo>
                      <a:pt x="1496" y="8806"/>
                      <a:pt x="2597" y="7138"/>
                      <a:pt x="3497" y="5404"/>
                    </a:cubicBezTo>
                    <a:cubicBezTo>
                      <a:pt x="3964" y="4570"/>
                      <a:pt x="4365" y="3703"/>
                      <a:pt x="4698" y="2802"/>
                    </a:cubicBezTo>
                    <a:cubicBezTo>
                      <a:pt x="5065" y="1968"/>
                      <a:pt x="5132" y="1034"/>
                      <a:pt x="4898" y="133"/>
                    </a:cubicBezTo>
                    <a:cubicBezTo>
                      <a:pt x="4859" y="41"/>
                      <a:pt x="4777" y="0"/>
                      <a:pt x="46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8230546" y="1574124"/>
                <a:ext cx="9474" cy="8015"/>
              </a:xfrm>
              <a:custGeom>
                <a:avLst/>
                <a:gdLst/>
                <a:ahLst/>
                <a:cxnLst/>
                <a:rect l="l" t="t" r="r" b="b"/>
                <a:pathLst>
                  <a:path w="435" h="368" extrusionOk="0">
                    <a:moveTo>
                      <a:pt x="234" y="0"/>
                    </a:moveTo>
                    <a:cubicBezTo>
                      <a:pt x="0" y="33"/>
                      <a:pt x="0" y="334"/>
                      <a:pt x="234" y="367"/>
                    </a:cubicBezTo>
                    <a:cubicBezTo>
                      <a:pt x="434" y="334"/>
                      <a:pt x="434" y="33"/>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11317" y="1458247"/>
                <a:ext cx="159321" cy="235137"/>
              </a:xfrm>
              <a:custGeom>
                <a:avLst/>
                <a:gdLst/>
                <a:ahLst/>
                <a:cxnLst/>
                <a:rect l="l" t="t" r="r" b="b"/>
                <a:pathLst>
                  <a:path w="7315" h="10796" extrusionOk="0">
                    <a:moveTo>
                      <a:pt x="7048" y="0"/>
                    </a:moveTo>
                    <a:cubicBezTo>
                      <a:pt x="6992" y="0"/>
                      <a:pt x="6936" y="24"/>
                      <a:pt x="6896" y="83"/>
                    </a:cubicBezTo>
                    <a:cubicBezTo>
                      <a:pt x="4495" y="3485"/>
                      <a:pt x="2226" y="6955"/>
                      <a:pt x="92" y="10524"/>
                    </a:cubicBezTo>
                    <a:cubicBezTo>
                      <a:pt x="1" y="10660"/>
                      <a:pt x="126" y="10796"/>
                      <a:pt x="247" y="10796"/>
                    </a:cubicBezTo>
                    <a:cubicBezTo>
                      <a:pt x="304" y="10796"/>
                      <a:pt x="360" y="10765"/>
                      <a:pt x="392" y="10691"/>
                    </a:cubicBezTo>
                    <a:cubicBezTo>
                      <a:pt x="2527" y="7155"/>
                      <a:pt x="4795" y="3652"/>
                      <a:pt x="7197" y="283"/>
                    </a:cubicBezTo>
                    <a:cubicBezTo>
                      <a:pt x="7315" y="142"/>
                      <a:pt x="7182" y="0"/>
                      <a:pt x="70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8054683" y="1578851"/>
                <a:ext cx="58262" cy="86946"/>
              </a:xfrm>
              <a:custGeom>
                <a:avLst/>
                <a:gdLst/>
                <a:ahLst/>
                <a:cxnLst/>
                <a:rect l="l" t="t" r="r" b="b"/>
                <a:pathLst>
                  <a:path w="2675" h="3992" extrusionOk="0">
                    <a:moveTo>
                      <a:pt x="2416" y="0"/>
                    </a:moveTo>
                    <a:cubicBezTo>
                      <a:pt x="2363" y="0"/>
                      <a:pt x="2309" y="25"/>
                      <a:pt x="2270" y="83"/>
                    </a:cubicBezTo>
                    <a:lnTo>
                      <a:pt x="69" y="3719"/>
                    </a:lnTo>
                    <a:cubicBezTo>
                      <a:pt x="1" y="3855"/>
                      <a:pt x="133" y="3991"/>
                      <a:pt x="256" y="3991"/>
                    </a:cubicBezTo>
                    <a:cubicBezTo>
                      <a:pt x="314" y="3991"/>
                      <a:pt x="370" y="3961"/>
                      <a:pt x="402" y="3886"/>
                    </a:cubicBezTo>
                    <a:cubicBezTo>
                      <a:pt x="1136" y="2685"/>
                      <a:pt x="1870" y="1484"/>
                      <a:pt x="2604" y="283"/>
                    </a:cubicBezTo>
                    <a:cubicBezTo>
                      <a:pt x="2675" y="142"/>
                      <a:pt x="2545" y="0"/>
                      <a:pt x="2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8134643" y="1538512"/>
                <a:ext cx="9453" cy="8015"/>
              </a:xfrm>
              <a:custGeom>
                <a:avLst/>
                <a:gdLst/>
                <a:ahLst/>
                <a:cxnLst/>
                <a:rect l="l" t="t" r="r" b="b"/>
                <a:pathLst>
                  <a:path w="434" h="368" extrusionOk="0">
                    <a:moveTo>
                      <a:pt x="234" y="1"/>
                    </a:moveTo>
                    <a:cubicBezTo>
                      <a:pt x="0" y="34"/>
                      <a:pt x="0" y="334"/>
                      <a:pt x="234" y="368"/>
                    </a:cubicBezTo>
                    <a:cubicBezTo>
                      <a:pt x="434" y="334"/>
                      <a:pt x="434" y="34"/>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8267596" y="1334898"/>
                <a:ext cx="24306" cy="11282"/>
              </a:xfrm>
              <a:custGeom>
                <a:avLst/>
                <a:gdLst/>
                <a:ahLst/>
                <a:cxnLst/>
                <a:rect l="l" t="t" r="r" b="b"/>
                <a:pathLst>
                  <a:path w="1116" h="518" extrusionOk="0">
                    <a:moveTo>
                      <a:pt x="856" y="1"/>
                    </a:moveTo>
                    <a:cubicBezTo>
                      <a:pt x="839" y="1"/>
                      <a:pt x="821" y="3"/>
                      <a:pt x="801" y="9"/>
                    </a:cubicBezTo>
                    <a:lnTo>
                      <a:pt x="167" y="142"/>
                    </a:lnTo>
                    <a:cubicBezTo>
                      <a:pt x="67" y="175"/>
                      <a:pt x="1" y="275"/>
                      <a:pt x="34" y="376"/>
                    </a:cubicBezTo>
                    <a:cubicBezTo>
                      <a:pt x="61" y="458"/>
                      <a:pt x="134" y="518"/>
                      <a:pt x="215" y="518"/>
                    </a:cubicBezTo>
                    <a:cubicBezTo>
                      <a:pt x="232" y="518"/>
                      <a:pt x="250" y="515"/>
                      <a:pt x="267" y="509"/>
                    </a:cubicBezTo>
                    <a:lnTo>
                      <a:pt x="901" y="376"/>
                    </a:lnTo>
                    <a:cubicBezTo>
                      <a:pt x="1115" y="314"/>
                      <a:pt x="1049"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8276308" y="1346704"/>
                <a:ext cx="21824" cy="8734"/>
              </a:xfrm>
              <a:custGeom>
                <a:avLst/>
                <a:gdLst/>
                <a:ahLst/>
                <a:cxnLst/>
                <a:rect l="l" t="t" r="r" b="b"/>
                <a:pathLst>
                  <a:path w="1002" h="401" extrusionOk="0">
                    <a:moveTo>
                      <a:pt x="801" y="0"/>
                    </a:moveTo>
                    <a:lnTo>
                      <a:pt x="201" y="34"/>
                    </a:lnTo>
                    <a:cubicBezTo>
                      <a:pt x="101" y="34"/>
                      <a:pt x="1" y="100"/>
                      <a:pt x="1" y="234"/>
                    </a:cubicBezTo>
                    <a:cubicBezTo>
                      <a:pt x="1" y="334"/>
                      <a:pt x="101" y="401"/>
                      <a:pt x="201" y="401"/>
                    </a:cubicBezTo>
                    <a:lnTo>
                      <a:pt x="801" y="367"/>
                    </a:lnTo>
                    <a:cubicBezTo>
                      <a:pt x="835" y="367"/>
                      <a:pt x="902" y="334"/>
                      <a:pt x="935" y="301"/>
                    </a:cubicBezTo>
                    <a:cubicBezTo>
                      <a:pt x="968" y="267"/>
                      <a:pt x="1002" y="234"/>
                      <a:pt x="1002" y="167"/>
                    </a:cubicBezTo>
                    <a:cubicBezTo>
                      <a:pt x="1002" y="67"/>
                      <a:pt x="902" y="0"/>
                      <a:pt x="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8110792" y="1635374"/>
                <a:ext cx="86162" cy="122926"/>
              </a:xfrm>
              <a:custGeom>
                <a:avLst/>
                <a:gdLst/>
                <a:ahLst/>
                <a:cxnLst/>
                <a:rect l="l" t="t" r="r" b="b"/>
                <a:pathLst>
                  <a:path w="3956" h="5644" extrusionOk="0">
                    <a:moveTo>
                      <a:pt x="3694" y="1"/>
                    </a:moveTo>
                    <a:cubicBezTo>
                      <a:pt x="3633" y="1"/>
                      <a:pt x="3572" y="28"/>
                      <a:pt x="3530" y="90"/>
                    </a:cubicBezTo>
                    <a:cubicBezTo>
                      <a:pt x="2463" y="1891"/>
                      <a:pt x="1329" y="3659"/>
                      <a:pt x="95" y="5361"/>
                    </a:cubicBezTo>
                    <a:cubicBezTo>
                      <a:pt x="0" y="5502"/>
                      <a:pt x="139" y="5644"/>
                      <a:pt x="276" y="5644"/>
                    </a:cubicBezTo>
                    <a:cubicBezTo>
                      <a:pt x="333" y="5644"/>
                      <a:pt x="389" y="5619"/>
                      <a:pt x="428" y="5561"/>
                    </a:cubicBezTo>
                    <a:cubicBezTo>
                      <a:pt x="1662" y="3860"/>
                      <a:pt x="2796" y="2092"/>
                      <a:pt x="3864" y="290"/>
                    </a:cubicBezTo>
                    <a:cubicBezTo>
                      <a:pt x="3956" y="130"/>
                      <a:pt x="3827" y="1"/>
                      <a:pt x="36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7968909" y="1721193"/>
                <a:ext cx="97357" cy="75206"/>
              </a:xfrm>
              <a:custGeom>
                <a:avLst/>
                <a:gdLst/>
                <a:ahLst/>
                <a:cxnLst/>
                <a:rect l="l" t="t" r="r" b="b"/>
                <a:pathLst>
                  <a:path w="4470" h="3453" extrusionOk="0">
                    <a:moveTo>
                      <a:pt x="254" y="0"/>
                    </a:moveTo>
                    <a:cubicBezTo>
                      <a:pt x="118" y="0"/>
                      <a:pt x="0" y="190"/>
                      <a:pt x="104" y="320"/>
                    </a:cubicBezTo>
                    <a:cubicBezTo>
                      <a:pt x="1205" y="1621"/>
                      <a:pt x="2572" y="2655"/>
                      <a:pt x="4073" y="3422"/>
                    </a:cubicBezTo>
                    <a:cubicBezTo>
                      <a:pt x="4111" y="3444"/>
                      <a:pt x="4148" y="3453"/>
                      <a:pt x="4182" y="3453"/>
                    </a:cubicBezTo>
                    <a:cubicBezTo>
                      <a:pt x="4360" y="3453"/>
                      <a:pt x="4469" y="3200"/>
                      <a:pt x="4274" y="3088"/>
                    </a:cubicBezTo>
                    <a:cubicBezTo>
                      <a:pt x="2772" y="2355"/>
                      <a:pt x="1472" y="1321"/>
                      <a:pt x="371" y="53"/>
                    </a:cubicBezTo>
                    <a:cubicBezTo>
                      <a:pt x="334" y="16"/>
                      <a:pt x="293" y="0"/>
                      <a:pt x="2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8080865" y="1801523"/>
                <a:ext cx="9474" cy="8015"/>
              </a:xfrm>
              <a:custGeom>
                <a:avLst/>
                <a:gdLst/>
                <a:ahLst/>
                <a:cxnLst/>
                <a:rect l="l" t="t" r="r" b="b"/>
                <a:pathLst>
                  <a:path w="435" h="368" extrusionOk="0">
                    <a:moveTo>
                      <a:pt x="234" y="1"/>
                    </a:moveTo>
                    <a:cubicBezTo>
                      <a:pt x="1" y="34"/>
                      <a:pt x="1" y="334"/>
                      <a:pt x="234" y="368"/>
                    </a:cubicBezTo>
                    <a:cubicBezTo>
                      <a:pt x="434" y="334"/>
                      <a:pt x="434" y="34"/>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p:nvGrpSpPr>
          <p:grpSpPr>
            <a:xfrm>
              <a:off x="8667000" y="2071651"/>
              <a:ext cx="167358" cy="277804"/>
              <a:chOff x="7562600" y="1002513"/>
              <a:chExt cx="167358" cy="277804"/>
            </a:xfrm>
          </p:grpSpPr>
          <p:sp>
            <p:nvSpPr>
              <p:cNvPr id="89" name="Google Shape;89;p5"/>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8862183" y="2080429"/>
              <a:ext cx="90605" cy="144793"/>
              <a:chOff x="7757783" y="1011291"/>
              <a:chExt cx="90605" cy="144793"/>
            </a:xfrm>
          </p:grpSpPr>
          <p:sp>
            <p:nvSpPr>
              <p:cNvPr id="92" name="Google Shape;92;p5"/>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756801" y="1541701"/>
              <a:ext cx="149001" cy="125064"/>
              <a:chOff x="6315316" y="635299"/>
              <a:chExt cx="191838" cy="161020"/>
            </a:xfrm>
          </p:grpSpPr>
          <p:sp>
            <p:nvSpPr>
              <p:cNvPr id="95" name="Google Shape;95;p5"/>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5"/>
            <p:cNvGrpSpPr/>
            <p:nvPr/>
          </p:nvGrpSpPr>
          <p:grpSpPr>
            <a:xfrm>
              <a:off x="6823527" y="889127"/>
              <a:ext cx="346918" cy="359849"/>
              <a:chOff x="8593814" y="3876840"/>
              <a:chExt cx="346918" cy="359849"/>
            </a:xfrm>
          </p:grpSpPr>
          <p:sp>
            <p:nvSpPr>
              <p:cNvPr id="98" name="Google Shape;98;p5"/>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5"/>
            <p:cNvGrpSpPr/>
            <p:nvPr/>
          </p:nvGrpSpPr>
          <p:grpSpPr>
            <a:xfrm>
              <a:off x="8777914" y="307057"/>
              <a:ext cx="167684" cy="277782"/>
              <a:chOff x="8721126" y="1960920"/>
              <a:chExt cx="167684" cy="277782"/>
            </a:xfrm>
          </p:grpSpPr>
          <p:sp>
            <p:nvSpPr>
              <p:cNvPr id="115" name="Google Shape;115;p5"/>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5"/>
            <p:cNvGrpSpPr/>
            <p:nvPr/>
          </p:nvGrpSpPr>
          <p:grpSpPr>
            <a:xfrm>
              <a:off x="4808644" y="44567"/>
              <a:ext cx="89233" cy="144772"/>
              <a:chOff x="9274044" y="2003067"/>
              <a:chExt cx="89233" cy="144772"/>
            </a:xfrm>
          </p:grpSpPr>
          <p:sp>
            <p:nvSpPr>
              <p:cNvPr id="118" name="Google Shape;118;p5"/>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5"/>
            <p:cNvSpPr/>
            <p:nvPr/>
          </p:nvSpPr>
          <p:spPr>
            <a:xfrm>
              <a:off x="8945607" y="272631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775644" y="520000"/>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5"/>
            <p:cNvGrpSpPr/>
            <p:nvPr/>
          </p:nvGrpSpPr>
          <p:grpSpPr>
            <a:xfrm>
              <a:off x="8576395" y="229341"/>
              <a:ext cx="90605" cy="144793"/>
              <a:chOff x="7757783" y="1011291"/>
              <a:chExt cx="90605" cy="144793"/>
            </a:xfrm>
          </p:grpSpPr>
          <p:sp>
            <p:nvSpPr>
              <p:cNvPr id="123" name="Google Shape;123;p5"/>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rot="-3148302">
              <a:off x="7870500" y="613708"/>
              <a:ext cx="1262842" cy="1262842"/>
              <a:chOff x="5592821" y="2337567"/>
              <a:chExt cx="2748354" cy="2748354"/>
            </a:xfrm>
          </p:grpSpPr>
          <p:sp>
            <p:nvSpPr>
              <p:cNvPr id="126" name="Google Shape;126;p5"/>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rot="-3148302">
              <a:off x="7245470" y="55237"/>
              <a:ext cx="1297352" cy="1297395"/>
              <a:chOff x="5683602" y="533515"/>
              <a:chExt cx="2823459" cy="2823553"/>
            </a:xfrm>
          </p:grpSpPr>
          <p:sp>
            <p:nvSpPr>
              <p:cNvPr id="169" name="Google Shape;169;p5"/>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5"/>
            <p:cNvGrpSpPr/>
            <p:nvPr/>
          </p:nvGrpSpPr>
          <p:grpSpPr>
            <a:xfrm>
              <a:off x="5895225" y="162838"/>
              <a:ext cx="167358" cy="277804"/>
              <a:chOff x="7562600" y="1002513"/>
              <a:chExt cx="167358" cy="277804"/>
            </a:xfrm>
          </p:grpSpPr>
          <p:sp>
            <p:nvSpPr>
              <p:cNvPr id="209" name="Google Shape;209;p5"/>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7496237" y="1132414"/>
              <a:ext cx="42144" cy="40358"/>
            </a:xfrm>
            <a:custGeom>
              <a:avLst/>
              <a:gdLst/>
              <a:ahLst/>
              <a:cxnLst/>
              <a:rect l="l" t="t" r="r" b="b"/>
              <a:pathLst>
                <a:path w="1935" h="1853" extrusionOk="0">
                  <a:moveTo>
                    <a:pt x="938" y="363"/>
                  </a:moveTo>
                  <a:cubicBezTo>
                    <a:pt x="1066" y="363"/>
                    <a:pt x="1189" y="406"/>
                    <a:pt x="1301" y="481"/>
                  </a:cubicBezTo>
                  <a:cubicBezTo>
                    <a:pt x="1468" y="648"/>
                    <a:pt x="1568" y="914"/>
                    <a:pt x="1468" y="1148"/>
                  </a:cubicBezTo>
                  <a:cubicBezTo>
                    <a:pt x="1378" y="1358"/>
                    <a:pt x="1154" y="1487"/>
                    <a:pt x="916" y="1487"/>
                  </a:cubicBezTo>
                  <a:cubicBezTo>
                    <a:pt x="889" y="1487"/>
                    <a:pt x="861" y="1485"/>
                    <a:pt x="834" y="1482"/>
                  </a:cubicBezTo>
                  <a:cubicBezTo>
                    <a:pt x="818" y="1482"/>
                    <a:pt x="804" y="1484"/>
                    <a:pt x="790" y="1488"/>
                  </a:cubicBezTo>
                  <a:lnTo>
                    <a:pt x="790" y="1488"/>
                  </a:lnTo>
                  <a:cubicBezTo>
                    <a:pt x="590" y="1410"/>
                    <a:pt x="426" y="1255"/>
                    <a:pt x="367" y="1048"/>
                  </a:cubicBezTo>
                  <a:cubicBezTo>
                    <a:pt x="334" y="781"/>
                    <a:pt x="434" y="548"/>
                    <a:pt x="634" y="447"/>
                  </a:cubicBezTo>
                  <a:cubicBezTo>
                    <a:pt x="736" y="389"/>
                    <a:pt x="839" y="363"/>
                    <a:pt x="938" y="363"/>
                  </a:cubicBezTo>
                  <a:close/>
                  <a:moveTo>
                    <a:pt x="963" y="0"/>
                  </a:moveTo>
                  <a:cubicBezTo>
                    <a:pt x="843" y="0"/>
                    <a:pt x="720" y="26"/>
                    <a:pt x="601" y="81"/>
                  </a:cubicBezTo>
                  <a:cubicBezTo>
                    <a:pt x="234" y="214"/>
                    <a:pt x="0" y="581"/>
                    <a:pt x="0" y="948"/>
                  </a:cubicBezTo>
                  <a:cubicBezTo>
                    <a:pt x="33" y="1381"/>
                    <a:pt x="367" y="1748"/>
                    <a:pt x="767" y="1848"/>
                  </a:cubicBezTo>
                  <a:cubicBezTo>
                    <a:pt x="781" y="1848"/>
                    <a:pt x="795" y="1848"/>
                    <a:pt x="809" y="1846"/>
                  </a:cubicBezTo>
                  <a:lnTo>
                    <a:pt x="809" y="1846"/>
                  </a:lnTo>
                  <a:cubicBezTo>
                    <a:pt x="817" y="1848"/>
                    <a:pt x="826" y="1848"/>
                    <a:pt x="834" y="1848"/>
                  </a:cubicBezTo>
                  <a:cubicBezTo>
                    <a:pt x="861" y="1851"/>
                    <a:pt x="887" y="1852"/>
                    <a:pt x="914" y="1852"/>
                  </a:cubicBezTo>
                  <a:cubicBezTo>
                    <a:pt x="1253" y="1852"/>
                    <a:pt x="1580" y="1657"/>
                    <a:pt x="1735" y="1348"/>
                  </a:cubicBezTo>
                  <a:cubicBezTo>
                    <a:pt x="1935" y="1015"/>
                    <a:pt x="1868" y="614"/>
                    <a:pt x="1601" y="314"/>
                  </a:cubicBezTo>
                  <a:cubicBezTo>
                    <a:pt x="1444" y="112"/>
                    <a:pt x="1211" y="0"/>
                    <a:pt x="9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6"/>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720000" y="1309688"/>
            <a:ext cx="2880600" cy="12183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6" name="Google Shape;216;p7"/>
          <p:cNvSpPr txBox="1">
            <a:spLocks noGrp="1"/>
          </p:cNvSpPr>
          <p:nvPr>
            <p:ph type="subTitle" idx="1"/>
          </p:nvPr>
        </p:nvSpPr>
        <p:spPr>
          <a:xfrm>
            <a:off x="720000" y="3073763"/>
            <a:ext cx="2766300" cy="760200"/>
          </a:xfrm>
          <a:prstGeom prst="rect">
            <a:avLst/>
          </a:prstGeom>
        </p:spPr>
        <p:txBody>
          <a:bodyPr spcFirstLastPara="1" wrap="square" lIns="0" tIns="91425" rIns="0" bIns="91425" anchor="ctr" anchorCtr="0">
            <a:noAutofit/>
          </a:bodyPr>
          <a:lstStyle>
            <a:lvl1pPr lvl="0" algn="l" rtl="0">
              <a:lnSpc>
                <a:spcPct val="100000"/>
              </a:lnSpc>
              <a:spcBef>
                <a:spcPts val="0"/>
              </a:spcBef>
              <a:spcAft>
                <a:spcPts val="0"/>
              </a:spcAft>
              <a:buNone/>
              <a:defRPr sz="1400">
                <a:solidFill>
                  <a:schemeClr val="dk2"/>
                </a:solidFill>
              </a:defRPr>
            </a:lvl1pPr>
            <a:lvl2pPr lvl="1" algn="l" rtl="0">
              <a:lnSpc>
                <a:spcPct val="100000"/>
              </a:lnSpc>
              <a:spcBef>
                <a:spcPts val="0"/>
              </a:spcBef>
              <a:spcAft>
                <a:spcPts val="0"/>
              </a:spcAft>
              <a:buNone/>
              <a:defRPr sz="1400">
                <a:solidFill>
                  <a:schemeClr val="dk2"/>
                </a:solidFill>
              </a:defRPr>
            </a:lvl2pPr>
            <a:lvl3pPr lvl="2" algn="l" rtl="0">
              <a:lnSpc>
                <a:spcPct val="100000"/>
              </a:lnSpc>
              <a:spcBef>
                <a:spcPts val="0"/>
              </a:spcBef>
              <a:spcAft>
                <a:spcPts val="0"/>
              </a:spcAft>
              <a:buNone/>
              <a:defRPr sz="1400">
                <a:solidFill>
                  <a:schemeClr val="dk2"/>
                </a:solidFill>
              </a:defRPr>
            </a:lvl3pPr>
            <a:lvl4pPr lvl="3" algn="l" rtl="0">
              <a:lnSpc>
                <a:spcPct val="100000"/>
              </a:lnSpc>
              <a:spcBef>
                <a:spcPts val="0"/>
              </a:spcBef>
              <a:spcAft>
                <a:spcPts val="0"/>
              </a:spcAft>
              <a:buNone/>
              <a:defRPr sz="1400">
                <a:solidFill>
                  <a:schemeClr val="dk2"/>
                </a:solidFill>
              </a:defRPr>
            </a:lvl4pPr>
            <a:lvl5pPr lvl="4" algn="l" rtl="0">
              <a:lnSpc>
                <a:spcPct val="100000"/>
              </a:lnSpc>
              <a:spcBef>
                <a:spcPts val="0"/>
              </a:spcBef>
              <a:spcAft>
                <a:spcPts val="0"/>
              </a:spcAft>
              <a:buNone/>
              <a:defRPr sz="1400">
                <a:solidFill>
                  <a:schemeClr val="dk2"/>
                </a:solidFill>
              </a:defRPr>
            </a:lvl5pPr>
            <a:lvl6pPr lvl="5" algn="l" rtl="0">
              <a:lnSpc>
                <a:spcPct val="100000"/>
              </a:lnSpc>
              <a:spcBef>
                <a:spcPts val="0"/>
              </a:spcBef>
              <a:spcAft>
                <a:spcPts val="0"/>
              </a:spcAft>
              <a:buNone/>
              <a:defRPr sz="1400">
                <a:solidFill>
                  <a:schemeClr val="dk2"/>
                </a:solidFill>
              </a:defRPr>
            </a:lvl6pPr>
            <a:lvl7pPr lvl="6" algn="l" rtl="0">
              <a:lnSpc>
                <a:spcPct val="100000"/>
              </a:lnSpc>
              <a:spcBef>
                <a:spcPts val="0"/>
              </a:spcBef>
              <a:spcAft>
                <a:spcPts val="0"/>
              </a:spcAft>
              <a:buNone/>
              <a:defRPr sz="1400">
                <a:solidFill>
                  <a:schemeClr val="dk2"/>
                </a:solidFill>
              </a:defRPr>
            </a:lvl7pPr>
            <a:lvl8pPr lvl="7" algn="l" rtl="0">
              <a:lnSpc>
                <a:spcPct val="100000"/>
              </a:lnSpc>
              <a:spcBef>
                <a:spcPts val="0"/>
              </a:spcBef>
              <a:spcAft>
                <a:spcPts val="0"/>
              </a:spcAft>
              <a:buNone/>
              <a:defRPr sz="1400">
                <a:solidFill>
                  <a:schemeClr val="dk2"/>
                </a:solidFill>
              </a:defRPr>
            </a:lvl8pPr>
            <a:lvl9pPr lvl="8" algn="l" rtl="0">
              <a:lnSpc>
                <a:spcPct val="100000"/>
              </a:lnSpc>
              <a:spcBef>
                <a:spcPts val="0"/>
              </a:spcBef>
              <a:spcAft>
                <a:spcPts val="0"/>
              </a:spcAft>
              <a:buNone/>
              <a:defRPr sz="1400">
                <a:solidFill>
                  <a:schemeClr val="dk2"/>
                </a:solidFill>
              </a:defRPr>
            </a:lvl9pPr>
          </a:lstStyle>
          <a:p>
            <a:endParaRPr/>
          </a:p>
        </p:txBody>
      </p:sp>
      <p:grpSp>
        <p:nvGrpSpPr>
          <p:cNvPr id="217" name="Google Shape;217;p7"/>
          <p:cNvGrpSpPr/>
          <p:nvPr/>
        </p:nvGrpSpPr>
        <p:grpSpPr>
          <a:xfrm flipH="1">
            <a:off x="8832583" y="4791529"/>
            <a:ext cx="89233" cy="144772"/>
            <a:chOff x="9274044" y="2003067"/>
            <a:chExt cx="89233" cy="144772"/>
          </a:xfrm>
        </p:grpSpPr>
        <p:sp>
          <p:nvSpPr>
            <p:cNvPr id="218" name="Google Shape;218;p7"/>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7"/>
          <p:cNvGrpSpPr/>
          <p:nvPr/>
        </p:nvGrpSpPr>
        <p:grpSpPr>
          <a:xfrm flipH="1">
            <a:off x="8827937" y="253240"/>
            <a:ext cx="122817" cy="102584"/>
            <a:chOff x="6984481" y="2937165"/>
            <a:chExt cx="122817" cy="102584"/>
          </a:xfrm>
        </p:grpSpPr>
        <p:sp>
          <p:nvSpPr>
            <p:cNvPr id="221" name="Google Shape;221;p7"/>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7"/>
          <p:cNvGrpSpPr/>
          <p:nvPr/>
        </p:nvGrpSpPr>
        <p:grpSpPr>
          <a:xfrm flipH="1">
            <a:off x="8754465" y="926226"/>
            <a:ext cx="167358" cy="277804"/>
            <a:chOff x="7562600" y="1002513"/>
            <a:chExt cx="167358" cy="277804"/>
          </a:xfrm>
        </p:grpSpPr>
        <p:sp>
          <p:nvSpPr>
            <p:cNvPr id="224" name="Google Shape;224;p7"/>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7"/>
          <p:cNvGrpSpPr/>
          <p:nvPr/>
        </p:nvGrpSpPr>
        <p:grpSpPr>
          <a:xfrm flipH="1">
            <a:off x="8636035" y="935004"/>
            <a:ext cx="90605" cy="144793"/>
            <a:chOff x="7757783" y="1011291"/>
            <a:chExt cx="90605" cy="144793"/>
          </a:xfrm>
        </p:grpSpPr>
        <p:sp>
          <p:nvSpPr>
            <p:cNvPr id="227" name="Google Shape;227;p7"/>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7"/>
          <p:cNvSpPr/>
          <p:nvPr/>
        </p:nvSpPr>
        <p:spPr>
          <a:xfrm flipH="1">
            <a:off x="8424715" y="253238"/>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7"/>
          <p:cNvGrpSpPr/>
          <p:nvPr/>
        </p:nvGrpSpPr>
        <p:grpSpPr>
          <a:xfrm flipH="1">
            <a:off x="8169303" y="535877"/>
            <a:ext cx="346918" cy="359849"/>
            <a:chOff x="8593814" y="3876840"/>
            <a:chExt cx="346918" cy="359849"/>
          </a:xfrm>
        </p:grpSpPr>
        <p:sp>
          <p:nvSpPr>
            <p:cNvPr id="231" name="Google Shape;231;p7"/>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7"/>
          <p:cNvGrpSpPr/>
          <p:nvPr/>
        </p:nvGrpSpPr>
        <p:grpSpPr>
          <a:xfrm flipH="1">
            <a:off x="8483003" y="4250745"/>
            <a:ext cx="192557" cy="161020"/>
            <a:chOff x="5918613" y="2596307"/>
            <a:chExt cx="192557" cy="161020"/>
          </a:xfrm>
        </p:grpSpPr>
        <p:sp>
          <p:nvSpPr>
            <p:cNvPr id="248" name="Google Shape;248;p7"/>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7"/>
          <p:cNvGrpSpPr/>
          <p:nvPr/>
        </p:nvGrpSpPr>
        <p:grpSpPr>
          <a:xfrm flipH="1">
            <a:off x="7860442" y="4550331"/>
            <a:ext cx="659825" cy="409834"/>
            <a:chOff x="7004106" y="4263831"/>
            <a:chExt cx="659825" cy="409834"/>
          </a:xfrm>
        </p:grpSpPr>
        <p:sp>
          <p:nvSpPr>
            <p:cNvPr id="251" name="Google Shape;251;p7"/>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7"/>
          <p:cNvSpPr/>
          <p:nvPr/>
        </p:nvSpPr>
        <p:spPr>
          <a:xfrm flipH="1">
            <a:off x="8967752" y="398112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flipH="1">
            <a:off x="7734602" y="493631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7"/>
          <p:cNvGrpSpPr/>
          <p:nvPr/>
        </p:nvGrpSpPr>
        <p:grpSpPr>
          <a:xfrm>
            <a:off x="7397259" y="564240"/>
            <a:ext cx="88928" cy="144706"/>
            <a:chOff x="5876205" y="4253376"/>
            <a:chExt cx="88928" cy="144706"/>
          </a:xfrm>
        </p:grpSpPr>
        <p:sp>
          <p:nvSpPr>
            <p:cNvPr id="266" name="Google Shape;266;p7"/>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7"/>
          <p:cNvGrpSpPr/>
          <p:nvPr/>
        </p:nvGrpSpPr>
        <p:grpSpPr>
          <a:xfrm>
            <a:off x="8286167" y="1481071"/>
            <a:ext cx="192557" cy="161020"/>
            <a:chOff x="5918613" y="2596307"/>
            <a:chExt cx="192557" cy="161020"/>
          </a:xfrm>
        </p:grpSpPr>
        <p:sp>
          <p:nvSpPr>
            <p:cNvPr id="269" name="Google Shape;269;p7"/>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7"/>
          <p:cNvGrpSpPr/>
          <p:nvPr/>
        </p:nvGrpSpPr>
        <p:grpSpPr>
          <a:xfrm>
            <a:off x="7846660" y="433091"/>
            <a:ext cx="122817" cy="102584"/>
            <a:chOff x="6984481" y="2937165"/>
            <a:chExt cx="122817" cy="102584"/>
          </a:xfrm>
        </p:grpSpPr>
        <p:sp>
          <p:nvSpPr>
            <p:cNvPr id="272" name="Google Shape;272;p7"/>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7"/>
          <p:cNvGrpSpPr/>
          <p:nvPr/>
        </p:nvGrpSpPr>
        <p:grpSpPr>
          <a:xfrm>
            <a:off x="8754143" y="1705258"/>
            <a:ext cx="167684" cy="277782"/>
            <a:chOff x="8721126" y="1960920"/>
            <a:chExt cx="167684" cy="277782"/>
          </a:xfrm>
        </p:grpSpPr>
        <p:sp>
          <p:nvSpPr>
            <p:cNvPr id="275" name="Google Shape;275;p7"/>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7"/>
          <p:cNvSpPr/>
          <p:nvPr/>
        </p:nvSpPr>
        <p:spPr>
          <a:xfrm>
            <a:off x="6987456" y="855361"/>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8092331" y="1204036"/>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rot="10800000">
            <a:off x="7548161" y="4250752"/>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7"/>
          <p:cNvGrpSpPr/>
          <p:nvPr/>
        </p:nvGrpSpPr>
        <p:grpSpPr>
          <a:xfrm rot="10800000">
            <a:off x="8424001" y="3556204"/>
            <a:ext cx="167684" cy="277782"/>
            <a:chOff x="8721126" y="1960920"/>
            <a:chExt cx="167684" cy="277782"/>
          </a:xfrm>
        </p:grpSpPr>
        <p:sp>
          <p:nvSpPr>
            <p:cNvPr id="281" name="Google Shape;281;p7"/>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rot="10800000">
            <a:off x="7167487" y="4696321"/>
            <a:ext cx="90605" cy="144793"/>
            <a:chOff x="7757783" y="1011291"/>
            <a:chExt cx="90605" cy="144793"/>
          </a:xfrm>
        </p:grpSpPr>
        <p:sp>
          <p:nvSpPr>
            <p:cNvPr id="284" name="Google Shape;284;p7"/>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7"/>
          <p:cNvGrpSpPr/>
          <p:nvPr/>
        </p:nvGrpSpPr>
        <p:grpSpPr>
          <a:xfrm flipH="1">
            <a:off x="7969521" y="4061554"/>
            <a:ext cx="122796" cy="102584"/>
            <a:chOff x="9162720" y="2911006"/>
            <a:chExt cx="122796" cy="102584"/>
          </a:xfrm>
        </p:grpSpPr>
        <p:sp>
          <p:nvSpPr>
            <p:cNvPr id="287" name="Google Shape;287;p7"/>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7"/>
          <p:cNvGrpSpPr/>
          <p:nvPr/>
        </p:nvGrpSpPr>
        <p:grpSpPr>
          <a:xfrm flipH="1">
            <a:off x="8675547" y="3256285"/>
            <a:ext cx="122796" cy="102584"/>
            <a:chOff x="6047231" y="724037"/>
            <a:chExt cx="122796" cy="102584"/>
          </a:xfrm>
        </p:grpSpPr>
        <p:sp>
          <p:nvSpPr>
            <p:cNvPr id="290" name="Google Shape;290;p7"/>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7"/>
          <p:cNvSpPr/>
          <p:nvPr/>
        </p:nvSpPr>
        <p:spPr>
          <a:xfrm rot="10800000">
            <a:off x="7734603" y="15225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1388100" y="1093725"/>
            <a:ext cx="6367800" cy="2800500"/>
          </a:xfrm>
          <a:prstGeom prst="rect">
            <a:avLst/>
          </a:prstGeom>
        </p:spPr>
        <p:txBody>
          <a:bodyPr spcFirstLastPara="1" wrap="square" lIns="0" tIns="91425" rIns="0"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5" name="Google Shape;295;p8"/>
          <p:cNvSpPr/>
          <p:nvPr/>
        </p:nvSpPr>
        <p:spPr>
          <a:xfrm>
            <a:off x="817517" y="154283"/>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8"/>
          <p:cNvGrpSpPr/>
          <p:nvPr/>
        </p:nvGrpSpPr>
        <p:grpSpPr>
          <a:xfrm>
            <a:off x="119880" y="975008"/>
            <a:ext cx="167684" cy="277782"/>
            <a:chOff x="8721126" y="1960920"/>
            <a:chExt cx="167684" cy="277782"/>
          </a:xfrm>
        </p:grpSpPr>
        <p:sp>
          <p:nvSpPr>
            <p:cNvPr id="297" name="Google Shape;297;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920912" y="612167"/>
            <a:ext cx="90605" cy="144793"/>
            <a:chOff x="7757783" y="1011291"/>
            <a:chExt cx="90605" cy="144793"/>
          </a:xfrm>
        </p:grpSpPr>
        <p:sp>
          <p:nvSpPr>
            <p:cNvPr id="300" name="Google Shape;300;p8"/>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8"/>
          <p:cNvGrpSpPr/>
          <p:nvPr/>
        </p:nvGrpSpPr>
        <p:grpSpPr>
          <a:xfrm>
            <a:off x="8044959" y="133215"/>
            <a:ext cx="88928" cy="144706"/>
            <a:chOff x="5876205" y="4253376"/>
            <a:chExt cx="88928" cy="144706"/>
          </a:xfrm>
        </p:grpSpPr>
        <p:sp>
          <p:nvSpPr>
            <p:cNvPr id="303" name="Google Shape;303;p8"/>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8"/>
          <p:cNvGrpSpPr/>
          <p:nvPr/>
        </p:nvGrpSpPr>
        <p:grpSpPr>
          <a:xfrm>
            <a:off x="8327717" y="1093721"/>
            <a:ext cx="192557" cy="161020"/>
            <a:chOff x="5918613" y="2596307"/>
            <a:chExt cx="192557" cy="161020"/>
          </a:xfrm>
        </p:grpSpPr>
        <p:sp>
          <p:nvSpPr>
            <p:cNvPr id="306" name="Google Shape;306;p8"/>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8"/>
          <p:cNvGrpSpPr/>
          <p:nvPr/>
        </p:nvGrpSpPr>
        <p:grpSpPr>
          <a:xfrm>
            <a:off x="8818123" y="814091"/>
            <a:ext cx="122817" cy="102584"/>
            <a:chOff x="6984481" y="2937165"/>
            <a:chExt cx="122817" cy="102584"/>
          </a:xfrm>
        </p:grpSpPr>
        <p:sp>
          <p:nvSpPr>
            <p:cNvPr id="309" name="Google Shape;309;p8"/>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8"/>
          <p:cNvGrpSpPr/>
          <p:nvPr/>
        </p:nvGrpSpPr>
        <p:grpSpPr>
          <a:xfrm>
            <a:off x="1917337" y="154269"/>
            <a:ext cx="122796" cy="102584"/>
            <a:chOff x="9162720" y="2911006"/>
            <a:chExt cx="122796" cy="102584"/>
          </a:xfrm>
        </p:grpSpPr>
        <p:sp>
          <p:nvSpPr>
            <p:cNvPr id="312" name="Google Shape;312;p8"/>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a:off x="142336" y="1547901"/>
            <a:ext cx="122796" cy="102584"/>
            <a:chOff x="6047231" y="724037"/>
            <a:chExt cx="122796" cy="102584"/>
          </a:xfrm>
        </p:grpSpPr>
        <p:sp>
          <p:nvSpPr>
            <p:cNvPr id="315" name="Google Shape;315;p8"/>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8"/>
          <p:cNvGrpSpPr/>
          <p:nvPr/>
        </p:nvGrpSpPr>
        <p:grpSpPr>
          <a:xfrm rot="9427630">
            <a:off x="7405244" y="202493"/>
            <a:ext cx="332902" cy="367898"/>
            <a:chOff x="6829006" y="847190"/>
            <a:chExt cx="332891" cy="367886"/>
          </a:xfrm>
        </p:grpSpPr>
        <p:sp>
          <p:nvSpPr>
            <p:cNvPr id="318" name="Google Shape;318;p8"/>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8"/>
          <p:cNvGrpSpPr/>
          <p:nvPr/>
        </p:nvGrpSpPr>
        <p:grpSpPr>
          <a:xfrm rot="-5400000" flipH="1">
            <a:off x="1158489" y="206632"/>
            <a:ext cx="346918" cy="359849"/>
            <a:chOff x="8593814" y="3876840"/>
            <a:chExt cx="346918" cy="359849"/>
          </a:xfrm>
        </p:grpSpPr>
        <p:sp>
          <p:nvSpPr>
            <p:cNvPr id="335" name="Google Shape;335;p8"/>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8"/>
          <p:cNvGrpSpPr/>
          <p:nvPr/>
        </p:nvGrpSpPr>
        <p:grpSpPr>
          <a:xfrm rot="-5400000">
            <a:off x="117207" y="279269"/>
            <a:ext cx="659825" cy="409834"/>
            <a:chOff x="7004106" y="4263831"/>
            <a:chExt cx="659825" cy="409834"/>
          </a:xfrm>
        </p:grpSpPr>
        <p:sp>
          <p:nvSpPr>
            <p:cNvPr id="352" name="Google Shape;352;p8"/>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8"/>
          <p:cNvGrpSpPr/>
          <p:nvPr/>
        </p:nvGrpSpPr>
        <p:grpSpPr>
          <a:xfrm rot="-3653685">
            <a:off x="8118163" y="248962"/>
            <a:ext cx="861542" cy="470468"/>
            <a:chOff x="8019006" y="818765"/>
            <a:chExt cx="1073981" cy="586475"/>
          </a:xfrm>
        </p:grpSpPr>
        <p:sp>
          <p:nvSpPr>
            <p:cNvPr id="365" name="Google Shape;365;p8"/>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8"/>
          <p:cNvSpPr/>
          <p:nvPr/>
        </p:nvSpPr>
        <p:spPr>
          <a:xfrm>
            <a:off x="720006" y="1093724"/>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8"/>
          <p:cNvGrpSpPr/>
          <p:nvPr/>
        </p:nvGrpSpPr>
        <p:grpSpPr>
          <a:xfrm>
            <a:off x="8795693" y="1317908"/>
            <a:ext cx="167684" cy="277782"/>
            <a:chOff x="8721126" y="1960920"/>
            <a:chExt cx="167684" cy="277782"/>
          </a:xfrm>
        </p:grpSpPr>
        <p:sp>
          <p:nvSpPr>
            <p:cNvPr id="400" name="Google Shape;400;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8"/>
          <p:cNvSpPr/>
          <p:nvPr/>
        </p:nvSpPr>
        <p:spPr>
          <a:xfrm>
            <a:off x="7177956" y="154236"/>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8133881" y="845211"/>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rot="10800000">
            <a:off x="8224936" y="4960727"/>
            <a:ext cx="41426" cy="40271"/>
          </a:xfrm>
          <a:custGeom>
            <a:avLst/>
            <a:gdLst/>
            <a:ahLst/>
            <a:cxnLst/>
            <a:rect l="l" t="t" r="r" b="b"/>
            <a:pathLst>
              <a:path w="1902" h="1849" extrusionOk="0">
                <a:moveTo>
                  <a:pt x="966" y="351"/>
                </a:moveTo>
                <a:cubicBezTo>
                  <a:pt x="1081" y="351"/>
                  <a:pt x="1196" y="393"/>
                  <a:pt x="1301" y="481"/>
                </a:cubicBezTo>
                <a:cubicBezTo>
                  <a:pt x="1468" y="648"/>
                  <a:pt x="1535" y="881"/>
                  <a:pt x="1468" y="1115"/>
                </a:cubicBezTo>
                <a:cubicBezTo>
                  <a:pt x="1378" y="1355"/>
                  <a:pt x="1154" y="1487"/>
                  <a:pt x="915" y="1487"/>
                </a:cubicBezTo>
                <a:cubicBezTo>
                  <a:pt x="903" y="1487"/>
                  <a:pt x="891" y="1486"/>
                  <a:pt x="879" y="1486"/>
                </a:cubicBezTo>
                <a:lnTo>
                  <a:pt x="879" y="1486"/>
                </a:lnTo>
                <a:cubicBezTo>
                  <a:pt x="875" y="1484"/>
                  <a:pt x="872" y="1483"/>
                  <a:pt x="868" y="1482"/>
                </a:cubicBezTo>
                <a:cubicBezTo>
                  <a:pt x="634" y="1448"/>
                  <a:pt x="434" y="1282"/>
                  <a:pt x="367" y="1015"/>
                </a:cubicBezTo>
                <a:cubicBezTo>
                  <a:pt x="334" y="781"/>
                  <a:pt x="434" y="548"/>
                  <a:pt x="668" y="448"/>
                </a:cubicBezTo>
                <a:cubicBezTo>
                  <a:pt x="762" y="385"/>
                  <a:pt x="864" y="351"/>
                  <a:pt x="966" y="351"/>
                </a:cubicBezTo>
                <a:close/>
                <a:moveTo>
                  <a:pt x="948" y="0"/>
                </a:moveTo>
                <a:cubicBezTo>
                  <a:pt x="829" y="0"/>
                  <a:pt x="710" y="26"/>
                  <a:pt x="601" y="81"/>
                </a:cubicBezTo>
                <a:cubicBezTo>
                  <a:pt x="234" y="214"/>
                  <a:pt x="1" y="548"/>
                  <a:pt x="1" y="948"/>
                </a:cubicBezTo>
                <a:cubicBezTo>
                  <a:pt x="34" y="1382"/>
                  <a:pt x="334" y="1749"/>
                  <a:pt x="768" y="1849"/>
                </a:cubicBezTo>
                <a:cubicBezTo>
                  <a:pt x="785" y="1849"/>
                  <a:pt x="802" y="1847"/>
                  <a:pt x="819" y="1843"/>
                </a:cubicBezTo>
                <a:lnTo>
                  <a:pt x="819" y="1843"/>
                </a:lnTo>
                <a:cubicBezTo>
                  <a:pt x="824" y="1845"/>
                  <a:pt x="829" y="1847"/>
                  <a:pt x="834" y="1849"/>
                </a:cubicBezTo>
                <a:cubicBezTo>
                  <a:pt x="1201" y="1849"/>
                  <a:pt x="1535" y="1682"/>
                  <a:pt x="1735" y="1348"/>
                </a:cubicBezTo>
                <a:cubicBezTo>
                  <a:pt x="1902" y="1015"/>
                  <a:pt x="1869" y="581"/>
                  <a:pt x="1602" y="314"/>
                </a:cubicBezTo>
                <a:cubicBezTo>
                  <a:pt x="1444" y="112"/>
                  <a:pt x="1196" y="0"/>
                  <a:pt x="9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0800000">
            <a:off x="8796314" y="3902491"/>
            <a:ext cx="167684" cy="277782"/>
            <a:chOff x="8721126" y="1960920"/>
            <a:chExt cx="167684" cy="277782"/>
          </a:xfrm>
        </p:grpSpPr>
        <p:sp>
          <p:nvSpPr>
            <p:cNvPr id="406" name="Google Shape;406;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8"/>
          <p:cNvGrpSpPr/>
          <p:nvPr/>
        </p:nvGrpSpPr>
        <p:grpSpPr>
          <a:xfrm rot="10800000">
            <a:off x="8072362" y="4398321"/>
            <a:ext cx="90605" cy="144793"/>
            <a:chOff x="7757783" y="1011291"/>
            <a:chExt cx="90605" cy="144793"/>
          </a:xfrm>
        </p:grpSpPr>
        <p:sp>
          <p:nvSpPr>
            <p:cNvPr id="409" name="Google Shape;409;p8"/>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8"/>
          <p:cNvGrpSpPr/>
          <p:nvPr/>
        </p:nvGrpSpPr>
        <p:grpSpPr>
          <a:xfrm rot="10800000">
            <a:off x="949992" y="4877361"/>
            <a:ext cx="88928" cy="144706"/>
            <a:chOff x="5876205" y="4253376"/>
            <a:chExt cx="88928" cy="144706"/>
          </a:xfrm>
        </p:grpSpPr>
        <p:sp>
          <p:nvSpPr>
            <p:cNvPr id="412" name="Google Shape;412;p8"/>
            <p:cNvSpPr/>
            <p:nvPr/>
          </p:nvSpPr>
          <p:spPr>
            <a:xfrm>
              <a:off x="5880125" y="4257341"/>
              <a:ext cx="79933" cy="137323"/>
            </a:xfrm>
            <a:custGeom>
              <a:avLst/>
              <a:gdLst/>
              <a:ahLst/>
              <a:cxnLst/>
              <a:rect l="l" t="t" r="r" b="b"/>
              <a:pathLst>
                <a:path w="3670" h="6305" extrusionOk="0">
                  <a:moveTo>
                    <a:pt x="1701" y="0"/>
                  </a:moveTo>
                  <a:cubicBezTo>
                    <a:pt x="1635" y="634"/>
                    <a:pt x="1534" y="1268"/>
                    <a:pt x="1334" y="1868"/>
                  </a:cubicBezTo>
                  <a:cubicBezTo>
                    <a:pt x="1101" y="2502"/>
                    <a:pt x="634" y="3036"/>
                    <a:pt x="0" y="3303"/>
                  </a:cubicBezTo>
                  <a:cubicBezTo>
                    <a:pt x="600" y="3503"/>
                    <a:pt x="1134" y="3936"/>
                    <a:pt x="1401" y="4537"/>
                  </a:cubicBezTo>
                  <a:cubicBezTo>
                    <a:pt x="1635" y="5104"/>
                    <a:pt x="1835" y="5671"/>
                    <a:pt x="1935" y="6305"/>
                  </a:cubicBezTo>
                  <a:cubicBezTo>
                    <a:pt x="1968" y="5638"/>
                    <a:pt x="2102" y="5004"/>
                    <a:pt x="2302" y="4403"/>
                  </a:cubicBezTo>
                  <a:cubicBezTo>
                    <a:pt x="2535" y="3770"/>
                    <a:pt x="3036" y="3236"/>
                    <a:pt x="3669" y="3002"/>
                  </a:cubicBezTo>
                  <a:cubicBezTo>
                    <a:pt x="3036" y="2802"/>
                    <a:pt x="2502" y="2335"/>
                    <a:pt x="2235" y="1735"/>
                  </a:cubicBezTo>
                  <a:cubicBezTo>
                    <a:pt x="1968" y="1168"/>
                    <a:pt x="1801" y="601"/>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5876205" y="4253376"/>
              <a:ext cx="88928" cy="144706"/>
            </a:xfrm>
            <a:custGeom>
              <a:avLst/>
              <a:gdLst/>
              <a:ahLst/>
              <a:cxnLst/>
              <a:rect l="l" t="t" r="r" b="b"/>
              <a:pathLst>
                <a:path w="4083" h="6644" extrusionOk="0">
                  <a:moveTo>
                    <a:pt x="1929" y="1088"/>
                  </a:moveTo>
                  <a:cubicBezTo>
                    <a:pt x="2190" y="1967"/>
                    <a:pt x="2611" y="2803"/>
                    <a:pt x="3445" y="3186"/>
                  </a:cubicBezTo>
                  <a:lnTo>
                    <a:pt x="3445" y="3186"/>
                  </a:lnTo>
                  <a:cubicBezTo>
                    <a:pt x="2615" y="3659"/>
                    <a:pt x="2274" y="4590"/>
                    <a:pt x="2092" y="5535"/>
                  </a:cubicBezTo>
                  <a:lnTo>
                    <a:pt x="2092" y="5535"/>
                  </a:lnTo>
                  <a:cubicBezTo>
                    <a:pt x="1834" y="4679"/>
                    <a:pt x="1418" y="3849"/>
                    <a:pt x="608" y="3462"/>
                  </a:cubicBezTo>
                  <a:lnTo>
                    <a:pt x="608" y="3462"/>
                  </a:lnTo>
                  <a:cubicBezTo>
                    <a:pt x="1433" y="2963"/>
                    <a:pt x="1765" y="2032"/>
                    <a:pt x="1929" y="1088"/>
                  </a:cubicBezTo>
                  <a:close/>
                  <a:moveTo>
                    <a:pt x="1896" y="1"/>
                  </a:moveTo>
                  <a:cubicBezTo>
                    <a:pt x="1807" y="1"/>
                    <a:pt x="1714" y="71"/>
                    <a:pt x="1714" y="182"/>
                  </a:cubicBezTo>
                  <a:cubicBezTo>
                    <a:pt x="1581" y="1350"/>
                    <a:pt x="1381" y="2851"/>
                    <a:pt x="113" y="3318"/>
                  </a:cubicBezTo>
                  <a:cubicBezTo>
                    <a:pt x="33" y="3345"/>
                    <a:pt x="1" y="3415"/>
                    <a:pt x="4" y="3485"/>
                  </a:cubicBezTo>
                  <a:lnTo>
                    <a:pt x="4" y="3485"/>
                  </a:lnTo>
                  <a:cubicBezTo>
                    <a:pt x="1" y="3554"/>
                    <a:pt x="33" y="3625"/>
                    <a:pt x="113" y="3651"/>
                  </a:cubicBezTo>
                  <a:cubicBezTo>
                    <a:pt x="113" y="3651"/>
                    <a:pt x="114" y="3652"/>
                    <a:pt x="114" y="3652"/>
                  </a:cubicBezTo>
                  <a:lnTo>
                    <a:pt x="114" y="3652"/>
                  </a:lnTo>
                  <a:cubicBezTo>
                    <a:pt x="122" y="3655"/>
                    <a:pt x="130" y="3657"/>
                    <a:pt x="139" y="3658"/>
                  </a:cubicBezTo>
                  <a:lnTo>
                    <a:pt x="139" y="3658"/>
                  </a:lnTo>
                  <a:cubicBezTo>
                    <a:pt x="1347" y="3993"/>
                    <a:pt x="1695" y="5340"/>
                    <a:pt x="1957" y="6418"/>
                  </a:cubicBezTo>
                  <a:lnTo>
                    <a:pt x="1957" y="6418"/>
                  </a:lnTo>
                  <a:cubicBezTo>
                    <a:pt x="1954" y="6441"/>
                    <a:pt x="1951" y="6464"/>
                    <a:pt x="1948" y="6487"/>
                  </a:cubicBezTo>
                  <a:lnTo>
                    <a:pt x="1972" y="6482"/>
                  </a:lnTo>
                  <a:lnTo>
                    <a:pt x="1972" y="6482"/>
                  </a:lnTo>
                  <a:cubicBezTo>
                    <a:pt x="1975" y="6495"/>
                    <a:pt x="1978" y="6508"/>
                    <a:pt x="1981" y="6520"/>
                  </a:cubicBezTo>
                  <a:cubicBezTo>
                    <a:pt x="1996" y="6607"/>
                    <a:pt x="2054" y="6644"/>
                    <a:pt x="2118" y="6644"/>
                  </a:cubicBezTo>
                  <a:cubicBezTo>
                    <a:pt x="2202" y="6644"/>
                    <a:pt x="2296" y="6581"/>
                    <a:pt x="2315" y="6487"/>
                  </a:cubicBezTo>
                  <a:cubicBezTo>
                    <a:pt x="2448" y="5319"/>
                    <a:pt x="2648" y="3785"/>
                    <a:pt x="3916" y="3351"/>
                  </a:cubicBezTo>
                  <a:cubicBezTo>
                    <a:pt x="4083" y="3285"/>
                    <a:pt x="4083" y="3051"/>
                    <a:pt x="3916" y="3018"/>
                  </a:cubicBezTo>
                  <a:cubicBezTo>
                    <a:pt x="2648" y="2651"/>
                    <a:pt x="2315" y="1250"/>
                    <a:pt x="2048" y="149"/>
                  </a:cubicBezTo>
                  <a:cubicBezTo>
                    <a:pt x="2033" y="45"/>
                    <a:pt x="1966" y="1"/>
                    <a:pt x="18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flipH="1">
            <a:off x="563604" y="3900542"/>
            <a:ext cx="192557" cy="161020"/>
            <a:chOff x="5918613" y="2596307"/>
            <a:chExt cx="192557" cy="161020"/>
          </a:xfrm>
        </p:grpSpPr>
        <p:sp>
          <p:nvSpPr>
            <p:cNvPr id="415" name="Google Shape;415;p8"/>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8"/>
          <p:cNvGrpSpPr/>
          <p:nvPr/>
        </p:nvGrpSpPr>
        <p:grpSpPr>
          <a:xfrm flipH="1">
            <a:off x="142938" y="4238607"/>
            <a:ext cx="122817" cy="102584"/>
            <a:chOff x="6984481" y="2937165"/>
            <a:chExt cx="122817" cy="102584"/>
          </a:xfrm>
        </p:grpSpPr>
        <p:sp>
          <p:nvSpPr>
            <p:cNvPr id="418" name="Google Shape;418;p8"/>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8"/>
          <p:cNvGrpSpPr/>
          <p:nvPr/>
        </p:nvGrpSpPr>
        <p:grpSpPr>
          <a:xfrm flipH="1">
            <a:off x="7043746" y="4898429"/>
            <a:ext cx="122796" cy="102584"/>
            <a:chOff x="9162720" y="2911006"/>
            <a:chExt cx="122796" cy="102584"/>
          </a:xfrm>
        </p:grpSpPr>
        <p:sp>
          <p:nvSpPr>
            <p:cNvPr id="421" name="Google Shape;421;p8"/>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8"/>
          <p:cNvGrpSpPr/>
          <p:nvPr/>
        </p:nvGrpSpPr>
        <p:grpSpPr>
          <a:xfrm flipH="1">
            <a:off x="8818747" y="3504798"/>
            <a:ext cx="122796" cy="102584"/>
            <a:chOff x="6047231" y="724037"/>
            <a:chExt cx="122796" cy="102584"/>
          </a:xfrm>
        </p:grpSpPr>
        <p:sp>
          <p:nvSpPr>
            <p:cNvPr id="424" name="Google Shape;424;p8"/>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8"/>
          <p:cNvGrpSpPr/>
          <p:nvPr/>
        </p:nvGrpSpPr>
        <p:grpSpPr>
          <a:xfrm rot="-1372370">
            <a:off x="1345733" y="4584890"/>
            <a:ext cx="332902" cy="367898"/>
            <a:chOff x="6829006" y="847190"/>
            <a:chExt cx="332891" cy="367886"/>
          </a:xfrm>
        </p:grpSpPr>
        <p:sp>
          <p:nvSpPr>
            <p:cNvPr id="427" name="Google Shape;427;p8"/>
            <p:cNvSpPr/>
            <p:nvPr/>
          </p:nvSpPr>
          <p:spPr>
            <a:xfrm>
              <a:off x="6832643" y="851459"/>
              <a:ext cx="324762" cy="359283"/>
            </a:xfrm>
            <a:custGeom>
              <a:avLst/>
              <a:gdLst/>
              <a:ahLst/>
              <a:cxnLst/>
              <a:rect l="l" t="t" r="r" b="b"/>
              <a:pathLst>
                <a:path w="14911" h="16496" extrusionOk="0">
                  <a:moveTo>
                    <a:pt x="4760" y="1"/>
                  </a:moveTo>
                  <a:cubicBezTo>
                    <a:pt x="3973" y="1"/>
                    <a:pt x="3178" y="223"/>
                    <a:pt x="2469" y="688"/>
                  </a:cubicBezTo>
                  <a:cubicBezTo>
                    <a:pt x="534" y="1956"/>
                    <a:pt x="0" y="4558"/>
                    <a:pt x="1268" y="6492"/>
                  </a:cubicBezTo>
                  <a:lnTo>
                    <a:pt x="6638" y="14598"/>
                  </a:lnTo>
                  <a:cubicBezTo>
                    <a:pt x="7446" y="15831"/>
                    <a:pt x="8782" y="16495"/>
                    <a:pt x="10146" y="16495"/>
                  </a:cubicBezTo>
                  <a:cubicBezTo>
                    <a:pt x="10922" y="16495"/>
                    <a:pt x="11707" y="16280"/>
                    <a:pt x="12409" y="15832"/>
                  </a:cubicBezTo>
                  <a:cubicBezTo>
                    <a:pt x="14377" y="14565"/>
                    <a:pt x="14911" y="11930"/>
                    <a:pt x="13643" y="9995"/>
                  </a:cubicBezTo>
                  <a:lnTo>
                    <a:pt x="8273" y="1889"/>
                  </a:lnTo>
                  <a:cubicBezTo>
                    <a:pt x="7449" y="664"/>
                    <a:pt x="6117" y="1"/>
                    <a:pt x="47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829725" y="847887"/>
              <a:ext cx="325502" cy="366753"/>
            </a:xfrm>
            <a:custGeom>
              <a:avLst/>
              <a:gdLst/>
              <a:ahLst/>
              <a:cxnLst/>
              <a:rect l="l" t="t" r="r" b="b"/>
              <a:pathLst>
                <a:path w="14945" h="16839" extrusionOk="0">
                  <a:moveTo>
                    <a:pt x="4903" y="346"/>
                  </a:moveTo>
                  <a:cubicBezTo>
                    <a:pt x="5638" y="346"/>
                    <a:pt x="6396" y="554"/>
                    <a:pt x="7106" y="1019"/>
                  </a:cubicBezTo>
                  <a:cubicBezTo>
                    <a:pt x="7573" y="1319"/>
                    <a:pt x="7940" y="1686"/>
                    <a:pt x="8240" y="2153"/>
                  </a:cubicBezTo>
                  <a:cubicBezTo>
                    <a:pt x="8255" y="2172"/>
                    <a:pt x="8273" y="2187"/>
                    <a:pt x="8292" y="2198"/>
                  </a:cubicBezTo>
                  <a:lnTo>
                    <a:pt x="8292" y="2198"/>
                  </a:lnTo>
                  <a:lnTo>
                    <a:pt x="12009" y="7790"/>
                  </a:lnTo>
                  <a:cubicBezTo>
                    <a:pt x="12543" y="8591"/>
                    <a:pt x="13043" y="9392"/>
                    <a:pt x="13577" y="10192"/>
                  </a:cubicBezTo>
                  <a:cubicBezTo>
                    <a:pt x="14745" y="11893"/>
                    <a:pt x="14444" y="14195"/>
                    <a:pt x="12843" y="15529"/>
                  </a:cubicBezTo>
                  <a:cubicBezTo>
                    <a:pt x="12102" y="16160"/>
                    <a:pt x="11189" y="16471"/>
                    <a:pt x="10274" y="16471"/>
                  </a:cubicBezTo>
                  <a:cubicBezTo>
                    <a:pt x="9254" y="16471"/>
                    <a:pt x="8231" y="16085"/>
                    <a:pt x="7439" y="15329"/>
                  </a:cubicBezTo>
                  <a:cubicBezTo>
                    <a:pt x="6872" y="14629"/>
                    <a:pt x="6339" y="13928"/>
                    <a:pt x="5905" y="13128"/>
                  </a:cubicBezTo>
                  <a:lnTo>
                    <a:pt x="1669" y="6756"/>
                  </a:lnTo>
                  <a:cubicBezTo>
                    <a:pt x="1335" y="6256"/>
                    <a:pt x="1102" y="5722"/>
                    <a:pt x="968" y="5189"/>
                  </a:cubicBezTo>
                  <a:cubicBezTo>
                    <a:pt x="408" y="2514"/>
                    <a:pt x="2531" y="346"/>
                    <a:pt x="4903" y="346"/>
                  </a:cubicBezTo>
                  <a:close/>
                  <a:moveTo>
                    <a:pt x="4910" y="1"/>
                  </a:moveTo>
                  <a:cubicBezTo>
                    <a:pt x="4217" y="1"/>
                    <a:pt x="3516" y="168"/>
                    <a:pt x="2870" y="519"/>
                  </a:cubicBezTo>
                  <a:cubicBezTo>
                    <a:pt x="868" y="1553"/>
                    <a:pt x="1" y="3954"/>
                    <a:pt x="868" y="6023"/>
                  </a:cubicBezTo>
                  <a:cubicBezTo>
                    <a:pt x="1268" y="6856"/>
                    <a:pt x="1769" y="7657"/>
                    <a:pt x="2336" y="8424"/>
                  </a:cubicBezTo>
                  <a:lnTo>
                    <a:pt x="4904" y="12294"/>
                  </a:lnTo>
                  <a:lnTo>
                    <a:pt x="6572" y="14829"/>
                  </a:lnTo>
                  <a:cubicBezTo>
                    <a:pt x="7423" y="16117"/>
                    <a:pt x="8822" y="16838"/>
                    <a:pt x="10281" y="16838"/>
                  </a:cubicBezTo>
                  <a:cubicBezTo>
                    <a:pt x="10824" y="16838"/>
                    <a:pt x="11375" y="16738"/>
                    <a:pt x="11909" y="16530"/>
                  </a:cubicBezTo>
                  <a:cubicBezTo>
                    <a:pt x="13844" y="15730"/>
                    <a:pt x="14945" y="13661"/>
                    <a:pt x="14545" y="11627"/>
                  </a:cubicBezTo>
                  <a:cubicBezTo>
                    <a:pt x="14344" y="10559"/>
                    <a:pt x="13644" y="9692"/>
                    <a:pt x="13077" y="8791"/>
                  </a:cubicBezTo>
                  <a:lnTo>
                    <a:pt x="8640" y="2120"/>
                  </a:lnTo>
                  <a:lnTo>
                    <a:pt x="8572" y="2028"/>
                  </a:lnTo>
                  <a:lnTo>
                    <a:pt x="8572" y="2028"/>
                  </a:lnTo>
                  <a:cubicBezTo>
                    <a:pt x="8567" y="2004"/>
                    <a:pt x="8557" y="1979"/>
                    <a:pt x="8540" y="1953"/>
                  </a:cubicBezTo>
                  <a:cubicBezTo>
                    <a:pt x="7712" y="699"/>
                    <a:pt x="6326" y="1"/>
                    <a:pt x="49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6913931" y="882127"/>
              <a:ext cx="105502" cy="68367"/>
            </a:xfrm>
            <a:custGeom>
              <a:avLst/>
              <a:gdLst/>
              <a:ahLst/>
              <a:cxnLst/>
              <a:rect l="l" t="t" r="r" b="b"/>
              <a:pathLst>
                <a:path w="4844" h="3139" extrusionOk="0">
                  <a:moveTo>
                    <a:pt x="1148" y="0"/>
                  </a:moveTo>
                  <a:cubicBezTo>
                    <a:pt x="842" y="0"/>
                    <a:pt x="534" y="49"/>
                    <a:pt x="238" y="147"/>
                  </a:cubicBezTo>
                  <a:cubicBezTo>
                    <a:pt x="0" y="237"/>
                    <a:pt x="53" y="564"/>
                    <a:pt x="256" y="564"/>
                  </a:cubicBezTo>
                  <a:cubicBezTo>
                    <a:pt x="281" y="564"/>
                    <a:pt x="309" y="559"/>
                    <a:pt x="338" y="548"/>
                  </a:cubicBezTo>
                  <a:lnTo>
                    <a:pt x="338" y="514"/>
                  </a:lnTo>
                  <a:cubicBezTo>
                    <a:pt x="598" y="431"/>
                    <a:pt x="864" y="390"/>
                    <a:pt x="1127" y="390"/>
                  </a:cubicBezTo>
                  <a:cubicBezTo>
                    <a:pt x="1710" y="390"/>
                    <a:pt x="2280" y="591"/>
                    <a:pt x="2740" y="981"/>
                  </a:cubicBezTo>
                  <a:cubicBezTo>
                    <a:pt x="3440" y="1548"/>
                    <a:pt x="4007" y="2249"/>
                    <a:pt x="4407" y="3050"/>
                  </a:cubicBezTo>
                  <a:cubicBezTo>
                    <a:pt x="4460" y="3112"/>
                    <a:pt x="4525" y="3139"/>
                    <a:pt x="4587" y="3139"/>
                  </a:cubicBezTo>
                  <a:cubicBezTo>
                    <a:pt x="4723" y="3139"/>
                    <a:pt x="4843" y="3010"/>
                    <a:pt x="4774" y="2849"/>
                  </a:cubicBezTo>
                  <a:cubicBezTo>
                    <a:pt x="4307" y="1949"/>
                    <a:pt x="3674" y="1182"/>
                    <a:pt x="2906" y="581"/>
                  </a:cubicBezTo>
                  <a:cubicBezTo>
                    <a:pt x="2392" y="201"/>
                    <a:pt x="1772" y="0"/>
                    <a:pt x="11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7025909" y="966704"/>
              <a:ext cx="12371" cy="873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903846" y="971780"/>
              <a:ext cx="32714" cy="10193"/>
            </a:xfrm>
            <a:custGeom>
              <a:avLst/>
              <a:gdLst/>
              <a:ahLst/>
              <a:cxnLst/>
              <a:rect l="l" t="t" r="r" b="b"/>
              <a:pathLst>
                <a:path w="1502" h="468" extrusionOk="0">
                  <a:moveTo>
                    <a:pt x="200" y="1"/>
                  </a:moveTo>
                  <a:cubicBezTo>
                    <a:pt x="100" y="1"/>
                    <a:pt x="0" y="68"/>
                    <a:pt x="0" y="201"/>
                  </a:cubicBezTo>
                  <a:cubicBezTo>
                    <a:pt x="0" y="301"/>
                    <a:pt x="100" y="401"/>
                    <a:pt x="200" y="401"/>
                  </a:cubicBezTo>
                  <a:lnTo>
                    <a:pt x="1301" y="468"/>
                  </a:lnTo>
                  <a:cubicBezTo>
                    <a:pt x="1401" y="468"/>
                    <a:pt x="1501" y="368"/>
                    <a:pt x="1501" y="268"/>
                  </a:cubicBezTo>
                  <a:cubicBezTo>
                    <a:pt x="1501" y="134"/>
                    <a:pt x="1401" y="68"/>
                    <a:pt x="1301" y="68"/>
                  </a:cubicBezTo>
                  <a:lnTo>
                    <a:pt x="200"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6910381" y="989226"/>
              <a:ext cx="27639" cy="10193"/>
            </a:xfrm>
            <a:custGeom>
              <a:avLst/>
              <a:gdLst/>
              <a:ahLst/>
              <a:cxnLst/>
              <a:rect l="l" t="t" r="r" b="b"/>
              <a:pathLst>
                <a:path w="1269" h="468" extrusionOk="0">
                  <a:moveTo>
                    <a:pt x="1035" y="1"/>
                  </a:moveTo>
                  <a:lnTo>
                    <a:pt x="201" y="34"/>
                  </a:lnTo>
                  <a:cubicBezTo>
                    <a:pt x="101" y="34"/>
                    <a:pt x="0" y="134"/>
                    <a:pt x="0" y="267"/>
                  </a:cubicBezTo>
                  <a:cubicBezTo>
                    <a:pt x="0" y="367"/>
                    <a:pt x="101" y="468"/>
                    <a:pt x="201" y="468"/>
                  </a:cubicBezTo>
                  <a:lnTo>
                    <a:pt x="1035" y="434"/>
                  </a:lnTo>
                  <a:cubicBezTo>
                    <a:pt x="1168" y="434"/>
                    <a:pt x="1268" y="334"/>
                    <a:pt x="1268" y="234"/>
                  </a:cubicBezTo>
                  <a:cubicBezTo>
                    <a:pt x="1235" y="101"/>
                    <a:pt x="1168" y="1"/>
                    <a:pt x="10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6914737" y="979055"/>
              <a:ext cx="247159" cy="229714"/>
            </a:xfrm>
            <a:custGeom>
              <a:avLst/>
              <a:gdLst/>
              <a:ahLst/>
              <a:cxnLst/>
              <a:rect l="l" t="t" r="r" b="b"/>
              <a:pathLst>
                <a:path w="11348" h="10547" extrusionOk="0">
                  <a:moveTo>
                    <a:pt x="7139" y="1"/>
                  </a:moveTo>
                  <a:cubicBezTo>
                    <a:pt x="4170" y="1969"/>
                    <a:pt x="2936" y="2636"/>
                    <a:pt x="1" y="4604"/>
                  </a:cubicBezTo>
                  <a:lnTo>
                    <a:pt x="3670" y="9641"/>
                  </a:lnTo>
                  <a:cubicBezTo>
                    <a:pt x="4876" y="10282"/>
                    <a:pt x="5908" y="10546"/>
                    <a:pt x="6780" y="10546"/>
                  </a:cubicBezTo>
                  <a:cubicBezTo>
                    <a:pt x="10539" y="10546"/>
                    <a:pt x="11347" y="5637"/>
                    <a:pt x="10508" y="4771"/>
                  </a:cubicBezTo>
                  <a:cubicBezTo>
                    <a:pt x="9507" y="3703"/>
                    <a:pt x="7139" y="1"/>
                    <a:pt x="7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6909858" y="974676"/>
              <a:ext cx="246114" cy="237642"/>
            </a:xfrm>
            <a:custGeom>
              <a:avLst/>
              <a:gdLst/>
              <a:ahLst/>
              <a:cxnLst/>
              <a:rect l="l" t="t" r="r" b="b"/>
              <a:pathLst>
                <a:path w="11300" h="10911" extrusionOk="0">
                  <a:moveTo>
                    <a:pt x="7305" y="473"/>
                  </a:moveTo>
                  <a:lnTo>
                    <a:pt x="7305" y="473"/>
                  </a:lnTo>
                  <a:cubicBezTo>
                    <a:pt x="8206" y="1881"/>
                    <a:pt x="9139" y="3257"/>
                    <a:pt x="10165" y="4571"/>
                  </a:cubicBezTo>
                  <a:cubicBezTo>
                    <a:pt x="10365" y="4771"/>
                    <a:pt x="10565" y="5005"/>
                    <a:pt x="10732" y="5272"/>
                  </a:cubicBezTo>
                  <a:cubicBezTo>
                    <a:pt x="10799" y="5439"/>
                    <a:pt x="10832" y="5639"/>
                    <a:pt x="10866" y="5872"/>
                  </a:cubicBezTo>
                  <a:cubicBezTo>
                    <a:pt x="10866" y="6473"/>
                    <a:pt x="10799" y="7106"/>
                    <a:pt x="10599" y="7707"/>
                  </a:cubicBezTo>
                  <a:cubicBezTo>
                    <a:pt x="10098" y="9141"/>
                    <a:pt x="8998" y="10409"/>
                    <a:pt x="7396" y="10542"/>
                  </a:cubicBezTo>
                  <a:cubicBezTo>
                    <a:pt x="7230" y="10565"/>
                    <a:pt x="7063" y="10576"/>
                    <a:pt x="6897" y="10576"/>
                  </a:cubicBezTo>
                  <a:cubicBezTo>
                    <a:pt x="6566" y="10576"/>
                    <a:pt x="6240" y="10531"/>
                    <a:pt x="5929" y="10442"/>
                  </a:cubicBezTo>
                  <a:cubicBezTo>
                    <a:pt x="5628" y="10376"/>
                    <a:pt x="5362" y="10275"/>
                    <a:pt x="5061" y="10175"/>
                  </a:cubicBezTo>
                  <a:cubicBezTo>
                    <a:pt x="4761" y="10075"/>
                    <a:pt x="4461" y="9875"/>
                    <a:pt x="4127" y="9775"/>
                  </a:cubicBezTo>
                  <a:cubicBezTo>
                    <a:pt x="4027" y="9742"/>
                    <a:pt x="4061" y="9775"/>
                    <a:pt x="3994" y="9675"/>
                  </a:cubicBezTo>
                  <a:cubicBezTo>
                    <a:pt x="3927" y="9608"/>
                    <a:pt x="3894" y="9542"/>
                    <a:pt x="3827" y="9442"/>
                  </a:cubicBezTo>
                  <a:lnTo>
                    <a:pt x="3227" y="8608"/>
                  </a:lnTo>
                  <a:lnTo>
                    <a:pt x="464" y="4825"/>
                  </a:lnTo>
                  <a:lnTo>
                    <a:pt x="464" y="4825"/>
                  </a:lnTo>
                  <a:cubicBezTo>
                    <a:pt x="2725" y="3336"/>
                    <a:pt x="5044" y="1962"/>
                    <a:pt x="7305" y="473"/>
                  </a:cubicBezTo>
                  <a:close/>
                  <a:moveTo>
                    <a:pt x="7377" y="0"/>
                  </a:moveTo>
                  <a:cubicBezTo>
                    <a:pt x="7348" y="0"/>
                    <a:pt x="7320" y="11"/>
                    <a:pt x="7296" y="35"/>
                  </a:cubicBezTo>
                  <a:cubicBezTo>
                    <a:pt x="4928" y="1603"/>
                    <a:pt x="2493" y="3037"/>
                    <a:pt x="125" y="4605"/>
                  </a:cubicBezTo>
                  <a:cubicBezTo>
                    <a:pt x="105" y="4621"/>
                    <a:pt x="90" y="4638"/>
                    <a:pt x="78" y="4656"/>
                  </a:cubicBezTo>
                  <a:lnTo>
                    <a:pt x="78" y="4656"/>
                  </a:lnTo>
                  <a:cubicBezTo>
                    <a:pt x="23" y="4706"/>
                    <a:pt x="1" y="4786"/>
                    <a:pt x="58" y="4872"/>
                  </a:cubicBezTo>
                  <a:lnTo>
                    <a:pt x="59" y="4874"/>
                  </a:lnTo>
                  <a:lnTo>
                    <a:pt x="59" y="4874"/>
                  </a:lnTo>
                  <a:cubicBezTo>
                    <a:pt x="73" y="4907"/>
                    <a:pt x="94" y="4936"/>
                    <a:pt x="119" y="4956"/>
                  </a:cubicBezTo>
                  <a:lnTo>
                    <a:pt x="119" y="4956"/>
                  </a:lnTo>
                  <a:lnTo>
                    <a:pt x="2693" y="8474"/>
                  </a:lnTo>
                  <a:cubicBezTo>
                    <a:pt x="3027" y="8941"/>
                    <a:pt x="3360" y="9442"/>
                    <a:pt x="3727" y="9909"/>
                  </a:cubicBezTo>
                  <a:cubicBezTo>
                    <a:pt x="3894" y="10042"/>
                    <a:pt x="4061" y="10142"/>
                    <a:pt x="4261" y="10209"/>
                  </a:cubicBezTo>
                  <a:cubicBezTo>
                    <a:pt x="4561" y="10342"/>
                    <a:pt x="4861" y="10476"/>
                    <a:pt x="5161" y="10576"/>
                  </a:cubicBezTo>
                  <a:cubicBezTo>
                    <a:pt x="5695" y="10776"/>
                    <a:pt x="6262" y="10876"/>
                    <a:pt x="6829" y="10909"/>
                  </a:cubicBezTo>
                  <a:cubicBezTo>
                    <a:pt x="6856" y="10910"/>
                    <a:pt x="6883" y="10910"/>
                    <a:pt x="6910" y="10910"/>
                  </a:cubicBezTo>
                  <a:cubicBezTo>
                    <a:pt x="8547" y="10910"/>
                    <a:pt x="10042" y="9917"/>
                    <a:pt x="10699" y="8407"/>
                  </a:cubicBezTo>
                  <a:cubicBezTo>
                    <a:pt x="10999" y="7740"/>
                    <a:pt x="11166" y="7040"/>
                    <a:pt x="11232" y="6339"/>
                  </a:cubicBezTo>
                  <a:cubicBezTo>
                    <a:pt x="11299" y="5839"/>
                    <a:pt x="11199" y="5339"/>
                    <a:pt x="10966" y="4905"/>
                  </a:cubicBezTo>
                  <a:cubicBezTo>
                    <a:pt x="10732" y="4571"/>
                    <a:pt x="10432" y="4304"/>
                    <a:pt x="10198" y="3971"/>
                  </a:cubicBezTo>
                  <a:cubicBezTo>
                    <a:pt x="9831" y="3504"/>
                    <a:pt x="9498" y="3037"/>
                    <a:pt x="9164" y="2570"/>
                  </a:cubicBezTo>
                  <a:cubicBezTo>
                    <a:pt x="8631" y="1803"/>
                    <a:pt x="8130" y="1002"/>
                    <a:pt x="7630" y="235"/>
                  </a:cubicBezTo>
                  <a:lnTo>
                    <a:pt x="7530" y="101"/>
                  </a:lnTo>
                  <a:cubicBezTo>
                    <a:pt x="7487" y="37"/>
                    <a:pt x="7430" y="0"/>
                    <a:pt x="7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7025909" y="1002295"/>
              <a:ext cx="66124" cy="13112"/>
            </a:xfrm>
            <a:custGeom>
              <a:avLst/>
              <a:gdLst/>
              <a:ahLst/>
              <a:cxnLst/>
              <a:rect l="l" t="t" r="r" b="b"/>
              <a:pathLst>
                <a:path w="3036" h="602" extrusionOk="0">
                  <a:moveTo>
                    <a:pt x="267" y="1"/>
                  </a:moveTo>
                  <a:cubicBezTo>
                    <a:pt x="0" y="1"/>
                    <a:pt x="0" y="401"/>
                    <a:pt x="267" y="401"/>
                  </a:cubicBezTo>
                  <a:lnTo>
                    <a:pt x="2769" y="601"/>
                  </a:lnTo>
                  <a:cubicBezTo>
                    <a:pt x="3036" y="601"/>
                    <a:pt x="3036" y="201"/>
                    <a:pt x="2769" y="201"/>
                  </a:cubicBezTo>
                  <a:lnTo>
                    <a:pt x="2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6989295" y="1026843"/>
              <a:ext cx="128894" cy="21257"/>
            </a:xfrm>
            <a:custGeom>
              <a:avLst/>
              <a:gdLst/>
              <a:ahLst/>
              <a:cxnLst/>
              <a:rect l="l" t="t" r="r" b="b"/>
              <a:pathLst>
                <a:path w="5918" h="976" extrusionOk="0">
                  <a:moveTo>
                    <a:pt x="322" y="1"/>
                  </a:moveTo>
                  <a:cubicBezTo>
                    <a:pt x="95" y="1"/>
                    <a:pt x="0" y="347"/>
                    <a:pt x="247" y="408"/>
                  </a:cubicBezTo>
                  <a:cubicBezTo>
                    <a:pt x="2048" y="675"/>
                    <a:pt x="3849" y="875"/>
                    <a:pt x="5651" y="975"/>
                  </a:cubicBezTo>
                  <a:cubicBezTo>
                    <a:pt x="5918" y="975"/>
                    <a:pt x="5918" y="575"/>
                    <a:pt x="5651" y="575"/>
                  </a:cubicBezTo>
                  <a:cubicBezTo>
                    <a:pt x="3883" y="475"/>
                    <a:pt x="2115" y="275"/>
                    <a:pt x="380" y="8"/>
                  </a:cubicBezTo>
                  <a:cubicBezTo>
                    <a:pt x="360" y="3"/>
                    <a:pt x="340"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950350" y="1050955"/>
              <a:ext cx="187221" cy="32060"/>
            </a:xfrm>
            <a:custGeom>
              <a:avLst/>
              <a:gdLst/>
              <a:ahLst/>
              <a:cxnLst/>
              <a:rect l="l" t="t" r="r" b="b"/>
              <a:pathLst>
                <a:path w="8596" h="1472" extrusionOk="0">
                  <a:moveTo>
                    <a:pt x="238" y="0"/>
                  </a:moveTo>
                  <a:cubicBezTo>
                    <a:pt x="0" y="0"/>
                    <a:pt x="10" y="403"/>
                    <a:pt x="267" y="436"/>
                  </a:cubicBezTo>
                  <a:cubicBezTo>
                    <a:pt x="2936" y="702"/>
                    <a:pt x="5571" y="1036"/>
                    <a:pt x="8239" y="1470"/>
                  </a:cubicBezTo>
                  <a:cubicBezTo>
                    <a:pt x="8250" y="1471"/>
                    <a:pt x="8260" y="1472"/>
                    <a:pt x="8270" y="1472"/>
                  </a:cubicBezTo>
                  <a:cubicBezTo>
                    <a:pt x="8514" y="1472"/>
                    <a:pt x="8596" y="1100"/>
                    <a:pt x="8339" y="1036"/>
                  </a:cubicBezTo>
                  <a:cubicBezTo>
                    <a:pt x="5637" y="602"/>
                    <a:pt x="2969" y="269"/>
                    <a:pt x="267" y="2"/>
                  </a:cubicBezTo>
                  <a:cubicBezTo>
                    <a:pt x="257" y="1"/>
                    <a:pt x="248"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6916632" y="1074806"/>
              <a:ext cx="232567" cy="40903"/>
            </a:xfrm>
            <a:custGeom>
              <a:avLst/>
              <a:gdLst/>
              <a:ahLst/>
              <a:cxnLst/>
              <a:rect l="l" t="t" r="r" b="b"/>
              <a:pathLst>
                <a:path w="10678" h="1878" extrusionOk="0">
                  <a:moveTo>
                    <a:pt x="322" y="0"/>
                  </a:moveTo>
                  <a:cubicBezTo>
                    <a:pt x="96" y="0"/>
                    <a:pt x="1" y="346"/>
                    <a:pt x="247" y="408"/>
                  </a:cubicBezTo>
                  <a:lnTo>
                    <a:pt x="10321" y="1876"/>
                  </a:lnTo>
                  <a:cubicBezTo>
                    <a:pt x="10332" y="1877"/>
                    <a:pt x="10342" y="1878"/>
                    <a:pt x="10352" y="1878"/>
                  </a:cubicBezTo>
                  <a:cubicBezTo>
                    <a:pt x="10595" y="1878"/>
                    <a:pt x="10677" y="1506"/>
                    <a:pt x="10421" y="1442"/>
                  </a:cubicBezTo>
                  <a:lnTo>
                    <a:pt x="381" y="8"/>
                  </a:ln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6936540" y="1111965"/>
              <a:ext cx="206344" cy="32801"/>
            </a:xfrm>
            <a:custGeom>
              <a:avLst/>
              <a:gdLst/>
              <a:ahLst/>
              <a:cxnLst/>
              <a:rect l="l" t="t" r="r" b="b"/>
              <a:pathLst>
                <a:path w="9474" h="1506" extrusionOk="0">
                  <a:moveTo>
                    <a:pt x="236" y="1"/>
                  </a:moveTo>
                  <a:cubicBezTo>
                    <a:pt x="1" y="1"/>
                    <a:pt x="11" y="371"/>
                    <a:pt x="267" y="403"/>
                  </a:cubicBezTo>
                  <a:lnTo>
                    <a:pt x="9207" y="1504"/>
                  </a:lnTo>
                  <a:cubicBezTo>
                    <a:pt x="9217" y="1505"/>
                    <a:pt x="9226" y="1506"/>
                    <a:pt x="9235" y="1506"/>
                  </a:cubicBezTo>
                  <a:cubicBezTo>
                    <a:pt x="9473" y="1506"/>
                    <a:pt x="9464" y="1102"/>
                    <a:pt x="9207" y="1070"/>
                  </a:cubicBezTo>
                  <a:lnTo>
                    <a:pt x="267" y="3"/>
                  </a:lnTo>
                  <a:cubicBezTo>
                    <a:pt x="257" y="2"/>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6964137" y="1146903"/>
              <a:ext cx="169078" cy="26201"/>
            </a:xfrm>
            <a:custGeom>
              <a:avLst/>
              <a:gdLst/>
              <a:ahLst/>
              <a:cxnLst/>
              <a:rect l="l" t="t" r="r" b="b"/>
              <a:pathLst>
                <a:path w="7763" h="1203" extrusionOk="0">
                  <a:moveTo>
                    <a:pt x="268" y="0"/>
                  </a:moveTo>
                  <a:cubicBezTo>
                    <a:pt x="1" y="0"/>
                    <a:pt x="1" y="434"/>
                    <a:pt x="268" y="434"/>
                  </a:cubicBezTo>
                  <a:cubicBezTo>
                    <a:pt x="2636" y="601"/>
                    <a:pt x="5004" y="834"/>
                    <a:pt x="7406" y="1201"/>
                  </a:cubicBezTo>
                  <a:cubicBezTo>
                    <a:pt x="7417" y="1202"/>
                    <a:pt x="7427" y="1203"/>
                    <a:pt x="7437" y="1203"/>
                  </a:cubicBezTo>
                  <a:cubicBezTo>
                    <a:pt x="7680" y="1203"/>
                    <a:pt x="7762" y="831"/>
                    <a:pt x="7506" y="767"/>
                  </a:cubicBezTo>
                  <a:cubicBezTo>
                    <a:pt x="5105" y="400"/>
                    <a:pt x="2669" y="167"/>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6979645" y="1174456"/>
              <a:ext cx="131290" cy="24045"/>
            </a:xfrm>
            <a:custGeom>
              <a:avLst/>
              <a:gdLst/>
              <a:ahLst/>
              <a:cxnLst/>
              <a:rect l="l" t="t" r="r" b="b"/>
              <a:pathLst>
                <a:path w="6028" h="1104" extrusionOk="0">
                  <a:moveTo>
                    <a:pt x="325" y="1"/>
                  </a:moveTo>
                  <a:cubicBezTo>
                    <a:pt x="82" y="1"/>
                    <a:pt x="0" y="372"/>
                    <a:pt x="256" y="436"/>
                  </a:cubicBezTo>
                  <a:lnTo>
                    <a:pt x="256" y="403"/>
                  </a:lnTo>
                  <a:cubicBezTo>
                    <a:pt x="2091" y="703"/>
                    <a:pt x="3926" y="970"/>
                    <a:pt x="5760" y="1103"/>
                  </a:cubicBezTo>
                  <a:cubicBezTo>
                    <a:pt x="6027" y="1103"/>
                    <a:pt x="6027" y="670"/>
                    <a:pt x="5760" y="670"/>
                  </a:cubicBezTo>
                  <a:cubicBezTo>
                    <a:pt x="3959" y="536"/>
                    <a:pt x="2158" y="270"/>
                    <a:pt x="356" y="3"/>
                  </a:cubicBezTo>
                  <a:cubicBezTo>
                    <a:pt x="346" y="1"/>
                    <a:pt x="335" y="1"/>
                    <a:pt x="3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6829006" y="847190"/>
              <a:ext cx="327680" cy="367886"/>
            </a:xfrm>
            <a:custGeom>
              <a:avLst/>
              <a:gdLst/>
              <a:ahLst/>
              <a:cxnLst/>
              <a:rect l="l" t="t" r="r" b="b"/>
              <a:pathLst>
                <a:path w="15045" h="16891" extrusionOk="0">
                  <a:moveTo>
                    <a:pt x="4993" y="399"/>
                  </a:moveTo>
                  <a:cubicBezTo>
                    <a:pt x="6192" y="399"/>
                    <a:pt x="7406" y="940"/>
                    <a:pt x="8240" y="2185"/>
                  </a:cubicBezTo>
                  <a:lnTo>
                    <a:pt x="12009" y="7856"/>
                  </a:lnTo>
                  <a:lnTo>
                    <a:pt x="13577" y="10224"/>
                  </a:lnTo>
                  <a:cubicBezTo>
                    <a:pt x="14778" y="11925"/>
                    <a:pt x="14444" y="14260"/>
                    <a:pt x="12876" y="15561"/>
                  </a:cubicBezTo>
                  <a:cubicBezTo>
                    <a:pt x="12139" y="16189"/>
                    <a:pt x="11232" y="16499"/>
                    <a:pt x="10326" y="16499"/>
                  </a:cubicBezTo>
                  <a:cubicBezTo>
                    <a:pt x="9304" y="16499"/>
                    <a:pt x="8283" y="16105"/>
                    <a:pt x="7506" y="15328"/>
                  </a:cubicBezTo>
                  <a:cubicBezTo>
                    <a:pt x="6939" y="14661"/>
                    <a:pt x="6405" y="13927"/>
                    <a:pt x="5971" y="13160"/>
                  </a:cubicBezTo>
                  <a:lnTo>
                    <a:pt x="1735" y="6788"/>
                  </a:lnTo>
                  <a:cubicBezTo>
                    <a:pt x="1401" y="6288"/>
                    <a:pt x="1168" y="5788"/>
                    <a:pt x="1035" y="5221"/>
                  </a:cubicBezTo>
                  <a:cubicBezTo>
                    <a:pt x="442" y="2392"/>
                    <a:pt x="2691" y="399"/>
                    <a:pt x="4993" y="399"/>
                  </a:cubicBezTo>
                  <a:close/>
                  <a:moveTo>
                    <a:pt x="4949" y="1"/>
                  </a:moveTo>
                  <a:cubicBezTo>
                    <a:pt x="4248" y="1"/>
                    <a:pt x="3535" y="168"/>
                    <a:pt x="2869" y="517"/>
                  </a:cubicBezTo>
                  <a:cubicBezTo>
                    <a:pt x="868" y="1551"/>
                    <a:pt x="0" y="3953"/>
                    <a:pt x="868" y="6055"/>
                  </a:cubicBezTo>
                  <a:cubicBezTo>
                    <a:pt x="1301" y="6888"/>
                    <a:pt x="1802" y="7689"/>
                    <a:pt x="2369" y="8456"/>
                  </a:cubicBezTo>
                  <a:lnTo>
                    <a:pt x="4937" y="12326"/>
                  </a:lnTo>
                  <a:lnTo>
                    <a:pt x="6605" y="14861"/>
                  </a:lnTo>
                  <a:cubicBezTo>
                    <a:pt x="7449" y="16163"/>
                    <a:pt x="8852" y="16890"/>
                    <a:pt x="10308" y="16890"/>
                  </a:cubicBezTo>
                  <a:cubicBezTo>
                    <a:pt x="10865" y="16890"/>
                    <a:pt x="11431" y="16784"/>
                    <a:pt x="11976" y="16562"/>
                  </a:cubicBezTo>
                  <a:cubicBezTo>
                    <a:pt x="13944" y="15762"/>
                    <a:pt x="15045" y="13693"/>
                    <a:pt x="14644" y="11625"/>
                  </a:cubicBezTo>
                  <a:cubicBezTo>
                    <a:pt x="14411" y="10558"/>
                    <a:pt x="13744" y="9690"/>
                    <a:pt x="13143" y="8790"/>
                  </a:cubicBezTo>
                  <a:lnTo>
                    <a:pt x="8740" y="2118"/>
                  </a:lnTo>
                  <a:lnTo>
                    <a:pt x="8640" y="1985"/>
                  </a:lnTo>
                  <a:cubicBezTo>
                    <a:pt x="8616" y="1951"/>
                    <a:pt x="8587" y="1926"/>
                    <a:pt x="8556" y="1909"/>
                  </a:cubicBezTo>
                  <a:lnTo>
                    <a:pt x="8556" y="1909"/>
                  </a:lnTo>
                  <a:cubicBezTo>
                    <a:pt x="7721" y="678"/>
                    <a:pt x="6359" y="1"/>
                    <a:pt x="4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8"/>
          <p:cNvGrpSpPr/>
          <p:nvPr/>
        </p:nvGrpSpPr>
        <p:grpSpPr>
          <a:xfrm rot="5400000" flipH="1">
            <a:off x="7578471" y="4588801"/>
            <a:ext cx="346918" cy="359849"/>
            <a:chOff x="8593814" y="3876840"/>
            <a:chExt cx="346918" cy="359849"/>
          </a:xfrm>
        </p:grpSpPr>
        <p:sp>
          <p:nvSpPr>
            <p:cNvPr id="444" name="Google Shape;444;p8"/>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8"/>
          <p:cNvGrpSpPr/>
          <p:nvPr/>
        </p:nvGrpSpPr>
        <p:grpSpPr>
          <a:xfrm rot="5400000">
            <a:off x="8306846" y="4466178"/>
            <a:ext cx="659825" cy="409834"/>
            <a:chOff x="7004106" y="4263831"/>
            <a:chExt cx="659825" cy="409834"/>
          </a:xfrm>
        </p:grpSpPr>
        <p:sp>
          <p:nvSpPr>
            <p:cNvPr id="461" name="Google Shape;461;p8"/>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8"/>
          <p:cNvGrpSpPr/>
          <p:nvPr/>
        </p:nvGrpSpPr>
        <p:grpSpPr>
          <a:xfrm rot="7146315">
            <a:off x="104173" y="4435853"/>
            <a:ext cx="861542" cy="470468"/>
            <a:chOff x="8019006" y="818765"/>
            <a:chExt cx="1073981" cy="586475"/>
          </a:xfrm>
        </p:grpSpPr>
        <p:sp>
          <p:nvSpPr>
            <p:cNvPr id="474" name="Google Shape;474;p8"/>
            <p:cNvSpPr/>
            <p:nvPr/>
          </p:nvSpPr>
          <p:spPr>
            <a:xfrm>
              <a:off x="8896792" y="1225359"/>
              <a:ext cx="188920" cy="176745"/>
            </a:xfrm>
            <a:custGeom>
              <a:avLst/>
              <a:gdLst/>
              <a:ahLst/>
              <a:cxnLst/>
              <a:rect l="l" t="t" r="r" b="b"/>
              <a:pathLst>
                <a:path w="8674" h="8115" extrusionOk="0">
                  <a:moveTo>
                    <a:pt x="1635" y="1"/>
                  </a:moveTo>
                  <a:lnTo>
                    <a:pt x="1" y="3236"/>
                  </a:lnTo>
                  <a:lnTo>
                    <a:pt x="5138" y="5872"/>
                  </a:lnTo>
                  <a:cubicBezTo>
                    <a:pt x="4904" y="6405"/>
                    <a:pt x="4771" y="6972"/>
                    <a:pt x="4771" y="7539"/>
                  </a:cubicBezTo>
                  <a:cubicBezTo>
                    <a:pt x="4738" y="7706"/>
                    <a:pt x="4804" y="7906"/>
                    <a:pt x="4904" y="8040"/>
                  </a:cubicBezTo>
                  <a:cubicBezTo>
                    <a:pt x="4988" y="8090"/>
                    <a:pt x="5080" y="8115"/>
                    <a:pt x="5167" y="8115"/>
                  </a:cubicBezTo>
                  <a:cubicBezTo>
                    <a:pt x="5255" y="8115"/>
                    <a:pt x="5338" y="8090"/>
                    <a:pt x="5405" y="8040"/>
                  </a:cubicBezTo>
                  <a:cubicBezTo>
                    <a:pt x="5572" y="7906"/>
                    <a:pt x="5672" y="7773"/>
                    <a:pt x="5772" y="7606"/>
                  </a:cubicBezTo>
                  <a:cubicBezTo>
                    <a:pt x="6906" y="5872"/>
                    <a:pt x="7840" y="4004"/>
                    <a:pt x="8574" y="2069"/>
                  </a:cubicBezTo>
                  <a:cubicBezTo>
                    <a:pt x="8640" y="1902"/>
                    <a:pt x="8674" y="1702"/>
                    <a:pt x="8674" y="1535"/>
                  </a:cubicBezTo>
                  <a:cubicBezTo>
                    <a:pt x="8674" y="1368"/>
                    <a:pt x="8574" y="1202"/>
                    <a:pt x="8374" y="1135"/>
                  </a:cubicBezTo>
                  <a:cubicBezTo>
                    <a:pt x="8345" y="1129"/>
                    <a:pt x="8316" y="1126"/>
                    <a:pt x="8288" y="1126"/>
                  </a:cubicBezTo>
                  <a:cubicBezTo>
                    <a:pt x="8151" y="1126"/>
                    <a:pt x="8017" y="1191"/>
                    <a:pt x="7907" y="1302"/>
                  </a:cubicBezTo>
                  <a:cubicBezTo>
                    <a:pt x="7440" y="1635"/>
                    <a:pt x="7039" y="2069"/>
                    <a:pt x="6772" y="2603"/>
                  </a:cubicBezTo>
                  <a:lnTo>
                    <a:pt x="1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8892436" y="1220655"/>
              <a:ext cx="200550" cy="184585"/>
            </a:xfrm>
            <a:custGeom>
              <a:avLst/>
              <a:gdLst/>
              <a:ahLst/>
              <a:cxnLst/>
              <a:rect l="l" t="t" r="r" b="b"/>
              <a:pathLst>
                <a:path w="9208" h="8475" extrusionOk="0">
                  <a:moveTo>
                    <a:pt x="1894" y="431"/>
                  </a:moveTo>
                  <a:lnTo>
                    <a:pt x="6872" y="2985"/>
                  </a:lnTo>
                  <a:cubicBezTo>
                    <a:pt x="6899" y="2994"/>
                    <a:pt x="6926" y="2998"/>
                    <a:pt x="6952" y="2998"/>
                  </a:cubicBezTo>
                  <a:cubicBezTo>
                    <a:pt x="7021" y="2998"/>
                    <a:pt x="7081" y="2967"/>
                    <a:pt x="7106" y="2919"/>
                  </a:cubicBezTo>
                  <a:cubicBezTo>
                    <a:pt x="7339" y="2485"/>
                    <a:pt x="7640" y="2118"/>
                    <a:pt x="8006" y="1784"/>
                  </a:cubicBezTo>
                  <a:cubicBezTo>
                    <a:pt x="8123" y="1714"/>
                    <a:pt x="8338" y="1514"/>
                    <a:pt x="8502" y="1514"/>
                  </a:cubicBezTo>
                  <a:cubicBezTo>
                    <a:pt x="8572" y="1514"/>
                    <a:pt x="8634" y="1551"/>
                    <a:pt x="8674" y="1651"/>
                  </a:cubicBezTo>
                  <a:cubicBezTo>
                    <a:pt x="8774" y="1885"/>
                    <a:pt x="8607" y="2185"/>
                    <a:pt x="8540" y="2385"/>
                  </a:cubicBezTo>
                  <a:cubicBezTo>
                    <a:pt x="7840" y="4186"/>
                    <a:pt x="6972" y="5921"/>
                    <a:pt x="5905" y="7555"/>
                  </a:cubicBezTo>
                  <a:cubicBezTo>
                    <a:pt x="5805" y="7755"/>
                    <a:pt x="5671" y="8022"/>
                    <a:pt x="5438" y="8089"/>
                  </a:cubicBezTo>
                  <a:cubicBezTo>
                    <a:pt x="5408" y="8095"/>
                    <a:pt x="5382" y="8098"/>
                    <a:pt x="5358" y="8098"/>
                  </a:cubicBezTo>
                  <a:cubicBezTo>
                    <a:pt x="5110" y="8098"/>
                    <a:pt x="5138" y="7804"/>
                    <a:pt x="5138" y="7622"/>
                  </a:cubicBezTo>
                  <a:cubicBezTo>
                    <a:pt x="5171" y="7088"/>
                    <a:pt x="5271" y="6588"/>
                    <a:pt x="5505" y="6121"/>
                  </a:cubicBezTo>
                  <a:cubicBezTo>
                    <a:pt x="5538" y="6021"/>
                    <a:pt x="5505" y="5921"/>
                    <a:pt x="5438" y="5887"/>
                  </a:cubicBezTo>
                  <a:lnTo>
                    <a:pt x="415" y="3360"/>
                  </a:lnTo>
                  <a:lnTo>
                    <a:pt x="1894" y="431"/>
                  </a:lnTo>
                  <a:close/>
                  <a:moveTo>
                    <a:pt x="1793" y="0"/>
                  </a:moveTo>
                  <a:cubicBezTo>
                    <a:pt x="1744" y="0"/>
                    <a:pt x="1698" y="25"/>
                    <a:pt x="1669" y="83"/>
                  </a:cubicBezTo>
                  <a:lnTo>
                    <a:pt x="34" y="3386"/>
                  </a:lnTo>
                  <a:cubicBezTo>
                    <a:pt x="1" y="3452"/>
                    <a:pt x="1" y="3586"/>
                    <a:pt x="101" y="3619"/>
                  </a:cubicBezTo>
                  <a:lnTo>
                    <a:pt x="5111" y="6157"/>
                  </a:lnTo>
                  <a:lnTo>
                    <a:pt x="5111" y="6157"/>
                  </a:lnTo>
                  <a:cubicBezTo>
                    <a:pt x="4943" y="6557"/>
                    <a:pt x="4861" y="6960"/>
                    <a:pt x="4804" y="7388"/>
                  </a:cubicBezTo>
                  <a:cubicBezTo>
                    <a:pt x="4771" y="7722"/>
                    <a:pt x="4737" y="8222"/>
                    <a:pt x="5071" y="8423"/>
                  </a:cubicBezTo>
                  <a:cubicBezTo>
                    <a:pt x="5159" y="8458"/>
                    <a:pt x="5251" y="8474"/>
                    <a:pt x="5343" y="8474"/>
                  </a:cubicBezTo>
                  <a:cubicBezTo>
                    <a:pt x="5599" y="8474"/>
                    <a:pt x="5849" y="8344"/>
                    <a:pt x="5972" y="8122"/>
                  </a:cubicBezTo>
                  <a:cubicBezTo>
                    <a:pt x="6305" y="7689"/>
                    <a:pt x="6572" y="7255"/>
                    <a:pt x="6806" y="6821"/>
                  </a:cubicBezTo>
                  <a:cubicBezTo>
                    <a:pt x="7339" y="5921"/>
                    <a:pt x="7840" y="4987"/>
                    <a:pt x="8240" y="4019"/>
                  </a:cubicBezTo>
                  <a:cubicBezTo>
                    <a:pt x="8473" y="3586"/>
                    <a:pt x="8674" y="3119"/>
                    <a:pt x="8840" y="2618"/>
                  </a:cubicBezTo>
                  <a:cubicBezTo>
                    <a:pt x="8974" y="2251"/>
                    <a:pt x="9207" y="1784"/>
                    <a:pt x="8940" y="1418"/>
                  </a:cubicBezTo>
                  <a:cubicBezTo>
                    <a:pt x="8820" y="1230"/>
                    <a:pt x="8673" y="1153"/>
                    <a:pt x="8512" y="1153"/>
                  </a:cubicBezTo>
                  <a:cubicBezTo>
                    <a:pt x="7941" y="1153"/>
                    <a:pt x="7203" y="2133"/>
                    <a:pt x="6919" y="2607"/>
                  </a:cubicBezTo>
                  <a:lnTo>
                    <a:pt x="6919" y="2607"/>
                  </a:lnTo>
                  <a:lnTo>
                    <a:pt x="1932" y="65"/>
                  </a:lnTo>
                  <a:lnTo>
                    <a:pt x="1932" y="65"/>
                  </a:lnTo>
                  <a:cubicBezTo>
                    <a:pt x="1894" y="25"/>
                    <a:pt x="1842" y="0"/>
                    <a:pt x="17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8962071" y="1260537"/>
              <a:ext cx="82350" cy="43037"/>
            </a:xfrm>
            <a:custGeom>
              <a:avLst/>
              <a:gdLst/>
              <a:ahLst/>
              <a:cxnLst/>
              <a:rect l="l" t="t" r="r" b="b"/>
              <a:pathLst>
                <a:path w="3781" h="1976" extrusionOk="0">
                  <a:moveTo>
                    <a:pt x="259" y="0"/>
                  </a:moveTo>
                  <a:cubicBezTo>
                    <a:pt x="100" y="0"/>
                    <a:pt x="1" y="234"/>
                    <a:pt x="173" y="320"/>
                  </a:cubicBezTo>
                  <a:lnTo>
                    <a:pt x="3408" y="1955"/>
                  </a:lnTo>
                  <a:cubicBezTo>
                    <a:pt x="3436" y="1969"/>
                    <a:pt x="3464" y="1975"/>
                    <a:pt x="3491" y="1975"/>
                  </a:cubicBezTo>
                  <a:cubicBezTo>
                    <a:pt x="3657" y="1975"/>
                    <a:pt x="3781" y="1741"/>
                    <a:pt x="3609" y="1655"/>
                  </a:cubicBezTo>
                  <a:lnTo>
                    <a:pt x="340" y="20"/>
                  </a:lnTo>
                  <a:cubicBezTo>
                    <a:pt x="312" y="6"/>
                    <a:pt x="284"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8955035" y="1278463"/>
              <a:ext cx="73399" cy="40358"/>
            </a:xfrm>
            <a:custGeom>
              <a:avLst/>
              <a:gdLst/>
              <a:ahLst/>
              <a:cxnLst/>
              <a:rect l="l" t="t" r="r" b="b"/>
              <a:pathLst>
                <a:path w="3370" h="1853" extrusionOk="0">
                  <a:moveTo>
                    <a:pt x="267" y="0"/>
                  </a:moveTo>
                  <a:cubicBezTo>
                    <a:pt x="109" y="0"/>
                    <a:pt x="0" y="248"/>
                    <a:pt x="196" y="331"/>
                  </a:cubicBezTo>
                  <a:cubicBezTo>
                    <a:pt x="1096" y="865"/>
                    <a:pt x="2064" y="1365"/>
                    <a:pt x="3031" y="1832"/>
                  </a:cubicBezTo>
                  <a:cubicBezTo>
                    <a:pt x="3059" y="1846"/>
                    <a:pt x="3086" y="1853"/>
                    <a:pt x="3112" y="1853"/>
                  </a:cubicBezTo>
                  <a:cubicBezTo>
                    <a:pt x="3271" y="1853"/>
                    <a:pt x="3370" y="1618"/>
                    <a:pt x="3198" y="1532"/>
                  </a:cubicBezTo>
                  <a:cubicBezTo>
                    <a:pt x="2230" y="1065"/>
                    <a:pt x="1296" y="565"/>
                    <a:pt x="362" y="31"/>
                  </a:cubicBezTo>
                  <a:cubicBezTo>
                    <a:pt x="330" y="9"/>
                    <a:pt x="29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8946824" y="1298306"/>
              <a:ext cx="71438" cy="35785"/>
            </a:xfrm>
            <a:custGeom>
              <a:avLst/>
              <a:gdLst/>
              <a:ahLst/>
              <a:cxnLst/>
              <a:rect l="l" t="t" r="r" b="b"/>
              <a:pathLst>
                <a:path w="3280" h="1643" extrusionOk="0">
                  <a:moveTo>
                    <a:pt x="290" y="1"/>
                  </a:moveTo>
                  <a:cubicBezTo>
                    <a:pt x="124" y="1"/>
                    <a:pt x="0" y="235"/>
                    <a:pt x="172" y="321"/>
                  </a:cubicBezTo>
                  <a:lnTo>
                    <a:pt x="2941" y="1622"/>
                  </a:lnTo>
                  <a:cubicBezTo>
                    <a:pt x="2969" y="1636"/>
                    <a:pt x="2996" y="1642"/>
                    <a:pt x="3022" y="1642"/>
                  </a:cubicBezTo>
                  <a:cubicBezTo>
                    <a:pt x="3181" y="1642"/>
                    <a:pt x="3280" y="1408"/>
                    <a:pt x="3108" y="1322"/>
                  </a:cubicBezTo>
                  <a:lnTo>
                    <a:pt x="372" y="21"/>
                  </a:lnTo>
                  <a:cubicBezTo>
                    <a:pt x="345"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8201489" y="870060"/>
              <a:ext cx="757051" cy="473715"/>
            </a:xfrm>
            <a:custGeom>
              <a:avLst/>
              <a:gdLst/>
              <a:ahLst/>
              <a:cxnLst/>
              <a:rect l="l" t="t" r="r" b="b"/>
              <a:pathLst>
                <a:path w="34759" h="21750" extrusionOk="0">
                  <a:moveTo>
                    <a:pt x="5471" y="1"/>
                  </a:moveTo>
                  <a:lnTo>
                    <a:pt x="2202" y="2102"/>
                  </a:lnTo>
                  <a:lnTo>
                    <a:pt x="767" y="1369"/>
                  </a:lnTo>
                  <a:lnTo>
                    <a:pt x="0" y="2903"/>
                  </a:lnTo>
                  <a:lnTo>
                    <a:pt x="1334" y="3570"/>
                  </a:lnTo>
                  <a:lnTo>
                    <a:pt x="1901" y="7173"/>
                  </a:lnTo>
                  <a:lnTo>
                    <a:pt x="30822" y="21750"/>
                  </a:lnTo>
                  <a:cubicBezTo>
                    <a:pt x="32156" y="21149"/>
                    <a:pt x="33257" y="20149"/>
                    <a:pt x="33958" y="18881"/>
                  </a:cubicBezTo>
                  <a:cubicBezTo>
                    <a:pt x="34591" y="17547"/>
                    <a:pt x="34758" y="16079"/>
                    <a:pt x="34491" y="14645"/>
                  </a:cubicBez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8196393" y="866444"/>
              <a:ext cx="765044" cy="480445"/>
            </a:xfrm>
            <a:custGeom>
              <a:avLst/>
              <a:gdLst/>
              <a:ahLst/>
              <a:cxnLst/>
              <a:rect l="l" t="t" r="r" b="b"/>
              <a:pathLst>
                <a:path w="35126" h="22059" extrusionOk="0">
                  <a:moveTo>
                    <a:pt x="1402" y="3803"/>
                  </a:moveTo>
                  <a:cubicBezTo>
                    <a:pt x="1402" y="3815"/>
                    <a:pt x="1402" y="3826"/>
                    <a:pt x="1402" y="3837"/>
                  </a:cubicBezTo>
                  <a:lnTo>
                    <a:pt x="1402" y="3837"/>
                  </a:lnTo>
                  <a:cubicBezTo>
                    <a:pt x="1388" y="3825"/>
                    <a:pt x="1383" y="3812"/>
                    <a:pt x="1402" y="3803"/>
                  </a:cubicBezTo>
                  <a:close/>
                  <a:moveTo>
                    <a:pt x="5699" y="414"/>
                  </a:moveTo>
                  <a:lnTo>
                    <a:pt x="16946" y="6071"/>
                  </a:lnTo>
                  <a:lnTo>
                    <a:pt x="28254" y="11775"/>
                  </a:lnTo>
                  <a:lnTo>
                    <a:pt x="34541" y="14919"/>
                  </a:lnTo>
                  <a:lnTo>
                    <a:pt x="34541" y="14919"/>
                  </a:lnTo>
                  <a:cubicBezTo>
                    <a:pt x="34756" y="15995"/>
                    <a:pt x="34685" y="17070"/>
                    <a:pt x="34358" y="18113"/>
                  </a:cubicBezTo>
                  <a:cubicBezTo>
                    <a:pt x="33925" y="19447"/>
                    <a:pt x="32991" y="20582"/>
                    <a:pt x="31757" y="21315"/>
                  </a:cubicBezTo>
                  <a:cubicBezTo>
                    <a:pt x="31590" y="21416"/>
                    <a:pt x="31390" y="21516"/>
                    <a:pt x="31190" y="21616"/>
                  </a:cubicBezTo>
                  <a:cubicBezTo>
                    <a:pt x="31144" y="21639"/>
                    <a:pt x="31098" y="21662"/>
                    <a:pt x="31063" y="21685"/>
                  </a:cubicBezTo>
                  <a:lnTo>
                    <a:pt x="31063" y="21685"/>
                  </a:lnTo>
                  <a:lnTo>
                    <a:pt x="30089" y="21182"/>
                  </a:lnTo>
                  <a:lnTo>
                    <a:pt x="27320" y="19814"/>
                  </a:lnTo>
                  <a:lnTo>
                    <a:pt x="23417" y="17846"/>
                  </a:lnTo>
                  <a:lnTo>
                    <a:pt x="18681" y="15478"/>
                  </a:lnTo>
                  <a:lnTo>
                    <a:pt x="13810" y="13010"/>
                  </a:lnTo>
                  <a:lnTo>
                    <a:pt x="9207" y="10674"/>
                  </a:lnTo>
                  <a:lnTo>
                    <a:pt x="5404" y="8773"/>
                  </a:lnTo>
                  <a:lnTo>
                    <a:pt x="2903" y="7539"/>
                  </a:lnTo>
                  <a:lnTo>
                    <a:pt x="2302" y="7205"/>
                  </a:lnTo>
                  <a:cubicBezTo>
                    <a:pt x="2302" y="7205"/>
                    <a:pt x="2286" y="7200"/>
                    <a:pt x="2267" y="7194"/>
                  </a:cubicBezTo>
                  <a:lnTo>
                    <a:pt x="2267" y="7194"/>
                  </a:lnTo>
                  <a:cubicBezTo>
                    <a:pt x="2260" y="7109"/>
                    <a:pt x="2236" y="7024"/>
                    <a:pt x="2236" y="6938"/>
                  </a:cubicBezTo>
                  <a:lnTo>
                    <a:pt x="1835" y="4470"/>
                  </a:lnTo>
                  <a:cubicBezTo>
                    <a:pt x="1835" y="4237"/>
                    <a:pt x="1802" y="3970"/>
                    <a:pt x="1735" y="3736"/>
                  </a:cubicBezTo>
                  <a:cubicBezTo>
                    <a:pt x="1668" y="3503"/>
                    <a:pt x="1335" y="3436"/>
                    <a:pt x="1168" y="3336"/>
                  </a:cubicBezTo>
                  <a:lnTo>
                    <a:pt x="450" y="3004"/>
                  </a:lnTo>
                  <a:lnTo>
                    <a:pt x="450" y="3004"/>
                  </a:lnTo>
                  <a:lnTo>
                    <a:pt x="1061" y="1781"/>
                  </a:lnTo>
                  <a:lnTo>
                    <a:pt x="1969" y="2235"/>
                  </a:lnTo>
                  <a:cubicBezTo>
                    <a:pt x="2102" y="2335"/>
                    <a:pt x="2236" y="2402"/>
                    <a:pt x="2369" y="2435"/>
                  </a:cubicBezTo>
                  <a:cubicBezTo>
                    <a:pt x="2469" y="2435"/>
                    <a:pt x="2536" y="2402"/>
                    <a:pt x="2636" y="2369"/>
                  </a:cubicBezTo>
                  <a:lnTo>
                    <a:pt x="5004" y="867"/>
                  </a:lnTo>
                  <a:lnTo>
                    <a:pt x="5699" y="414"/>
                  </a:lnTo>
                  <a:close/>
                  <a:moveTo>
                    <a:pt x="31023" y="21716"/>
                  </a:moveTo>
                  <a:cubicBezTo>
                    <a:pt x="31001" y="21727"/>
                    <a:pt x="30993" y="21731"/>
                    <a:pt x="30992" y="21731"/>
                  </a:cubicBezTo>
                  <a:cubicBezTo>
                    <a:pt x="30989" y="21731"/>
                    <a:pt x="31012" y="21716"/>
                    <a:pt x="30989" y="21716"/>
                  </a:cubicBezTo>
                  <a:close/>
                  <a:moveTo>
                    <a:pt x="5738" y="0"/>
                  </a:moveTo>
                  <a:cubicBezTo>
                    <a:pt x="5605" y="0"/>
                    <a:pt x="5505" y="100"/>
                    <a:pt x="5371" y="167"/>
                  </a:cubicBezTo>
                  <a:lnTo>
                    <a:pt x="2410" y="2054"/>
                  </a:lnTo>
                  <a:lnTo>
                    <a:pt x="2410" y="2054"/>
                  </a:lnTo>
                  <a:lnTo>
                    <a:pt x="1068" y="1368"/>
                  </a:lnTo>
                  <a:cubicBezTo>
                    <a:pt x="1050" y="1359"/>
                    <a:pt x="1028" y="1355"/>
                    <a:pt x="1003" y="1355"/>
                  </a:cubicBezTo>
                  <a:cubicBezTo>
                    <a:pt x="937" y="1355"/>
                    <a:pt x="859" y="1386"/>
                    <a:pt x="835" y="1435"/>
                  </a:cubicBezTo>
                  <a:lnTo>
                    <a:pt x="67" y="2969"/>
                  </a:lnTo>
                  <a:cubicBezTo>
                    <a:pt x="1" y="3069"/>
                    <a:pt x="34" y="3169"/>
                    <a:pt x="101" y="3202"/>
                  </a:cubicBezTo>
                  <a:lnTo>
                    <a:pt x="1168" y="3736"/>
                  </a:lnTo>
                  <a:cubicBezTo>
                    <a:pt x="1235" y="3803"/>
                    <a:pt x="1335" y="3836"/>
                    <a:pt x="1402" y="3870"/>
                  </a:cubicBezTo>
                  <a:cubicBezTo>
                    <a:pt x="1402" y="3870"/>
                    <a:pt x="1402" y="3870"/>
                    <a:pt x="1402" y="3870"/>
                  </a:cubicBezTo>
                  <a:lnTo>
                    <a:pt x="1402" y="3870"/>
                  </a:lnTo>
                  <a:cubicBezTo>
                    <a:pt x="1404" y="3937"/>
                    <a:pt x="1410" y="3994"/>
                    <a:pt x="1435" y="4070"/>
                  </a:cubicBezTo>
                  <a:lnTo>
                    <a:pt x="1869" y="6838"/>
                  </a:lnTo>
                  <a:cubicBezTo>
                    <a:pt x="1902" y="7005"/>
                    <a:pt x="1869" y="7339"/>
                    <a:pt x="2035" y="7472"/>
                  </a:cubicBezTo>
                  <a:cubicBezTo>
                    <a:pt x="2035" y="7472"/>
                    <a:pt x="2102" y="7506"/>
                    <a:pt x="2135" y="7506"/>
                  </a:cubicBezTo>
                  <a:lnTo>
                    <a:pt x="2836" y="7872"/>
                  </a:lnTo>
                  <a:lnTo>
                    <a:pt x="5938" y="9440"/>
                  </a:lnTo>
                  <a:lnTo>
                    <a:pt x="10608" y="11809"/>
                  </a:lnTo>
                  <a:lnTo>
                    <a:pt x="16145" y="14577"/>
                  </a:lnTo>
                  <a:lnTo>
                    <a:pt x="21683" y="17379"/>
                  </a:lnTo>
                  <a:lnTo>
                    <a:pt x="26520" y="19814"/>
                  </a:lnTo>
                  <a:lnTo>
                    <a:pt x="29855" y="21482"/>
                  </a:lnTo>
                  <a:lnTo>
                    <a:pt x="30723" y="21949"/>
                  </a:lnTo>
                  <a:cubicBezTo>
                    <a:pt x="30839" y="21996"/>
                    <a:pt x="30922" y="22058"/>
                    <a:pt x="31030" y="22058"/>
                  </a:cubicBezTo>
                  <a:cubicBezTo>
                    <a:pt x="31077" y="22058"/>
                    <a:pt x="31129" y="22046"/>
                    <a:pt x="31190" y="22016"/>
                  </a:cubicBezTo>
                  <a:cubicBezTo>
                    <a:pt x="32124" y="21616"/>
                    <a:pt x="32957" y="20982"/>
                    <a:pt x="33591" y="20181"/>
                  </a:cubicBezTo>
                  <a:cubicBezTo>
                    <a:pt x="34625" y="18947"/>
                    <a:pt x="35126" y="17346"/>
                    <a:pt x="34992" y="15778"/>
                  </a:cubicBezTo>
                  <a:cubicBezTo>
                    <a:pt x="34992" y="15445"/>
                    <a:pt x="34965" y="15139"/>
                    <a:pt x="34910" y="14860"/>
                  </a:cubicBezTo>
                  <a:lnTo>
                    <a:pt x="34910" y="14860"/>
                  </a:lnTo>
                  <a:cubicBezTo>
                    <a:pt x="34927" y="14795"/>
                    <a:pt x="34909" y="14722"/>
                    <a:pt x="34832" y="14681"/>
                  </a:cubicBezTo>
                  <a:lnTo>
                    <a:pt x="34832" y="14681"/>
                  </a:lnTo>
                  <a:cubicBezTo>
                    <a:pt x="34813" y="14665"/>
                    <a:pt x="34791" y="14654"/>
                    <a:pt x="34768" y="14648"/>
                  </a:cubicBezTo>
                  <a:lnTo>
                    <a:pt x="34768" y="14648"/>
                  </a:lnTo>
                  <a:lnTo>
                    <a:pt x="19281" y="6838"/>
                  </a:lnTo>
                  <a:lnTo>
                    <a:pt x="11475" y="2902"/>
                  </a:lnTo>
                  <a:lnTo>
                    <a:pt x="7673" y="968"/>
                  </a:lnTo>
                  <a:lnTo>
                    <a:pt x="6739" y="501"/>
                  </a:lnTo>
                  <a:lnTo>
                    <a:pt x="6272" y="267"/>
                  </a:lnTo>
                  <a:cubicBezTo>
                    <a:pt x="6105" y="167"/>
                    <a:pt x="5938" y="67"/>
                    <a:pt x="57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8019006" y="818765"/>
              <a:ext cx="194234" cy="99709"/>
            </a:xfrm>
            <a:custGeom>
              <a:avLst/>
              <a:gdLst/>
              <a:ahLst/>
              <a:cxnLst/>
              <a:rect l="l" t="t" r="r" b="b"/>
              <a:pathLst>
                <a:path w="8918" h="4578" extrusionOk="0">
                  <a:moveTo>
                    <a:pt x="290" y="1"/>
                  </a:moveTo>
                  <a:cubicBezTo>
                    <a:pt x="124" y="1"/>
                    <a:pt x="0" y="235"/>
                    <a:pt x="172" y="321"/>
                  </a:cubicBezTo>
                  <a:lnTo>
                    <a:pt x="8578" y="4558"/>
                  </a:lnTo>
                  <a:cubicBezTo>
                    <a:pt x="8606" y="4572"/>
                    <a:pt x="8634" y="4578"/>
                    <a:pt x="8659" y="4578"/>
                  </a:cubicBezTo>
                  <a:cubicBezTo>
                    <a:pt x="8818" y="4578"/>
                    <a:pt x="8917" y="4343"/>
                    <a:pt x="8745" y="4257"/>
                  </a:cubicBezTo>
                  <a:cubicBezTo>
                    <a:pt x="5943" y="2856"/>
                    <a:pt x="3174" y="1422"/>
                    <a:pt x="372" y="21"/>
                  </a:cubicBezTo>
                  <a:cubicBezTo>
                    <a:pt x="344" y="7"/>
                    <a:pt x="317" y="1"/>
                    <a:pt x="2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8266877" y="906392"/>
              <a:ext cx="655338" cy="400338"/>
            </a:xfrm>
            <a:custGeom>
              <a:avLst/>
              <a:gdLst/>
              <a:ahLst/>
              <a:cxnLst/>
              <a:rect l="l" t="t" r="r" b="b"/>
              <a:pathLst>
                <a:path w="30089" h="18381" extrusionOk="0">
                  <a:moveTo>
                    <a:pt x="2702" y="1"/>
                  </a:moveTo>
                  <a:cubicBezTo>
                    <a:pt x="1935" y="434"/>
                    <a:pt x="767" y="1068"/>
                    <a:pt x="0" y="1535"/>
                  </a:cubicBezTo>
                  <a:lnTo>
                    <a:pt x="467" y="4771"/>
                  </a:lnTo>
                  <a:lnTo>
                    <a:pt x="27420" y="18381"/>
                  </a:lnTo>
                  <a:cubicBezTo>
                    <a:pt x="27420" y="18381"/>
                    <a:pt x="29721" y="17780"/>
                    <a:pt x="30088" y="13744"/>
                  </a:cubicBezTo>
                  <a:lnTo>
                    <a:pt x="2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8592333" y="1054113"/>
              <a:ext cx="31341" cy="50421"/>
            </a:xfrm>
            <a:custGeom>
              <a:avLst/>
              <a:gdLst/>
              <a:ahLst/>
              <a:cxnLst/>
              <a:rect l="l" t="t" r="r" b="b"/>
              <a:pathLst>
                <a:path w="1439" h="2315" extrusionOk="0">
                  <a:moveTo>
                    <a:pt x="1207" y="0"/>
                  </a:moveTo>
                  <a:cubicBezTo>
                    <a:pt x="1154" y="0"/>
                    <a:pt x="1102" y="27"/>
                    <a:pt x="1070" y="90"/>
                  </a:cubicBezTo>
                  <a:cubicBezTo>
                    <a:pt x="736" y="758"/>
                    <a:pt x="403" y="1391"/>
                    <a:pt x="69" y="2025"/>
                  </a:cubicBezTo>
                  <a:cubicBezTo>
                    <a:pt x="0" y="2186"/>
                    <a:pt x="121" y="2315"/>
                    <a:pt x="235" y="2315"/>
                  </a:cubicBezTo>
                  <a:cubicBezTo>
                    <a:pt x="287" y="2315"/>
                    <a:pt x="338" y="2288"/>
                    <a:pt x="369" y="2225"/>
                  </a:cubicBezTo>
                  <a:lnTo>
                    <a:pt x="1370" y="257"/>
                  </a:lnTo>
                  <a:cubicBezTo>
                    <a:pt x="1438" y="121"/>
                    <a:pt x="1321"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8578567" y="1040783"/>
              <a:ext cx="21824" cy="36416"/>
            </a:xfrm>
            <a:custGeom>
              <a:avLst/>
              <a:gdLst/>
              <a:ahLst/>
              <a:cxnLst/>
              <a:rect l="l" t="t" r="r" b="b"/>
              <a:pathLst>
                <a:path w="1002" h="1672" extrusionOk="0">
                  <a:moveTo>
                    <a:pt x="813" y="1"/>
                  </a:moveTo>
                  <a:cubicBezTo>
                    <a:pt x="752" y="1"/>
                    <a:pt x="689" y="37"/>
                    <a:pt x="668" y="102"/>
                  </a:cubicBezTo>
                  <a:lnTo>
                    <a:pt x="67" y="1403"/>
                  </a:lnTo>
                  <a:cubicBezTo>
                    <a:pt x="0" y="1470"/>
                    <a:pt x="34" y="1570"/>
                    <a:pt x="101" y="1636"/>
                  </a:cubicBezTo>
                  <a:cubicBezTo>
                    <a:pt x="136" y="1660"/>
                    <a:pt x="171" y="1671"/>
                    <a:pt x="205" y="1671"/>
                  </a:cubicBezTo>
                  <a:cubicBezTo>
                    <a:pt x="267" y="1671"/>
                    <a:pt x="324" y="1634"/>
                    <a:pt x="367" y="1570"/>
                  </a:cubicBezTo>
                  <a:lnTo>
                    <a:pt x="968" y="269"/>
                  </a:lnTo>
                  <a:cubicBezTo>
                    <a:pt x="1001" y="202"/>
                    <a:pt x="968" y="69"/>
                    <a:pt x="901" y="35"/>
                  </a:cubicBezTo>
                  <a:cubicBezTo>
                    <a:pt x="878" y="12"/>
                    <a:pt x="845" y="1"/>
                    <a:pt x="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8635939" y="1076636"/>
              <a:ext cx="31320" cy="50050"/>
            </a:xfrm>
            <a:custGeom>
              <a:avLst/>
              <a:gdLst/>
              <a:ahLst/>
              <a:cxnLst/>
              <a:rect l="l" t="t" r="r" b="b"/>
              <a:pathLst>
                <a:path w="1438" h="2298" extrusionOk="0">
                  <a:moveTo>
                    <a:pt x="1207" y="0"/>
                  </a:moveTo>
                  <a:cubicBezTo>
                    <a:pt x="1153" y="0"/>
                    <a:pt x="1101" y="27"/>
                    <a:pt x="1069" y="90"/>
                  </a:cubicBezTo>
                  <a:lnTo>
                    <a:pt x="68" y="2025"/>
                  </a:lnTo>
                  <a:cubicBezTo>
                    <a:pt x="0" y="2161"/>
                    <a:pt x="117" y="2297"/>
                    <a:pt x="230" y="2297"/>
                  </a:cubicBezTo>
                  <a:cubicBezTo>
                    <a:pt x="284" y="2297"/>
                    <a:pt x="337" y="2267"/>
                    <a:pt x="369" y="2192"/>
                  </a:cubicBezTo>
                  <a:lnTo>
                    <a:pt x="1369" y="257"/>
                  </a:lnTo>
                  <a:cubicBezTo>
                    <a:pt x="1438" y="121"/>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8622892" y="1063218"/>
              <a:ext cx="22564" cy="36024"/>
            </a:xfrm>
            <a:custGeom>
              <a:avLst/>
              <a:gdLst/>
              <a:ahLst/>
              <a:cxnLst/>
              <a:rect l="l" t="t" r="r" b="b"/>
              <a:pathLst>
                <a:path w="1036" h="1654" extrusionOk="0">
                  <a:moveTo>
                    <a:pt x="806" y="1"/>
                  </a:moveTo>
                  <a:cubicBezTo>
                    <a:pt x="752" y="1"/>
                    <a:pt x="700" y="31"/>
                    <a:pt x="667" y="106"/>
                  </a:cubicBezTo>
                  <a:lnTo>
                    <a:pt x="34" y="1407"/>
                  </a:lnTo>
                  <a:cubicBezTo>
                    <a:pt x="0" y="1474"/>
                    <a:pt x="34" y="1574"/>
                    <a:pt x="100" y="1640"/>
                  </a:cubicBezTo>
                  <a:cubicBezTo>
                    <a:pt x="127" y="1649"/>
                    <a:pt x="154" y="1654"/>
                    <a:pt x="180" y="1654"/>
                  </a:cubicBezTo>
                  <a:cubicBezTo>
                    <a:pt x="249" y="1654"/>
                    <a:pt x="309" y="1623"/>
                    <a:pt x="334" y="1574"/>
                  </a:cubicBezTo>
                  <a:lnTo>
                    <a:pt x="968" y="273"/>
                  </a:lnTo>
                  <a:cubicBezTo>
                    <a:pt x="1036" y="137"/>
                    <a:pt x="919" y="1"/>
                    <a:pt x="8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8680264" y="1098831"/>
              <a:ext cx="31320" cy="50050"/>
            </a:xfrm>
            <a:custGeom>
              <a:avLst/>
              <a:gdLst/>
              <a:ahLst/>
              <a:cxnLst/>
              <a:rect l="l" t="t" r="r" b="b"/>
              <a:pathLst>
                <a:path w="1438" h="2298" extrusionOk="0">
                  <a:moveTo>
                    <a:pt x="1207" y="0"/>
                  </a:moveTo>
                  <a:cubicBezTo>
                    <a:pt x="1154" y="0"/>
                    <a:pt x="1101" y="31"/>
                    <a:pt x="1069" y="106"/>
                  </a:cubicBezTo>
                  <a:lnTo>
                    <a:pt x="68" y="2040"/>
                  </a:lnTo>
                  <a:cubicBezTo>
                    <a:pt x="0" y="2177"/>
                    <a:pt x="118" y="2297"/>
                    <a:pt x="231" y="2297"/>
                  </a:cubicBezTo>
                  <a:cubicBezTo>
                    <a:pt x="284" y="2297"/>
                    <a:pt x="337" y="2271"/>
                    <a:pt x="368" y="2207"/>
                  </a:cubicBezTo>
                  <a:lnTo>
                    <a:pt x="1369" y="272"/>
                  </a:lnTo>
                  <a:cubicBezTo>
                    <a:pt x="1437" y="136"/>
                    <a:pt x="1320" y="0"/>
                    <a:pt x="1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8666455" y="1085566"/>
              <a:ext cx="22564" cy="36024"/>
            </a:xfrm>
            <a:custGeom>
              <a:avLst/>
              <a:gdLst/>
              <a:ahLst/>
              <a:cxnLst/>
              <a:rect l="l" t="t" r="r" b="b"/>
              <a:pathLst>
                <a:path w="1036" h="1654" extrusionOk="0">
                  <a:moveTo>
                    <a:pt x="856" y="1"/>
                  </a:moveTo>
                  <a:cubicBezTo>
                    <a:pt x="784" y="1"/>
                    <a:pt x="718" y="32"/>
                    <a:pt x="669" y="81"/>
                  </a:cubicBezTo>
                  <a:lnTo>
                    <a:pt x="702" y="81"/>
                  </a:lnTo>
                  <a:lnTo>
                    <a:pt x="68" y="1382"/>
                  </a:lnTo>
                  <a:cubicBezTo>
                    <a:pt x="0" y="1518"/>
                    <a:pt x="117" y="1654"/>
                    <a:pt x="230" y="1654"/>
                  </a:cubicBezTo>
                  <a:cubicBezTo>
                    <a:pt x="284" y="1654"/>
                    <a:pt x="337" y="1623"/>
                    <a:pt x="369" y="1548"/>
                  </a:cubicBezTo>
                  <a:lnTo>
                    <a:pt x="1002" y="281"/>
                  </a:lnTo>
                  <a:cubicBezTo>
                    <a:pt x="1036" y="181"/>
                    <a:pt x="1002" y="81"/>
                    <a:pt x="936" y="14"/>
                  </a:cubicBezTo>
                  <a:cubicBezTo>
                    <a:pt x="909" y="5"/>
                    <a:pt x="882" y="1"/>
                    <a:pt x="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8724568" y="1120961"/>
              <a:ext cx="31341" cy="50442"/>
            </a:xfrm>
            <a:custGeom>
              <a:avLst/>
              <a:gdLst/>
              <a:ahLst/>
              <a:cxnLst/>
              <a:rect l="l" t="t" r="r" b="b"/>
              <a:pathLst>
                <a:path w="1439" h="2316" extrusionOk="0">
                  <a:moveTo>
                    <a:pt x="1178" y="1"/>
                  </a:moveTo>
                  <a:cubicBezTo>
                    <a:pt x="1122" y="1"/>
                    <a:pt x="1068" y="28"/>
                    <a:pt x="1036" y="90"/>
                  </a:cubicBezTo>
                  <a:lnTo>
                    <a:pt x="69" y="2058"/>
                  </a:lnTo>
                  <a:cubicBezTo>
                    <a:pt x="1" y="2195"/>
                    <a:pt x="118" y="2315"/>
                    <a:pt x="232" y="2315"/>
                  </a:cubicBezTo>
                  <a:cubicBezTo>
                    <a:pt x="285" y="2315"/>
                    <a:pt x="337" y="2289"/>
                    <a:pt x="369" y="2225"/>
                  </a:cubicBezTo>
                  <a:lnTo>
                    <a:pt x="1370" y="290"/>
                  </a:lnTo>
                  <a:cubicBezTo>
                    <a:pt x="1439" y="130"/>
                    <a:pt x="1303" y="1"/>
                    <a:pt x="1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8711521" y="1107631"/>
              <a:ext cx="21824" cy="36394"/>
            </a:xfrm>
            <a:custGeom>
              <a:avLst/>
              <a:gdLst/>
              <a:ahLst/>
              <a:cxnLst/>
              <a:rect l="l" t="t" r="r" b="b"/>
              <a:pathLst>
                <a:path w="1002" h="1671" extrusionOk="0">
                  <a:moveTo>
                    <a:pt x="797" y="0"/>
                  </a:moveTo>
                  <a:cubicBezTo>
                    <a:pt x="735" y="0"/>
                    <a:pt x="678" y="37"/>
                    <a:pt x="635" y="102"/>
                  </a:cubicBezTo>
                  <a:lnTo>
                    <a:pt x="34" y="1403"/>
                  </a:lnTo>
                  <a:cubicBezTo>
                    <a:pt x="1" y="1469"/>
                    <a:pt x="1" y="1603"/>
                    <a:pt x="101" y="1636"/>
                  </a:cubicBezTo>
                  <a:cubicBezTo>
                    <a:pt x="125" y="1660"/>
                    <a:pt x="157" y="1671"/>
                    <a:pt x="190" y="1671"/>
                  </a:cubicBezTo>
                  <a:cubicBezTo>
                    <a:pt x="250" y="1671"/>
                    <a:pt x="313" y="1634"/>
                    <a:pt x="334" y="1570"/>
                  </a:cubicBezTo>
                  <a:lnTo>
                    <a:pt x="935" y="269"/>
                  </a:lnTo>
                  <a:cubicBezTo>
                    <a:pt x="1002" y="202"/>
                    <a:pt x="968" y="102"/>
                    <a:pt x="901" y="35"/>
                  </a:cubicBezTo>
                  <a:cubicBezTo>
                    <a:pt x="866" y="12"/>
                    <a:pt x="831" y="0"/>
                    <a:pt x="7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8768849" y="1143483"/>
              <a:ext cx="30644" cy="50290"/>
            </a:xfrm>
            <a:custGeom>
              <a:avLst/>
              <a:gdLst/>
              <a:ahLst/>
              <a:cxnLst/>
              <a:rect l="l" t="t" r="r" b="b"/>
              <a:pathLst>
                <a:path w="1407" h="2309" extrusionOk="0">
                  <a:moveTo>
                    <a:pt x="1176" y="0"/>
                  </a:moveTo>
                  <a:cubicBezTo>
                    <a:pt x="1122" y="0"/>
                    <a:pt x="1070" y="27"/>
                    <a:pt x="1038" y="90"/>
                  </a:cubicBezTo>
                  <a:lnTo>
                    <a:pt x="71" y="2025"/>
                  </a:lnTo>
                  <a:cubicBezTo>
                    <a:pt x="0" y="2167"/>
                    <a:pt x="129" y="2308"/>
                    <a:pt x="247" y="2308"/>
                  </a:cubicBezTo>
                  <a:cubicBezTo>
                    <a:pt x="295" y="2308"/>
                    <a:pt x="342" y="2284"/>
                    <a:pt x="371" y="2225"/>
                  </a:cubicBezTo>
                  <a:lnTo>
                    <a:pt x="1338" y="257"/>
                  </a:lnTo>
                  <a:cubicBezTo>
                    <a:pt x="1407" y="121"/>
                    <a:pt x="1289" y="0"/>
                    <a:pt x="11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8754604" y="1130153"/>
              <a:ext cx="23065" cy="36155"/>
            </a:xfrm>
            <a:custGeom>
              <a:avLst/>
              <a:gdLst/>
              <a:ahLst/>
              <a:cxnLst/>
              <a:rect l="l" t="t" r="r" b="b"/>
              <a:pathLst>
                <a:path w="1059" h="1660" extrusionOk="0">
                  <a:moveTo>
                    <a:pt x="844" y="1"/>
                  </a:moveTo>
                  <a:cubicBezTo>
                    <a:pt x="791" y="1"/>
                    <a:pt x="735" y="37"/>
                    <a:pt x="691" y="102"/>
                  </a:cubicBezTo>
                  <a:lnTo>
                    <a:pt x="91" y="1403"/>
                  </a:lnTo>
                  <a:cubicBezTo>
                    <a:pt x="0" y="1539"/>
                    <a:pt x="110" y="1660"/>
                    <a:pt x="232" y="1660"/>
                  </a:cubicBezTo>
                  <a:cubicBezTo>
                    <a:pt x="289" y="1660"/>
                    <a:pt x="349" y="1633"/>
                    <a:pt x="391" y="1570"/>
                  </a:cubicBezTo>
                  <a:lnTo>
                    <a:pt x="992" y="269"/>
                  </a:lnTo>
                  <a:cubicBezTo>
                    <a:pt x="1058" y="169"/>
                    <a:pt x="1025" y="69"/>
                    <a:pt x="925" y="35"/>
                  </a:cubicBezTo>
                  <a:cubicBezTo>
                    <a:pt x="901" y="12"/>
                    <a:pt x="873" y="1"/>
                    <a:pt x="8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8812433" y="1166005"/>
              <a:ext cx="31385" cy="49550"/>
            </a:xfrm>
            <a:custGeom>
              <a:avLst/>
              <a:gdLst/>
              <a:ahLst/>
              <a:cxnLst/>
              <a:rect l="l" t="t" r="r" b="b"/>
              <a:pathLst>
                <a:path w="1441" h="2275" extrusionOk="0">
                  <a:moveTo>
                    <a:pt x="1209" y="0"/>
                  </a:moveTo>
                  <a:cubicBezTo>
                    <a:pt x="1156" y="0"/>
                    <a:pt x="1104" y="27"/>
                    <a:pt x="1072" y="90"/>
                  </a:cubicBezTo>
                  <a:lnTo>
                    <a:pt x="1072" y="57"/>
                  </a:lnTo>
                  <a:lnTo>
                    <a:pt x="71" y="1992"/>
                  </a:lnTo>
                  <a:cubicBezTo>
                    <a:pt x="0" y="2133"/>
                    <a:pt x="147" y="2275"/>
                    <a:pt x="274" y="2275"/>
                  </a:cubicBezTo>
                  <a:cubicBezTo>
                    <a:pt x="326" y="2275"/>
                    <a:pt x="375" y="2251"/>
                    <a:pt x="405" y="2192"/>
                  </a:cubicBezTo>
                  <a:lnTo>
                    <a:pt x="1372" y="257"/>
                  </a:lnTo>
                  <a:cubicBezTo>
                    <a:pt x="1440" y="121"/>
                    <a:pt x="1323" y="0"/>
                    <a:pt x="12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8798842" y="1152413"/>
              <a:ext cx="22412" cy="36264"/>
            </a:xfrm>
            <a:custGeom>
              <a:avLst/>
              <a:gdLst/>
              <a:ahLst/>
              <a:cxnLst/>
              <a:rect l="l" t="t" r="r" b="b"/>
              <a:pathLst>
                <a:path w="1029" h="1665" extrusionOk="0">
                  <a:moveTo>
                    <a:pt x="864" y="1"/>
                  </a:moveTo>
                  <a:cubicBezTo>
                    <a:pt x="798" y="1"/>
                    <a:pt x="720" y="32"/>
                    <a:pt x="695" y="81"/>
                  </a:cubicBezTo>
                  <a:lnTo>
                    <a:pt x="95" y="1382"/>
                  </a:lnTo>
                  <a:cubicBezTo>
                    <a:pt x="0" y="1523"/>
                    <a:pt x="123" y="1665"/>
                    <a:pt x="250" y="1665"/>
                  </a:cubicBezTo>
                  <a:cubicBezTo>
                    <a:pt x="303" y="1665"/>
                    <a:pt x="356" y="1640"/>
                    <a:pt x="395" y="1582"/>
                  </a:cubicBezTo>
                  <a:lnTo>
                    <a:pt x="995" y="281"/>
                  </a:lnTo>
                  <a:cubicBezTo>
                    <a:pt x="1029" y="181"/>
                    <a:pt x="1029" y="81"/>
                    <a:pt x="929" y="14"/>
                  </a:cubicBezTo>
                  <a:cubicBezTo>
                    <a:pt x="911" y="5"/>
                    <a:pt x="888" y="1"/>
                    <a:pt x="8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8266877" y="906392"/>
              <a:ext cx="283358" cy="215077"/>
            </a:xfrm>
            <a:custGeom>
              <a:avLst/>
              <a:gdLst/>
              <a:ahLst/>
              <a:cxnLst/>
              <a:rect l="l" t="t" r="r" b="b"/>
              <a:pathLst>
                <a:path w="13010" h="9875" extrusionOk="0">
                  <a:moveTo>
                    <a:pt x="2702" y="1"/>
                  </a:moveTo>
                  <a:lnTo>
                    <a:pt x="0" y="1569"/>
                  </a:lnTo>
                  <a:lnTo>
                    <a:pt x="467" y="4771"/>
                  </a:lnTo>
                  <a:lnTo>
                    <a:pt x="10574" y="9875"/>
                  </a:lnTo>
                  <a:cubicBezTo>
                    <a:pt x="11809" y="7606"/>
                    <a:pt x="11775" y="7439"/>
                    <a:pt x="13010" y="5171"/>
                  </a:cubicBezTo>
                  <a:lnTo>
                    <a:pt x="2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8263239" y="901948"/>
              <a:ext cx="291373" cy="223223"/>
            </a:xfrm>
            <a:custGeom>
              <a:avLst/>
              <a:gdLst/>
              <a:ahLst/>
              <a:cxnLst/>
              <a:rect l="l" t="t" r="r" b="b"/>
              <a:pathLst>
                <a:path w="13378" h="10249" extrusionOk="0">
                  <a:moveTo>
                    <a:pt x="801" y="4887"/>
                  </a:moveTo>
                  <a:cubicBezTo>
                    <a:pt x="806" y="4895"/>
                    <a:pt x="807" y="4903"/>
                    <a:pt x="801" y="4908"/>
                  </a:cubicBezTo>
                  <a:cubicBezTo>
                    <a:pt x="801" y="4901"/>
                    <a:pt x="801" y="4894"/>
                    <a:pt x="801" y="4887"/>
                  </a:cubicBezTo>
                  <a:close/>
                  <a:moveTo>
                    <a:pt x="2891" y="383"/>
                  </a:moveTo>
                  <a:lnTo>
                    <a:pt x="6305" y="2106"/>
                  </a:lnTo>
                  <a:lnTo>
                    <a:pt x="11842" y="4875"/>
                  </a:lnTo>
                  <a:lnTo>
                    <a:pt x="12959" y="5433"/>
                  </a:lnTo>
                  <a:lnTo>
                    <a:pt x="12959" y="5433"/>
                  </a:lnTo>
                  <a:cubicBezTo>
                    <a:pt x="12183" y="6901"/>
                    <a:pt x="11461" y="8396"/>
                    <a:pt x="10656" y="9835"/>
                  </a:cubicBezTo>
                  <a:lnTo>
                    <a:pt x="10656" y="9835"/>
                  </a:lnTo>
                  <a:lnTo>
                    <a:pt x="5738" y="7343"/>
                  </a:lnTo>
                  <a:lnTo>
                    <a:pt x="2269" y="5609"/>
                  </a:lnTo>
                  <a:lnTo>
                    <a:pt x="1135" y="5008"/>
                  </a:lnTo>
                  <a:lnTo>
                    <a:pt x="834" y="4875"/>
                  </a:lnTo>
                  <a:cubicBezTo>
                    <a:pt x="821" y="4868"/>
                    <a:pt x="810" y="4863"/>
                    <a:pt x="800" y="4858"/>
                  </a:cubicBezTo>
                  <a:lnTo>
                    <a:pt x="800" y="4858"/>
                  </a:lnTo>
                  <a:cubicBezTo>
                    <a:pt x="794" y="4702"/>
                    <a:pt x="764" y="4521"/>
                    <a:pt x="734" y="4341"/>
                  </a:cubicBezTo>
                  <a:lnTo>
                    <a:pt x="568" y="3240"/>
                  </a:lnTo>
                  <a:lnTo>
                    <a:pt x="384" y="1806"/>
                  </a:lnTo>
                  <a:lnTo>
                    <a:pt x="2891" y="383"/>
                  </a:lnTo>
                  <a:close/>
                  <a:moveTo>
                    <a:pt x="2891" y="0"/>
                  </a:moveTo>
                  <a:cubicBezTo>
                    <a:pt x="2734" y="0"/>
                    <a:pt x="2557" y="147"/>
                    <a:pt x="2436" y="238"/>
                  </a:cubicBezTo>
                  <a:lnTo>
                    <a:pt x="1535" y="739"/>
                  </a:lnTo>
                  <a:lnTo>
                    <a:pt x="101" y="1572"/>
                  </a:lnTo>
                  <a:cubicBezTo>
                    <a:pt x="34" y="1606"/>
                    <a:pt x="0" y="1706"/>
                    <a:pt x="0" y="1773"/>
                  </a:cubicBezTo>
                  <a:lnTo>
                    <a:pt x="434" y="4875"/>
                  </a:lnTo>
                  <a:cubicBezTo>
                    <a:pt x="467" y="5108"/>
                    <a:pt x="534" y="5142"/>
                    <a:pt x="734" y="5208"/>
                  </a:cubicBezTo>
                  <a:lnTo>
                    <a:pt x="1668" y="5709"/>
                  </a:lnTo>
                  <a:lnTo>
                    <a:pt x="8673" y="9211"/>
                  </a:lnTo>
                  <a:lnTo>
                    <a:pt x="10641" y="10212"/>
                  </a:lnTo>
                  <a:cubicBezTo>
                    <a:pt x="10680" y="10237"/>
                    <a:pt x="10718" y="10248"/>
                    <a:pt x="10752" y="10248"/>
                  </a:cubicBezTo>
                  <a:cubicBezTo>
                    <a:pt x="10808" y="10248"/>
                    <a:pt x="10854" y="10220"/>
                    <a:pt x="10875" y="10179"/>
                  </a:cubicBezTo>
                  <a:cubicBezTo>
                    <a:pt x="11709" y="8611"/>
                    <a:pt x="12509" y="7010"/>
                    <a:pt x="13343" y="5475"/>
                  </a:cubicBezTo>
                  <a:cubicBezTo>
                    <a:pt x="13360" y="5443"/>
                    <a:pt x="13365" y="5411"/>
                    <a:pt x="13363" y="5382"/>
                  </a:cubicBezTo>
                  <a:lnTo>
                    <a:pt x="13363" y="5382"/>
                  </a:lnTo>
                  <a:cubicBezTo>
                    <a:pt x="13377" y="5317"/>
                    <a:pt x="13355" y="5248"/>
                    <a:pt x="13277" y="5208"/>
                  </a:cubicBezTo>
                  <a:lnTo>
                    <a:pt x="8106" y="2607"/>
                  </a:lnTo>
                  <a:lnTo>
                    <a:pt x="4570" y="839"/>
                  </a:lnTo>
                  <a:lnTo>
                    <a:pt x="3403" y="238"/>
                  </a:lnTo>
                  <a:cubicBezTo>
                    <a:pt x="3269" y="138"/>
                    <a:pt x="3103" y="71"/>
                    <a:pt x="2936" y="5"/>
                  </a:cubicBezTo>
                  <a:cubicBezTo>
                    <a:pt x="2921" y="2"/>
                    <a:pt x="2906" y="0"/>
                    <a:pt x="28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8301640" y="997503"/>
              <a:ext cx="119398" cy="64120"/>
            </a:xfrm>
            <a:custGeom>
              <a:avLst/>
              <a:gdLst/>
              <a:ahLst/>
              <a:cxnLst/>
              <a:rect l="l" t="t" r="r" b="b"/>
              <a:pathLst>
                <a:path w="5482" h="2944" extrusionOk="0">
                  <a:moveTo>
                    <a:pt x="258" y="1"/>
                  </a:moveTo>
                  <a:cubicBezTo>
                    <a:pt x="99" y="1"/>
                    <a:pt x="0" y="235"/>
                    <a:pt x="172" y="321"/>
                  </a:cubicBezTo>
                  <a:lnTo>
                    <a:pt x="5142" y="2923"/>
                  </a:lnTo>
                  <a:cubicBezTo>
                    <a:pt x="5170" y="2937"/>
                    <a:pt x="5198" y="2943"/>
                    <a:pt x="5223" y="2943"/>
                  </a:cubicBezTo>
                  <a:cubicBezTo>
                    <a:pt x="5382" y="2943"/>
                    <a:pt x="5481" y="2709"/>
                    <a:pt x="5309" y="2623"/>
                  </a:cubicBezTo>
                  <a:lnTo>
                    <a:pt x="339" y="21"/>
                  </a:lnTo>
                  <a:cubicBezTo>
                    <a:pt x="311" y="7"/>
                    <a:pt x="284"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8444155" y="1066246"/>
              <a:ext cx="10193" cy="8015"/>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8363499" y="1006390"/>
              <a:ext cx="42123" cy="22825"/>
            </a:xfrm>
            <a:custGeom>
              <a:avLst/>
              <a:gdLst/>
              <a:ahLst/>
              <a:cxnLst/>
              <a:rect l="l" t="t" r="r" b="b"/>
              <a:pathLst>
                <a:path w="1934" h="1048" extrusionOk="0">
                  <a:moveTo>
                    <a:pt x="222" y="0"/>
                  </a:moveTo>
                  <a:cubicBezTo>
                    <a:pt x="152" y="0"/>
                    <a:pt x="92" y="31"/>
                    <a:pt x="67" y="80"/>
                  </a:cubicBezTo>
                  <a:cubicBezTo>
                    <a:pt x="1" y="180"/>
                    <a:pt x="34" y="280"/>
                    <a:pt x="134" y="313"/>
                  </a:cubicBezTo>
                  <a:lnTo>
                    <a:pt x="134" y="347"/>
                  </a:lnTo>
                  <a:lnTo>
                    <a:pt x="1602" y="1014"/>
                  </a:lnTo>
                  <a:cubicBezTo>
                    <a:pt x="1637" y="1037"/>
                    <a:pt x="1671" y="1047"/>
                    <a:pt x="1702" y="1047"/>
                  </a:cubicBezTo>
                  <a:cubicBezTo>
                    <a:pt x="1849" y="1047"/>
                    <a:pt x="1934" y="824"/>
                    <a:pt x="1769" y="714"/>
                  </a:cubicBezTo>
                  <a:lnTo>
                    <a:pt x="301" y="13"/>
                  </a:lnTo>
                  <a:cubicBezTo>
                    <a:pt x="274" y="4"/>
                    <a:pt x="247"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8298002" y="925755"/>
              <a:ext cx="33302" cy="19602"/>
            </a:xfrm>
            <a:custGeom>
              <a:avLst/>
              <a:gdLst/>
              <a:ahLst/>
              <a:cxnLst/>
              <a:rect l="l" t="t" r="r" b="b"/>
              <a:pathLst>
                <a:path w="1529" h="900" extrusionOk="0">
                  <a:moveTo>
                    <a:pt x="1286" y="0"/>
                  </a:moveTo>
                  <a:cubicBezTo>
                    <a:pt x="1250" y="0"/>
                    <a:pt x="1212" y="14"/>
                    <a:pt x="1173" y="46"/>
                  </a:cubicBezTo>
                  <a:lnTo>
                    <a:pt x="172" y="580"/>
                  </a:lnTo>
                  <a:cubicBezTo>
                    <a:pt x="0" y="666"/>
                    <a:pt x="100" y="900"/>
                    <a:pt x="258" y="900"/>
                  </a:cubicBezTo>
                  <a:cubicBezTo>
                    <a:pt x="284" y="900"/>
                    <a:pt x="311" y="894"/>
                    <a:pt x="339" y="880"/>
                  </a:cubicBezTo>
                  <a:lnTo>
                    <a:pt x="1340" y="346"/>
                  </a:lnTo>
                  <a:cubicBezTo>
                    <a:pt x="1528" y="238"/>
                    <a:pt x="1434"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8409152" y="966269"/>
              <a:ext cx="81631" cy="43037"/>
            </a:xfrm>
            <a:custGeom>
              <a:avLst/>
              <a:gdLst/>
              <a:ahLst/>
              <a:cxnLst/>
              <a:rect l="l" t="t" r="r" b="b"/>
              <a:pathLst>
                <a:path w="3748" h="1976" extrusionOk="0">
                  <a:moveTo>
                    <a:pt x="259" y="0"/>
                  </a:moveTo>
                  <a:cubicBezTo>
                    <a:pt x="100" y="0"/>
                    <a:pt x="1" y="235"/>
                    <a:pt x="173" y="321"/>
                  </a:cubicBezTo>
                  <a:lnTo>
                    <a:pt x="3409" y="1955"/>
                  </a:lnTo>
                  <a:cubicBezTo>
                    <a:pt x="3437" y="1969"/>
                    <a:pt x="3464" y="1975"/>
                    <a:pt x="3490" y="1975"/>
                  </a:cubicBezTo>
                  <a:cubicBezTo>
                    <a:pt x="3648" y="1975"/>
                    <a:pt x="3748" y="1741"/>
                    <a:pt x="3575" y="1655"/>
                  </a:cubicBezTo>
                  <a:lnTo>
                    <a:pt x="340" y="20"/>
                  </a:lnTo>
                  <a:cubicBezTo>
                    <a:pt x="312" y="7"/>
                    <a:pt x="285" y="0"/>
                    <a:pt x="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8378768" y="950717"/>
              <a:ext cx="10193" cy="8015"/>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8348971" y="960126"/>
              <a:ext cx="40838" cy="22303"/>
            </a:xfrm>
            <a:custGeom>
              <a:avLst/>
              <a:gdLst/>
              <a:ahLst/>
              <a:cxnLst/>
              <a:rect l="l" t="t" r="r" b="b"/>
              <a:pathLst>
                <a:path w="1875" h="1024" extrusionOk="0">
                  <a:moveTo>
                    <a:pt x="196" y="1"/>
                  </a:moveTo>
                  <a:cubicBezTo>
                    <a:pt x="134" y="1"/>
                    <a:pt x="77" y="38"/>
                    <a:pt x="34" y="102"/>
                  </a:cubicBezTo>
                  <a:cubicBezTo>
                    <a:pt x="1" y="169"/>
                    <a:pt x="34" y="302"/>
                    <a:pt x="101" y="336"/>
                  </a:cubicBezTo>
                  <a:lnTo>
                    <a:pt x="1535" y="1003"/>
                  </a:lnTo>
                  <a:cubicBezTo>
                    <a:pt x="1563" y="1017"/>
                    <a:pt x="1590" y="1023"/>
                    <a:pt x="1616" y="1023"/>
                  </a:cubicBezTo>
                  <a:cubicBezTo>
                    <a:pt x="1775" y="1023"/>
                    <a:pt x="1874" y="789"/>
                    <a:pt x="1702" y="703"/>
                  </a:cubicBezTo>
                  <a:lnTo>
                    <a:pt x="301" y="36"/>
                  </a:lnTo>
                  <a:cubicBezTo>
                    <a:pt x="265" y="12"/>
                    <a:pt x="230" y="1"/>
                    <a:pt x="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8492096" y="1053155"/>
              <a:ext cx="17468" cy="12937"/>
            </a:xfrm>
            <a:custGeom>
              <a:avLst/>
              <a:gdLst/>
              <a:ahLst/>
              <a:cxnLst/>
              <a:rect l="l" t="t" r="r" b="b"/>
              <a:pathLst>
                <a:path w="802" h="594" extrusionOk="0">
                  <a:moveTo>
                    <a:pt x="134" y="1"/>
                  </a:moveTo>
                  <a:cubicBezTo>
                    <a:pt x="101" y="34"/>
                    <a:pt x="68" y="34"/>
                    <a:pt x="34" y="101"/>
                  </a:cubicBezTo>
                  <a:cubicBezTo>
                    <a:pt x="1" y="168"/>
                    <a:pt x="1" y="268"/>
                    <a:pt x="101" y="335"/>
                  </a:cubicBezTo>
                  <a:lnTo>
                    <a:pt x="501" y="568"/>
                  </a:lnTo>
                  <a:cubicBezTo>
                    <a:pt x="535" y="585"/>
                    <a:pt x="560" y="593"/>
                    <a:pt x="585" y="593"/>
                  </a:cubicBezTo>
                  <a:cubicBezTo>
                    <a:pt x="610" y="593"/>
                    <a:pt x="635" y="585"/>
                    <a:pt x="668" y="568"/>
                  </a:cubicBezTo>
                  <a:cubicBezTo>
                    <a:pt x="701" y="568"/>
                    <a:pt x="735" y="535"/>
                    <a:pt x="768" y="501"/>
                  </a:cubicBezTo>
                  <a:cubicBezTo>
                    <a:pt x="802" y="401"/>
                    <a:pt x="768" y="301"/>
                    <a:pt x="701"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8263239" y="902318"/>
              <a:ext cx="663332" cy="408767"/>
            </a:xfrm>
            <a:custGeom>
              <a:avLst/>
              <a:gdLst/>
              <a:ahLst/>
              <a:cxnLst/>
              <a:rect l="l" t="t" r="r" b="b"/>
              <a:pathLst>
                <a:path w="30456" h="18768" extrusionOk="0">
                  <a:moveTo>
                    <a:pt x="2878" y="375"/>
                  </a:moveTo>
                  <a:lnTo>
                    <a:pt x="5538" y="1689"/>
                  </a:lnTo>
                  <a:lnTo>
                    <a:pt x="12076" y="4991"/>
                  </a:lnTo>
                  <a:lnTo>
                    <a:pt x="19948" y="8961"/>
                  </a:lnTo>
                  <a:lnTo>
                    <a:pt x="26820" y="12397"/>
                  </a:lnTo>
                  <a:lnTo>
                    <a:pt x="29088" y="13531"/>
                  </a:lnTo>
                  <a:lnTo>
                    <a:pt x="29788" y="13898"/>
                  </a:lnTo>
                  <a:cubicBezTo>
                    <a:pt x="29877" y="13957"/>
                    <a:pt x="29991" y="14016"/>
                    <a:pt x="30109" y="14051"/>
                  </a:cubicBezTo>
                  <a:lnTo>
                    <a:pt x="30109" y="14051"/>
                  </a:lnTo>
                  <a:cubicBezTo>
                    <a:pt x="29926" y="15630"/>
                    <a:pt x="29348" y="17519"/>
                    <a:pt x="27787" y="18267"/>
                  </a:cubicBezTo>
                  <a:cubicBezTo>
                    <a:pt x="27741" y="18290"/>
                    <a:pt x="27680" y="18313"/>
                    <a:pt x="27624" y="18336"/>
                  </a:cubicBezTo>
                  <a:lnTo>
                    <a:pt x="27624" y="18336"/>
                  </a:lnTo>
                  <a:lnTo>
                    <a:pt x="24451" y="16733"/>
                  </a:lnTo>
                  <a:lnTo>
                    <a:pt x="16913" y="12930"/>
                  </a:lnTo>
                  <a:lnTo>
                    <a:pt x="8340" y="8661"/>
                  </a:lnTo>
                  <a:lnTo>
                    <a:pt x="2035" y="5492"/>
                  </a:lnTo>
                  <a:lnTo>
                    <a:pt x="1201" y="5091"/>
                  </a:lnTo>
                  <a:cubicBezTo>
                    <a:pt x="1082" y="5002"/>
                    <a:pt x="964" y="4939"/>
                    <a:pt x="821" y="4880"/>
                  </a:cubicBezTo>
                  <a:lnTo>
                    <a:pt x="821" y="4880"/>
                  </a:lnTo>
                  <a:cubicBezTo>
                    <a:pt x="828" y="4893"/>
                    <a:pt x="824" y="4909"/>
                    <a:pt x="801" y="4925"/>
                  </a:cubicBezTo>
                  <a:cubicBezTo>
                    <a:pt x="801" y="4907"/>
                    <a:pt x="801" y="4889"/>
                    <a:pt x="800" y="4871"/>
                  </a:cubicBezTo>
                  <a:lnTo>
                    <a:pt x="800" y="4871"/>
                  </a:lnTo>
                  <a:cubicBezTo>
                    <a:pt x="807" y="4874"/>
                    <a:pt x="814" y="4877"/>
                    <a:pt x="821" y="4880"/>
                  </a:cubicBezTo>
                  <a:lnTo>
                    <a:pt x="821" y="4880"/>
                  </a:lnTo>
                  <a:cubicBezTo>
                    <a:pt x="817" y="4871"/>
                    <a:pt x="809" y="4863"/>
                    <a:pt x="799" y="4857"/>
                  </a:cubicBezTo>
                  <a:lnTo>
                    <a:pt x="799" y="4857"/>
                  </a:lnTo>
                  <a:cubicBezTo>
                    <a:pt x="800" y="4861"/>
                    <a:pt x="800" y="4866"/>
                    <a:pt x="800" y="4871"/>
                  </a:cubicBezTo>
                  <a:lnTo>
                    <a:pt x="800" y="4871"/>
                  </a:lnTo>
                  <a:cubicBezTo>
                    <a:pt x="789" y="4867"/>
                    <a:pt x="779" y="4862"/>
                    <a:pt x="768" y="4858"/>
                  </a:cubicBezTo>
                  <a:cubicBezTo>
                    <a:pt x="729" y="4838"/>
                    <a:pt x="724" y="4830"/>
                    <a:pt x="734" y="4830"/>
                  </a:cubicBezTo>
                  <a:cubicBezTo>
                    <a:pt x="746" y="4830"/>
                    <a:pt x="777" y="4841"/>
                    <a:pt x="799" y="4857"/>
                  </a:cubicBezTo>
                  <a:lnTo>
                    <a:pt x="799" y="4857"/>
                  </a:lnTo>
                  <a:cubicBezTo>
                    <a:pt x="792" y="4705"/>
                    <a:pt x="763" y="4536"/>
                    <a:pt x="734" y="4391"/>
                  </a:cubicBezTo>
                  <a:lnTo>
                    <a:pt x="401" y="2156"/>
                  </a:lnTo>
                  <a:lnTo>
                    <a:pt x="355" y="1837"/>
                  </a:lnTo>
                  <a:lnTo>
                    <a:pt x="355" y="1837"/>
                  </a:lnTo>
                  <a:cubicBezTo>
                    <a:pt x="1196" y="1341"/>
                    <a:pt x="2037" y="871"/>
                    <a:pt x="2878" y="375"/>
                  </a:cubicBezTo>
                  <a:close/>
                  <a:moveTo>
                    <a:pt x="2883" y="1"/>
                  </a:moveTo>
                  <a:cubicBezTo>
                    <a:pt x="2858" y="1"/>
                    <a:pt x="2830" y="7"/>
                    <a:pt x="2802" y="21"/>
                  </a:cubicBezTo>
                  <a:cubicBezTo>
                    <a:pt x="2799" y="23"/>
                    <a:pt x="2796" y="25"/>
                    <a:pt x="2793" y="27"/>
                  </a:cubicBezTo>
                  <a:lnTo>
                    <a:pt x="2793" y="27"/>
                  </a:lnTo>
                  <a:cubicBezTo>
                    <a:pt x="2791" y="28"/>
                    <a:pt x="2790" y="29"/>
                    <a:pt x="2788" y="29"/>
                  </a:cubicBezTo>
                  <a:lnTo>
                    <a:pt x="2788" y="29"/>
                  </a:lnTo>
                  <a:cubicBezTo>
                    <a:pt x="1892" y="560"/>
                    <a:pt x="963" y="1025"/>
                    <a:pt x="101" y="1555"/>
                  </a:cubicBezTo>
                  <a:cubicBezTo>
                    <a:pt x="34" y="1622"/>
                    <a:pt x="0" y="1689"/>
                    <a:pt x="0" y="1756"/>
                  </a:cubicBezTo>
                  <a:lnTo>
                    <a:pt x="267" y="3724"/>
                  </a:lnTo>
                  <a:lnTo>
                    <a:pt x="434" y="4824"/>
                  </a:lnTo>
                  <a:cubicBezTo>
                    <a:pt x="434" y="4925"/>
                    <a:pt x="434" y="5025"/>
                    <a:pt x="534" y="5125"/>
                  </a:cubicBezTo>
                  <a:cubicBezTo>
                    <a:pt x="668" y="5191"/>
                    <a:pt x="801" y="5258"/>
                    <a:pt x="968" y="5325"/>
                  </a:cubicBezTo>
                  <a:lnTo>
                    <a:pt x="1902" y="5792"/>
                  </a:lnTo>
                  <a:lnTo>
                    <a:pt x="5104" y="7393"/>
                  </a:lnTo>
                  <a:lnTo>
                    <a:pt x="9474" y="9628"/>
                  </a:lnTo>
                  <a:lnTo>
                    <a:pt x="14444" y="12130"/>
                  </a:lnTo>
                  <a:lnTo>
                    <a:pt x="19314" y="14598"/>
                  </a:lnTo>
                  <a:lnTo>
                    <a:pt x="23551" y="16766"/>
                  </a:lnTo>
                  <a:lnTo>
                    <a:pt x="26486" y="18234"/>
                  </a:lnTo>
                  <a:lnTo>
                    <a:pt x="27253" y="18634"/>
                  </a:lnTo>
                  <a:cubicBezTo>
                    <a:pt x="27353" y="18701"/>
                    <a:pt x="27487" y="18768"/>
                    <a:pt x="27620" y="18768"/>
                  </a:cubicBezTo>
                  <a:cubicBezTo>
                    <a:pt x="27987" y="18668"/>
                    <a:pt x="28354" y="18468"/>
                    <a:pt x="28621" y="18201"/>
                  </a:cubicBezTo>
                  <a:cubicBezTo>
                    <a:pt x="29288" y="17567"/>
                    <a:pt x="29788" y="16800"/>
                    <a:pt x="30055" y="15932"/>
                  </a:cubicBezTo>
                  <a:cubicBezTo>
                    <a:pt x="30255" y="15265"/>
                    <a:pt x="30389" y="14598"/>
                    <a:pt x="30456" y="13931"/>
                  </a:cubicBezTo>
                  <a:cubicBezTo>
                    <a:pt x="30456" y="13864"/>
                    <a:pt x="30422" y="13798"/>
                    <a:pt x="30355" y="13764"/>
                  </a:cubicBezTo>
                  <a:lnTo>
                    <a:pt x="27620" y="12397"/>
                  </a:lnTo>
                  <a:lnTo>
                    <a:pt x="21082" y="9128"/>
                  </a:lnTo>
                  <a:lnTo>
                    <a:pt x="13177" y="5158"/>
                  </a:lnTo>
                  <a:lnTo>
                    <a:pt x="6338" y="1722"/>
                  </a:lnTo>
                  <a:cubicBezTo>
                    <a:pt x="5239" y="1156"/>
                    <a:pt x="4139" y="556"/>
                    <a:pt x="3007" y="56"/>
                  </a:cubicBezTo>
                  <a:lnTo>
                    <a:pt x="3007" y="56"/>
                  </a:lnTo>
                  <a:cubicBezTo>
                    <a:pt x="3000" y="49"/>
                    <a:pt x="2992" y="42"/>
                    <a:pt x="2984" y="36"/>
                  </a:cubicBezTo>
                  <a:lnTo>
                    <a:pt x="2984" y="36"/>
                  </a:lnTo>
                  <a:lnTo>
                    <a:pt x="2969" y="21"/>
                  </a:lnTo>
                  <a:cubicBezTo>
                    <a:pt x="2941" y="7"/>
                    <a:pt x="2913" y="1"/>
                    <a:pt x="2887" y="1"/>
                  </a:cubicBezTo>
                  <a:cubicBezTo>
                    <a:pt x="2886" y="1"/>
                    <a:pt x="2885" y="1"/>
                    <a:pt x="2885" y="1"/>
                  </a:cubicBezTo>
                  <a:lnTo>
                    <a:pt x="2885" y="1"/>
                  </a:lnTo>
                  <a:cubicBezTo>
                    <a:pt x="2884" y="1"/>
                    <a:pt x="2884"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8"/>
          <p:cNvSpPr/>
          <p:nvPr/>
        </p:nvSpPr>
        <p:spPr>
          <a:xfrm rot="10800000">
            <a:off x="8321728" y="402120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8"/>
          <p:cNvGrpSpPr/>
          <p:nvPr/>
        </p:nvGrpSpPr>
        <p:grpSpPr>
          <a:xfrm rot="10800000">
            <a:off x="120501" y="3559591"/>
            <a:ext cx="167684" cy="277782"/>
            <a:chOff x="8721126" y="1960920"/>
            <a:chExt cx="167684" cy="277782"/>
          </a:xfrm>
        </p:grpSpPr>
        <p:sp>
          <p:nvSpPr>
            <p:cNvPr id="509" name="Google Shape;509;p8"/>
            <p:cNvSpPr/>
            <p:nvPr/>
          </p:nvSpPr>
          <p:spPr>
            <a:xfrm>
              <a:off x="8726049" y="1965015"/>
              <a:ext cx="158406" cy="269549"/>
            </a:xfrm>
            <a:custGeom>
              <a:avLst/>
              <a:gdLst/>
              <a:ahLst/>
              <a:cxnLst/>
              <a:rect l="l" t="t" r="r" b="b"/>
              <a:pathLst>
                <a:path w="7273" h="12376" extrusionOk="0">
                  <a:moveTo>
                    <a:pt x="3370" y="0"/>
                  </a:moveTo>
                  <a:cubicBezTo>
                    <a:pt x="3303" y="1235"/>
                    <a:pt x="3070" y="2502"/>
                    <a:pt x="2670" y="3703"/>
                  </a:cubicBezTo>
                  <a:cubicBezTo>
                    <a:pt x="2169" y="4937"/>
                    <a:pt x="1269" y="6071"/>
                    <a:pt x="1" y="6505"/>
                  </a:cubicBezTo>
                  <a:cubicBezTo>
                    <a:pt x="1235" y="6805"/>
                    <a:pt x="2203" y="7806"/>
                    <a:pt x="2803" y="8940"/>
                  </a:cubicBezTo>
                  <a:cubicBezTo>
                    <a:pt x="3303" y="10041"/>
                    <a:pt x="3670" y="11208"/>
                    <a:pt x="3870" y="12376"/>
                  </a:cubicBezTo>
                  <a:cubicBezTo>
                    <a:pt x="3970" y="11142"/>
                    <a:pt x="4204" y="9874"/>
                    <a:pt x="4604" y="8673"/>
                  </a:cubicBezTo>
                  <a:cubicBezTo>
                    <a:pt x="5105" y="7439"/>
                    <a:pt x="6005" y="6305"/>
                    <a:pt x="7273" y="5871"/>
                  </a:cubicBezTo>
                  <a:cubicBezTo>
                    <a:pt x="6039" y="5504"/>
                    <a:pt x="5005" y="4604"/>
                    <a:pt x="4471" y="3436"/>
                  </a:cubicBezTo>
                  <a:cubicBezTo>
                    <a:pt x="3970" y="2335"/>
                    <a:pt x="3604" y="1168"/>
                    <a:pt x="3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8721126" y="1960920"/>
              <a:ext cx="167684" cy="277782"/>
            </a:xfrm>
            <a:custGeom>
              <a:avLst/>
              <a:gdLst/>
              <a:ahLst/>
              <a:cxnLst/>
              <a:rect l="l" t="t" r="r" b="b"/>
              <a:pathLst>
                <a:path w="7699" h="12754" extrusionOk="0">
                  <a:moveTo>
                    <a:pt x="3669" y="1226"/>
                  </a:moveTo>
                  <a:cubicBezTo>
                    <a:pt x="4184" y="3221"/>
                    <a:pt x="5016" y="5333"/>
                    <a:pt x="7008" y="6090"/>
                  </a:cubicBezTo>
                  <a:lnTo>
                    <a:pt x="7008" y="6090"/>
                  </a:lnTo>
                  <a:cubicBezTo>
                    <a:pt x="6067" y="6585"/>
                    <a:pt x="5300" y="7371"/>
                    <a:pt x="4864" y="8361"/>
                  </a:cubicBezTo>
                  <a:cubicBezTo>
                    <a:pt x="4376" y="9361"/>
                    <a:pt x="4185" y="10460"/>
                    <a:pt x="4046" y="11582"/>
                  </a:cubicBezTo>
                  <a:lnTo>
                    <a:pt x="4046" y="11582"/>
                  </a:lnTo>
                  <a:cubicBezTo>
                    <a:pt x="3553" y="9588"/>
                    <a:pt x="2724" y="7427"/>
                    <a:pt x="716" y="6662"/>
                  </a:cubicBezTo>
                  <a:lnTo>
                    <a:pt x="716" y="6662"/>
                  </a:lnTo>
                  <a:cubicBezTo>
                    <a:pt x="1651" y="6167"/>
                    <a:pt x="2392" y="5381"/>
                    <a:pt x="2829" y="4391"/>
                  </a:cubicBezTo>
                  <a:cubicBezTo>
                    <a:pt x="3310" y="3403"/>
                    <a:pt x="3522" y="2319"/>
                    <a:pt x="3669" y="1226"/>
                  </a:cubicBezTo>
                  <a:close/>
                  <a:moveTo>
                    <a:pt x="3639" y="1"/>
                  </a:moveTo>
                  <a:cubicBezTo>
                    <a:pt x="3547" y="1"/>
                    <a:pt x="3449" y="72"/>
                    <a:pt x="3429" y="188"/>
                  </a:cubicBezTo>
                  <a:cubicBezTo>
                    <a:pt x="3196" y="2517"/>
                    <a:pt x="2765" y="5575"/>
                    <a:pt x="215" y="6518"/>
                  </a:cubicBezTo>
                  <a:lnTo>
                    <a:pt x="215" y="6518"/>
                  </a:lnTo>
                  <a:cubicBezTo>
                    <a:pt x="59" y="6535"/>
                    <a:pt x="1" y="6748"/>
                    <a:pt x="137" y="6835"/>
                  </a:cubicBezTo>
                  <a:lnTo>
                    <a:pt x="137" y="6835"/>
                  </a:lnTo>
                  <a:cubicBezTo>
                    <a:pt x="161" y="6854"/>
                    <a:pt x="190" y="6866"/>
                    <a:pt x="226" y="6868"/>
                  </a:cubicBezTo>
                  <a:lnTo>
                    <a:pt x="226" y="6868"/>
                  </a:lnTo>
                  <a:cubicBezTo>
                    <a:pt x="2735" y="7551"/>
                    <a:pt x="3465" y="10405"/>
                    <a:pt x="3930" y="12631"/>
                  </a:cubicBezTo>
                  <a:cubicBezTo>
                    <a:pt x="3959" y="12717"/>
                    <a:pt x="4025" y="12754"/>
                    <a:pt x="4094" y="12754"/>
                  </a:cubicBezTo>
                  <a:cubicBezTo>
                    <a:pt x="4184" y="12754"/>
                    <a:pt x="4278" y="12692"/>
                    <a:pt x="4297" y="12597"/>
                  </a:cubicBezTo>
                  <a:cubicBezTo>
                    <a:pt x="4530" y="10262"/>
                    <a:pt x="4964" y="7127"/>
                    <a:pt x="7532" y="6226"/>
                  </a:cubicBezTo>
                  <a:cubicBezTo>
                    <a:pt x="7699" y="6193"/>
                    <a:pt x="7699" y="5959"/>
                    <a:pt x="7532" y="5892"/>
                  </a:cubicBezTo>
                  <a:cubicBezTo>
                    <a:pt x="4997" y="5225"/>
                    <a:pt x="4263" y="2357"/>
                    <a:pt x="3796" y="122"/>
                  </a:cubicBezTo>
                  <a:cubicBezTo>
                    <a:pt x="3768" y="38"/>
                    <a:pt x="3705" y="1"/>
                    <a:pt x="3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8"/>
          <p:cNvSpPr/>
          <p:nvPr/>
        </p:nvSpPr>
        <p:spPr>
          <a:xfrm rot="10800000">
            <a:off x="1863778" y="4960687"/>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10800000">
            <a:off x="907853" y="4269712"/>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3"/>
        <p:cNvGrpSpPr/>
        <p:nvPr/>
      </p:nvGrpSpPr>
      <p:grpSpPr>
        <a:xfrm>
          <a:off x="0" y="0"/>
          <a:ext cx="0" cy="0"/>
          <a:chOff x="0" y="0"/>
          <a:chExt cx="0" cy="0"/>
        </a:xfrm>
      </p:grpSpPr>
      <p:sp>
        <p:nvSpPr>
          <p:cNvPr id="514" name="Google Shape;514;p9"/>
          <p:cNvSpPr txBox="1">
            <a:spLocks noGrp="1"/>
          </p:cNvSpPr>
          <p:nvPr>
            <p:ph type="title"/>
          </p:nvPr>
        </p:nvSpPr>
        <p:spPr>
          <a:xfrm>
            <a:off x="715600" y="1263500"/>
            <a:ext cx="4045200" cy="1147800"/>
          </a:xfrm>
          <a:prstGeom prst="rect">
            <a:avLst/>
          </a:prstGeom>
        </p:spPr>
        <p:txBody>
          <a:bodyPr spcFirstLastPara="1" wrap="square" lIns="0" tIns="91425" rIns="0" bIns="91425" anchor="ctr" anchorCtr="0">
            <a:noAutofit/>
          </a:bodyPr>
          <a:lstStyle>
            <a:lvl1pPr lvl="0">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5" name="Google Shape;515;p9"/>
          <p:cNvSpPr txBox="1">
            <a:spLocks noGrp="1"/>
          </p:cNvSpPr>
          <p:nvPr>
            <p:ph type="subTitle" idx="1"/>
          </p:nvPr>
        </p:nvSpPr>
        <p:spPr>
          <a:xfrm>
            <a:off x="715600" y="2427400"/>
            <a:ext cx="4045200" cy="1425600"/>
          </a:xfrm>
          <a:prstGeom prst="rect">
            <a:avLst/>
          </a:prstGeom>
        </p:spPr>
        <p:txBody>
          <a:bodyPr spcFirstLastPara="1" wrap="square" lIns="0" tIns="91425" rIns="0"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6"/>
        <p:cNvGrpSpPr/>
        <p:nvPr/>
      </p:nvGrpSpPr>
      <p:grpSpPr>
        <a:xfrm>
          <a:off x="0" y="0"/>
          <a:ext cx="0" cy="0"/>
          <a:chOff x="0" y="0"/>
          <a:chExt cx="0" cy="0"/>
        </a:xfrm>
      </p:grpSpPr>
      <p:sp>
        <p:nvSpPr>
          <p:cNvPr id="517" name="Google Shape;517;p10"/>
          <p:cNvSpPr txBox="1">
            <a:spLocks noGrp="1"/>
          </p:cNvSpPr>
          <p:nvPr>
            <p:ph type="title"/>
          </p:nvPr>
        </p:nvSpPr>
        <p:spPr>
          <a:xfrm>
            <a:off x="720000" y="3369200"/>
            <a:ext cx="3042300" cy="869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18" name="Google Shape;518;p10"/>
          <p:cNvGrpSpPr/>
          <p:nvPr/>
        </p:nvGrpSpPr>
        <p:grpSpPr>
          <a:xfrm>
            <a:off x="139103" y="4601913"/>
            <a:ext cx="571394" cy="400326"/>
            <a:chOff x="139103" y="4601913"/>
            <a:chExt cx="571394" cy="400326"/>
          </a:xfrm>
        </p:grpSpPr>
        <p:grpSp>
          <p:nvGrpSpPr>
            <p:cNvPr id="519" name="Google Shape;519;p10"/>
            <p:cNvGrpSpPr/>
            <p:nvPr/>
          </p:nvGrpSpPr>
          <p:grpSpPr>
            <a:xfrm>
              <a:off x="424710" y="4601913"/>
              <a:ext cx="167358" cy="277804"/>
              <a:chOff x="7562600" y="1002513"/>
              <a:chExt cx="167358" cy="277804"/>
            </a:xfrm>
          </p:grpSpPr>
          <p:sp>
            <p:nvSpPr>
              <p:cNvPr id="520" name="Google Shape;520;p10"/>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10"/>
            <p:cNvGrpSpPr/>
            <p:nvPr/>
          </p:nvGrpSpPr>
          <p:grpSpPr>
            <a:xfrm>
              <a:off x="619892" y="4841216"/>
              <a:ext cx="90605" cy="144793"/>
              <a:chOff x="7757783" y="1011291"/>
              <a:chExt cx="90605" cy="144793"/>
            </a:xfrm>
          </p:grpSpPr>
          <p:sp>
            <p:nvSpPr>
              <p:cNvPr id="523" name="Google Shape;523;p10"/>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0"/>
            <p:cNvGrpSpPr/>
            <p:nvPr/>
          </p:nvGrpSpPr>
          <p:grpSpPr>
            <a:xfrm>
              <a:off x="139103" y="4841220"/>
              <a:ext cx="192557" cy="161020"/>
              <a:chOff x="5918613" y="2596307"/>
              <a:chExt cx="192557" cy="161020"/>
            </a:xfrm>
          </p:grpSpPr>
          <p:sp>
            <p:nvSpPr>
              <p:cNvPr id="526" name="Google Shape;526;p10"/>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10"/>
            <p:cNvSpPr/>
            <p:nvPr/>
          </p:nvSpPr>
          <p:spPr>
            <a:xfrm flipH="1">
              <a:off x="214302" y="461069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91425" rIns="0" bIns="91425" anchor="t" anchorCtr="0">
            <a:noAutofit/>
          </a:bodyPr>
          <a:lstStyle>
            <a:lvl1pPr lvl="0">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000"/>
              <a:buFont typeface="Londrina Solid"/>
              <a:buNone/>
              <a:defRPr sz="3000" b="1">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91425" rIns="0" bIns="91425" anchor="t" anchorCtr="0">
            <a:noAutofit/>
          </a:bodyPr>
          <a:lstStyle>
            <a:lvl1pPr marL="457200" lvl="0"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CFF"/>
        </a:solidFill>
        <a:effectLst/>
      </p:bgPr>
    </p:bg>
    <p:spTree>
      <p:nvGrpSpPr>
        <p:cNvPr id="1" name="Shape 842"/>
        <p:cNvGrpSpPr/>
        <p:nvPr/>
      </p:nvGrpSpPr>
      <p:grpSpPr>
        <a:xfrm>
          <a:off x="0" y="0"/>
          <a:ext cx="0" cy="0"/>
          <a:chOff x="0" y="0"/>
          <a:chExt cx="0" cy="0"/>
        </a:xfrm>
      </p:grpSpPr>
      <p:sp>
        <p:nvSpPr>
          <p:cNvPr id="843" name="Google Shape;843;p16"/>
          <p:cNvSpPr txBox="1">
            <a:spLocks noGrp="1"/>
          </p:cNvSpPr>
          <p:nvPr>
            <p:ph type="ctrTitle"/>
          </p:nvPr>
        </p:nvSpPr>
        <p:spPr>
          <a:xfrm>
            <a:off x="3815186" y="1868739"/>
            <a:ext cx="5346300" cy="18217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latin typeface="Impact" panose="020B0806030902050204" pitchFamily="34" charset="0"/>
              </a:rPr>
              <a:t>COMO </a:t>
            </a:r>
            <a:r>
              <a:rPr lang="en" sz="6000" dirty="0" smtClean="0">
                <a:solidFill>
                  <a:schemeClr val="accent1"/>
                </a:solidFill>
                <a:latin typeface="Impact" panose="020B0806030902050204" pitchFamily="34" charset="0"/>
              </a:rPr>
              <a:t>ABORDAR  </a:t>
            </a:r>
            <a:r>
              <a:rPr lang="en" sz="6000" dirty="0" smtClean="0">
                <a:latin typeface="Impact" panose="020B0806030902050204" pitchFamily="34" charset="0"/>
              </a:rPr>
              <a:t> LA </a:t>
            </a:r>
            <a:r>
              <a:rPr lang="en" sz="6000" dirty="0" smtClean="0">
                <a:solidFill>
                  <a:schemeClr val="accent1"/>
                </a:solidFill>
                <a:latin typeface="Impact" panose="020B0806030902050204" pitchFamily="34" charset="0"/>
              </a:rPr>
              <a:t>SEXUALIDAD </a:t>
            </a:r>
            <a:endParaRPr sz="6000" dirty="0">
              <a:solidFill>
                <a:schemeClr val="accent1"/>
              </a:solidFill>
              <a:latin typeface="Impact" panose="020B0806030902050204" pitchFamily="34" charset="0"/>
            </a:endParaRPr>
          </a:p>
        </p:txBody>
      </p:sp>
      <p:sp>
        <p:nvSpPr>
          <p:cNvPr id="845" name="Google Shape;845;p16"/>
          <p:cNvSpPr/>
          <p:nvPr/>
        </p:nvSpPr>
        <p:spPr>
          <a:xfrm>
            <a:off x="-8474957" y="4664596"/>
            <a:ext cx="30425" cy="23201"/>
          </a:xfrm>
          <a:custGeom>
            <a:avLst/>
            <a:gdLst/>
            <a:ahLst/>
            <a:cxnLst/>
            <a:rect l="l" t="t" r="r" b="b"/>
            <a:pathLst>
              <a:path w="299" h="228" extrusionOk="0">
                <a:moveTo>
                  <a:pt x="156" y="1"/>
                </a:moveTo>
                <a:cubicBezTo>
                  <a:pt x="1" y="1"/>
                  <a:pt x="1" y="227"/>
                  <a:pt x="156" y="227"/>
                </a:cubicBezTo>
                <a:cubicBezTo>
                  <a:pt x="299" y="227"/>
                  <a:pt x="299" y="1"/>
                  <a:pt x="1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6" name="Google Shape;846;p16"/>
          <p:cNvCxnSpPr/>
          <p:nvPr/>
        </p:nvCxnSpPr>
        <p:spPr>
          <a:xfrm>
            <a:off x="3904883" y="3789193"/>
            <a:ext cx="4512300" cy="0"/>
          </a:xfrm>
          <a:prstGeom prst="straightConnector1">
            <a:avLst/>
          </a:prstGeom>
          <a:noFill/>
          <a:ln w="28575" cap="rnd" cmpd="sng">
            <a:solidFill>
              <a:srgbClr val="B98DFF"/>
            </a:solidFill>
            <a:prstDash val="solid"/>
            <a:round/>
            <a:headEnd type="none" w="med" len="med"/>
            <a:tailEnd type="none" w="med" len="med"/>
          </a:ln>
        </p:spPr>
      </p:cxnSp>
      <p:grpSp>
        <p:nvGrpSpPr>
          <p:cNvPr id="847" name="Google Shape;847;p16"/>
          <p:cNvGrpSpPr/>
          <p:nvPr/>
        </p:nvGrpSpPr>
        <p:grpSpPr>
          <a:xfrm>
            <a:off x="501790" y="2140732"/>
            <a:ext cx="2934721" cy="2964299"/>
            <a:chOff x="4375297" y="304885"/>
            <a:chExt cx="4353507" cy="5006092"/>
          </a:xfrm>
        </p:grpSpPr>
        <p:grpSp>
          <p:nvGrpSpPr>
            <p:cNvPr id="848" name="Google Shape;848;p16"/>
            <p:cNvGrpSpPr/>
            <p:nvPr/>
          </p:nvGrpSpPr>
          <p:grpSpPr>
            <a:xfrm>
              <a:off x="7055307" y="950742"/>
              <a:ext cx="89233" cy="144772"/>
              <a:chOff x="9274044" y="2003067"/>
              <a:chExt cx="89233" cy="144772"/>
            </a:xfrm>
          </p:grpSpPr>
          <p:sp>
            <p:nvSpPr>
              <p:cNvPr id="849" name="Google Shape;849;p16"/>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6"/>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6"/>
            <p:cNvGrpSpPr/>
            <p:nvPr/>
          </p:nvGrpSpPr>
          <p:grpSpPr>
            <a:xfrm>
              <a:off x="5452525" y="941963"/>
              <a:ext cx="167358" cy="277804"/>
              <a:chOff x="7562600" y="1002513"/>
              <a:chExt cx="167358" cy="277804"/>
            </a:xfrm>
          </p:grpSpPr>
          <p:sp>
            <p:nvSpPr>
              <p:cNvPr id="852" name="Google Shape;852;p16"/>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16"/>
            <p:cNvGrpSpPr/>
            <p:nvPr/>
          </p:nvGrpSpPr>
          <p:grpSpPr>
            <a:xfrm>
              <a:off x="5647708" y="950741"/>
              <a:ext cx="90605" cy="144793"/>
              <a:chOff x="7757783" y="1011291"/>
              <a:chExt cx="90605" cy="144793"/>
            </a:xfrm>
          </p:grpSpPr>
          <p:sp>
            <p:nvSpPr>
              <p:cNvPr id="855" name="Google Shape;855;p16"/>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6"/>
            <p:cNvGrpSpPr/>
            <p:nvPr/>
          </p:nvGrpSpPr>
          <p:grpSpPr>
            <a:xfrm>
              <a:off x="6862738" y="574507"/>
              <a:ext cx="192557" cy="161020"/>
              <a:chOff x="5918613" y="2596307"/>
              <a:chExt cx="192557" cy="161020"/>
            </a:xfrm>
          </p:grpSpPr>
          <p:sp>
            <p:nvSpPr>
              <p:cNvPr id="858" name="Google Shape;858;p16"/>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6"/>
            <p:cNvSpPr/>
            <p:nvPr/>
          </p:nvSpPr>
          <p:spPr>
            <a:xfrm>
              <a:off x="6528402" y="3048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16"/>
            <p:cNvGrpSpPr/>
            <p:nvPr/>
          </p:nvGrpSpPr>
          <p:grpSpPr>
            <a:xfrm>
              <a:off x="4375297" y="1013837"/>
              <a:ext cx="4353507" cy="4297140"/>
              <a:chOff x="4375297" y="1013837"/>
              <a:chExt cx="4353507" cy="4297140"/>
            </a:xfrm>
          </p:grpSpPr>
          <p:sp>
            <p:nvSpPr>
              <p:cNvPr id="862" name="Google Shape;862;p16"/>
              <p:cNvSpPr/>
              <p:nvPr/>
            </p:nvSpPr>
            <p:spPr>
              <a:xfrm>
                <a:off x="6371102" y="18529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6"/>
              <p:cNvGrpSpPr/>
              <p:nvPr/>
            </p:nvGrpSpPr>
            <p:grpSpPr>
              <a:xfrm>
                <a:off x="4524867" y="1087857"/>
                <a:ext cx="90322" cy="144793"/>
                <a:chOff x="5987442" y="1875907"/>
                <a:chExt cx="90322" cy="144793"/>
              </a:xfrm>
            </p:grpSpPr>
            <p:sp>
              <p:nvSpPr>
                <p:cNvPr id="864" name="Google Shape;864;p16"/>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16"/>
              <p:cNvGrpSpPr/>
              <p:nvPr/>
            </p:nvGrpSpPr>
            <p:grpSpPr>
              <a:xfrm>
                <a:off x="6413248" y="1167969"/>
                <a:ext cx="88971" cy="144162"/>
                <a:chOff x="7466610" y="3571682"/>
                <a:chExt cx="88971" cy="144162"/>
              </a:xfrm>
            </p:grpSpPr>
            <p:sp>
              <p:nvSpPr>
                <p:cNvPr id="867" name="Google Shape;867;p16"/>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16"/>
              <p:cNvGrpSpPr/>
              <p:nvPr/>
            </p:nvGrpSpPr>
            <p:grpSpPr>
              <a:xfrm>
                <a:off x="8057886" y="1548271"/>
                <a:ext cx="192557" cy="160410"/>
                <a:chOff x="8298111" y="1955733"/>
                <a:chExt cx="192557" cy="160410"/>
              </a:xfrm>
            </p:grpSpPr>
            <p:sp>
              <p:nvSpPr>
                <p:cNvPr id="870" name="Google Shape;870;p16"/>
                <p:cNvSpPr/>
                <p:nvPr/>
              </p:nvSpPr>
              <p:spPr>
                <a:xfrm>
                  <a:off x="8310461" y="1959480"/>
                  <a:ext cx="167858" cy="152569"/>
                </a:xfrm>
                <a:custGeom>
                  <a:avLst/>
                  <a:gdLst/>
                  <a:ahLst/>
                  <a:cxnLst/>
                  <a:rect l="l" t="t" r="r" b="b"/>
                  <a:pathLst>
                    <a:path w="7707" h="7005" extrusionOk="0">
                      <a:moveTo>
                        <a:pt x="5576" y="1"/>
                      </a:moveTo>
                      <a:cubicBezTo>
                        <a:pt x="5407" y="1"/>
                        <a:pt x="5237" y="24"/>
                        <a:pt x="5071" y="71"/>
                      </a:cubicBezTo>
                      <a:cubicBezTo>
                        <a:pt x="4504" y="305"/>
                        <a:pt x="4037" y="738"/>
                        <a:pt x="3803" y="1305"/>
                      </a:cubicBezTo>
                      <a:cubicBezTo>
                        <a:pt x="3470" y="805"/>
                        <a:pt x="2936" y="438"/>
                        <a:pt x="2336" y="271"/>
                      </a:cubicBezTo>
                      <a:cubicBezTo>
                        <a:pt x="2249" y="260"/>
                        <a:pt x="2164" y="254"/>
                        <a:pt x="2079" y="254"/>
                      </a:cubicBezTo>
                      <a:cubicBezTo>
                        <a:pt x="1441" y="254"/>
                        <a:pt x="854" y="579"/>
                        <a:pt x="501" y="1139"/>
                      </a:cubicBezTo>
                      <a:cubicBezTo>
                        <a:pt x="134" y="1772"/>
                        <a:pt x="1" y="2506"/>
                        <a:pt x="201" y="3240"/>
                      </a:cubicBezTo>
                      <a:cubicBezTo>
                        <a:pt x="401" y="3941"/>
                        <a:pt x="735" y="4574"/>
                        <a:pt x="1202" y="5142"/>
                      </a:cubicBezTo>
                      <a:cubicBezTo>
                        <a:pt x="1869" y="5842"/>
                        <a:pt x="2669" y="6443"/>
                        <a:pt x="3537" y="6876"/>
                      </a:cubicBezTo>
                      <a:cubicBezTo>
                        <a:pt x="3722" y="6962"/>
                        <a:pt x="3921" y="7005"/>
                        <a:pt x="4118" y="7005"/>
                      </a:cubicBezTo>
                      <a:cubicBezTo>
                        <a:pt x="4381" y="7005"/>
                        <a:pt x="4642" y="6929"/>
                        <a:pt x="4871" y="6776"/>
                      </a:cubicBezTo>
                      <a:cubicBezTo>
                        <a:pt x="5671" y="6209"/>
                        <a:pt x="6372" y="5508"/>
                        <a:pt x="6906" y="4708"/>
                      </a:cubicBezTo>
                      <a:cubicBezTo>
                        <a:pt x="7306" y="4074"/>
                        <a:pt x="7539" y="3407"/>
                        <a:pt x="7639" y="2673"/>
                      </a:cubicBezTo>
                      <a:cubicBezTo>
                        <a:pt x="7706" y="1939"/>
                        <a:pt x="7506" y="1239"/>
                        <a:pt x="7039" y="672"/>
                      </a:cubicBezTo>
                      <a:cubicBezTo>
                        <a:pt x="6657" y="239"/>
                        <a:pt x="6121" y="1"/>
                        <a:pt x="5576"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8298111" y="1955733"/>
                  <a:ext cx="192557" cy="160410"/>
                </a:xfrm>
                <a:custGeom>
                  <a:avLst/>
                  <a:gdLst/>
                  <a:ahLst/>
                  <a:cxnLst/>
                  <a:rect l="l" t="t" r="r" b="b"/>
                  <a:pathLst>
                    <a:path w="8841" h="7365" extrusionOk="0">
                      <a:moveTo>
                        <a:pt x="6072" y="310"/>
                      </a:moveTo>
                      <a:cubicBezTo>
                        <a:pt x="6805" y="343"/>
                        <a:pt x="7439" y="744"/>
                        <a:pt x="7739" y="1377"/>
                      </a:cubicBezTo>
                      <a:cubicBezTo>
                        <a:pt x="8440" y="2778"/>
                        <a:pt x="7706" y="4513"/>
                        <a:pt x="6739" y="5547"/>
                      </a:cubicBezTo>
                      <a:cubicBezTo>
                        <a:pt x="6472" y="5814"/>
                        <a:pt x="6238" y="6081"/>
                        <a:pt x="5938" y="6314"/>
                      </a:cubicBezTo>
                      <a:cubicBezTo>
                        <a:pt x="5671" y="6581"/>
                        <a:pt x="5338" y="6815"/>
                        <a:pt x="4971" y="6981"/>
                      </a:cubicBezTo>
                      <a:cubicBezTo>
                        <a:pt x="4885" y="6999"/>
                        <a:pt x="4798" y="7007"/>
                        <a:pt x="4713" y="7007"/>
                      </a:cubicBezTo>
                      <a:cubicBezTo>
                        <a:pt x="4469" y="7007"/>
                        <a:pt x="4235" y="6938"/>
                        <a:pt x="4037" y="6815"/>
                      </a:cubicBezTo>
                      <a:cubicBezTo>
                        <a:pt x="3703" y="6615"/>
                        <a:pt x="3336" y="6414"/>
                        <a:pt x="3036" y="6181"/>
                      </a:cubicBezTo>
                      <a:cubicBezTo>
                        <a:pt x="1869" y="5347"/>
                        <a:pt x="768" y="4013"/>
                        <a:pt x="868" y="2478"/>
                      </a:cubicBezTo>
                      <a:cubicBezTo>
                        <a:pt x="901" y="1678"/>
                        <a:pt x="1435" y="944"/>
                        <a:pt x="2202" y="677"/>
                      </a:cubicBezTo>
                      <a:cubicBezTo>
                        <a:pt x="2353" y="629"/>
                        <a:pt x="2500" y="607"/>
                        <a:pt x="2641" y="607"/>
                      </a:cubicBezTo>
                      <a:cubicBezTo>
                        <a:pt x="3282" y="607"/>
                        <a:pt x="3821" y="1058"/>
                        <a:pt x="4204" y="1578"/>
                      </a:cubicBezTo>
                      <a:cubicBezTo>
                        <a:pt x="4210" y="1586"/>
                        <a:pt x="4217" y="1593"/>
                        <a:pt x="4224" y="1599"/>
                      </a:cubicBezTo>
                      <a:lnTo>
                        <a:pt x="4224" y="1599"/>
                      </a:lnTo>
                      <a:cubicBezTo>
                        <a:pt x="4259" y="1641"/>
                        <a:pt x="4313" y="1668"/>
                        <a:pt x="4366" y="1668"/>
                      </a:cubicBezTo>
                      <a:cubicBezTo>
                        <a:pt x="4418" y="1668"/>
                        <a:pt x="4469" y="1643"/>
                        <a:pt x="4502" y="1582"/>
                      </a:cubicBezTo>
                      <a:lnTo>
                        <a:pt x="4502" y="1582"/>
                      </a:lnTo>
                      <a:cubicBezTo>
                        <a:pt x="4517" y="1565"/>
                        <a:pt x="4528" y="1546"/>
                        <a:pt x="4534" y="1525"/>
                      </a:cubicBezTo>
                      <a:lnTo>
                        <a:pt x="4534" y="1525"/>
                      </a:lnTo>
                      <a:cubicBezTo>
                        <a:pt x="4867" y="942"/>
                        <a:pt x="5359" y="375"/>
                        <a:pt x="6072" y="310"/>
                      </a:cubicBezTo>
                      <a:close/>
                      <a:moveTo>
                        <a:pt x="6094" y="0"/>
                      </a:moveTo>
                      <a:cubicBezTo>
                        <a:pt x="5333" y="0"/>
                        <a:pt x="4739" y="536"/>
                        <a:pt x="4332" y="1190"/>
                      </a:cubicBezTo>
                      <a:lnTo>
                        <a:pt x="4332" y="1190"/>
                      </a:lnTo>
                      <a:cubicBezTo>
                        <a:pt x="3891" y="658"/>
                        <a:pt x="3337" y="243"/>
                        <a:pt x="2602" y="243"/>
                      </a:cubicBezTo>
                      <a:cubicBezTo>
                        <a:pt x="1835" y="277"/>
                        <a:pt x="1135" y="744"/>
                        <a:pt x="801" y="1444"/>
                      </a:cubicBezTo>
                      <a:cubicBezTo>
                        <a:pt x="1" y="3045"/>
                        <a:pt x="968" y="4947"/>
                        <a:pt x="2202" y="5981"/>
                      </a:cubicBezTo>
                      <a:cubicBezTo>
                        <a:pt x="2569" y="6281"/>
                        <a:pt x="2936" y="6548"/>
                        <a:pt x="3303" y="6781"/>
                      </a:cubicBezTo>
                      <a:cubicBezTo>
                        <a:pt x="3637" y="7048"/>
                        <a:pt x="4037" y="7248"/>
                        <a:pt x="4470" y="7348"/>
                      </a:cubicBezTo>
                      <a:cubicBezTo>
                        <a:pt x="4541" y="7359"/>
                        <a:pt x="4610" y="7364"/>
                        <a:pt x="4677" y="7364"/>
                      </a:cubicBezTo>
                      <a:cubicBezTo>
                        <a:pt x="5445" y="7364"/>
                        <a:pt x="6051" y="6705"/>
                        <a:pt x="6572" y="6214"/>
                      </a:cubicBezTo>
                      <a:cubicBezTo>
                        <a:pt x="7806" y="5080"/>
                        <a:pt x="8840" y="3179"/>
                        <a:pt x="8206" y="1511"/>
                      </a:cubicBezTo>
                      <a:cubicBezTo>
                        <a:pt x="7906" y="677"/>
                        <a:pt x="7172" y="76"/>
                        <a:pt x="6272" y="10"/>
                      </a:cubicBezTo>
                      <a:cubicBezTo>
                        <a:pt x="6212" y="3"/>
                        <a:pt x="6153" y="0"/>
                        <a:pt x="60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6"/>
              <p:cNvGrpSpPr/>
              <p:nvPr/>
            </p:nvGrpSpPr>
            <p:grpSpPr>
              <a:xfrm>
                <a:off x="4888854" y="1080020"/>
                <a:ext cx="192557" cy="160475"/>
                <a:chOff x="5342454" y="1345158"/>
                <a:chExt cx="192557" cy="160475"/>
              </a:xfrm>
            </p:grpSpPr>
            <p:sp>
              <p:nvSpPr>
                <p:cNvPr id="873" name="Google Shape;873;p16"/>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6"/>
              <p:cNvGrpSpPr/>
              <p:nvPr/>
            </p:nvGrpSpPr>
            <p:grpSpPr>
              <a:xfrm>
                <a:off x="6194131" y="1013837"/>
                <a:ext cx="122796" cy="102584"/>
                <a:chOff x="6047231" y="724037"/>
                <a:chExt cx="122796" cy="102584"/>
              </a:xfrm>
            </p:grpSpPr>
            <p:sp>
              <p:nvSpPr>
                <p:cNvPr id="876" name="Google Shape;876;p16"/>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16"/>
              <p:cNvSpPr/>
              <p:nvPr/>
            </p:nvSpPr>
            <p:spPr>
              <a:xfrm>
                <a:off x="7870677" y="168384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4726777" y="10163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6234452" y="138866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16"/>
              <p:cNvGrpSpPr/>
              <p:nvPr/>
            </p:nvGrpSpPr>
            <p:grpSpPr>
              <a:xfrm flipH="1">
                <a:off x="4768933" y="3159429"/>
                <a:ext cx="89233" cy="144772"/>
                <a:chOff x="9274044" y="2003067"/>
                <a:chExt cx="89233" cy="144772"/>
              </a:xfrm>
            </p:grpSpPr>
            <p:sp>
              <p:nvSpPr>
                <p:cNvPr id="882" name="Google Shape;882;p16"/>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6"/>
              <p:cNvGrpSpPr/>
              <p:nvPr/>
            </p:nvGrpSpPr>
            <p:grpSpPr>
              <a:xfrm flipH="1">
                <a:off x="8180237" y="2910715"/>
                <a:ext cx="122817" cy="102584"/>
                <a:chOff x="6984481" y="2937165"/>
                <a:chExt cx="122817" cy="102584"/>
              </a:xfrm>
            </p:grpSpPr>
            <p:sp>
              <p:nvSpPr>
                <p:cNvPr id="885" name="Google Shape;885;p16"/>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6"/>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6"/>
              <p:cNvGrpSpPr/>
              <p:nvPr/>
            </p:nvGrpSpPr>
            <p:grpSpPr>
              <a:xfrm flipH="1">
                <a:off x="4488315" y="3304201"/>
                <a:ext cx="167358" cy="277804"/>
                <a:chOff x="7562600" y="1002513"/>
                <a:chExt cx="167358" cy="277804"/>
              </a:xfrm>
            </p:grpSpPr>
            <p:sp>
              <p:nvSpPr>
                <p:cNvPr id="888" name="Google Shape;888;p16"/>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6"/>
              <p:cNvGrpSpPr/>
              <p:nvPr/>
            </p:nvGrpSpPr>
            <p:grpSpPr>
              <a:xfrm flipH="1">
                <a:off x="8108860" y="3478179"/>
                <a:ext cx="90605" cy="144793"/>
                <a:chOff x="7757783" y="1011291"/>
                <a:chExt cx="90605" cy="144793"/>
              </a:xfrm>
            </p:grpSpPr>
            <p:sp>
              <p:nvSpPr>
                <p:cNvPr id="891" name="Google Shape;891;p16"/>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16"/>
              <p:cNvSpPr/>
              <p:nvPr/>
            </p:nvSpPr>
            <p:spPr>
              <a:xfrm flipH="1">
                <a:off x="5081390" y="326421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flipH="1">
                <a:off x="8052502" y="32116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16"/>
              <p:cNvGrpSpPr/>
              <p:nvPr/>
            </p:nvGrpSpPr>
            <p:grpSpPr>
              <a:xfrm>
                <a:off x="6330781" y="3718937"/>
                <a:ext cx="122796" cy="102584"/>
                <a:chOff x="6047231" y="724037"/>
                <a:chExt cx="122796" cy="102584"/>
              </a:xfrm>
            </p:grpSpPr>
            <p:sp>
              <p:nvSpPr>
                <p:cNvPr id="896" name="Google Shape;896;p16"/>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 name="Google Shape;898;p16"/>
              <p:cNvSpPr/>
              <p:nvPr/>
            </p:nvSpPr>
            <p:spPr>
              <a:xfrm>
                <a:off x="7567952" y="121987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6"/>
              <p:cNvGrpSpPr/>
              <p:nvPr/>
            </p:nvGrpSpPr>
            <p:grpSpPr>
              <a:xfrm>
                <a:off x="4375297" y="1351924"/>
                <a:ext cx="4353507" cy="3959053"/>
                <a:chOff x="4070497" y="1351924"/>
                <a:chExt cx="4353507" cy="3959053"/>
              </a:xfrm>
            </p:grpSpPr>
            <p:sp>
              <p:nvSpPr>
                <p:cNvPr id="900" name="Google Shape;900;p16"/>
                <p:cNvSpPr/>
                <p:nvPr/>
              </p:nvSpPr>
              <p:spPr>
                <a:xfrm>
                  <a:off x="4287396" y="1370508"/>
                  <a:ext cx="2024483" cy="1642822"/>
                </a:xfrm>
                <a:custGeom>
                  <a:avLst/>
                  <a:gdLst/>
                  <a:ahLst/>
                  <a:cxnLst/>
                  <a:rect l="l" t="t" r="r" b="b"/>
                  <a:pathLst>
                    <a:path w="106974" h="86807" extrusionOk="0">
                      <a:moveTo>
                        <a:pt x="41854" y="1"/>
                      </a:moveTo>
                      <a:cubicBezTo>
                        <a:pt x="38419" y="1"/>
                        <a:pt x="34990" y="902"/>
                        <a:pt x="31915" y="2394"/>
                      </a:cubicBezTo>
                      <a:cubicBezTo>
                        <a:pt x="29874" y="3336"/>
                        <a:pt x="28068" y="4671"/>
                        <a:pt x="26616" y="6320"/>
                      </a:cubicBezTo>
                      <a:cubicBezTo>
                        <a:pt x="25360" y="7929"/>
                        <a:pt x="24378" y="9696"/>
                        <a:pt x="23711" y="11580"/>
                      </a:cubicBezTo>
                      <a:cubicBezTo>
                        <a:pt x="19236" y="22454"/>
                        <a:pt x="17665" y="34231"/>
                        <a:pt x="15349" y="45772"/>
                      </a:cubicBezTo>
                      <a:cubicBezTo>
                        <a:pt x="13072" y="57314"/>
                        <a:pt x="7145" y="69287"/>
                        <a:pt x="0" y="78630"/>
                      </a:cubicBezTo>
                      <a:cubicBezTo>
                        <a:pt x="0" y="78630"/>
                        <a:pt x="5810" y="84008"/>
                        <a:pt x="12798" y="85029"/>
                      </a:cubicBezTo>
                      <a:cubicBezTo>
                        <a:pt x="14564" y="83066"/>
                        <a:pt x="16056" y="80907"/>
                        <a:pt x="17234" y="78512"/>
                      </a:cubicBezTo>
                      <a:cubicBezTo>
                        <a:pt x="17862" y="80828"/>
                        <a:pt x="17979" y="83262"/>
                        <a:pt x="17665" y="85657"/>
                      </a:cubicBezTo>
                      <a:cubicBezTo>
                        <a:pt x="17665" y="85657"/>
                        <a:pt x="22996" y="86807"/>
                        <a:pt x="27514" y="86807"/>
                      </a:cubicBezTo>
                      <a:cubicBezTo>
                        <a:pt x="28340" y="86807"/>
                        <a:pt x="29140" y="86768"/>
                        <a:pt x="29874" y="86677"/>
                      </a:cubicBezTo>
                      <a:cubicBezTo>
                        <a:pt x="31248" y="85068"/>
                        <a:pt x="32151" y="83105"/>
                        <a:pt x="32544" y="81024"/>
                      </a:cubicBezTo>
                      <a:lnTo>
                        <a:pt x="35056" y="85931"/>
                      </a:lnTo>
                      <a:cubicBezTo>
                        <a:pt x="35056" y="85931"/>
                        <a:pt x="35871" y="85943"/>
                        <a:pt x="37295" y="85943"/>
                      </a:cubicBezTo>
                      <a:cubicBezTo>
                        <a:pt x="45126" y="85943"/>
                        <a:pt x="71380" y="85578"/>
                        <a:pt x="81810" y="80828"/>
                      </a:cubicBezTo>
                      <a:cubicBezTo>
                        <a:pt x="94137" y="75175"/>
                        <a:pt x="95393" y="71093"/>
                        <a:pt x="95393" y="71093"/>
                      </a:cubicBezTo>
                      <a:lnTo>
                        <a:pt x="88719" y="59198"/>
                      </a:lnTo>
                      <a:lnTo>
                        <a:pt x="88719" y="59198"/>
                      </a:lnTo>
                      <a:lnTo>
                        <a:pt x="97905" y="67206"/>
                      </a:lnTo>
                      <a:cubicBezTo>
                        <a:pt x="97905" y="67206"/>
                        <a:pt x="104147" y="63516"/>
                        <a:pt x="106973" y="59630"/>
                      </a:cubicBezTo>
                      <a:cubicBezTo>
                        <a:pt x="106973" y="59630"/>
                        <a:pt x="91075" y="53388"/>
                        <a:pt x="85147" y="40473"/>
                      </a:cubicBezTo>
                      <a:cubicBezTo>
                        <a:pt x="79219" y="27557"/>
                        <a:pt x="80083" y="20727"/>
                        <a:pt x="79808" y="13739"/>
                      </a:cubicBezTo>
                      <a:cubicBezTo>
                        <a:pt x="79511" y="7123"/>
                        <a:pt x="73372" y="1000"/>
                        <a:pt x="66423" y="1000"/>
                      </a:cubicBezTo>
                      <a:cubicBezTo>
                        <a:pt x="66032" y="1000"/>
                        <a:pt x="65639" y="1020"/>
                        <a:pt x="65244" y="1059"/>
                      </a:cubicBezTo>
                      <a:cubicBezTo>
                        <a:pt x="57785" y="1805"/>
                        <a:pt x="56137" y="4828"/>
                        <a:pt x="56137" y="4828"/>
                      </a:cubicBezTo>
                      <a:cubicBezTo>
                        <a:pt x="52564" y="2865"/>
                        <a:pt x="48874" y="902"/>
                        <a:pt x="44831" y="235"/>
                      </a:cubicBezTo>
                      <a:cubicBezTo>
                        <a:pt x="43844" y="76"/>
                        <a:pt x="42849" y="1"/>
                        <a:pt x="41854"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4279959" y="1363903"/>
                  <a:ext cx="2040834" cy="1656089"/>
                </a:xfrm>
                <a:custGeom>
                  <a:avLst/>
                  <a:gdLst/>
                  <a:ahLst/>
                  <a:cxnLst/>
                  <a:rect l="l" t="t" r="r" b="b"/>
                  <a:pathLst>
                    <a:path w="107838" h="87508" extrusionOk="0">
                      <a:moveTo>
                        <a:pt x="95420" y="71398"/>
                      </a:moveTo>
                      <a:cubicBezTo>
                        <a:pt x="95423" y="71398"/>
                        <a:pt x="95427" y="71400"/>
                        <a:pt x="95433" y="71402"/>
                      </a:cubicBezTo>
                      <a:cubicBezTo>
                        <a:pt x="95472" y="71402"/>
                        <a:pt x="95433" y="71402"/>
                        <a:pt x="95433" y="71442"/>
                      </a:cubicBezTo>
                      <a:cubicBezTo>
                        <a:pt x="95431" y="71444"/>
                        <a:pt x="95429" y="71447"/>
                        <a:pt x="95427" y="71449"/>
                      </a:cubicBezTo>
                      <a:lnTo>
                        <a:pt x="95427" y="71449"/>
                      </a:lnTo>
                      <a:cubicBezTo>
                        <a:pt x="95414" y="71420"/>
                        <a:pt x="95408" y="71398"/>
                        <a:pt x="95420" y="71398"/>
                      </a:cubicBezTo>
                      <a:close/>
                      <a:moveTo>
                        <a:pt x="30110" y="86673"/>
                      </a:moveTo>
                      <a:cubicBezTo>
                        <a:pt x="30099" y="86674"/>
                        <a:pt x="30089" y="86675"/>
                        <a:pt x="30078" y="86676"/>
                      </a:cubicBezTo>
                      <a:lnTo>
                        <a:pt x="30078" y="86676"/>
                      </a:lnTo>
                      <a:cubicBezTo>
                        <a:pt x="30087" y="86674"/>
                        <a:pt x="30098" y="86673"/>
                        <a:pt x="30110" y="86673"/>
                      </a:cubicBezTo>
                      <a:close/>
                      <a:moveTo>
                        <a:pt x="30075" y="86677"/>
                      </a:moveTo>
                      <a:lnTo>
                        <a:pt x="30075" y="86677"/>
                      </a:lnTo>
                      <a:cubicBezTo>
                        <a:pt x="30049" y="86706"/>
                        <a:pt x="30032" y="86715"/>
                        <a:pt x="30025" y="86715"/>
                      </a:cubicBezTo>
                      <a:cubicBezTo>
                        <a:pt x="30014" y="86715"/>
                        <a:pt x="30030" y="86687"/>
                        <a:pt x="30075" y="86677"/>
                      </a:cubicBezTo>
                      <a:close/>
                      <a:moveTo>
                        <a:pt x="42177" y="738"/>
                      </a:moveTo>
                      <a:cubicBezTo>
                        <a:pt x="43152" y="738"/>
                        <a:pt x="44130" y="805"/>
                        <a:pt x="45106" y="937"/>
                      </a:cubicBezTo>
                      <a:cubicBezTo>
                        <a:pt x="49103" y="1597"/>
                        <a:pt x="52717" y="3523"/>
                        <a:pt x="56250" y="5425"/>
                      </a:cubicBezTo>
                      <a:lnTo>
                        <a:pt x="56250" y="5425"/>
                      </a:lnTo>
                      <a:cubicBezTo>
                        <a:pt x="56325" y="5514"/>
                        <a:pt x="56441" y="5570"/>
                        <a:pt x="56554" y="5570"/>
                      </a:cubicBezTo>
                      <a:cubicBezTo>
                        <a:pt x="56646" y="5570"/>
                        <a:pt x="56736" y="5533"/>
                        <a:pt x="56801" y="5446"/>
                      </a:cubicBezTo>
                      <a:lnTo>
                        <a:pt x="56801" y="5446"/>
                      </a:lnTo>
                      <a:cubicBezTo>
                        <a:pt x="56842" y="5402"/>
                        <a:pt x="56874" y="5349"/>
                        <a:pt x="56893" y="5292"/>
                      </a:cubicBezTo>
                      <a:lnTo>
                        <a:pt x="56893" y="5292"/>
                      </a:lnTo>
                      <a:cubicBezTo>
                        <a:pt x="57514" y="4311"/>
                        <a:pt x="58993" y="3555"/>
                        <a:pt x="60063" y="3096"/>
                      </a:cubicBezTo>
                      <a:cubicBezTo>
                        <a:pt x="62072" y="2255"/>
                        <a:pt x="64331" y="1748"/>
                        <a:pt x="66567" y="1748"/>
                      </a:cubicBezTo>
                      <a:cubicBezTo>
                        <a:pt x="68089" y="1748"/>
                        <a:pt x="69600" y="1983"/>
                        <a:pt x="71015" y="2508"/>
                      </a:cubicBezTo>
                      <a:cubicBezTo>
                        <a:pt x="74470" y="3803"/>
                        <a:pt x="77257" y="6433"/>
                        <a:pt x="78788" y="9809"/>
                      </a:cubicBezTo>
                      <a:cubicBezTo>
                        <a:pt x="80044" y="12596"/>
                        <a:pt x="79848" y="15619"/>
                        <a:pt x="79926" y="18642"/>
                      </a:cubicBezTo>
                      <a:cubicBezTo>
                        <a:pt x="79966" y="21468"/>
                        <a:pt x="80201" y="24295"/>
                        <a:pt x="80672" y="27082"/>
                      </a:cubicBezTo>
                      <a:cubicBezTo>
                        <a:pt x="81379" y="30968"/>
                        <a:pt x="82517" y="34737"/>
                        <a:pt x="84048" y="38348"/>
                      </a:cubicBezTo>
                      <a:cubicBezTo>
                        <a:pt x="85422" y="41803"/>
                        <a:pt x="87306" y="45022"/>
                        <a:pt x="89701" y="47888"/>
                      </a:cubicBezTo>
                      <a:cubicBezTo>
                        <a:pt x="91821" y="50322"/>
                        <a:pt x="94216" y="52520"/>
                        <a:pt x="96846" y="54404"/>
                      </a:cubicBezTo>
                      <a:cubicBezTo>
                        <a:pt x="98926" y="55935"/>
                        <a:pt x="101125" y="57309"/>
                        <a:pt x="103402" y="58526"/>
                      </a:cubicBezTo>
                      <a:cubicBezTo>
                        <a:pt x="104187" y="58919"/>
                        <a:pt x="104972" y="59311"/>
                        <a:pt x="105757" y="59665"/>
                      </a:cubicBezTo>
                      <a:cubicBezTo>
                        <a:pt x="106096" y="59850"/>
                        <a:pt x="106435" y="60010"/>
                        <a:pt x="106793" y="60166"/>
                      </a:cubicBezTo>
                      <a:lnTo>
                        <a:pt x="106793" y="60166"/>
                      </a:lnTo>
                      <a:cubicBezTo>
                        <a:pt x="105329" y="62050"/>
                        <a:pt x="103403" y="63596"/>
                        <a:pt x="101478" y="65003"/>
                      </a:cubicBezTo>
                      <a:cubicBezTo>
                        <a:pt x="100444" y="65742"/>
                        <a:pt x="99410" y="66480"/>
                        <a:pt x="98344" y="67121"/>
                      </a:cubicBezTo>
                      <a:lnTo>
                        <a:pt x="98344" y="67121"/>
                      </a:lnTo>
                      <a:lnTo>
                        <a:pt x="90486" y="60293"/>
                      </a:lnTo>
                      <a:lnTo>
                        <a:pt x="89496" y="59439"/>
                      </a:lnTo>
                      <a:lnTo>
                        <a:pt x="89426" y="59311"/>
                      </a:lnTo>
                      <a:lnTo>
                        <a:pt x="89386" y="59344"/>
                      </a:lnTo>
                      <a:lnTo>
                        <a:pt x="89348" y="59311"/>
                      </a:lnTo>
                      <a:cubicBezTo>
                        <a:pt x="89267" y="59231"/>
                        <a:pt x="89176" y="59197"/>
                        <a:pt x="89089" y="59197"/>
                      </a:cubicBezTo>
                      <a:cubicBezTo>
                        <a:pt x="88838" y="59197"/>
                        <a:pt x="88623" y="59481"/>
                        <a:pt x="88798" y="59743"/>
                      </a:cubicBezTo>
                      <a:lnTo>
                        <a:pt x="95197" y="71167"/>
                      </a:lnTo>
                      <a:cubicBezTo>
                        <a:pt x="95254" y="71280"/>
                        <a:pt x="95311" y="71394"/>
                        <a:pt x="95383" y="71508"/>
                      </a:cubicBezTo>
                      <a:lnTo>
                        <a:pt x="95383" y="71508"/>
                      </a:lnTo>
                      <a:cubicBezTo>
                        <a:pt x="95138" y="71844"/>
                        <a:pt x="94984" y="72209"/>
                        <a:pt x="94726" y="72541"/>
                      </a:cubicBezTo>
                      <a:cubicBezTo>
                        <a:pt x="93038" y="74621"/>
                        <a:pt x="90683" y="76192"/>
                        <a:pt x="88406" y="77566"/>
                      </a:cubicBezTo>
                      <a:cubicBezTo>
                        <a:pt x="85187" y="79568"/>
                        <a:pt x="81732" y="81138"/>
                        <a:pt x="78120" y="82237"/>
                      </a:cubicBezTo>
                      <a:cubicBezTo>
                        <a:pt x="75019" y="83101"/>
                        <a:pt x="71879" y="83729"/>
                        <a:pt x="68699" y="84161"/>
                      </a:cubicBezTo>
                      <a:cubicBezTo>
                        <a:pt x="61672" y="85063"/>
                        <a:pt x="54645" y="85574"/>
                        <a:pt x="47618" y="85731"/>
                      </a:cubicBezTo>
                      <a:cubicBezTo>
                        <a:pt x="44988" y="85809"/>
                        <a:pt x="42319" y="85888"/>
                        <a:pt x="39689" y="85888"/>
                      </a:cubicBezTo>
                      <a:lnTo>
                        <a:pt x="37058" y="85888"/>
                      </a:lnTo>
                      <a:cubicBezTo>
                        <a:pt x="36744" y="85888"/>
                        <a:pt x="36430" y="85870"/>
                        <a:pt x="36116" y="85870"/>
                      </a:cubicBezTo>
                      <a:cubicBezTo>
                        <a:pt x="35965" y="85870"/>
                        <a:pt x="35813" y="85874"/>
                        <a:pt x="35662" y="85886"/>
                      </a:cubicBezTo>
                      <a:lnTo>
                        <a:pt x="35662" y="85886"/>
                      </a:lnTo>
                      <a:lnTo>
                        <a:pt x="33251" y="81177"/>
                      </a:lnTo>
                      <a:cubicBezTo>
                        <a:pt x="33180" y="81053"/>
                        <a:pt x="33054" y="80993"/>
                        <a:pt x="32929" y="80993"/>
                      </a:cubicBezTo>
                      <a:cubicBezTo>
                        <a:pt x="32776" y="80993"/>
                        <a:pt x="32626" y="81083"/>
                        <a:pt x="32583" y="81256"/>
                      </a:cubicBezTo>
                      <a:cubicBezTo>
                        <a:pt x="32269" y="82826"/>
                        <a:pt x="31680" y="84318"/>
                        <a:pt x="30817" y="85692"/>
                      </a:cubicBezTo>
                      <a:cubicBezTo>
                        <a:pt x="30581" y="86006"/>
                        <a:pt x="30306" y="86320"/>
                        <a:pt x="30110" y="86634"/>
                      </a:cubicBezTo>
                      <a:cubicBezTo>
                        <a:pt x="30097" y="86651"/>
                        <a:pt x="30085" y="86665"/>
                        <a:pt x="30075" y="86676"/>
                      </a:cubicBezTo>
                      <a:lnTo>
                        <a:pt x="30075" y="86676"/>
                      </a:lnTo>
                      <a:cubicBezTo>
                        <a:pt x="29696" y="86715"/>
                        <a:pt x="29353" y="86751"/>
                        <a:pt x="28972" y="86751"/>
                      </a:cubicBezTo>
                      <a:cubicBezTo>
                        <a:pt x="28640" y="86760"/>
                        <a:pt x="28310" y="86765"/>
                        <a:pt x="27979" y="86765"/>
                      </a:cubicBezTo>
                      <a:cubicBezTo>
                        <a:pt x="25374" y="86765"/>
                        <a:pt x="22796" y="86493"/>
                        <a:pt x="20217" y="86006"/>
                      </a:cubicBezTo>
                      <a:cubicBezTo>
                        <a:pt x="19646" y="85905"/>
                        <a:pt x="19046" y="85804"/>
                        <a:pt x="18467" y="85679"/>
                      </a:cubicBezTo>
                      <a:lnTo>
                        <a:pt x="18467" y="85679"/>
                      </a:lnTo>
                      <a:cubicBezTo>
                        <a:pt x="18787" y="83363"/>
                        <a:pt x="18616" y="81018"/>
                        <a:pt x="18019" y="78743"/>
                      </a:cubicBezTo>
                      <a:cubicBezTo>
                        <a:pt x="17954" y="78571"/>
                        <a:pt x="17807" y="78481"/>
                        <a:pt x="17654" y="78481"/>
                      </a:cubicBezTo>
                      <a:cubicBezTo>
                        <a:pt x="17529" y="78481"/>
                        <a:pt x="17401" y="78541"/>
                        <a:pt x="17313" y="78665"/>
                      </a:cubicBezTo>
                      <a:cubicBezTo>
                        <a:pt x="16237" y="80970"/>
                        <a:pt x="14785" y="83125"/>
                        <a:pt x="13031" y="84982"/>
                      </a:cubicBezTo>
                      <a:lnTo>
                        <a:pt x="13031" y="84982"/>
                      </a:lnTo>
                      <a:cubicBezTo>
                        <a:pt x="9938" y="84413"/>
                        <a:pt x="6999" y="83213"/>
                        <a:pt x="4358" y="81491"/>
                      </a:cubicBezTo>
                      <a:cubicBezTo>
                        <a:pt x="3109" y="80719"/>
                        <a:pt x="1962" y="79879"/>
                        <a:pt x="887" y="78937"/>
                      </a:cubicBezTo>
                      <a:lnTo>
                        <a:pt x="887" y="78937"/>
                      </a:lnTo>
                      <a:cubicBezTo>
                        <a:pt x="5048" y="73428"/>
                        <a:pt x="8559" y="67425"/>
                        <a:pt x="11346" y="61078"/>
                      </a:cubicBezTo>
                      <a:cubicBezTo>
                        <a:pt x="12680" y="57977"/>
                        <a:pt x="13858" y="54758"/>
                        <a:pt x="14800" y="51499"/>
                      </a:cubicBezTo>
                      <a:cubicBezTo>
                        <a:pt x="15782" y="48084"/>
                        <a:pt x="16449" y="44590"/>
                        <a:pt x="17116" y="41096"/>
                      </a:cubicBezTo>
                      <a:cubicBezTo>
                        <a:pt x="18451" y="33873"/>
                        <a:pt x="19746" y="26572"/>
                        <a:pt x="21827" y="19545"/>
                      </a:cubicBezTo>
                      <a:cubicBezTo>
                        <a:pt x="22848" y="16090"/>
                        <a:pt x="23986" y="12557"/>
                        <a:pt x="25674" y="9377"/>
                      </a:cubicBezTo>
                      <a:cubicBezTo>
                        <a:pt x="27362" y="6198"/>
                        <a:pt x="30032" y="4156"/>
                        <a:pt x="33290" y="2704"/>
                      </a:cubicBezTo>
                      <a:cubicBezTo>
                        <a:pt x="36089" y="1393"/>
                        <a:pt x="39115" y="738"/>
                        <a:pt x="42177" y="738"/>
                      </a:cubicBezTo>
                      <a:close/>
                      <a:moveTo>
                        <a:pt x="42140" y="0"/>
                      </a:moveTo>
                      <a:cubicBezTo>
                        <a:pt x="40161" y="0"/>
                        <a:pt x="38181" y="289"/>
                        <a:pt x="36273" y="859"/>
                      </a:cubicBezTo>
                      <a:cubicBezTo>
                        <a:pt x="33054" y="1762"/>
                        <a:pt x="29796" y="3293"/>
                        <a:pt x="27441" y="5687"/>
                      </a:cubicBezTo>
                      <a:cubicBezTo>
                        <a:pt x="25085" y="8121"/>
                        <a:pt x="23751" y="11654"/>
                        <a:pt x="22612" y="14795"/>
                      </a:cubicBezTo>
                      <a:cubicBezTo>
                        <a:pt x="20021" y="21939"/>
                        <a:pt x="18529" y="29398"/>
                        <a:pt x="17155" y="36857"/>
                      </a:cubicBezTo>
                      <a:cubicBezTo>
                        <a:pt x="16449" y="40468"/>
                        <a:pt x="15860" y="44080"/>
                        <a:pt x="15036" y="47652"/>
                      </a:cubicBezTo>
                      <a:cubicBezTo>
                        <a:pt x="14251" y="51107"/>
                        <a:pt x="13191" y="54483"/>
                        <a:pt x="11895" y="57780"/>
                      </a:cubicBezTo>
                      <a:cubicBezTo>
                        <a:pt x="8951" y="65318"/>
                        <a:pt x="4947" y="72384"/>
                        <a:pt x="79" y="78782"/>
                      </a:cubicBezTo>
                      <a:cubicBezTo>
                        <a:pt x="1" y="78939"/>
                        <a:pt x="1" y="79136"/>
                        <a:pt x="118" y="79254"/>
                      </a:cubicBezTo>
                      <a:cubicBezTo>
                        <a:pt x="1846" y="80785"/>
                        <a:pt x="3730" y="82080"/>
                        <a:pt x="5810" y="83179"/>
                      </a:cubicBezTo>
                      <a:cubicBezTo>
                        <a:pt x="7616" y="84161"/>
                        <a:pt x="9540" y="84906"/>
                        <a:pt x="11542" y="85417"/>
                      </a:cubicBezTo>
                      <a:cubicBezTo>
                        <a:pt x="11871" y="85499"/>
                        <a:pt x="12451" y="85735"/>
                        <a:pt x="12930" y="85735"/>
                      </a:cubicBezTo>
                      <a:cubicBezTo>
                        <a:pt x="13136" y="85735"/>
                        <a:pt x="13324" y="85692"/>
                        <a:pt x="13465" y="85574"/>
                      </a:cubicBezTo>
                      <a:cubicBezTo>
                        <a:pt x="13740" y="85299"/>
                        <a:pt x="14015" y="85024"/>
                        <a:pt x="14251" y="84710"/>
                      </a:cubicBezTo>
                      <a:cubicBezTo>
                        <a:pt x="15501" y="83189"/>
                        <a:pt x="16577" y="81581"/>
                        <a:pt x="17504" y="79860"/>
                      </a:cubicBezTo>
                      <a:lnTo>
                        <a:pt x="17504" y="79860"/>
                      </a:lnTo>
                      <a:cubicBezTo>
                        <a:pt x="17935" y="81818"/>
                        <a:pt x="18010" y="83848"/>
                        <a:pt x="17705" y="85849"/>
                      </a:cubicBezTo>
                      <a:cubicBezTo>
                        <a:pt x="17666" y="86045"/>
                        <a:pt x="17784" y="86241"/>
                        <a:pt x="17980" y="86320"/>
                      </a:cubicBezTo>
                      <a:cubicBezTo>
                        <a:pt x="19982" y="86751"/>
                        <a:pt x="21984" y="87066"/>
                        <a:pt x="24025" y="87262"/>
                      </a:cubicBezTo>
                      <a:cubicBezTo>
                        <a:pt x="25399" y="87425"/>
                        <a:pt x="26773" y="87507"/>
                        <a:pt x="28147" y="87507"/>
                      </a:cubicBezTo>
                      <a:cubicBezTo>
                        <a:pt x="28422" y="87507"/>
                        <a:pt x="28697" y="87504"/>
                        <a:pt x="28972" y="87497"/>
                      </a:cubicBezTo>
                      <a:cubicBezTo>
                        <a:pt x="29066" y="87497"/>
                        <a:pt x="29171" y="87499"/>
                        <a:pt x="29282" y="87499"/>
                      </a:cubicBezTo>
                      <a:cubicBezTo>
                        <a:pt x="29725" y="87499"/>
                        <a:pt x="30259" y="87474"/>
                        <a:pt x="30542" y="87223"/>
                      </a:cubicBezTo>
                      <a:cubicBezTo>
                        <a:pt x="30777" y="86987"/>
                        <a:pt x="31013" y="86712"/>
                        <a:pt x="31170" y="86437"/>
                      </a:cubicBezTo>
                      <a:cubicBezTo>
                        <a:pt x="32042" y="85210"/>
                        <a:pt x="32675" y="83850"/>
                        <a:pt x="33068" y="82401"/>
                      </a:cubicBezTo>
                      <a:lnTo>
                        <a:pt x="33068" y="82401"/>
                      </a:lnTo>
                      <a:lnTo>
                        <a:pt x="35135" y="86437"/>
                      </a:lnTo>
                      <a:cubicBezTo>
                        <a:pt x="35213" y="86555"/>
                        <a:pt x="35331" y="86634"/>
                        <a:pt x="35449" y="86634"/>
                      </a:cubicBezTo>
                      <a:cubicBezTo>
                        <a:pt x="36313" y="86644"/>
                        <a:pt x="37174" y="86648"/>
                        <a:pt x="38034" y="86648"/>
                      </a:cubicBezTo>
                      <a:cubicBezTo>
                        <a:pt x="40614" y="86648"/>
                        <a:pt x="43182" y="86604"/>
                        <a:pt x="45773" y="86516"/>
                      </a:cubicBezTo>
                      <a:cubicBezTo>
                        <a:pt x="52800" y="86359"/>
                        <a:pt x="59866" y="85966"/>
                        <a:pt x="66854" y="85063"/>
                      </a:cubicBezTo>
                      <a:cubicBezTo>
                        <a:pt x="70230" y="84671"/>
                        <a:pt x="73528" y="84082"/>
                        <a:pt x="76825" y="83297"/>
                      </a:cubicBezTo>
                      <a:cubicBezTo>
                        <a:pt x="80240" y="82394"/>
                        <a:pt x="83499" y="81099"/>
                        <a:pt x="86600" y="79371"/>
                      </a:cubicBezTo>
                      <a:cubicBezTo>
                        <a:pt x="89466" y="77840"/>
                        <a:pt x="92371" y="76074"/>
                        <a:pt x="94608" y="73679"/>
                      </a:cubicBezTo>
                      <a:cubicBezTo>
                        <a:pt x="95079" y="73208"/>
                        <a:pt x="95511" y="72658"/>
                        <a:pt x="95864" y="72109"/>
                      </a:cubicBezTo>
                      <a:cubicBezTo>
                        <a:pt x="96021" y="71873"/>
                        <a:pt x="96218" y="71559"/>
                        <a:pt x="96178" y="71285"/>
                      </a:cubicBezTo>
                      <a:cubicBezTo>
                        <a:pt x="96100" y="71127"/>
                        <a:pt x="96021" y="70970"/>
                        <a:pt x="95943" y="70853"/>
                      </a:cubicBezTo>
                      <a:lnTo>
                        <a:pt x="95315" y="69793"/>
                      </a:lnTo>
                      <a:lnTo>
                        <a:pt x="93352" y="66338"/>
                      </a:lnTo>
                      <a:lnTo>
                        <a:pt x="90485" y="61214"/>
                      </a:lnTo>
                      <a:lnTo>
                        <a:pt x="96924" y="66809"/>
                      </a:lnTo>
                      <a:lnTo>
                        <a:pt x="98063" y="67791"/>
                      </a:lnTo>
                      <a:cubicBezTo>
                        <a:pt x="98128" y="67856"/>
                        <a:pt x="98204" y="67885"/>
                        <a:pt x="98286" y="67885"/>
                      </a:cubicBezTo>
                      <a:cubicBezTo>
                        <a:pt x="98353" y="67885"/>
                        <a:pt x="98424" y="67865"/>
                        <a:pt x="98495" y="67830"/>
                      </a:cubicBezTo>
                      <a:cubicBezTo>
                        <a:pt x="99751" y="67084"/>
                        <a:pt x="100928" y="66260"/>
                        <a:pt x="102106" y="65396"/>
                      </a:cubicBezTo>
                      <a:cubicBezTo>
                        <a:pt x="104226" y="63904"/>
                        <a:pt x="106110" y="62138"/>
                        <a:pt x="107680" y="60096"/>
                      </a:cubicBezTo>
                      <a:cubicBezTo>
                        <a:pt x="107837" y="59900"/>
                        <a:pt x="107680" y="59625"/>
                        <a:pt x="107484" y="59547"/>
                      </a:cubicBezTo>
                      <a:cubicBezTo>
                        <a:pt x="104304" y="58251"/>
                        <a:pt x="101282" y="56603"/>
                        <a:pt x="98495" y="54640"/>
                      </a:cubicBezTo>
                      <a:cubicBezTo>
                        <a:pt x="95786" y="52834"/>
                        <a:pt x="93313" y="50714"/>
                        <a:pt x="91114" y="48359"/>
                      </a:cubicBezTo>
                      <a:cubicBezTo>
                        <a:pt x="88602" y="45611"/>
                        <a:pt x="86561" y="42431"/>
                        <a:pt x="85108" y="38977"/>
                      </a:cubicBezTo>
                      <a:cubicBezTo>
                        <a:pt x="83459" y="35247"/>
                        <a:pt x="82242" y="31322"/>
                        <a:pt x="81457" y="27357"/>
                      </a:cubicBezTo>
                      <a:cubicBezTo>
                        <a:pt x="80947" y="24452"/>
                        <a:pt x="80672" y="21508"/>
                        <a:pt x="80672" y="18563"/>
                      </a:cubicBezTo>
                      <a:cubicBezTo>
                        <a:pt x="80594" y="15541"/>
                        <a:pt x="80751" y="12557"/>
                        <a:pt x="79573" y="9731"/>
                      </a:cubicBezTo>
                      <a:cubicBezTo>
                        <a:pt x="78120" y="6433"/>
                        <a:pt x="75569" y="3764"/>
                        <a:pt x="72350" y="2272"/>
                      </a:cubicBezTo>
                      <a:cubicBezTo>
                        <a:pt x="70507" y="1412"/>
                        <a:pt x="68579" y="1043"/>
                        <a:pt x="66638" y="1043"/>
                      </a:cubicBezTo>
                      <a:cubicBezTo>
                        <a:pt x="64857" y="1043"/>
                        <a:pt x="63065" y="1354"/>
                        <a:pt x="61319" y="1879"/>
                      </a:cubicBezTo>
                      <a:cubicBezTo>
                        <a:pt x="59593" y="2378"/>
                        <a:pt x="57606" y="3213"/>
                        <a:pt x="56454" y="4715"/>
                      </a:cubicBezTo>
                      <a:lnTo>
                        <a:pt x="56454" y="4715"/>
                      </a:lnTo>
                      <a:cubicBezTo>
                        <a:pt x="53362" y="3038"/>
                        <a:pt x="50226" y="1384"/>
                        <a:pt x="46794" y="545"/>
                      </a:cubicBezTo>
                      <a:cubicBezTo>
                        <a:pt x="45269" y="181"/>
                        <a:pt x="43705" y="0"/>
                        <a:pt x="421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4714723" y="1423271"/>
                  <a:ext cx="492485" cy="436732"/>
                </a:xfrm>
                <a:custGeom>
                  <a:avLst/>
                  <a:gdLst/>
                  <a:ahLst/>
                  <a:cxnLst/>
                  <a:rect l="l" t="t" r="r" b="b"/>
                  <a:pathLst>
                    <a:path w="26023" h="23077" extrusionOk="0">
                      <a:moveTo>
                        <a:pt x="18984" y="0"/>
                      </a:moveTo>
                      <a:cubicBezTo>
                        <a:pt x="15645" y="0"/>
                        <a:pt x="12342" y="721"/>
                        <a:pt x="9492" y="2629"/>
                      </a:cubicBezTo>
                      <a:cubicBezTo>
                        <a:pt x="5567" y="5298"/>
                        <a:pt x="3368" y="10048"/>
                        <a:pt x="2152" y="14484"/>
                      </a:cubicBezTo>
                      <a:cubicBezTo>
                        <a:pt x="1445" y="17193"/>
                        <a:pt x="856" y="19941"/>
                        <a:pt x="71" y="22610"/>
                      </a:cubicBezTo>
                      <a:cubicBezTo>
                        <a:pt x="0" y="22893"/>
                        <a:pt x="226" y="23077"/>
                        <a:pt x="444" y="23077"/>
                      </a:cubicBezTo>
                      <a:cubicBezTo>
                        <a:pt x="589" y="23077"/>
                        <a:pt x="730" y="22995"/>
                        <a:pt x="778" y="22807"/>
                      </a:cubicBezTo>
                      <a:cubicBezTo>
                        <a:pt x="2034" y="18645"/>
                        <a:pt x="2583" y="14170"/>
                        <a:pt x="4468" y="10244"/>
                      </a:cubicBezTo>
                      <a:cubicBezTo>
                        <a:pt x="5528" y="7928"/>
                        <a:pt x="6862" y="5652"/>
                        <a:pt x="8864" y="4042"/>
                      </a:cubicBezTo>
                      <a:cubicBezTo>
                        <a:pt x="10788" y="2472"/>
                        <a:pt x="13104" y="1451"/>
                        <a:pt x="15538" y="1019"/>
                      </a:cubicBezTo>
                      <a:cubicBezTo>
                        <a:pt x="16685" y="814"/>
                        <a:pt x="17841" y="724"/>
                        <a:pt x="18995" y="724"/>
                      </a:cubicBezTo>
                      <a:cubicBezTo>
                        <a:pt x="21160" y="724"/>
                        <a:pt x="23317" y="1043"/>
                        <a:pt x="25391" y="1530"/>
                      </a:cubicBezTo>
                      <a:cubicBezTo>
                        <a:pt x="25427" y="1539"/>
                        <a:pt x="25462" y="1543"/>
                        <a:pt x="25494" y="1543"/>
                      </a:cubicBezTo>
                      <a:cubicBezTo>
                        <a:pt x="25888" y="1543"/>
                        <a:pt x="26023" y="932"/>
                        <a:pt x="25588" y="823"/>
                      </a:cubicBezTo>
                      <a:cubicBezTo>
                        <a:pt x="23452" y="321"/>
                        <a:pt x="21210" y="0"/>
                        <a:pt x="189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4727781" y="1493804"/>
                  <a:ext cx="292088" cy="611259"/>
                </a:xfrm>
                <a:custGeom>
                  <a:avLst/>
                  <a:gdLst/>
                  <a:ahLst/>
                  <a:cxnLst/>
                  <a:rect l="l" t="t" r="r" b="b"/>
                  <a:pathLst>
                    <a:path w="15434" h="32299" extrusionOk="0">
                      <a:moveTo>
                        <a:pt x="14848" y="1"/>
                      </a:moveTo>
                      <a:cubicBezTo>
                        <a:pt x="12885" y="668"/>
                        <a:pt x="11472" y="2160"/>
                        <a:pt x="10216" y="3770"/>
                      </a:cubicBezTo>
                      <a:cubicBezTo>
                        <a:pt x="8802" y="5536"/>
                        <a:pt x="7625" y="7460"/>
                        <a:pt x="6683" y="9501"/>
                      </a:cubicBezTo>
                      <a:cubicBezTo>
                        <a:pt x="4681" y="13937"/>
                        <a:pt x="3621" y="18765"/>
                        <a:pt x="2364" y="23437"/>
                      </a:cubicBezTo>
                      <a:cubicBezTo>
                        <a:pt x="1579" y="26224"/>
                        <a:pt x="833" y="29051"/>
                        <a:pt x="48" y="31877"/>
                      </a:cubicBezTo>
                      <a:cubicBezTo>
                        <a:pt x="1" y="32138"/>
                        <a:pt x="211" y="32298"/>
                        <a:pt x="419" y="32298"/>
                      </a:cubicBezTo>
                      <a:cubicBezTo>
                        <a:pt x="556" y="32298"/>
                        <a:pt x="693" y="32229"/>
                        <a:pt x="755" y="32073"/>
                      </a:cubicBezTo>
                      <a:cubicBezTo>
                        <a:pt x="2050" y="27363"/>
                        <a:pt x="3307" y="22691"/>
                        <a:pt x="4602" y="18020"/>
                      </a:cubicBezTo>
                      <a:cubicBezTo>
                        <a:pt x="5819" y="13623"/>
                        <a:pt x="7193" y="9305"/>
                        <a:pt x="9823" y="5536"/>
                      </a:cubicBezTo>
                      <a:cubicBezTo>
                        <a:pt x="11158" y="3613"/>
                        <a:pt x="12767" y="1532"/>
                        <a:pt x="15044" y="747"/>
                      </a:cubicBezTo>
                      <a:cubicBezTo>
                        <a:pt x="15433" y="605"/>
                        <a:pt x="15312" y="18"/>
                        <a:pt x="14969" y="18"/>
                      </a:cubicBezTo>
                      <a:cubicBezTo>
                        <a:pt x="14931" y="18"/>
                        <a:pt x="14891" y="25"/>
                        <a:pt x="14848" y="40"/>
                      </a:cubicBezTo>
                      <a:lnTo>
                        <a:pt x="1484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4702686" y="1889791"/>
                  <a:ext cx="18584" cy="14137"/>
                </a:xfrm>
                <a:custGeom>
                  <a:avLst/>
                  <a:gdLst/>
                  <a:ahLst/>
                  <a:cxnLst/>
                  <a:rect l="l" t="t" r="r" b="b"/>
                  <a:pathLst>
                    <a:path w="982" h="747" extrusionOk="0">
                      <a:moveTo>
                        <a:pt x="511" y="1"/>
                      </a:moveTo>
                      <a:cubicBezTo>
                        <a:pt x="0" y="1"/>
                        <a:pt x="0" y="746"/>
                        <a:pt x="511" y="746"/>
                      </a:cubicBezTo>
                      <a:cubicBezTo>
                        <a:pt x="982" y="746"/>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4619151" y="1942630"/>
                  <a:ext cx="89345" cy="290537"/>
                </a:xfrm>
                <a:custGeom>
                  <a:avLst/>
                  <a:gdLst/>
                  <a:ahLst/>
                  <a:cxnLst/>
                  <a:rect l="l" t="t" r="r" b="b"/>
                  <a:pathLst>
                    <a:path w="4721" h="15352" extrusionOk="0">
                      <a:moveTo>
                        <a:pt x="4277" y="0"/>
                      </a:moveTo>
                      <a:cubicBezTo>
                        <a:pt x="4132" y="0"/>
                        <a:pt x="3990" y="82"/>
                        <a:pt x="3943" y="271"/>
                      </a:cubicBezTo>
                      <a:cubicBezTo>
                        <a:pt x="3001" y="5217"/>
                        <a:pt x="1706" y="10124"/>
                        <a:pt x="96" y="14913"/>
                      </a:cubicBezTo>
                      <a:cubicBezTo>
                        <a:pt x="1" y="15176"/>
                        <a:pt x="225" y="15351"/>
                        <a:pt x="450" y="15351"/>
                      </a:cubicBezTo>
                      <a:cubicBezTo>
                        <a:pt x="595" y="15351"/>
                        <a:pt x="741" y="15279"/>
                        <a:pt x="803" y="15109"/>
                      </a:cubicBezTo>
                      <a:cubicBezTo>
                        <a:pt x="2412" y="10320"/>
                        <a:pt x="3708" y="5413"/>
                        <a:pt x="4650" y="467"/>
                      </a:cubicBezTo>
                      <a:cubicBezTo>
                        <a:pt x="4721" y="184"/>
                        <a:pt x="4494" y="0"/>
                        <a:pt x="42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4812527" y="1559928"/>
                  <a:ext cx="64023" cy="82343"/>
                </a:xfrm>
                <a:custGeom>
                  <a:avLst/>
                  <a:gdLst/>
                  <a:ahLst/>
                  <a:cxnLst/>
                  <a:rect l="l" t="t" r="r" b="b"/>
                  <a:pathLst>
                    <a:path w="3383" h="4351" extrusionOk="0">
                      <a:moveTo>
                        <a:pt x="2990" y="1"/>
                      </a:moveTo>
                      <a:cubicBezTo>
                        <a:pt x="2892" y="1"/>
                        <a:pt x="2793" y="40"/>
                        <a:pt x="2715" y="119"/>
                      </a:cubicBezTo>
                      <a:cubicBezTo>
                        <a:pt x="1734" y="1218"/>
                        <a:pt x="870" y="2474"/>
                        <a:pt x="163" y="3809"/>
                      </a:cubicBezTo>
                      <a:cubicBezTo>
                        <a:pt x="1" y="4080"/>
                        <a:pt x="249" y="4350"/>
                        <a:pt x="497" y="4350"/>
                      </a:cubicBezTo>
                      <a:cubicBezTo>
                        <a:pt x="608" y="4350"/>
                        <a:pt x="718" y="4296"/>
                        <a:pt x="791" y="4162"/>
                      </a:cubicBezTo>
                      <a:cubicBezTo>
                        <a:pt x="1498" y="2906"/>
                        <a:pt x="2322" y="1689"/>
                        <a:pt x="3265" y="629"/>
                      </a:cubicBezTo>
                      <a:cubicBezTo>
                        <a:pt x="3382" y="472"/>
                        <a:pt x="3382" y="236"/>
                        <a:pt x="3265" y="119"/>
                      </a:cubicBezTo>
                      <a:cubicBezTo>
                        <a:pt x="3186" y="40"/>
                        <a:pt x="3088" y="1"/>
                        <a:pt x="29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4818715" y="1717517"/>
                  <a:ext cx="90367" cy="314306"/>
                </a:xfrm>
                <a:custGeom>
                  <a:avLst/>
                  <a:gdLst/>
                  <a:ahLst/>
                  <a:cxnLst/>
                  <a:rect l="l" t="t" r="r" b="b"/>
                  <a:pathLst>
                    <a:path w="4775" h="16608" extrusionOk="0">
                      <a:moveTo>
                        <a:pt x="4331" y="1"/>
                      </a:moveTo>
                      <a:cubicBezTo>
                        <a:pt x="4186" y="1"/>
                        <a:pt x="4045" y="82"/>
                        <a:pt x="3997" y="271"/>
                      </a:cubicBezTo>
                      <a:cubicBezTo>
                        <a:pt x="2466" y="5492"/>
                        <a:pt x="1171" y="10792"/>
                        <a:pt x="72" y="16170"/>
                      </a:cubicBezTo>
                      <a:cubicBezTo>
                        <a:pt x="0" y="16432"/>
                        <a:pt x="248" y="16608"/>
                        <a:pt x="471" y="16608"/>
                      </a:cubicBezTo>
                      <a:cubicBezTo>
                        <a:pt x="615" y="16608"/>
                        <a:pt x="748" y="16535"/>
                        <a:pt x="778" y="16366"/>
                      </a:cubicBezTo>
                      <a:cubicBezTo>
                        <a:pt x="1838" y="11027"/>
                        <a:pt x="3173" y="5728"/>
                        <a:pt x="4704" y="467"/>
                      </a:cubicBezTo>
                      <a:cubicBezTo>
                        <a:pt x="4775" y="185"/>
                        <a:pt x="4549" y="1"/>
                        <a:pt x="43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868356" y="1957997"/>
                  <a:ext cx="27498" cy="80545"/>
                </a:xfrm>
                <a:custGeom>
                  <a:avLst/>
                  <a:gdLst/>
                  <a:ahLst/>
                  <a:cxnLst/>
                  <a:rect l="l" t="t" r="r" b="b"/>
                  <a:pathLst>
                    <a:path w="1453" h="4256" extrusionOk="0">
                      <a:moveTo>
                        <a:pt x="1063" y="1"/>
                      </a:moveTo>
                      <a:cubicBezTo>
                        <a:pt x="894" y="1"/>
                        <a:pt x="736" y="112"/>
                        <a:pt x="668" y="283"/>
                      </a:cubicBezTo>
                      <a:lnTo>
                        <a:pt x="40" y="3816"/>
                      </a:lnTo>
                      <a:cubicBezTo>
                        <a:pt x="0" y="3973"/>
                        <a:pt x="118" y="4209"/>
                        <a:pt x="315" y="4248"/>
                      </a:cubicBezTo>
                      <a:cubicBezTo>
                        <a:pt x="340" y="4253"/>
                        <a:pt x="366" y="4255"/>
                        <a:pt x="392" y="4255"/>
                      </a:cubicBezTo>
                      <a:cubicBezTo>
                        <a:pt x="560" y="4255"/>
                        <a:pt x="712" y="4149"/>
                        <a:pt x="746" y="4012"/>
                      </a:cubicBezTo>
                      <a:lnTo>
                        <a:pt x="1414" y="479"/>
                      </a:lnTo>
                      <a:cubicBezTo>
                        <a:pt x="1453" y="283"/>
                        <a:pt x="1335" y="87"/>
                        <a:pt x="1139" y="8"/>
                      </a:cubicBezTo>
                      <a:cubicBezTo>
                        <a:pt x="1114" y="3"/>
                        <a:pt x="1088" y="1"/>
                        <a:pt x="10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4704938" y="2183337"/>
                  <a:ext cx="84538" cy="220173"/>
                </a:xfrm>
                <a:custGeom>
                  <a:avLst/>
                  <a:gdLst/>
                  <a:ahLst/>
                  <a:cxnLst/>
                  <a:rect l="l" t="t" r="r" b="b"/>
                  <a:pathLst>
                    <a:path w="4467" h="11634" extrusionOk="0">
                      <a:moveTo>
                        <a:pt x="4023" y="0"/>
                      </a:moveTo>
                      <a:cubicBezTo>
                        <a:pt x="3878" y="0"/>
                        <a:pt x="3736" y="82"/>
                        <a:pt x="3689" y="271"/>
                      </a:cubicBezTo>
                      <a:cubicBezTo>
                        <a:pt x="2629" y="3961"/>
                        <a:pt x="1452" y="7611"/>
                        <a:pt x="117" y="11184"/>
                      </a:cubicBezTo>
                      <a:cubicBezTo>
                        <a:pt x="0" y="11464"/>
                        <a:pt x="203" y="11633"/>
                        <a:pt x="428" y="11633"/>
                      </a:cubicBezTo>
                      <a:cubicBezTo>
                        <a:pt x="581" y="11633"/>
                        <a:pt x="744" y="11555"/>
                        <a:pt x="823" y="11380"/>
                      </a:cubicBezTo>
                      <a:cubicBezTo>
                        <a:pt x="2158" y="7808"/>
                        <a:pt x="3336" y="4157"/>
                        <a:pt x="4396" y="467"/>
                      </a:cubicBezTo>
                      <a:cubicBezTo>
                        <a:pt x="4466" y="184"/>
                        <a:pt x="4240" y="0"/>
                        <a:pt x="40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4741766" y="2118500"/>
                  <a:ext cx="130185" cy="378197"/>
                </a:xfrm>
                <a:custGeom>
                  <a:avLst/>
                  <a:gdLst/>
                  <a:ahLst/>
                  <a:cxnLst/>
                  <a:rect l="l" t="t" r="r" b="b"/>
                  <a:pathLst>
                    <a:path w="6879" h="19984" extrusionOk="0">
                      <a:moveTo>
                        <a:pt x="6425" y="0"/>
                      </a:moveTo>
                      <a:cubicBezTo>
                        <a:pt x="6283" y="0"/>
                        <a:pt x="6147" y="73"/>
                        <a:pt x="6101" y="242"/>
                      </a:cubicBezTo>
                      <a:cubicBezTo>
                        <a:pt x="4491" y="6798"/>
                        <a:pt x="2489" y="13236"/>
                        <a:pt x="94" y="19517"/>
                      </a:cubicBezTo>
                      <a:cubicBezTo>
                        <a:pt x="0" y="19799"/>
                        <a:pt x="217" y="19983"/>
                        <a:pt x="439" y="19983"/>
                      </a:cubicBezTo>
                      <a:cubicBezTo>
                        <a:pt x="587" y="19983"/>
                        <a:pt x="738" y="19902"/>
                        <a:pt x="801" y="19713"/>
                      </a:cubicBezTo>
                      <a:cubicBezTo>
                        <a:pt x="3235" y="13432"/>
                        <a:pt x="5237" y="6994"/>
                        <a:pt x="6807" y="438"/>
                      </a:cubicBezTo>
                      <a:cubicBezTo>
                        <a:pt x="6879" y="176"/>
                        <a:pt x="6645" y="0"/>
                        <a:pt x="64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4872519" y="2184813"/>
                  <a:ext cx="42070" cy="147691"/>
                </a:xfrm>
                <a:custGeom>
                  <a:avLst/>
                  <a:gdLst/>
                  <a:ahLst/>
                  <a:cxnLst/>
                  <a:rect l="l" t="t" r="r" b="b"/>
                  <a:pathLst>
                    <a:path w="2223" h="7804" extrusionOk="0">
                      <a:moveTo>
                        <a:pt x="1774" y="1"/>
                      </a:moveTo>
                      <a:cubicBezTo>
                        <a:pt x="1632" y="1"/>
                        <a:pt x="1500" y="83"/>
                        <a:pt x="1468" y="271"/>
                      </a:cubicBezTo>
                      <a:cubicBezTo>
                        <a:pt x="1154" y="2626"/>
                        <a:pt x="683" y="4982"/>
                        <a:pt x="95" y="7337"/>
                      </a:cubicBezTo>
                      <a:cubicBezTo>
                        <a:pt x="0" y="7620"/>
                        <a:pt x="231" y="7804"/>
                        <a:pt x="456" y="7804"/>
                      </a:cubicBezTo>
                      <a:cubicBezTo>
                        <a:pt x="606" y="7804"/>
                        <a:pt x="754" y="7722"/>
                        <a:pt x="801" y="7533"/>
                      </a:cubicBezTo>
                      <a:cubicBezTo>
                        <a:pt x="1390" y="5178"/>
                        <a:pt x="1861" y="2823"/>
                        <a:pt x="2175" y="467"/>
                      </a:cubicBezTo>
                      <a:cubicBezTo>
                        <a:pt x="2222" y="185"/>
                        <a:pt x="1987" y="1"/>
                        <a:pt x="17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4909347" y="2349933"/>
                  <a:ext cx="33327" cy="80110"/>
                </a:xfrm>
                <a:custGeom>
                  <a:avLst/>
                  <a:gdLst/>
                  <a:ahLst/>
                  <a:cxnLst/>
                  <a:rect l="l" t="t" r="r" b="b"/>
                  <a:pathLst>
                    <a:path w="1761" h="4233" extrusionOk="0">
                      <a:moveTo>
                        <a:pt x="1356" y="1"/>
                      </a:moveTo>
                      <a:cubicBezTo>
                        <a:pt x="1197" y="1"/>
                        <a:pt x="1045" y="107"/>
                        <a:pt x="1014" y="261"/>
                      </a:cubicBezTo>
                      <a:cubicBezTo>
                        <a:pt x="779" y="1439"/>
                        <a:pt x="465" y="2616"/>
                        <a:pt x="72" y="3794"/>
                      </a:cubicBezTo>
                      <a:cubicBezTo>
                        <a:pt x="0" y="4057"/>
                        <a:pt x="234" y="4232"/>
                        <a:pt x="463" y="4232"/>
                      </a:cubicBezTo>
                      <a:cubicBezTo>
                        <a:pt x="611" y="4232"/>
                        <a:pt x="756" y="4159"/>
                        <a:pt x="818" y="3990"/>
                      </a:cubicBezTo>
                      <a:cubicBezTo>
                        <a:pt x="1171" y="2813"/>
                        <a:pt x="1485" y="1635"/>
                        <a:pt x="1721" y="457"/>
                      </a:cubicBezTo>
                      <a:cubicBezTo>
                        <a:pt x="1760" y="261"/>
                        <a:pt x="1642" y="65"/>
                        <a:pt x="1485" y="25"/>
                      </a:cubicBezTo>
                      <a:cubicBezTo>
                        <a:pt x="1443" y="9"/>
                        <a:pt x="1400" y="1"/>
                        <a:pt x="13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4900699" y="2209434"/>
                  <a:ext cx="122199" cy="406036"/>
                </a:xfrm>
                <a:custGeom>
                  <a:avLst/>
                  <a:gdLst/>
                  <a:ahLst/>
                  <a:cxnLst/>
                  <a:rect l="l" t="t" r="r" b="b"/>
                  <a:pathLst>
                    <a:path w="6457" h="21455" extrusionOk="0">
                      <a:moveTo>
                        <a:pt x="6108" y="1"/>
                      </a:moveTo>
                      <a:cubicBezTo>
                        <a:pt x="5927" y="1"/>
                        <a:pt x="5731" y="128"/>
                        <a:pt x="5711" y="383"/>
                      </a:cubicBezTo>
                      <a:cubicBezTo>
                        <a:pt x="5004" y="7449"/>
                        <a:pt x="3120" y="14398"/>
                        <a:pt x="137" y="20875"/>
                      </a:cubicBezTo>
                      <a:cubicBezTo>
                        <a:pt x="0" y="21174"/>
                        <a:pt x="279" y="21455"/>
                        <a:pt x="529" y="21455"/>
                      </a:cubicBezTo>
                      <a:cubicBezTo>
                        <a:pt x="639" y="21455"/>
                        <a:pt x="744" y="21400"/>
                        <a:pt x="804" y="21268"/>
                      </a:cubicBezTo>
                      <a:cubicBezTo>
                        <a:pt x="3827" y="14673"/>
                        <a:pt x="5750" y="7606"/>
                        <a:pt x="6418" y="383"/>
                      </a:cubicBezTo>
                      <a:cubicBezTo>
                        <a:pt x="6457" y="128"/>
                        <a:pt x="6290" y="1"/>
                        <a:pt x="6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5014570" y="2424233"/>
                  <a:ext cx="35068" cy="88474"/>
                </a:xfrm>
                <a:custGeom>
                  <a:avLst/>
                  <a:gdLst/>
                  <a:ahLst/>
                  <a:cxnLst/>
                  <a:rect l="l" t="t" r="r" b="b"/>
                  <a:pathLst>
                    <a:path w="1853" h="4675" extrusionOk="0">
                      <a:moveTo>
                        <a:pt x="1454" y="0"/>
                      </a:moveTo>
                      <a:cubicBezTo>
                        <a:pt x="1303" y="0"/>
                        <a:pt x="1169" y="106"/>
                        <a:pt x="1107" y="261"/>
                      </a:cubicBezTo>
                      <a:cubicBezTo>
                        <a:pt x="872" y="1595"/>
                        <a:pt x="518" y="2930"/>
                        <a:pt x="47" y="4225"/>
                      </a:cubicBezTo>
                      <a:cubicBezTo>
                        <a:pt x="0" y="4506"/>
                        <a:pt x="204" y="4675"/>
                        <a:pt x="410" y="4675"/>
                      </a:cubicBezTo>
                      <a:cubicBezTo>
                        <a:pt x="549" y="4675"/>
                        <a:pt x="690" y="4597"/>
                        <a:pt x="754" y="4422"/>
                      </a:cubicBezTo>
                      <a:cubicBezTo>
                        <a:pt x="1225" y="3126"/>
                        <a:pt x="1578" y="1831"/>
                        <a:pt x="1814" y="457"/>
                      </a:cubicBezTo>
                      <a:cubicBezTo>
                        <a:pt x="1853" y="261"/>
                        <a:pt x="1774" y="64"/>
                        <a:pt x="1578" y="25"/>
                      </a:cubicBezTo>
                      <a:cubicBezTo>
                        <a:pt x="1536" y="8"/>
                        <a:pt x="1494" y="0"/>
                        <a:pt x="14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5041860" y="2337784"/>
                  <a:ext cx="103993" cy="332664"/>
                </a:xfrm>
                <a:custGeom>
                  <a:avLst/>
                  <a:gdLst/>
                  <a:ahLst/>
                  <a:cxnLst/>
                  <a:rect l="l" t="t" r="r" b="b"/>
                  <a:pathLst>
                    <a:path w="5495" h="17578" extrusionOk="0">
                      <a:moveTo>
                        <a:pt x="5132" y="0"/>
                      </a:moveTo>
                      <a:cubicBezTo>
                        <a:pt x="4945" y="0"/>
                        <a:pt x="4749" y="118"/>
                        <a:pt x="4729" y="353"/>
                      </a:cubicBezTo>
                      <a:cubicBezTo>
                        <a:pt x="4101" y="6124"/>
                        <a:pt x="2531" y="11738"/>
                        <a:pt x="136" y="16998"/>
                      </a:cubicBezTo>
                      <a:cubicBezTo>
                        <a:pt x="0" y="17297"/>
                        <a:pt x="279" y="17578"/>
                        <a:pt x="529" y="17578"/>
                      </a:cubicBezTo>
                      <a:cubicBezTo>
                        <a:pt x="639" y="17578"/>
                        <a:pt x="743" y="17523"/>
                        <a:pt x="804" y="17391"/>
                      </a:cubicBezTo>
                      <a:cubicBezTo>
                        <a:pt x="3237" y="11973"/>
                        <a:pt x="4808" y="6242"/>
                        <a:pt x="5475" y="353"/>
                      </a:cubicBezTo>
                      <a:cubicBezTo>
                        <a:pt x="5495" y="118"/>
                        <a:pt x="5318" y="0"/>
                        <a:pt x="5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5148446" y="2472548"/>
                  <a:ext cx="21385" cy="47407"/>
                </a:xfrm>
                <a:custGeom>
                  <a:avLst/>
                  <a:gdLst/>
                  <a:ahLst/>
                  <a:cxnLst/>
                  <a:rect l="l" t="t" r="r" b="b"/>
                  <a:pathLst>
                    <a:path w="1130" h="2505" extrusionOk="0">
                      <a:moveTo>
                        <a:pt x="695" y="0"/>
                      </a:moveTo>
                      <a:cubicBezTo>
                        <a:pt x="547" y="0"/>
                        <a:pt x="401" y="91"/>
                        <a:pt x="353" y="299"/>
                      </a:cubicBezTo>
                      <a:lnTo>
                        <a:pt x="39" y="2026"/>
                      </a:lnTo>
                      <a:cubicBezTo>
                        <a:pt x="0" y="2222"/>
                        <a:pt x="118" y="2418"/>
                        <a:pt x="314" y="2497"/>
                      </a:cubicBezTo>
                      <a:cubicBezTo>
                        <a:pt x="339" y="2502"/>
                        <a:pt x="365" y="2504"/>
                        <a:pt x="390" y="2504"/>
                      </a:cubicBezTo>
                      <a:cubicBezTo>
                        <a:pt x="559" y="2504"/>
                        <a:pt x="712" y="2393"/>
                        <a:pt x="746" y="2222"/>
                      </a:cubicBezTo>
                      <a:lnTo>
                        <a:pt x="1060" y="495"/>
                      </a:lnTo>
                      <a:cubicBezTo>
                        <a:pt x="1130" y="192"/>
                        <a:pt x="910" y="0"/>
                        <a:pt x="6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5207132" y="2467779"/>
                  <a:ext cx="18584" cy="13399"/>
                </a:xfrm>
                <a:custGeom>
                  <a:avLst/>
                  <a:gdLst/>
                  <a:ahLst/>
                  <a:cxnLst/>
                  <a:rect l="l" t="t" r="r" b="b"/>
                  <a:pathLst>
                    <a:path w="982" h="708" extrusionOk="0">
                      <a:moveTo>
                        <a:pt x="471" y="1"/>
                      </a:moveTo>
                      <a:cubicBezTo>
                        <a:pt x="0" y="1"/>
                        <a:pt x="0" y="708"/>
                        <a:pt x="471" y="708"/>
                      </a:cubicBezTo>
                      <a:cubicBezTo>
                        <a:pt x="982" y="708"/>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4360958" y="2601276"/>
                  <a:ext cx="145230" cy="235541"/>
                </a:xfrm>
                <a:custGeom>
                  <a:avLst/>
                  <a:gdLst/>
                  <a:ahLst/>
                  <a:cxnLst/>
                  <a:rect l="l" t="t" r="r" b="b"/>
                  <a:pathLst>
                    <a:path w="7674" h="12446" extrusionOk="0">
                      <a:moveTo>
                        <a:pt x="7173" y="0"/>
                      </a:moveTo>
                      <a:cubicBezTo>
                        <a:pt x="7068" y="0"/>
                        <a:pt x="6968" y="50"/>
                        <a:pt x="6909" y="170"/>
                      </a:cubicBezTo>
                      <a:cubicBezTo>
                        <a:pt x="5103" y="4331"/>
                        <a:pt x="2865" y="8257"/>
                        <a:pt x="196" y="11908"/>
                      </a:cubicBezTo>
                      <a:cubicBezTo>
                        <a:pt x="1" y="12187"/>
                        <a:pt x="281" y="12446"/>
                        <a:pt x="558" y="12446"/>
                      </a:cubicBezTo>
                      <a:cubicBezTo>
                        <a:pt x="671" y="12446"/>
                        <a:pt x="783" y="12403"/>
                        <a:pt x="863" y="12300"/>
                      </a:cubicBezTo>
                      <a:cubicBezTo>
                        <a:pt x="3493" y="8649"/>
                        <a:pt x="5731" y="4724"/>
                        <a:pt x="7537" y="563"/>
                      </a:cubicBezTo>
                      <a:cubicBezTo>
                        <a:pt x="7673" y="262"/>
                        <a:pt x="7411" y="0"/>
                        <a:pt x="71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4390518" y="2789145"/>
                  <a:ext cx="80393" cy="112452"/>
                </a:xfrm>
                <a:custGeom>
                  <a:avLst/>
                  <a:gdLst/>
                  <a:ahLst/>
                  <a:cxnLst/>
                  <a:rect l="l" t="t" r="r" b="b"/>
                  <a:pathLst>
                    <a:path w="4248" h="5942" extrusionOk="0">
                      <a:moveTo>
                        <a:pt x="3837" y="0"/>
                      </a:moveTo>
                      <a:cubicBezTo>
                        <a:pt x="3715" y="0"/>
                        <a:pt x="3593" y="70"/>
                        <a:pt x="3541" y="175"/>
                      </a:cubicBezTo>
                      <a:lnTo>
                        <a:pt x="3501" y="175"/>
                      </a:lnTo>
                      <a:cubicBezTo>
                        <a:pt x="2677" y="2020"/>
                        <a:pt x="1578" y="3747"/>
                        <a:pt x="243" y="5278"/>
                      </a:cubicBezTo>
                      <a:cubicBezTo>
                        <a:pt x="0" y="5551"/>
                        <a:pt x="250" y="5942"/>
                        <a:pt x="521" y="5942"/>
                      </a:cubicBezTo>
                      <a:cubicBezTo>
                        <a:pt x="601" y="5942"/>
                        <a:pt x="682" y="5908"/>
                        <a:pt x="754" y="5828"/>
                      </a:cubicBezTo>
                      <a:cubicBezTo>
                        <a:pt x="2167" y="4258"/>
                        <a:pt x="3305" y="2452"/>
                        <a:pt x="4130" y="528"/>
                      </a:cubicBezTo>
                      <a:cubicBezTo>
                        <a:pt x="4247" y="371"/>
                        <a:pt x="4169" y="136"/>
                        <a:pt x="4012" y="57"/>
                      </a:cubicBezTo>
                      <a:cubicBezTo>
                        <a:pt x="3959" y="18"/>
                        <a:pt x="3898" y="0"/>
                        <a:pt x="38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4467922" y="2746393"/>
                  <a:ext cx="18584" cy="14118"/>
                </a:xfrm>
                <a:custGeom>
                  <a:avLst/>
                  <a:gdLst/>
                  <a:ahLst/>
                  <a:cxnLst/>
                  <a:rect l="l" t="t" r="r" b="b"/>
                  <a:pathLst>
                    <a:path w="982" h="746" extrusionOk="0">
                      <a:moveTo>
                        <a:pt x="471" y="0"/>
                      </a:moveTo>
                      <a:cubicBezTo>
                        <a:pt x="0" y="0"/>
                        <a:pt x="0" y="746"/>
                        <a:pt x="471" y="746"/>
                      </a:cubicBezTo>
                      <a:cubicBezTo>
                        <a:pt x="982" y="746"/>
                        <a:pt x="982" y="0"/>
                        <a:pt x="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4447918" y="2688596"/>
                  <a:ext cx="145174" cy="229541"/>
                </a:xfrm>
                <a:custGeom>
                  <a:avLst/>
                  <a:gdLst/>
                  <a:ahLst/>
                  <a:cxnLst/>
                  <a:rect l="l" t="t" r="r" b="b"/>
                  <a:pathLst>
                    <a:path w="7671" h="12129" extrusionOk="0">
                      <a:moveTo>
                        <a:pt x="7173" y="1"/>
                      </a:moveTo>
                      <a:cubicBezTo>
                        <a:pt x="7068" y="1"/>
                        <a:pt x="6967" y="56"/>
                        <a:pt x="6907" y="188"/>
                      </a:cubicBezTo>
                      <a:cubicBezTo>
                        <a:pt x="5022" y="4192"/>
                        <a:pt x="2785" y="8000"/>
                        <a:pt x="194" y="11612"/>
                      </a:cubicBezTo>
                      <a:cubicBezTo>
                        <a:pt x="0" y="11861"/>
                        <a:pt x="254" y="12129"/>
                        <a:pt x="518" y="12129"/>
                      </a:cubicBezTo>
                      <a:cubicBezTo>
                        <a:pt x="628" y="12129"/>
                        <a:pt x="740" y="12081"/>
                        <a:pt x="822" y="11965"/>
                      </a:cubicBezTo>
                      <a:cubicBezTo>
                        <a:pt x="3413" y="8393"/>
                        <a:pt x="5690" y="4585"/>
                        <a:pt x="7535" y="581"/>
                      </a:cubicBezTo>
                      <a:cubicBezTo>
                        <a:pt x="7671" y="282"/>
                        <a:pt x="7411" y="1"/>
                        <a:pt x="71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4525870" y="2820768"/>
                  <a:ext cx="52384" cy="61582"/>
                </a:xfrm>
                <a:custGeom>
                  <a:avLst/>
                  <a:gdLst/>
                  <a:ahLst/>
                  <a:cxnLst/>
                  <a:rect l="l" t="t" r="r" b="b"/>
                  <a:pathLst>
                    <a:path w="2768" h="3254" extrusionOk="0">
                      <a:moveTo>
                        <a:pt x="2281" y="0"/>
                      </a:moveTo>
                      <a:cubicBezTo>
                        <a:pt x="2177" y="0"/>
                        <a:pt x="2074" y="46"/>
                        <a:pt x="2002" y="153"/>
                      </a:cubicBezTo>
                      <a:cubicBezTo>
                        <a:pt x="1492" y="1056"/>
                        <a:pt x="864" y="1880"/>
                        <a:pt x="118" y="2626"/>
                      </a:cubicBezTo>
                      <a:cubicBezTo>
                        <a:pt x="0" y="2744"/>
                        <a:pt x="0" y="2979"/>
                        <a:pt x="118" y="3136"/>
                      </a:cubicBezTo>
                      <a:cubicBezTo>
                        <a:pt x="197" y="3215"/>
                        <a:pt x="295" y="3254"/>
                        <a:pt x="393" y="3254"/>
                      </a:cubicBezTo>
                      <a:cubicBezTo>
                        <a:pt x="491" y="3254"/>
                        <a:pt x="589" y="3215"/>
                        <a:pt x="668" y="3136"/>
                      </a:cubicBezTo>
                      <a:cubicBezTo>
                        <a:pt x="1414" y="2351"/>
                        <a:pt x="2081" y="1487"/>
                        <a:pt x="2630" y="545"/>
                      </a:cubicBezTo>
                      <a:cubicBezTo>
                        <a:pt x="2767" y="244"/>
                        <a:pt x="2522" y="0"/>
                        <a:pt x="22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4675169" y="2773134"/>
                  <a:ext cx="56870" cy="188834"/>
                </a:xfrm>
                <a:custGeom>
                  <a:avLst/>
                  <a:gdLst/>
                  <a:ahLst/>
                  <a:cxnLst/>
                  <a:rect l="l" t="t" r="r" b="b"/>
                  <a:pathLst>
                    <a:path w="3005" h="9978" extrusionOk="0">
                      <a:moveTo>
                        <a:pt x="2642" y="0"/>
                      </a:moveTo>
                      <a:cubicBezTo>
                        <a:pt x="2455" y="0"/>
                        <a:pt x="2259" y="118"/>
                        <a:pt x="2239" y="354"/>
                      </a:cubicBezTo>
                      <a:cubicBezTo>
                        <a:pt x="1925" y="3494"/>
                        <a:pt x="1219" y="6595"/>
                        <a:pt x="120" y="9540"/>
                      </a:cubicBezTo>
                      <a:cubicBezTo>
                        <a:pt x="0" y="9802"/>
                        <a:pt x="229" y="9978"/>
                        <a:pt x="463" y="9978"/>
                      </a:cubicBezTo>
                      <a:cubicBezTo>
                        <a:pt x="613" y="9978"/>
                        <a:pt x="765" y="9905"/>
                        <a:pt x="826" y="9736"/>
                      </a:cubicBezTo>
                      <a:cubicBezTo>
                        <a:pt x="1925" y="6713"/>
                        <a:pt x="2671" y="3573"/>
                        <a:pt x="2985" y="354"/>
                      </a:cubicBezTo>
                      <a:cubicBezTo>
                        <a:pt x="3005" y="118"/>
                        <a:pt x="2828" y="0"/>
                        <a:pt x="26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4649185" y="2822018"/>
                  <a:ext cx="23808" cy="47426"/>
                </a:xfrm>
                <a:custGeom>
                  <a:avLst/>
                  <a:gdLst/>
                  <a:ahLst/>
                  <a:cxnLst/>
                  <a:rect l="l" t="t" r="r" b="b"/>
                  <a:pathLst>
                    <a:path w="1258" h="2506" extrusionOk="0">
                      <a:moveTo>
                        <a:pt x="867" y="1"/>
                      </a:moveTo>
                      <a:cubicBezTo>
                        <a:pt x="698" y="1"/>
                        <a:pt x="540" y="112"/>
                        <a:pt x="472" y="283"/>
                      </a:cubicBezTo>
                      <a:cubicBezTo>
                        <a:pt x="354" y="872"/>
                        <a:pt x="197" y="1461"/>
                        <a:pt x="40" y="2049"/>
                      </a:cubicBezTo>
                      <a:cubicBezTo>
                        <a:pt x="1" y="2246"/>
                        <a:pt x="79" y="2442"/>
                        <a:pt x="276" y="2481"/>
                      </a:cubicBezTo>
                      <a:cubicBezTo>
                        <a:pt x="318" y="2498"/>
                        <a:pt x="361" y="2506"/>
                        <a:pt x="405" y="2506"/>
                      </a:cubicBezTo>
                      <a:cubicBezTo>
                        <a:pt x="564" y="2506"/>
                        <a:pt x="716" y="2400"/>
                        <a:pt x="747" y="2246"/>
                      </a:cubicBezTo>
                      <a:cubicBezTo>
                        <a:pt x="904" y="1657"/>
                        <a:pt x="1061" y="1068"/>
                        <a:pt x="1218" y="479"/>
                      </a:cubicBezTo>
                      <a:cubicBezTo>
                        <a:pt x="1257" y="283"/>
                        <a:pt x="1139" y="87"/>
                        <a:pt x="943" y="8"/>
                      </a:cubicBezTo>
                      <a:cubicBezTo>
                        <a:pt x="918" y="3"/>
                        <a:pt x="892" y="1"/>
                        <a:pt x="8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4726853" y="2815356"/>
                  <a:ext cx="67089" cy="168622"/>
                </a:xfrm>
                <a:custGeom>
                  <a:avLst/>
                  <a:gdLst/>
                  <a:ahLst/>
                  <a:cxnLst/>
                  <a:rect l="l" t="t" r="r" b="b"/>
                  <a:pathLst>
                    <a:path w="3545" h="8910" extrusionOk="0">
                      <a:moveTo>
                        <a:pt x="3091" y="0"/>
                      </a:moveTo>
                      <a:cubicBezTo>
                        <a:pt x="2949" y="0"/>
                        <a:pt x="2813" y="73"/>
                        <a:pt x="2767" y="242"/>
                      </a:cubicBezTo>
                      <a:cubicBezTo>
                        <a:pt x="2139" y="3030"/>
                        <a:pt x="1275" y="5738"/>
                        <a:pt x="137" y="8329"/>
                      </a:cubicBezTo>
                      <a:cubicBezTo>
                        <a:pt x="0" y="8629"/>
                        <a:pt x="261" y="8909"/>
                        <a:pt x="498" y="8909"/>
                      </a:cubicBezTo>
                      <a:cubicBezTo>
                        <a:pt x="604" y="8909"/>
                        <a:pt x="704" y="8854"/>
                        <a:pt x="765" y="8722"/>
                      </a:cubicBezTo>
                      <a:cubicBezTo>
                        <a:pt x="1942" y="6052"/>
                        <a:pt x="2845" y="3304"/>
                        <a:pt x="3473" y="439"/>
                      </a:cubicBezTo>
                      <a:cubicBezTo>
                        <a:pt x="3545" y="176"/>
                        <a:pt x="3312" y="0"/>
                        <a:pt x="30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4792580" y="2922320"/>
                  <a:ext cx="26022" cy="48921"/>
                </a:xfrm>
                <a:custGeom>
                  <a:avLst/>
                  <a:gdLst/>
                  <a:ahLst/>
                  <a:cxnLst/>
                  <a:rect l="l" t="t" r="r" b="b"/>
                  <a:pathLst>
                    <a:path w="1375" h="2585" extrusionOk="0">
                      <a:moveTo>
                        <a:pt x="984" y="0"/>
                      </a:moveTo>
                      <a:cubicBezTo>
                        <a:pt x="815" y="0"/>
                        <a:pt x="658" y="112"/>
                        <a:pt x="589" y="283"/>
                      </a:cubicBezTo>
                      <a:cubicBezTo>
                        <a:pt x="471" y="911"/>
                        <a:pt x="275" y="1500"/>
                        <a:pt x="40" y="2128"/>
                      </a:cubicBezTo>
                      <a:cubicBezTo>
                        <a:pt x="0" y="2324"/>
                        <a:pt x="118" y="2520"/>
                        <a:pt x="314" y="2559"/>
                      </a:cubicBezTo>
                      <a:cubicBezTo>
                        <a:pt x="348" y="2576"/>
                        <a:pt x="383" y="2584"/>
                        <a:pt x="419" y="2584"/>
                      </a:cubicBezTo>
                      <a:cubicBezTo>
                        <a:pt x="550" y="2584"/>
                        <a:pt x="684" y="2478"/>
                        <a:pt x="746" y="2324"/>
                      </a:cubicBezTo>
                      <a:cubicBezTo>
                        <a:pt x="982" y="1696"/>
                        <a:pt x="1178" y="1107"/>
                        <a:pt x="1335" y="479"/>
                      </a:cubicBezTo>
                      <a:cubicBezTo>
                        <a:pt x="1374" y="283"/>
                        <a:pt x="1257" y="86"/>
                        <a:pt x="1060" y="8"/>
                      </a:cubicBezTo>
                      <a:cubicBezTo>
                        <a:pt x="1035" y="3"/>
                        <a:pt x="1010" y="0"/>
                        <a:pt x="9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4826002" y="2887536"/>
                  <a:ext cx="18603" cy="13399"/>
                </a:xfrm>
                <a:custGeom>
                  <a:avLst/>
                  <a:gdLst/>
                  <a:ahLst/>
                  <a:cxnLst/>
                  <a:rect l="l" t="t" r="r" b="b"/>
                  <a:pathLst>
                    <a:path w="983" h="708" extrusionOk="0">
                      <a:moveTo>
                        <a:pt x="472" y="1"/>
                      </a:moveTo>
                      <a:cubicBezTo>
                        <a:pt x="1" y="1"/>
                        <a:pt x="1" y="707"/>
                        <a:pt x="472" y="707"/>
                      </a:cubicBezTo>
                      <a:cubicBezTo>
                        <a:pt x="982" y="707"/>
                        <a:pt x="982"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5475053" y="1441212"/>
                  <a:ext cx="271612" cy="199621"/>
                </a:xfrm>
                <a:custGeom>
                  <a:avLst/>
                  <a:gdLst/>
                  <a:ahLst/>
                  <a:cxnLst/>
                  <a:rect l="l" t="t" r="r" b="b"/>
                  <a:pathLst>
                    <a:path w="14352" h="10548" extrusionOk="0">
                      <a:moveTo>
                        <a:pt x="2551" y="1"/>
                      </a:moveTo>
                      <a:cubicBezTo>
                        <a:pt x="1857" y="1"/>
                        <a:pt x="1153" y="62"/>
                        <a:pt x="447" y="189"/>
                      </a:cubicBezTo>
                      <a:cubicBezTo>
                        <a:pt x="0" y="263"/>
                        <a:pt x="153" y="902"/>
                        <a:pt x="571" y="902"/>
                      </a:cubicBezTo>
                      <a:cubicBezTo>
                        <a:pt x="594" y="902"/>
                        <a:pt x="618" y="900"/>
                        <a:pt x="643" y="896"/>
                      </a:cubicBezTo>
                      <a:cubicBezTo>
                        <a:pt x="1299" y="779"/>
                        <a:pt x="1951" y="723"/>
                        <a:pt x="2594" y="723"/>
                      </a:cubicBezTo>
                      <a:cubicBezTo>
                        <a:pt x="8028" y="723"/>
                        <a:pt x="12790" y="4732"/>
                        <a:pt x="13598" y="10278"/>
                      </a:cubicBezTo>
                      <a:cubicBezTo>
                        <a:pt x="13629" y="10466"/>
                        <a:pt x="13761" y="10548"/>
                        <a:pt x="13903" y="10548"/>
                      </a:cubicBezTo>
                      <a:cubicBezTo>
                        <a:pt x="14116" y="10548"/>
                        <a:pt x="14351" y="10364"/>
                        <a:pt x="14304" y="10082"/>
                      </a:cubicBezTo>
                      <a:cubicBezTo>
                        <a:pt x="13393" y="4197"/>
                        <a:pt x="8295" y="1"/>
                        <a:pt x="25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5615534" y="1510364"/>
                  <a:ext cx="72407" cy="76911"/>
                </a:xfrm>
                <a:custGeom>
                  <a:avLst/>
                  <a:gdLst/>
                  <a:ahLst/>
                  <a:cxnLst/>
                  <a:rect l="l" t="t" r="r" b="b"/>
                  <a:pathLst>
                    <a:path w="3826" h="4064" extrusionOk="0">
                      <a:moveTo>
                        <a:pt x="518" y="0"/>
                      </a:moveTo>
                      <a:cubicBezTo>
                        <a:pt x="213" y="0"/>
                        <a:pt x="1" y="469"/>
                        <a:pt x="325" y="696"/>
                      </a:cubicBezTo>
                      <a:cubicBezTo>
                        <a:pt x="1503" y="1481"/>
                        <a:pt x="2445" y="2581"/>
                        <a:pt x="2995" y="3876"/>
                      </a:cubicBezTo>
                      <a:cubicBezTo>
                        <a:pt x="3079" y="4008"/>
                        <a:pt x="3197" y="4063"/>
                        <a:pt x="3312" y="4063"/>
                      </a:cubicBezTo>
                      <a:cubicBezTo>
                        <a:pt x="3574" y="4063"/>
                        <a:pt x="3825" y="3783"/>
                        <a:pt x="3662" y="3483"/>
                      </a:cubicBezTo>
                      <a:cubicBezTo>
                        <a:pt x="2995" y="2109"/>
                        <a:pt x="1974" y="892"/>
                        <a:pt x="718" y="68"/>
                      </a:cubicBezTo>
                      <a:cubicBezTo>
                        <a:pt x="650" y="21"/>
                        <a:pt x="582" y="0"/>
                        <a:pt x="5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5741290" y="1689205"/>
                  <a:ext cx="18584" cy="13380"/>
                </a:xfrm>
                <a:custGeom>
                  <a:avLst/>
                  <a:gdLst/>
                  <a:ahLst/>
                  <a:cxnLst/>
                  <a:rect l="l" t="t" r="r" b="b"/>
                  <a:pathLst>
                    <a:path w="982" h="707" extrusionOk="0">
                      <a:moveTo>
                        <a:pt x="511" y="0"/>
                      </a:moveTo>
                      <a:cubicBezTo>
                        <a:pt x="1" y="0"/>
                        <a:pt x="1" y="707"/>
                        <a:pt x="511" y="707"/>
                      </a:cubicBezTo>
                      <a:cubicBezTo>
                        <a:pt x="982" y="707"/>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5768637" y="1939658"/>
                  <a:ext cx="101987" cy="295608"/>
                </a:xfrm>
                <a:custGeom>
                  <a:avLst/>
                  <a:gdLst/>
                  <a:ahLst/>
                  <a:cxnLst/>
                  <a:rect l="l" t="t" r="r" b="b"/>
                  <a:pathLst>
                    <a:path w="5389" h="15620" extrusionOk="0">
                      <a:moveTo>
                        <a:pt x="449" y="0"/>
                      </a:moveTo>
                      <a:cubicBezTo>
                        <a:pt x="236" y="0"/>
                        <a:pt x="0" y="184"/>
                        <a:pt x="47" y="467"/>
                      </a:cubicBezTo>
                      <a:lnTo>
                        <a:pt x="8" y="467"/>
                      </a:lnTo>
                      <a:cubicBezTo>
                        <a:pt x="754" y="5649"/>
                        <a:pt x="2285" y="10713"/>
                        <a:pt x="4601" y="15423"/>
                      </a:cubicBezTo>
                      <a:cubicBezTo>
                        <a:pt x="4664" y="15562"/>
                        <a:pt x="4776" y="15620"/>
                        <a:pt x="4891" y="15620"/>
                      </a:cubicBezTo>
                      <a:cubicBezTo>
                        <a:pt x="5133" y="15620"/>
                        <a:pt x="5389" y="15363"/>
                        <a:pt x="5229" y="15070"/>
                      </a:cubicBezTo>
                      <a:cubicBezTo>
                        <a:pt x="2992" y="10399"/>
                        <a:pt x="1461" y="5413"/>
                        <a:pt x="754" y="271"/>
                      </a:cubicBezTo>
                      <a:cubicBezTo>
                        <a:pt x="723" y="82"/>
                        <a:pt x="591" y="0"/>
                        <a:pt x="4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5750204" y="1791267"/>
                  <a:ext cx="23051" cy="48770"/>
                </a:xfrm>
                <a:custGeom>
                  <a:avLst/>
                  <a:gdLst/>
                  <a:ahLst/>
                  <a:cxnLst/>
                  <a:rect l="l" t="t" r="r" b="b"/>
                  <a:pathLst>
                    <a:path w="1218" h="2577" extrusionOk="0">
                      <a:moveTo>
                        <a:pt x="439" y="0"/>
                      </a:moveTo>
                      <a:cubicBezTo>
                        <a:pt x="399" y="0"/>
                        <a:pt x="357" y="8"/>
                        <a:pt x="315" y="25"/>
                      </a:cubicBezTo>
                      <a:cubicBezTo>
                        <a:pt x="118" y="64"/>
                        <a:pt x="1" y="260"/>
                        <a:pt x="40" y="457"/>
                      </a:cubicBezTo>
                      <a:lnTo>
                        <a:pt x="79" y="457"/>
                      </a:lnTo>
                      <a:cubicBezTo>
                        <a:pt x="158" y="771"/>
                        <a:pt x="275" y="1045"/>
                        <a:pt x="354" y="1359"/>
                      </a:cubicBezTo>
                      <a:cubicBezTo>
                        <a:pt x="354" y="1516"/>
                        <a:pt x="393" y="1673"/>
                        <a:pt x="432" y="1831"/>
                      </a:cubicBezTo>
                      <a:cubicBezTo>
                        <a:pt x="432" y="1909"/>
                        <a:pt x="472" y="1988"/>
                        <a:pt x="472" y="2027"/>
                      </a:cubicBezTo>
                      <a:lnTo>
                        <a:pt x="472" y="2145"/>
                      </a:lnTo>
                      <a:lnTo>
                        <a:pt x="472" y="2223"/>
                      </a:lnTo>
                      <a:cubicBezTo>
                        <a:pt x="472" y="2419"/>
                        <a:pt x="629" y="2576"/>
                        <a:pt x="825" y="2576"/>
                      </a:cubicBezTo>
                      <a:cubicBezTo>
                        <a:pt x="1021" y="2576"/>
                        <a:pt x="1218" y="2419"/>
                        <a:pt x="1218" y="2223"/>
                      </a:cubicBezTo>
                      <a:cubicBezTo>
                        <a:pt x="1139" y="1556"/>
                        <a:pt x="982" y="888"/>
                        <a:pt x="747" y="260"/>
                      </a:cubicBezTo>
                      <a:cubicBezTo>
                        <a:pt x="716" y="106"/>
                        <a:pt x="588" y="0"/>
                        <a:pt x="4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5751377" y="2117004"/>
                  <a:ext cx="206850" cy="351324"/>
                </a:xfrm>
                <a:custGeom>
                  <a:avLst/>
                  <a:gdLst/>
                  <a:ahLst/>
                  <a:cxnLst/>
                  <a:rect l="l" t="t" r="r" b="b"/>
                  <a:pathLst>
                    <a:path w="10930" h="18564" extrusionOk="0">
                      <a:moveTo>
                        <a:pt x="459" y="1"/>
                      </a:moveTo>
                      <a:cubicBezTo>
                        <a:pt x="224" y="1"/>
                        <a:pt x="0" y="176"/>
                        <a:pt x="96" y="439"/>
                      </a:cubicBezTo>
                      <a:lnTo>
                        <a:pt x="135" y="439"/>
                      </a:lnTo>
                      <a:cubicBezTo>
                        <a:pt x="2569" y="6877"/>
                        <a:pt x="5945" y="12922"/>
                        <a:pt x="10106" y="18418"/>
                      </a:cubicBezTo>
                      <a:cubicBezTo>
                        <a:pt x="10186" y="18520"/>
                        <a:pt x="10295" y="18564"/>
                        <a:pt x="10403" y="18564"/>
                      </a:cubicBezTo>
                      <a:cubicBezTo>
                        <a:pt x="10669" y="18564"/>
                        <a:pt x="10929" y="18304"/>
                        <a:pt x="10734" y="18026"/>
                      </a:cubicBezTo>
                      <a:cubicBezTo>
                        <a:pt x="6573" y="12608"/>
                        <a:pt x="3275" y="6602"/>
                        <a:pt x="842" y="243"/>
                      </a:cubicBezTo>
                      <a:cubicBezTo>
                        <a:pt x="765" y="73"/>
                        <a:pt x="610" y="1"/>
                        <a:pt x="4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5883928" y="2256046"/>
                  <a:ext cx="17846" cy="13399"/>
                </a:xfrm>
                <a:custGeom>
                  <a:avLst/>
                  <a:gdLst/>
                  <a:ahLst/>
                  <a:cxnLst/>
                  <a:rect l="l" t="t" r="r" b="b"/>
                  <a:pathLst>
                    <a:path w="943" h="708" extrusionOk="0">
                      <a:moveTo>
                        <a:pt x="472" y="1"/>
                      </a:moveTo>
                      <a:cubicBezTo>
                        <a:pt x="1" y="1"/>
                        <a:pt x="1" y="708"/>
                        <a:pt x="472" y="708"/>
                      </a:cubicBezTo>
                      <a:cubicBezTo>
                        <a:pt x="943" y="708"/>
                        <a:pt x="943"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5925714" y="2324139"/>
                  <a:ext cx="247047" cy="246195"/>
                </a:xfrm>
                <a:custGeom>
                  <a:avLst/>
                  <a:gdLst/>
                  <a:ahLst/>
                  <a:cxnLst/>
                  <a:rect l="l" t="t" r="r" b="b"/>
                  <a:pathLst>
                    <a:path w="13054" h="13009" extrusionOk="0">
                      <a:moveTo>
                        <a:pt x="473" y="0"/>
                      </a:moveTo>
                      <a:cubicBezTo>
                        <a:pt x="230" y="0"/>
                        <a:pt x="0" y="253"/>
                        <a:pt x="109" y="525"/>
                      </a:cubicBezTo>
                      <a:cubicBezTo>
                        <a:pt x="3053" y="5667"/>
                        <a:pt x="7293" y="9946"/>
                        <a:pt x="12357" y="12969"/>
                      </a:cubicBezTo>
                      <a:cubicBezTo>
                        <a:pt x="12411" y="12996"/>
                        <a:pt x="12465" y="13008"/>
                        <a:pt x="12517" y="13008"/>
                      </a:cubicBezTo>
                      <a:cubicBezTo>
                        <a:pt x="12834" y="13008"/>
                        <a:pt x="13054" y="12544"/>
                        <a:pt x="12749" y="12341"/>
                      </a:cubicBezTo>
                      <a:cubicBezTo>
                        <a:pt x="7764" y="9357"/>
                        <a:pt x="3642" y="5196"/>
                        <a:pt x="776" y="171"/>
                      </a:cubicBezTo>
                      <a:cubicBezTo>
                        <a:pt x="692" y="51"/>
                        <a:pt x="581" y="0"/>
                        <a:pt x="4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6073178" y="2424895"/>
                  <a:ext cx="132759" cy="89175"/>
                </a:xfrm>
                <a:custGeom>
                  <a:avLst/>
                  <a:gdLst/>
                  <a:ahLst/>
                  <a:cxnLst/>
                  <a:rect l="l" t="t" r="r" b="b"/>
                  <a:pathLst>
                    <a:path w="7015" h="4712" extrusionOk="0">
                      <a:moveTo>
                        <a:pt x="496" y="1"/>
                      </a:moveTo>
                      <a:cubicBezTo>
                        <a:pt x="213" y="1"/>
                        <a:pt x="1" y="469"/>
                        <a:pt x="325" y="697"/>
                      </a:cubicBezTo>
                      <a:lnTo>
                        <a:pt x="325" y="736"/>
                      </a:lnTo>
                      <a:cubicBezTo>
                        <a:pt x="2210" y="2149"/>
                        <a:pt x="4212" y="3484"/>
                        <a:pt x="6292" y="4662"/>
                      </a:cubicBezTo>
                      <a:cubicBezTo>
                        <a:pt x="6350" y="4696"/>
                        <a:pt x="6407" y="4711"/>
                        <a:pt x="6462" y="4711"/>
                      </a:cubicBezTo>
                      <a:cubicBezTo>
                        <a:pt x="6782" y="4711"/>
                        <a:pt x="7014" y="4195"/>
                        <a:pt x="6645" y="3994"/>
                      </a:cubicBezTo>
                      <a:cubicBezTo>
                        <a:pt x="4565" y="2817"/>
                        <a:pt x="2563" y="1521"/>
                        <a:pt x="679" y="69"/>
                      </a:cubicBezTo>
                      <a:cubicBezTo>
                        <a:pt x="617" y="21"/>
                        <a:pt x="555" y="1"/>
                        <a:pt x="4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6030294" y="2377886"/>
                  <a:ext cx="18584" cy="14137"/>
                </a:xfrm>
                <a:custGeom>
                  <a:avLst/>
                  <a:gdLst/>
                  <a:ahLst/>
                  <a:cxnLst/>
                  <a:rect l="l" t="t" r="r" b="b"/>
                  <a:pathLst>
                    <a:path w="982" h="747" extrusionOk="0">
                      <a:moveTo>
                        <a:pt x="471" y="1"/>
                      </a:moveTo>
                      <a:cubicBezTo>
                        <a:pt x="0" y="1"/>
                        <a:pt x="0" y="747"/>
                        <a:pt x="471" y="747"/>
                      </a:cubicBezTo>
                      <a:cubicBezTo>
                        <a:pt x="982" y="747"/>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5695094" y="2174082"/>
                  <a:ext cx="310578" cy="510918"/>
                </a:xfrm>
                <a:custGeom>
                  <a:avLst/>
                  <a:gdLst/>
                  <a:ahLst/>
                  <a:cxnLst/>
                  <a:rect l="l" t="t" r="r" b="b"/>
                  <a:pathLst>
                    <a:path w="16411" h="26997" extrusionOk="0">
                      <a:moveTo>
                        <a:pt x="521" y="1"/>
                      </a:moveTo>
                      <a:cubicBezTo>
                        <a:pt x="274" y="1"/>
                        <a:pt x="1" y="263"/>
                        <a:pt x="165" y="563"/>
                      </a:cubicBezTo>
                      <a:cubicBezTo>
                        <a:pt x="3776" y="7551"/>
                        <a:pt x="7702" y="14421"/>
                        <a:pt x="11942" y="21094"/>
                      </a:cubicBezTo>
                      <a:cubicBezTo>
                        <a:pt x="13119" y="23018"/>
                        <a:pt x="14336" y="24941"/>
                        <a:pt x="15592" y="26826"/>
                      </a:cubicBezTo>
                      <a:cubicBezTo>
                        <a:pt x="15677" y="26947"/>
                        <a:pt x="15795" y="26997"/>
                        <a:pt x="15910" y="26997"/>
                      </a:cubicBezTo>
                      <a:cubicBezTo>
                        <a:pt x="16169" y="26997"/>
                        <a:pt x="16411" y="26744"/>
                        <a:pt x="16221" y="26472"/>
                      </a:cubicBezTo>
                      <a:cubicBezTo>
                        <a:pt x="11902" y="19877"/>
                        <a:pt x="7820" y="13086"/>
                        <a:pt x="4012" y="6177"/>
                      </a:cubicBezTo>
                      <a:cubicBezTo>
                        <a:pt x="2913" y="4214"/>
                        <a:pt x="1853" y="2212"/>
                        <a:pt x="793" y="171"/>
                      </a:cubicBezTo>
                      <a:cubicBezTo>
                        <a:pt x="733" y="51"/>
                        <a:pt x="62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5763470" y="2424422"/>
                  <a:ext cx="86998" cy="116313"/>
                </a:xfrm>
                <a:custGeom>
                  <a:avLst/>
                  <a:gdLst/>
                  <a:ahLst/>
                  <a:cxnLst/>
                  <a:rect l="l" t="t" r="r" b="b"/>
                  <a:pathLst>
                    <a:path w="4597" h="6146" extrusionOk="0">
                      <a:moveTo>
                        <a:pt x="481" y="1"/>
                      </a:moveTo>
                      <a:cubicBezTo>
                        <a:pt x="232" y="1"/>
                        <a:pt x="0" y="254"/>
                        <a:pt x="163" y="525"/>
                      </a:cubicBezTo>
                      <a:cubicBezTo>
                        <a:pt x="1262" y="2410"/>
                        <a:pt x="2440" y="4255"/>
                        <a:pt x="3775" y="5982"/>
                      </a:cubicBezTo>
                      <a:cubicBezTo>
                        <a:pt x="3856" y="6098"/>
                        <a:pt x="3969" y="6146"/>
                        <a:pt x="4079" y="6146"/>
                      </a:cubicBezTo>
                      <a:cubicBezTo>
                        <a:pt x="4342" y="6146"/>
                        <a:pt x="4596" y="5877"/>
                        <a:pt x="4403" y="5629"/>
                      </a:cubicBezTo>
                      <a:cubicBezTo>
                        <a:pt x="3068" y="3862"/>
                        <a:pt x="1891" y="2056"/>
                        <a:pt x="791" y="172"/>
                      </a:cubicBezTo>
                      <a:cubicBezTo>
                        <a:pt x="707" y="51"/>
                        <a:pt x="592" y="1"/>
                        <a:pt x="4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5739814" y="2374914"/>
                  <a:ext cx="18584" cy="13399"/>
                </a:xfrm>
                <a:custGeom>
                  <a:avLst/>
                  <a:gdLst/>
                  <a:ahLst/>
                  <a:cxnLst/>
                  <a:rect l="l" t="t" r="r" b="b"/>
                  <a:pathLst>
                    <a:path w="982" h="708" extrusionOk="0">
                      <a:moveTo>
                        <a:pt x="510" y="1"/>
                      </a:moveTo>
                      <a:cubicBezTo>
                        <a:pt x="0" y="1"/>
                        <a:pt x="0" y="708"/>
                        <a:pt x="510" y="708"/>
                      </a:cubicBezTo>
                      <a:cubicBezTo>
                        <a:pt x="981" y="708"/>
                        <a:pt x="981" y="1"/>
                        <a:pt x="5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5632793" y="2287140"/>
                  <a:ext cx="188928" cy="351645"/>
                </a:xfrm>
                <a:custGeom>
                  <a:avLst/>
                  <a:gdLst/>
                  <a:ahLst/>
                  <a:cxnLst/>
                  <a:rect l="l" t="t" r="r" b="b"/>
                  <a:pathLst>
                    <a:path w="9983" h="18581" extrusionOk="0">
                      <a:moveTo>
                        <a:pt x="463" y="0"/>
                      </a:moveTo>
                      <a:cubicBezTo>
                        <a:pt x="230" y="0"/>
                        <a:pt x="1" y="176"/>
                        <a:pt x="120" y="438"/>
                      </a:cubicBezTo>
                      <a:cubicBezTo>
                        <a:pt x="2397" y="6759"/>
                        <a:pt x="5459" y="12804"/>
                        <a:pt x="9149" y="18418"/>
                      </a:cubicBezTo>
                      <a:cubicBezTo>
                        <a:pt x="9229" y="18533"/>
                        <a:pt x="9340" y="18580"/>
                        <a:pt x="9451" y="18580"/>
                      </a:cubicBezTo>
                      <a:cubicBezTo>
                        <a:pt x="9718" y="18580"/>
                        <a:pt x="9983" y="18303"/>
                        <a:pt x="9816" y="18025"/>
                      </a:cubicBezTo>
                      <a:cubicBezTo>
                        <a:pt x="6126" y="12490"/>
                        <a:pt x="3103" y="6484"/>
                        <a:pt x="827" y="242"/>
                      </a:cubicBezTo>
                      <a:cubicBezTo>
                        <a:pt x="765" y="73"/>
                        <a:pt x="613" y="0"/>
                        <a:pt x="4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5640988" y="2455156"/>
                  <a:ext cx="43111" cy="75246"/>
                </a:xfrm>
                <a:custGeom>
                  <a:avLst/>
                  <a:gdLst/>
                  <a:ahLst/>
                  <a:cxnLst/>
                  <a:rect l="l" t="t" r="r" b="b"/>
                  <a:pathLst>
                    <a:path w="2278" h="3976" extrusionOk="0">
                      <a:moveTo>
                        <a:pt x="412" y="1"/>
                      </a:moveTo>
                      <a:cubicBezTo>
                        <a:pt x="350" y="1"/>
                        <a:pt x="289" y="14"/>
                        <a:pt x="237" y="40"/>
                      </a:cubicBezTo>
                      <a:cubicBezTo>
                        <a:pt x="80" y="158"/>
                        <a:pt x="1" y="354"/>
                        <a:pt x="119" y="550"/>
                      </a:cubicBezTo>
                      <a:lnTo>
                        <a:pt x="80" y="550"/>
                      </a:lnTo>
                      <a:cubicBezTo>
                        <a:pt x="629" y="1571"/>
                        <a:pt x="1061" y="2631"/>
                        <a:pt x="1532" y="3730"/>
                      </a:cubicBezTo>
                      <a:cubicBezTo>
                        <a:pt x="1565" y="3893"/>
                        <a:pt x="1706" y="3975"/>
                        <a:pt x="1866" y="3975"/>
                      </a:cubicBezTo>
                      <a:cubicBezTo>
                        <a:pt x="1898" y="3975"/>
                        <a:pt x="1931" y="3972"/>
                        <a:pt x="1964" y="3965"/>
                      </a:cubicBezTo>
                      <a:cubicBezTo>
                        <a:pt x="2160" y="3926"/>
                        <a:pt x="2278" y="3730"/>
                        <a:pt x="2239" y="3534"/>
                      </a:cubicBezTo>
                      <a:cubicBezTo>
                        <a:pt x="1768" y="2395"/>
                        <a:pt x="1257" y="1257"/>
                        <a:pt x="747" y="158"/>
                      </a:cubicBezTo>
                      <a:cubicBezTo>
                        <a:pt x="668" y="53"/>
                        <a:pt x="538" y="1"/>
                        <a:pt x="4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5556014" y="2355687"/>
                  <a:ext cx="114780" cy="269624"/>
                </a:xfrm>
                <a:custGeom>
                  <a:avLst/>
                  <a:gdLst/>
                  <a:ahLst/>
                  <a:cxnLst/>
                  <a:rect l="l" t="t" r="r" b="b"/>
                  <a:pathLst>
                    <a:path w="6065" h="14247" extrusionOk="0">
                      <a:moveTo>
                        <a:pt x="439" y="1"/>
                      </a:moveTo>
                      <a:cubicBezTo>
                        <a:pt x="217" y="1"/>
                        <a:pt x="0" y="185"/>
                        <a:pt x="94" y="467"/>
                      </a:cubicBezTo>
                      <a:cubicBezTo>
                        <a:pt x="1390" y="5139"/>
                        <a:pt x="3156" y="9693"/>
                        <a:pt x="5276" y="14050"/>
                      </a:cubicBezTo>
                      <a:cubicBezTo>
                        <a:pt x="5352" y="14189"/>
                        <a:pt x="5468" y="14246"/>
                        <a:pt x="5583" y="14246"/>
                      </a:cubicBezTo>
                      <a:cubicBezTo>
                        <a:pt x="5826" y="14246"/>
                        <a:pt x="6064" y="13990"/>
                        <a:pt x="5904" y="13697"/>
                      </a:cubicBezTo>
                      <a:cubicBezTo>
                        <a:pt x="3824" y="9378"/>
                        <a:pt x="2096" y="4903"/>
                        <a:pt x="801" y="271"/>
                      </a:cubicBezTo>
                      <a:cubicBezTo>
                        <a:pt x="738" y="83"/>
                        <a:pt x="587" y="1"/>
                        <a:pt x="4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5503403" y="2382447"/>
                  <a:ext cx="102290" cy="255014"/>
                </a:xfrm>
                <a:custGeom>
                  <a:avLst/>
                  <a:gdLst/>
                  <a:ahLst/>
                  <a:cxnLst/>
                  <a:rect l="l" t="t" r="r" b="b"/>
                  <a:pathLst>
                    <a:path w="5405" h="13475" extrusionOk="0">
                      <a:moveTo>
                        <a:pt x="449" y="0"/>
                      </a:moveTo>
                      <a:cubicBezTo>
                        <a:pt x="236" y="0"/>
                        <a:pt x="1" y="184"/>
                        <a:pt x="48" y="467"/>
                      </a:cubicBezTo>
                      <a:cubicBezTo>
                        <a:pt x="794" y="4981"/>
                        <a:pt x="2325" y="9338"/>
                        <a:pt x="4602" y="13303"/>
                      </a:cubicBezTo>
                      <a:cubicBezTo>
                        <a:pt x="4686" y="13424"/>
                        <a:pt x="4801" y="13474"/>
                        <a:pt x="4913" y="13474"/>
                      </a:cubicBezTo>
                      <a:cubicBezTo>
                        <a:pt x="5165" y="13474"/>
                        <a:pt x="5405" y="13222"/>
                        <a:pt x="5269" y="12950"/>
                      </a:cubicBezTo>
                      <a:cubicBezTo>
                        <a:pt x="2992" y="9024"/>
                        <a:pt x="1461" y="4706"/>
                        <a:pt x="754" y="270"/>
                      </a:cubicBezTo>
                      <a:cubicBezTo>
                        <a:pt x="723" y="82"/>
                        <a:pt x="591" y="0"/>
                        <a:pt x="4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5460462" y="2461099"/>
                  <a:ext cx="20079" cy="54258"/>
                </a:xfrm>
                <a:custGeom>
                  <a:avLst/>
                  <a:gdLst/>
                  <a:ahLst/>
                  <a:cxnLst/>
                  <a:rect l="l" t="t" r="r" b="b"/>
                  <a:pathLst>
                    <a:path w="1061" h="2867" extrusionOk="0">
                      <a:moveTo>
                        <a:pt x="393" y="1"/>
                      </a:moveTo>
                      <a:cubicBezTo>
                        <a:pt x="236" y="1"/>
                        <a:pt x="1" y="158"/>
                        <a:pt x="40" y="354"/>
                      </a:cubicBezTo>
                      <a:cubicBezTo>
                        <a:pt x="118" y="1061"/>
                        <a:pt x="197" y="1767"/>
                        <a:pt x="276" y="2474"/>
                      </a:cubicBezTo>
                      <a:cubicBezTo>
                        <a:pt x="276" y="2709"/>
                        <a:pt x="472" y="2866"/>
                        <a:pt x="668" y="2866"/>
                      </a:cubicBezTo>
                      <a:cubicBezTo>
                        <a:pt x="825" y="2866"/>
                        <a:pt x="1061" y="2709"/>
                        <a:pt x="1021" y="2474"/>
                      </a:cubicBezTo>
                      <a:cubicBezTo>
                        <a:pt x="943" y="1767"/>
                        <a:pt x="864" y="1061"/>
                        <a:pt x="786" y="354"/>
                      </a:cubicBezTo>
                      <a:cubicBezTo>
                        <a:pt x="747" y="158"/>
                        <a:pt x="590" y="1"/>
                        <a:pt x="3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5183362" y="4254526"/>
                  <a:ext cx="599544" cy="1020796"/>
                </a:xfrm>
                <a:custGeom>
                  <a:avLst/>
                  <a:gdLst/>
                  <a:ahLst/>
                  <a:cxnLst/>
                  <a:rect l="l" t="t" r="r" b="b"/>
                  <a:pathLst>
                    <a:path w="31680" h="53939" extrusionOk="0">
                      <a:moveTo>
                        <a:pt x="26930" y="0"/>
                      </a:moveTo>
                      <a:lnTo>
                        <a:pt x="0" y="3259"/>
                      </a:lnTo>
                      <a:cubicBezTo>
                        <a:pt x="4554" y="18451"/>
                        <a:pt x="7773" y="34035"/>
                        <a:pt x="9696" y="49816"/>
                      </a:cubicBezTo>
                      <a:lnTo>
                        <a:pt x="31641" y="53938"/>
                      </a:lnTo>
                      <a:cubicBezTo>
                        <a:pt x="31680" y="35841"/>
                        <a:pt x="30110" y="17783"/>
                        <a:pt x="269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6"/>
                <p:cNvSpPr/>
                <p:nvPr/>
              </p:nvSpPr>
              <p:spPr>
                <a:xfrm>
                  <a:off x="5175925" y="4247392"/>
                  <a:ext cx="613681" cy="1034213"/>
                </a:xfrm>
                <a:custGeom>
                  <a:avLst/>
                  <a:gdLst/>
                  <a:ahLst/>
                  <a:cxnLst/>
                  <a:rect l="l" t="t" r="r" b="b"/>
                  <a:pathLst>
                    <a:path w="32427" h="54648" extrusionOk="0">
                      <a:moveTo>
                        <a:pt x="27031" y="804"/>
                      </a:moveTo>
                      <a:cubicBezTo>
                        <a:pt x="29468" y="14587"/>
                        <a:pt x="30939" y="28524"/>
                        <a:pt x="31445" y="42499"/>
                      </a:cubicBezTo>
                      <a:cubicBezTo>
                        <a:pt x="31596" y="46279"/>
                        <a:pt x="31674" y="50058"/>
                        <a:pt x="31645" y="53873"/>
                      </a:cubicBezTo>
                      <a:lnTo>
                        <a:pt x="31645" y="53873"/>
                      </a:lnTo>
                      <a:lnTo>
                        <a:pt x="24693" y="52549"/>
                      </a:lnTo>
                      <a:lnTo>
                        <a:pt x="12877" y="50351"/>
                      </a:lnTo>
                      <a:lnTo>
                        <a:pt x="10405" y="49885"/>
                      </a:lnTo>
                      <a:lnTo>
                        <a:pt x="10405" y="49885"/>
                      </a:lnTo>
                      <a:cubicBezTo>
                        <a:pt x="8913" y="37702"/>
                        <a:pt x="6648" y="25597"/>
                        <a:pt x="3573" y="13685"/>
                      </a:cubicBezTo>
                      <a:cubicBezTo>
                        <a:pt x="2745" y="10448"/>
                        <a:pt x="1845" y="7175"/>
                        <a:pt x="872" y="3970"/>
                      </a:cubicBezTo>
                      <a:lnTo>
                        <a:pt x="872" y="3970"/>
                      </a:lnTo>
                      <a:lnTo>
                        <a:pt x="9501" y="2929"/>
                      </a:lnTo>
                      <a:lnTo>
                        <a:pt x="23986" y="1162"/>
                      </a:lnTo>
                      <a:lnTo>
                        <a:pt x="27031" y="804"/>
                      </a:lnTo>
                      <a:close/>
                      <a:moveTo>
                        <a:pt x="27384" y="0"/>
                      </a:moveTo>
                      <a:cubicBezTo>
                        <a:pt x="27329" y="0"/>
                        <a:pt x="27271" y="13"/>
                        <a:pt x="27217" y="36"/>
                      </a:cubicBezTo>
                      <a:lnTo>
                        <a:pt x="27217" y="36"/>
                      </a:lnTo>
                      <a:lnTo>
                        <a:pt x="18255" y="1084"/>
                      </a:lnTo>
                      <a:lnTo>
                        <a:pt x="3769" y="2850"/>
                      </a:lnTo>
                      <a:lnTo>
                        <a:pt x="432" y="3243"/>
                      </a:lnTo>
                      <a:cubicBezTo>
                        <a:pt x="197" y="3243"/>
                        <a:pt x="1" y="3479"/>
                        <a:pt x="79" y="3714"/>
                      </a:cubicBezTo>
                      <a:cubicBezTo>
                        <a:pt x="3573" y="15530"/>
                        <a:pt x="6321" y="27543"/>
                        <a:pt x="8284" y="39712"/>
                      </a:cubicBezTo>
                      <a:cubicBezTo>
                        <a:pt x="8833" y="43206"/>
                        <a:pt x="9304" y="46660"/>
                        <a:pt x="9736" y="50193"/>
                      </a:cubicBezTo>
                      <a:cubicBezTo>
                        <a:pt x="9736" y="50351"/>
                        <a:pt x="9854" y="50468"/>
                        <a:pt x="10011" y="50547"/>
                      </a:cubicBezTo>
                      <a:lnTo>
                        <a:pt x="17430" y="51921"/>
                      </a:lnTo>
                      <a:lnTo>
                        <a:pt x="29246" y="54119"/>
                      </a:lnTo>
                      <a:lnTo>
                        <a:pt x="31955" y="54629"/>
                      </a:lnTo>
                      <a:cubicBezTo>
                        <a:pt x="31991" y="54641"/>
                        <a:pt x="32027" y="54647"/>
                        <a:pt x="32062" y="54647"/>
                      </a:cubicBezTo>
                      <a:cubicBezTo>
                        <a:pt x="32257" y="54647"/>
                        <a:pt x="32426" y="54476"/>
                        <a:pt x="32426" y="54276"/>
                      </a:cubicBezTo>
                      <a:cubicBezTo>
                        <a:pt x="32426" y="40183"/>
                        <a:pt x="31484" y="26129"/>
                        <a:pt x="29561" y="12154"/>
                      </a:cubicBezTo>
                      <a:cubicBezTo>
                        <a:pt x="29015" y="8217"/>
                        <a:pt x="28392" y="4279"/>
                        <a:pt x="27691" y="342"/>
                      </a:cubicBezTo>
                      <a:lnTo>
                        <a:pt x="27691" y="342"/>
                      </a:lnTo>
                      <a:cubicBezTo>
                        <a:pt x="27694" y="251"/>
                        <a:pt x="27668" y="165"/>
                        <a:pt x="27612" y="104"/>
                      </a:cubicBezTo>
                      <a:lnTo>
                        <a:pt x="27612" y="104"/>
                      </a:lnTo>
                      <a:cubicBezTo>
                        <a:pt x="27556" y="32"/>
                        <a:pt x="27473" y="0"/>
                        <a:pt x="273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4079372" y="4245613"/>
                  <a:ext cx="1281563" cy="1057188"/>
                </a:xfrm>
                <a:custGeom>
                  <a:avLst/>
                  <a:gdLst/>
                  <a:ahLst/>
                  <a:cxnLst/>
                  <a:rect l="l" t="t" r="r" b="b"/>
                  <a:pathLst>
                    <a:path w="67718" h="55862" extrusionOk="0">
                      <a:moveTo>
                        <a:pt x="39492" y="0"/>
                      </a:moveTo>
                      <a:cubicBezTo>
                        <a:pt x="37608" y="7302"/>
                        <a:pt x="35684" y="14643"/>
                        <a:pt x="31759" y="21277"/>
                      </a:cubicBezTo>
                      <a:cubicBezTo>
                        <a:pt x="28147" y="27323"/>
                        <a:pt x="23515" y="32661"/>
                        <a:pt x="18686" y="37765"/>
                      </a:cubicBezTo>
                      <a:cubicBezTo>
                        <a:pt x="14054" y="42672"/>
                        <a:pt x="9579" y="47775"/>
                        <a:pt x="4593" y="52329"/>
                      </a:cubicBezTo>
                      <a:cubicBezTo>
                        <a:pt x="3653" y="53152"/>
                        <a:pt x="1305" y="55774"/>
                        <a:pt x="8" y="55861"/>
                      </a:cubicBezTo>
                      <a:lnTo>
                        <a:pt x="8" y="55861"/>
                      </a:lnTo>
                      <a:lnTo>
                        <a:pt x="33643" y="53703"/>
                      </a:lnTo>
                      <a:cubicBezTo>
                        <a:pt x="39178" y="48207"/>
                        <a:pt x="46009" y="43692"/>
                        <a:pt x="50955" y="37804"/>
                      </a:cubicBezTo>
                      <a:cubicBezTo>
                        <a:pt x="53467" y="34781"/>
                        <a:pt x="55469" y="31484"/>
                        <a:pt x="57393" y="28147"/>
                      </a:cubicBezTo>
                      <a:cubicBezTo>
                        <a:pt x="61593" y="20885"/>
                        <a:pt x="65558" y="13465"/>
                        <a:pt x="67717" y="5575"/>
                      </a:cubicBezTo>
                      <a:lnTo>
                        <a:pt x="39492" y="0"/>
                      </a:lnTo>
                      <a:close/>
                      <a:moveTo>
                        <a:pt x="8" y="55861"/>
                      </a:moveTo>
                      <a:lnTo>
                        <a:pt x="0" y="55862"/>
                      </a:lnTo>
                      <a:cubicBezTo>
                        <a:pt x="3" y="55862"/>
                        <a:pt x="5" y="55862"/>
                        <a:pt x="8" y="558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4070497" y="4239935"/>
                  <a:ext cx="1297858" cy="1071041"/>
                </a:xfrm>
                <a:custGeom>
                  <a:avLst/>
                  <a:gdLst/>
                  <a:ahLst/>
                  <a:cxnLst/>
                  <a:rect l="l" t="t" r="r" b="b"/>
                  <a:pathLst>
                    <a:path w="68579" h="56594" extrusionOk="0">
                      <a:moveTo>
                        <a:pt x="40232" y="769"/>
                      </a:moveTo>
                      <a:lnTo>
                        <a:pt x="49422" y="2577"/>
                      </a:lnTo>
                      <a:lnTo>
                        <a:pt x="64575" y="5561"/>
                      </a:lnTo>
                      <a:lnTo>
                        <a:pt x="67729" y="6163"/>
                      </a:lnTo>
                      <a:lnTo>
                        <a:pt x="67729" y="6163"/>
                      </a:lnTo>
                      <a:cubicBezTo>
                        <a:pt x="65556" y="13755"/>
                        <a:pt x="61881" y="20745"/>
                        <a:pt x="57940" y="27583"/>
                      </a:cubicBezTo>
                      <a:cubicBezTo>
                        <a:pt x="55938" y="31038"/>
                        <a:pt x="53936" y="34492"/>
                        <a:pt x="51385" y="37594"/>
                      </a:cubicBezTo>
                      <a:cubicBezTo>
                        <a:pt x="48951" y="40420"/>
                        <a:pt x="46242" y="43050"/>
                        <a:pt x="43376" y="45406"/>
                      </a:cubicBezTo>
                      <a:cubicBezTo>
                        <a:pt x="40196" y="48082"/>
                        <a:pt x="36938" y="50682"/>
                        <a:pt x="33945" y="53622"/>
                      </a:cubicBezTo>
                      <a:lnTo>
                        <a:pt x="33945" y="53622"/>
                      </a:lnTo>
                      <a:lnTo>
                        <a:pt x="22767" y="54395"/>
                      </a:lnTo>
                      <a:lnTo>
                        <a:pt x="4670" y="55573"/>
                      </a:lnTo>
                      <a:lnTo>
                        <a:pt x="2343" y="55725"/>
                      </a:lnTo>
                      <a:lnTo>
                        <a:pt x="2343" y="55725"/>
                      </a:lnTo>
                      <a:cubicBezTo>
                        <a:pt x="2984" y="55231"/>
                        <a:pt x="3565" y="54616"/>
                        <a:pt x="4081" y="54121"/>
                      </a:cubicBezTo>
                      <a:cubicBezTo>
                        <a:pt x="5494" y="52747"/>
                        <a:pt x="6986" y="51373"/>
                        <a:pt x="8399" y="49999"/>
                      </a:cubicBezTo>
                      <a:cubicBezTo>
                        <a:pt x="11971" y="46426"/>
                        <a:pt x="15347" y="42697"/>
                        <a:pt x="18802" y="39046"/>
                      </a:cubicBezTo>
                      <a:cubicBezTo>
                        <a:pt x="25358" y="32059"/>
                        <a:pt x="31757" y="24757"/>
                        <a:pt x="35525" y="15846"/>
                      </a:cubicBezTo>
                      <a:cubicBezTo>
                        <a:pt x="37564" y="10999"/>
                        <a:pt x="38887" y="5850"/>
                        <a:pt x="40232" y="769"/>
                      </a:cubicBezTo>
                      <a:close/>
                      <a:moveTo>
                        <a:pt x="39915" y="1"/>
                      </a:moveTo>
                      <a:cubicBezTo>
                        <a:pt x="39767" y="1"/>
                        <a:pt x="39639" y="107"/>
                        <a:pt x="39608" y="261"/>
                      </a:cubicBezTo>
                      <a:cubicBezTo>
                        <a:pt x="38509" y="4775"/>
                        <a:pt x="37174" y="9251"/>
                        <a:pt x="35604" y="13647"/>
                      </a:cubicBezTo>
                      <a:cubicBezTo>
                        <a:pt x="33916" y="18044"/>
                        <a:pt x="31639" y="22205"/>
                        <a:pt x="28891" y="26052"/>
                      </a:cubicBezTo>
                      <a:cubicBezTo>
                        <a:pt x="26104" y="29860"/>
                        <a:pt x="23081" y="33432"/>
                        <a:pt x="19823" y="36848"/>
                      </a:cubicBezTo>
                      <a:cubicBezTo>
                        <a:pt x="16486" y="40381"/>
                        <a:pt x="13228" y="43992"/>
                        <a:pt x="9812" y="47486"/>
                      </a:cubicBezTo>
                      <a:cubicBezTo>
                        <a:pt x="8085" y="49292"/>
                        <a:pt x="6201" y="50980"/>
                        <a:pt x="4434" y="52707"/>
                      </a:cubicBezTo>
                      <a:cubicBezTo>
                        <a:pt x="3806" y="53335"/>
                        <a:pt x="3178" y="53964"/>
                        <a:pt x="2511" y="54552"/>
                      </a:cubicBezTo>
                      <a:cubicBezTo>
                        <a:pt x="2000" y="55023"/>
                        <a:pt x="1254" y="55730"/>
                        <a:pt x="469" y="55809"/>
                      </a:cubicBezTo>
                      <a:cubicBezTo>
                        <a:pt x="49" y="55885"/>
                        <a:pt x="1" y="56556"/>
                        <a:pt x="432" y="56556"/>
                      </a:cubicBezTo>
                      <a:cubicBezTo>
                        <a:pt x="444" y="56556"/>
                        <a:pt x="457" y="56556"/>
                        <a:pt x="469" y="56554"/>
                      </a:cubicBezTo>
                      <a:lnTo>
                        <a:pt x="469" y="56594"/>
                      </a:lnTo>
                      <a:cubicBezTo>
                        <a:pt x="584" y="56581"/>
                        <a:pt x="698" y="56560"/>
                        <a:pt x="810" y="56532"/>
                      </a:cubicBezTo>
                      <a:lnTo>
                        <a:pt x="810" y="56532"/>
                      </a:lnTo>
                      <a:lnTo>
                        <a:pt x="11854" y="55809"/>
                      </a:lnTo>
                      <a:lnTo>
                        <a:pt x="29951" y="54631"/>
                      </a:lnTo>
                      <a:lnTo>
                        <a:pt x="34041" y="54361"/>
                      </a:lnTo>
                      <a:lnTo>
                        <a:pt x="34041" y="54361"/>
                      </a:lnTo>
                      <a:cubicBezTo>
                        <a:pt x="34074" y="54370"/>
                        <a:pt x="34108" y="54376"/>
                        <a:pt x="34142" y="54376"/>
                      </a:cubicBezTo>
                      <a:cubicBezTo>
                        <a:pt x="34224" y="54376"/>
                        <a:pt x="34309" y="54346"/>
                        <a:pt x="34387" y="54278"/>
                      </a:cubicBezTo>
                      <a:cubicBezTo>
                        <a:pt x="39726" y="48939"/>
                        <a:pt x="46164" y="44699"/>
                        <a:pt x="51149" y="39007"/>
                      </a:cubicBezTo>
                      <a:cubicBezTo>
                        <a:pt x="53740" y="36023"/>
                        <a:pt x="55860" y="32647"/>
                        <a:pt x="57862" y="29193"/>
                      </a:cubicBezTo>
                      <a:cubicBezTo>
                        <a:pt x="59903" y="25699"/>
                        <a:pt x="61905" y="22166"/>
                        <a:pt x="63672" y="18515"/>
                      </a:cubicBezTo>
                      <a:cubicBezTo>
                        <a:pt x="65674" y="14472"/>
                        <a:pt x="67323" y="10271"/>
                        <a:pt x="68540" y="5953"/>
                      </a:cubicBezTo>
                      <a:cubicBezTo>
                        <a:pt x="68579" y="5757"/>
                        <a:pt x="68461" y="5561"/>
                        <a:pt x="68265" y="5521"/>
                      </a:cubicBezTo>
                      <a:lnTo>
                        <a:pt x="58726" y="3637"/>
                      </a:lnTo>
                      <a:lnTo>
                        <a:pt x="43533" y="693"/>
                      </a:lnTo>
                      <a:lnTo>
                        <a:pt x="40040" y="25"/>
                      </a:lnTo>
                      <a:cubicBezTo>
                        <a:pt x="39998" y="9"/>
                        <a:pt x="39956" y="1"/>
                        <a:pt x="399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4368357" y="3159450"/>
                  <a:ext cx="1543826" cy="1242010"/>
                </a:xfrm>
                <a:custGeom>
                  <a:avLst/>
                  <a:gdLst/>
                  <a:ahLst/>
                  <a:cxnLst/>
                  <a:rect l="l" t="t" r="r" b="b"/>
                  <a:pathLst>
                    <a:path w="81576" h="65628" extrusionOk="0">
                      <a:moveTo>
                        <a:pt x="33526" y="1"/>
                      </a:moveTo>
                      <a:cubicBezTo>
                        <a:pt x="26970" y="19354"/>
                        <a:pt x="14133" y="35920"/>
                        <a:pt x="1" y="50641"/>
                      </a:cubicBezTo>
                      <a:cubicBezTo>
                        <a:pt x="1" y="50641"/>
                        <a:pt x="21985" y="62261"/>
                        <a:pt x="40513" y="64891"/>
                      </a:cubicBezTo>
                      <a:cubicBezTo>
                        <a:pt x="44219" y="65417"/>
                        <a:pt x="48085" y="65628"/>
                        <a:pt x="51899" y="65628"/>
                      </a:cubicBezTo>
                      <a:cubicBezTo>
                        <a:pt x="67154" y="65628"/>
                        <a:pt x="81576" y="62261"/>
                        <a:pt x="81576" y="62261"/>
                      </a:cubicBezTo>
                      <a:cubicBezTo>
                        <a:pt x="80987" y="40238"/>
                        <a:pt x="74470" y="18765"/>
                        <a:pt x="62733" y="118"/>
                      </a:cubicBezTo>
                      <a:lnTo>
                        <a:pt x="33526" y="1"/>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4360201" y="3153508"/>
                  <a:ext cx="1558663" cy="1254198"/>
                </a:xfrm>
                <a:custGeom>
                  <a:avLst/>
                  <a:gdLst/>
                  <a:ahLst/>
                  <a:cxnLst/>
                  <a:rect l="l" t="t" r="r" b="b"/>
                  <a:pathLst>
                    <a:path w="82360" h="66272" extrusionOk="0">
                      <a:moveTo>
                        <a:pt x="34215" y="708"/>
                      </a:moveTo>
                      <a:lnTo>
                        <a:pt x="43849" y="746"/>
                      </a:lnTo>
                      <a:lnTo>
                        <a:pt x="59513" y="786"/>
                      </a:lnTo>
                      <a:lnTo>
                        <a:pt x="62948" y="786"/>
                      </a:lnTo>
                      <a:cubicBezTo>
                        <a:pt x="67458" y="7963"/>
                        <a:pt x="71193" y="15604"/>
                        <a:pt x="74155" y="23554"/>
                      </a:cubicBezTo>
                      <a:cubicBezTo>
                        <a:pt x="77060" y="31523"/>
                        <a:pt x="79180" y="39728"/>
                        <a:pt x="80397" y="48129"/>
                      </a:cubicBezTo>
                      <a:cubicBezTo>
                        <a:pt x="81090" y="52823"/>
                        <a:pt x="81480" y="57554"/>
                        <a:pt x="81607" y="62287"/>
                      </a:cubicBezTo>
                      <a:lnTo>
                        <a:pt x="81607" y="62287"/>
                      </a:lnTo>
                      <a:cubicBezTo>
                        <a:pt x="78673" y="62960"/>
                        <a:pt x="75668" y="63453"/>
                        <a:pt x="72664" y="63910"/>
                      </a:cubicBezTo>
                      <a:cubicBezTo>
                        <a:pt x="65754" y="65009"/>
                        <a:pt x="58728" y="65558"/>
                        <a:pt x="51701" y="65558"/>
                      </a:cubicBezTo>
                      <a:cubicBezTo>
                        <a:pt x="47854" y="65558"/>
                        <a:pt x="44046" y="65284"/>
                        <a:pt x="40238" y="64695"/>
                      </a:cubicBezTo>
                      <a:cubicBezTo>
                        <a:pt x="36666" y="64145"/>
                        <a:pt x="33093" y="63321"/>
                        <a:pt x="29639" y="62339"/>
                      </a:cubicBezTo>
                      <a:cubicBezTo>
                        <a:pt x="23083" y="60416"/>
                        <a:pt x="16684" y="58061"/>
                        <a:pt x="10442" y="55273"/>
                      </a:cubicBezTo>
                      <a:cubicBezTo>
                        <a:pt x="8244" y="54292"/>
                        <a:pt x="6046" y="53271"/>
                        <a:pt x="3887" y="52251"/>
                      </a:cubicBezTo>
                      <a:cubicBezTo>
                        <a:pt x="3219" y="51937"/>
                        <a:pt x="2552" y="51583"/>
                        <a:pt x="1884" y="51269"/>
                      </a:cubicBezTo>
                      <a:cubicBezTo>
                        <a:pt x="1621" y="51094"/>
                        <a:pt x="1336" y="50962"/>
                        <a:pt x="1046" y="50841"/>
                      </a:cubicBezTo>
                      <a:lnTo>
                        <a:pt x="1046" y="50841"/>
                      </a:lnTo>
                      <a:cubicBezTo>
                        <a:pt x="6493" y="45214"/>
                        <a:pt x="11601" y="39285"/>
                        <a:pt x="16370" y="33054"/>
                      </a:cubicBezTo>
                      <a:cubicBezTo>
                        <a:pt x="21238" y="26695"/>
                        <a:pt x="25517" y="19943"/>
                        <a:pt x="29128" y="12798"/>
                      </a:cubicBezTo>
                      <a:cubicBezTo>
                        <a:pt x="31087" y="8881"/>
                        <a:pt x="32783" y="4851"/>
                        <a:pt x="34215" y="708"/>
                      </a:cubicBezTo>
                      <a:close/>
                      <a:moveTo>
                        <a:pt x="33957" y="0"/>
                      </a:moveTo>
                      <a:cubicBezTo>
                        <a:pt x="33800" y="0"/>
                        <a:pt x="33643" y="118"/>
                        <a:pt x="33604" y="275"/>
                      </a:cubicBezTo>
                      <a:cubicBezTo>
                        <a:pt x="31013" y="7734"/>
                        <a:pt x="27558" y="14879"/>
                        <a:pt x="23358" y="21591"/>
                      </a:cubicBezTo>
                      <a:cubicBezTo>
                        <a:pt x="19157" y="28304"/>
                        <a:pt x="14407" y="34703"/>
                        <a:pt x="9186" y="40748"/>
                      </a:cubicBezTo>
                      <a:cubicBezTo>
                        <a:pt x="6281" y="44125"/>
                        <a:pt x="3258" y="47422"/>
                        <a:pt x="196" y="50641"/>
                      </a:cubicBezTo>
                      <a:cubicBezTo>
                        <a:pt x="0" y="50837"/>
                        <a:pt x="39" y="51112"/>
                        <a:pt x="275" y="51230"/>
                      </a:cubicBezTo>
                      <a:cubicBezTo>
                        <a:pt x="2905" y="52643"/>
                        <a:pt x="5614" y="53899"/>
                        <a:pt x="8323" y="55116"/>
                      </a:cubicBezTo>
                      <a:cubicBezTo>
                        <a:pt x="14368" y="57864"/>
                        <a:pt x="20531" y="60220"/>
                        <a:pt x="26851" y="62222"/>
                      </a:cubicBezTo>
                      <a:cubicBezTo>
                        <a:pt x="33957" y="64538"/>
                        <a:pt x="41337" y="65873"/>
                        <a:pt x="48756" y="66226"/>
                      </a:cubicBezTo>
                      <a:cubicBezTo>
                        <a:pt x="49891" y="66256"/>
                        <a:pt x="51026" y="66272"/>
                        <a:pt x="52161" y="66272"/>
                      </a:cubicBezTo>
                      <a:cubicBezTo>
                        <a:pt x="58287" y="66272"/>
                        <a:pt x="64410" y="65825"/>
                        <a:pt x="70504" y="64930"/>
                      </a:cubicBezTo>
                      <a:cubicBezTo>
                        <a:pt x="74312" y="64499"/>
                        <a:pt x="78159" y="63831"/>
                        <a:pt x="81928" y="62928"/>
                      </a:cubicBezTo>
                      <a:lnTo>
                        <a:pt x="82085" y="62889"/>
                      </a:lnTo>
                      <a:cubicBezTo>
                        <a:pt x="82242" y="62850"/>
                        <a:pt x="82360" y="62732"/>
                        <a:pt x="82360" y="62536"/>
                      </a:cubicBezTo>
                      <a:cubicBezTo>
                        <a:pt x="82124" y="53978"/>
                        <a:pt x="81025" y="45459"/>
                        <a:pt x="79023" y="37137"/>
                      </a:cubicBezTo>
                      <a:cubicBezTo>
                        <a:pt x="77021" y="28815"/>
                        <a:pt x="74155" y="20728"/>
                        <a:pt x="70504" y="13034"/>
                      </a:cubicBezTo>
                      <a:cubicBezTo>
                        <a:pt x="68424" y="8637"/>
                        <a:pt x="66068" y="4358"/>
                        <a:pt x="63478" y="275"/>
                      </a:cubicBezTo>
                      <a:cubicBezTo>
                        <a:pt x="63466" y="257"/>
                        <a:pt x="63454" y="241"/>
                        <a:pt x="63442" y="226"/>
                      </a:cubicBezTo>
                      <a:lnTo>
                        <a:pt x="63442" y="226"/>
                      </a:lnTo>
                      <a:cubicBezTo>
                        <a:pt x="63380" y="140"/>
                        <a:pt x="63274" y="79"/>
                        <a:pt x="63124" y="79"/>
                      </a:cubicBezTo>
                      <a:lnTo>
                        <a:pt x="53232" y="40"/>
                      </a:lnTo>
                      <a:lnTo>
                        <a:pt x="3760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5461957" y="3161683"/>
                  <a:ext cx="317978" cy="1225091"/>
                </a:xfrm>
                <a:custGeom>
                  <a:avLst/>
                  <a:gdLst/>
                  <a:ahLst/>
                  <a:cxnLst/>
                  <a:rect l="l" t="t" r="r" b="b"/>
                  <a:pathLst>
                    <a:path w="16802" h="64734" fill="none" extrusionOk="0">
                      <a:moveTo>
                        <a:pt x="2866" y="0"/>
                      </a:moveTo>
                      <a:lnTo>
                        <a:pt x="0" y="0"/>
                      </a:lnTo>
                      <a:cubicBezTo>
                        <a:pt x="1296" y="5025"/>
                        <a:pt x="2748" y="13269"/>
                        <a:pt x="3494" y="17980"/>
                      </a:cubicBezTo>
                      <a:cubicBezTo>
                        <a:pt x="6242" y="35135"/>
                        <a:pt x="7734" y="48246"/>
                        <a:pt x="7537" y="64734"/>
                      </a:cubicBezTo>
                      <a:cubicBezTo>
                        <a:pt x="11031" y="64381"/>
                        <a:pt x="14211" y="63910"/>
                        <a:pt x="16802" y="63478"/>
                      </a:cubicBezTo>
                      <a:cubicBezTo>
                        <a:pt x="15546" y="41730"/>
                        <a:pt x="10874" y="20296"/>
                        <a:pt x="2866" y="0"/>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6350486" y="2530194"/>
                  <a:ext cx="469548" cy="323939"/>
                </a:xfrm>
                <a:custGeom>
                  <a:avLst/>
                  <a:gdLst/>
                  <a:ahLst/>
                  <a:cxnLst/>
                  <a:rect l="l" t="t" r="r" b="b"/>
                  <a:pathLst>
                    <a:path w="24811" h="17117" extrusionOk="0">
                      <a:moveTo>
                        <a:pt x="24379" y="0"/>
                      </a:moveTo>
                      <a:cubicBezTo>
                        <a:pt x="16253" y="1414"/>
                        <a:pt x="8166" y="2709"/>
                        <a:pt x="1" y="3848"/>
                      </a:cubicBezTo>
                      <a:lnTo>
                        <a:pt x="1061" y="17116"/>
                      </a:lnTo>
                      <a:lnTo>
                        <a:pt x="24811" y="12562"/>
                      </a:lnTo>
                      <a:lnTo>
                        <a:pt x="24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6343805" y="2522946"/>
                  <a:ext cx="483666" cy="337508"/>
                </a:xfrm>
                <a:custGeom>
                  <a:avLst/>
                  <a:gdLst/>
                  <a:ahLst/>
                  <a:cxnLst/>
                  <a:rect l="l" t="t" r="r" b="b"/>
                  <a:pathLst>
                    <a:path w="25557" h="17834" extrusionOk="0">
                      <a:moveTo>
                        <a:pt x="24394" y="809"/>
                      </a:moveTo>
                      <a:lnTo>
                        <a:pt x="24771" y="11375"/>
                      </a:lnTo>
                      <a:lnTo>
                        <a:pt x="24803" y="12646"/>
                      </a:lnTo>
                      <a:lnTo>
                        <a:pt x="24803" y="12646"/>
                      </a:lnTo>
                      <a:lnTo>
                        <a:pt x="17038" y="14123"/>
                      </a:lnTo>
                      <a:lnTo>
                        <a:pt x="4279" y="16557"/>
                      </a:lnTo>
                      <a:lnTo>
                        <a:pt x="1772" y="17025"/>
                      </a:lnTo>
                      <a:lnTo>
                        <a:pt x="903" y="5879"/>
                      </a:lnTo>
                      <a:lnTo>
                        <a:pt x="776" y="4541"/>
                      </a:lnTo>
                      <a:lnTo>
                        <a:pt x="776" y="4541"/>
                      </a:lnTo>
                      <a:cubicBezTo>
                        <a:pt x="8661" y="3433"/>
                        <a:pt x="16546" y="2177"/>
                        <a:pt x="24394" y="809"/>
                      </a:cubicBezTo>
                      <a:close/>
                      <a:moveTo>
                        <a:pt x="24752" y="1"/>
                      </a:moveTo>
                      <a:cubicBezTo>
                        <a:pt x="24696" y="1"/>
                        <a:pt x="24641" y="12"/>
                        <a:pt x="24591" y="34"/>
                      </a:cubicBezTo>
                      <a:lnTo>
                        <a:pt x="24591" y="34"/>
                      </a:lnTo>
                      <a:cubicBezTo>
                        <a:pt x="16512" y="1446"/>
                        <a:pt x="8393" y="2740"/>
                        <a:pt x="275" y="3877"/>
                      </a:cubicBezTo>
                      <a:cubicBezTo>
                        <a:pt x="118" y="3917"/>
                        <a:pt x="0" y="4074"/>
                        <a:pt x="0" y="4231"/>
                      </a:cubicBezTo>
                      <a:lnTo>
                        <a:pt x="903" y="15811"/>
                      </a:lnTo>
                      <a:lnTo>
                        <a:pt x="1021" y="17460"/>
                      </a:lnTo>
                      <a:cubicBezTo>
                        <a:pt x="1021" y="17687"/>
                        <a:pt x="1208" y="17833"/>
                        <a:pt x="1406" y="17833"/>
                      </a:cubicBezTo>
                      <a:cubicBezTo>
                        <a:pt x="1448" y="17833"/>
                        <a:pt x="1490" y="17827"/>
                        <a:pt x="1531" y="17813"/>
                      </a:cubicBezTo>
                      <a:lnTo>
                        <a:pt x="9540" y="16282"/>
                      </a:lnTo>
                      <a:lnTo>
                        <a:pt x="22337" y="13848"/>
                      </a:lnTo>
                      <a:lnTo>
                        <a:pt x="25281" y="13299"/>
                      </a:lnTo>
                      <a:cubicBezTo>
                        <a:pt x="25439" y="13220"/>
                        <a:pt x="25556" y="13102"/>
                        <a:pt x="25556" y="12945"/>
                      </a:cubicBezTo>
                      <a:lnTo>
                        <a:pt x="25164" y="1954"/>
                      </a:lnTo>
                      <a:lnTo>
                        <a:pt x="25124" y="383"/>
                      </a:lnTo>
                      <a:cubicBezTo>
                        <a:pt x="25124" y="128"/>
                        <a:pt x="24938" y="1"/>
                        <a:pt x="247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5576359" y="2551731"/>
                  <a:ext cx="900451" cy="449336"/>
                </a:xfrm>
                <a:custGeom>
                  <a:avLst/>
                  <a:gdLst/>
                  <a:ahLst/>
                  <a:cxnLst/>
                  <a:rect l="l" t="t" r="r" b="b"/>
                  <a:pathLst>
                    <a:path w="47580" h="23743" extrusionOk="0">
                      <a:moveTo>
                        <a:pt x="1" y="1"/>
                      </a:moveTo>
                      <a:lnTo>
                        <a:pt x="6399" y="17313"/>
                      </a:lnTo>
                      <a:cubicBezTo>
                        <a:pt x="6399" y="17313"/>
                        <a:pt x="20906" y="23742"/>
                        <a:pt x="40672" y="23742"/>
                      </a:cubicBezTo>
                      <a:cubicBezTo>
                        <a:pt x="42911" y="23742"/>
                        <a:pt x="45218" y="23660"/>
                        <a:pt x="47579" y="23476"/>
                      </a:cubicBezTo>
                      <a:lnTo>
                        <a:pt x="44478" y="1453"/>
                      </a:lnTo>
                      <a:cubicBezTo>
                        <a:pt x="44478" y="1453"/>
                        <a:pt x="33213" y="2994"/>
                        <a:pt x="24671" y="2994"/>
                      </a:cubicBezTo>
                      <a:cubicBezTo>
                        <a:pt x="22830" y="2994"/>
                        <a:pt x="21116" y="2923"/>
                        <a:pt x="19668" y="2749"/>
                      </a:cubicBezTo>
                      <a:cubicBezTo>
                        <a:pt x="11503" y="1767"/>
                        <a:pt x="10364" y="158"/>
                        <a:pt x="1"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5566707" y="2544312"/>
                  <a:ext cx="918279" cy="463719"/>
                </a:xfrm>
                <a:custGeom>
                  <a:avLst/>
                  <a:gdLst/>
                  <a:ahLst/>
                  <a:cxnLst/>
                  <a:rect l="l" t="t" r="r" b="b"/>
                  <a:pathLst>
                    <a:path w="48522" h="24503" extrusionOk="0">
                      <a:moveTo>
                        <a:pt x="511" y="0"/>
                      </a:moveTo>
                      <a:cubicBezTo>
                        <a:pt x="0" y="0"/>
                        <a:pt x="0" y="746"/>
                        <a:pt x="511" y="746"/>
                      </a:cubicBezTo>
                      <a:cubicBezTo>
                        <a:pt x="4122" y="785"/>
                        <a:pt x="7734" y="1139"/>
                        <a:pt x="11306" y="1885"/>
                      </a:cubicBezTo>
                      <a:cubicBezTo>
                        <a:pt x="14290" y="2591"/>
                        <a:pt x="17312" y="3141"/>
                        <a:pt x="20374" y="3533"/>
                      </a:cubicBezTo>
                      <a:cubicBezTo>
                        <a:pt x="22099" y="3702"/>
                        <a:pt x="23825" y="3780"/>
                        <a:pt x="25550" y="3780"/>
                      </a:cubicBezTo>
                      <a:cubicBezTo>
                        <a:pt x="27044" y="3780"/>
                        <a:pt x="28537" y="3721"/>
                        <a:pt x="30031" y="3612"/>
                      </a:cubicBezTo>
                      <a:cubicBezTo>
                        <a:pt x="33290" y="3455"/>
                        <a:pt x="36548" y="3180"/>
                        <a:pt x="39806" y="2827"/>
                      </a:cubicBezTo>
                      <a:cubicBezTo>
                        <a:pt x="41395" y="2646"/>
                        <a:pt x="43018" y="2466"/>
                        <a:pt x="44642" y="2254"/>
                      </a:cubicBezTo>
                      <a:lnTo>
                        <a:pt x="44642" y="2254"/>
                      </a:lnTo>
                      <a:lnTo>
                        <a:pt x="45655" y="9383"/>
                      </a:lnTo>
                      <a:lnTo>
                        <a:pt x="47304" y="21238"/>
                      </a:lnTo>
                      <a:lnTo>
                        <a:pt x="47634" y="23545"/>
                      </a:lnTo>
                      <a:lnTo>
                        <a:pt x="47634" y="23545"/>
                      </a:lnTo>
                      <a:cubicBezTo>
                        <a:pt x="45473" y="23695"/>
                        <a:pt x="43307" y="23770"/>
                        <a:pt x="41140" y="23770"/>
                      </a:cubicBezTo>
                      <a:cubicBezTo>
                        <a:pt x="35451" y="23770"/>
                        <a:pt x="29757" y="23253"/>
                        <a:pt x="24143" y="22219"/>
                      </a:cubicBezTo>
                      <a:cubicBezTo>
                        <a:pt x="19157" y="21356"/>
                        <a:pt x="14250" y="20021"/>
                        <a:pt x="9500" y="18333"/>
                      </a:cubicBezTo>
                      <a:cubicBezTo>
                        <a:pt x="8872" y="18097"/>
                        <a:pt x="8244" y="17901"/>
                        <a:pt x="7655" y="17626"/>
                      </a:cubicBezTo>
                      <a:lnTo>
                        <a:pt x="7067" y="17391"/>
                      </a:lnTo>
                      <a:cubicBezTo>
                        <a:pt x="7009" y="17365"/>
                        <a:pt x="6953" y="17353"/>
                        <a:pt x="6899" y="17353"/>
                      </a:cubicBezTo>
                      <a:cubicBezTo>
                        <a:pt x="6545" y="17353"/>
                        <a:pt x="6299" y="17849"/>
                        <a:pt x="6674" y="18019"/>
                      </a:cubicBezTo>
                      <a:lnTo>
                        <a:pt x="6713" y="18019"/>
                      </a:lnTo>
                      <a:cubicBezTo>
                        <a:pt x="9147" y="19079"/>
                        <a:pt x="11699" y="19943"/>
                        <a:pt x="14250" y="20649"/>
                      </a:cubicBezTo>
                      <a:cubicBezTo>
                        <a:pt x="20571" y="22455"/>
                        <a:pt x="27009" y="23672"/>
                        <a:pt x="33564" y="24182"/>
                      </a:cubicBezTo>
                      <a:cubicBezTo>
                        <a:pt x="36169" y="24394"/>
                        <a:pt x="38773" y="24503"/>
                        <a:pt x="41384" y="24503"/>
                      </a:cubicBezTo>
                      <a:cubicBezTo>
                        <a:pt x="43613" y="24503"/>
                        <a:pt x="45847" y="24423"/>
                        <a:pt x="48089" y="24261"/>
                      </a:cubicBezTo>
                      <a:cubicBezTo>
                        <a:pt x="48325" y="24221"/>
                        <a:pt x="48521" y="23986"/>
                        <a:pt x="48443" y="23750"/>
                      </a:cubicBezTo>
                      <a:lnTo>
                        <a:pt x="47383" y="16292"/>
                      </a:lnTo>
                      <a:lnTo>
                        <a:pt x="45695" y="4476"/>
                      </a:lnTo>
                      <a:lnTo>
                        <a:pt x="45302" y="1728"/>
                      </a:lnTo>
                      <a:cubicBezTo>
                        <a:pt x="45302" y="1564"/>
                        <a:pt x="45111" y="1482"/>
                        <a:pt x="44957" y="1482"/>
                      </a:cubicBezTo>
                      <a:cubicBezTo>
                        <a:pt x="44926" y="1482"/>
                        <a:pt x="44896" y="1486"/>
                        <a:pt x="44870" y="1492"/>
                      </a:cubicBezTo>
                      <a:lnTo>
                        <a:pt x="44596" y="1531"/>
                      </a:lnTo>
                      <a:lnTo>
                        <a:pt x="43732" y="1649"/>
                      </a:lnTo>
                      <a:cubicBezTo>
                        <a:pt x="42711" y="1767"/>
                        <a:pt x="41691" y="1885"/>
                        <a:pt x="40670" y="2002"/>
                      </a:cubicBezTo>
                      <a:cubicBezTo>
                        <a:pt x="37490" y="2356"/>
                        <a:pt x="34310" y="2630"/>
                        <a:pt x="31131" y="2827"/>
                      </a:cubicBezTo>
                      <a:cubicBezTo>
                        <a:pt x="29281" y="2961"/>
                        <a:pt x="27431" y="3031"/>
                        <a:pt x="25574" y="3031"/>
                      </a:cubicBezTo>
                      <a:cubicBezTo>
                        <a:pt x="24160" y="3031"/>
                        <a:pt x="22742" y="2990"/>
                        <a:pt x="21317" y="2905"/>
                      </a:cubicBezTo>
                      <a:cubicBezTo>
                        <a:pt x="18255" y="2591"/>
                        <a:pt x="15193" y="2042"/>
                        <a:pt x="12209" y="1335"/>
                      </a:cubicBezTo>
                      <a:cubicBezTo>
                        <a:pt x="8362" y="511"/>
                        <a:pt x="4436" y="4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5784382" y="2771582"/>
                  <a:ext cx="231812" cy="144398"/>
                </a:xfrm>
                <a:custGeom>
                  <a:avLst/>
                  <a:gdLst/>
                  <a:ahLst/>
                  <a:cxnLst/>
                  <a:rect l="l" t="t" r="r" b="b"/>
                  <a:pathLst>
                    <a:path w="12249" h="7630" extrusionOk="0">
                      <a:moveTo>
                        <a:pt x="1435" y="1"/>
                      </a:moveTo>
                      <a:cubicBezTo>
                        <a:pt x="1266" y="1"/>
                        <a:pt x="1092" y="71"/>
                        <a:pt x="943" y="239"/>
                      </a:cubicBezTo>
                      <a:cubicBezTo>
                        <a:pt x="315" y="828"/>
                        <a:pt x="0" y="1653"/>
                        <a:pt x="0" y="2477"/>
                      </a:cubicBezTo>
                      <a:cubicBezTo>
                        <a:pt x="79" y="3341"/>
                        <a:pt x="668" y="4047"/>
                        <a:pt x="1453" y="4322"/>
                      </a:cubicBezTo>
                      <a:cubicBezTo>
                        <a:pt x="1617" y="4368"/>
                        <a:pt x="1783" y="4390"/>
                        <a:pt x="1948" y="4390"/>
                      </a:cubicBezTo>
                      <a:cubicBezTo>
                        <a:pt x="2491" y="4390"/>
                        <a:pt x="3015" y="4146"/>
                        <a:pt x="3377" y="3694"/>
                      </a:cubicBezTo>
                      <a:cubicBezTo>
                        <a:pt x="3769" y="3262"/>
                        <a:pt x="3965" y="2673"/>
                        <a:pt x="4319" y="2241"/>
                      </a:cubicBezTo>
                      <a:cubicBezTo>
                        <a:pt x="4407" y="2115"/>
                        <a:pt x="4531" y="2062"/>
                        <a:pt x="4653" y="2062"/>
                      </a:cubicBezTo>
                      <a:cubicBezTo>
                        <a:pt x="4911" y="2062"/>
                        <a:pt x="5159" y="2301"/>
                        <a:pt x="5025" y="2595"/>
                      </a:cubicBezTo>
                      <a:cubicBezTo>
                        <a:pt x="4907" y="2987"/>
                        <a:pt x="4633" y="3301"/>
                        <a:pt x="4515" y="3655"/>
                      </a:cubicBezTo>
                      <a:cubicBezTo>
                        <a:pt x="4397" y="4047"/>
                        <a:pt x="4436" y="4479"/>
                        <a:pt x="4633" y="4872"/>
                      </a:cubicBezTo>
                      <a:cubicBezTo>
                        <a:pt x="4970" y="5471"/>
                        <a:pt x="5628" y="5856"/>
                        <a:pt x="6302" y="5856"/>
                      </a:cubicBezTo>
                      <a:cubicBezTo>
                        <a:pt x="6334" y="5856"/>
                        <a:pt x="6367" y="5855"/>
                        <a:pt x="6399" y="5853"/>
                      </a:cubicBezTo>
                      <a:cubicBezTo>
                        <a:pt x="7302" y="5774"/>
                        <a:pt x="7695" y="5029"/>
                        <a:pt x="8127" y="4361"/>
                      </a:cubicBezTo>
                      <a:cubicBezTo>
                        <a:pt x="8407" y="3928"/>
                        <a:pt x="8835" y="3578"/>
                        <a:pt x="9263" y="3578"/>
                      </a:cubicBezTo>
                      <a:cubicBezTo>
                        <a:pt x="9494" y="3578"/>
                        <a:pt x="9725" y="3681"/>
                        <a:pt x="9932" y="3929"/>
                      </a:cubicBezTo>
                      <a:cubicBezTo>
                        <a:pt x="10521" y="4636"/>
                        <a:pt x="10129" y="5696"/>
                        <a:pt x="9618" y="6363"/>
                      </a:cubicBezTo>
                      <a:cubicBezTo>
                        <a:pt x="9343" y="6677"/>
                        <a:pt x="9343" y="7109"/>
                        <a:pt x="9618" y="7423"/>
                      </a:cubicBezTo>
                      <a:cubicBezTo>
                        <a:pt x="9756" y="7561"/>
                        <a:pt x="9942" y="7629"/>
                        <a:pt x="10129" y="7629"/>
                      </a:cubicBezTo>
                      <a:cubicBezTo>
                        <a:pt x="10315" y="7629"/>
                        <a:pt x="10502" y="7561"/>
                        <a:pt x="10639" y="7423"/>
                      </a:cubicBezTo>
                      <a:cubicBezTo>
                        <a:pt x="11699" y="6088"/>
                        <a:pt x="12248" y="4126"/>
                        <a:pt x="10874" y="2791"/>
                      </a:cubicBezTo>
                      <a:cubicBezTo>
                        <a:pt x="10383" y="2327"/>
                        <a:pt x="9844" y="2128"/>
                        <a:pt x="9313" y="2128"/>
                      </a:cubicBezTo>
                      <a:cubicBezTo>
                        <a:pt x="8319" y="2128"/>
                        <a:pt x="7355" y="2825"/>
                        <a:pt x="6792" y="3772"/>
                      </a:cubicBezTo>
                      <a:cubicBezTo>
                        <a:pt x="6674" y="3929"/>
                        <a:pt x="6517" y="4361"/>
                        <a:pt x="6281" y="4400"/>
                      </a:cubicBezTo>
                      <a:cubicBezTo>
                        <a:pt x="6124" y="4400"/>
                        <a:pt x="5967" y="4283"/>
                        <a:pt x="5928" y="4126"/>
                      </a:cubicBezTo>
                      <a:cubicBezTo>
                        <a:pt x="5889" y="3851"/>
                        <a:pt x="6321" y="3301"/>
                        <a:pt x="6399" y="3066"/>
                      </a:cubicBezTo>
                      <a:cubicBezTo>
                        <a:pt x="6556" y="2673"/>
                        <a:pt x="6556" y="2241"/>
                        <a:pt x="6399" y="1849"/>
                      </a:cubicBezTo>
                      <a:cubicBezTo>
                        <a:pt x="6164" y="1103"/>
                        <a:pt x="5457" y="593"/>
                        <a:pt x="4672" y="553"/>
                      </a:cubicBezTo>
                      <a:cubicBezTo>
                        <a:pt x="3965" y="593"/>
                        <a:pt x="3377" y="946"/>
                        <a:pt x="3023" y="1535"/>
                      </a:cubicBezTo>
                      <a:cubicBezTo>
                        <a:pt x="2748" y="1888"/>
                        <a:pt x="2513" y="2712"/>
                        <a:pt x="2081" y="2869"/>
                      </a:cubicBezTo>
                      <a:cubicBezTo>
                        <a:pt x="2034" y="2896"/>
                        <a:pt x="1987" y="2908"/>
                        <a:pt x="1942" y="2908"/>
                      </a:cubicBezTo>
                      <a:cubicBezTo>
                        <a:pt x="1719" y="2908"/>
                        <a:pt x="1525" y="2626"/>
                        <a:pt x="1492" y="2398"/>
                      </a:cubicBezTo>
                      <a:cubicBezTo>
                        <a:pt x="1453" y="1967"/>
                        <a:pt x="1649" y="1535"/>
                        <a:pt x="1963" y="1260"/>
                      </a:cubicBezTo>
                      <a:cubicBezTo>
                        <a:pt x="2472" y="722"/>
                        <a:pt x="1977" y="1"/>
                        <a:pt x="1435"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6070729" y="2841405"/>
                  <a:ext cx="220665" cy="176873"/>
                </a:xfrm>
                <a:custGeom>
                  <a:avLst/>
                  <a:gdLst/>
                  <a:ahLst/>
                  <a:cxnLst/>
                  <a:rect l="l" t="t" r="r" b="b"/>
                  <a:pathLst>
                    <a:path w="11660" h="9346" extrusionOk="0">
                      <a:moveTo>
                        <a:pt x="2638" y="1"/>
                      </a:moveTo>
                      <a:cubicBezTo>
                        <a:pt x="2467" y="1"/>
                        <a:pt x="2286" y="67"/>
                        <a:pt x="2120" y="223"/>
                      </a:cubicBezTo>
                      <a:cubicBezTo>
                        <a:pt x="825" y="1244"/>
                        <a:pt x="1" y="3089"/>
                        <a:pt x="1060" y="4580"/>
                      </a:cubicBezTo>
                      <a:cubicBezTo>
                        <a:pt x="1492" y="5227"/>
                        <a:pt x="2219" y="5611"/>
                        <a:pt x="2971" y="5611"/>
                      </a:cubicBezTo>
                      <a:cubicBezTo>
                        <a:pt x="3041" y="5611"/>
                        <a:pt x="3111" y="5608"/>
                        <a:pt x="3180" y="5601"/>
                      </a:cubicBezTo>
                      <a:cubicBezTo>
                        <a:pt x="4044" y="5483"/>
                        <a:pt x="4829" y="5012"/>
                        <a:pt x="5379" y="4345"/>
                      </a:cubicBezTo>
                      <a:cubicBezTo>
                        <a:pt x="5509" y="4214"/>
                        <a:pt x="5667" y="4002"/>
                        <a:pt x="5852" y="4002"/>
                      </a:cubicBezTo>
                      <a:cubicBezTo>
                        <a:pt x="5889" y="4002"/>
                        <a:pt x="5928" y="4011"/>
                        <a:pt x="5967" y="4031"/>
                      </a:cubicBezTo>
                      <a:cubicBezTo>
                        <a:pt x="6242" y="4188"/>
                        <a:pt x="6164" y="4384"/>
                        <a:pt x="6007" y="4580"/>
                      </a:cubicBezTo>
                      <a:cubicBezTo>
                        <a:pt x="5536" y="5209"/>
                        <a:pt x="5025" y="5719"/>
                        <a:pt x="5222" y="6622"/>
                      </a:cubicBezTo>
                      <a:cubicBezTo>
                        <a:pt x="5379" y="7328"/>
                        <a:pt x="5889" y="7917"/>
                        <a:pt x="6596" y="8074"/>
                      </a:cubicBezTo>
                      <a:cubicBezTo>
                        <a:pt x="6721" y="8094"/>
                        <a:pt x="6845" y="8104"/>
                        <a:pt x="6968" y="8104"/>
                      </a:cubicBezTo>
                      <a:cubicBezTo>
                        <a:pt x="7573" y="8104"/>
                        <a:pt x="8127" y="7864"/>
                        <a:pt x="8519" y="7407"/>
                      </a:cubicBezTo>
                      <a:cubicBezTo>
                        <a:pt x="8782" y="7144"/>
                        <a:pt x="9261" y="6342"/>
                        <a:pt x="9680" y="6342"/>
                      </a:cubicBezTo>
                      <a:cubicBezTo>
                        <a:pt x="9699" y="6342"/>
                        <a:pt x="9717" y="6344"/>
                        <a:pt x="9736" y="6347"/>
                      </a:cubicBezTo>
                      <a:cubicBezTo>
                        <a:pt x="10011" y="6386"/>
                        <a:pt x="10129" y="6740"/>
                        <a:pt x="10129" y="6975"/>
                      </a:cubicBezTo>
                      <a:cubicBezTo>
                        <a:pt x="10050" y="7368"/>
                        <a:pt x="9775" y="7721"/>
                        <a:pt x="9422" y="7956"/>
                      </a:cubicBezTo>
                      <a:cubicBezTo>
                        <a:pt x="8770" y="8380"/>
                        <a:pt x="9174" y="9346"/>
                        <a:pt x="9780" y="9346"/>
                      </a:cubicBezTo>
                      <a:cubicBezTo>
                        <a:pt x="9903" y="9346"/>
                        <a:pt x="10035" y="9306"/>
                        <a:pt x="10168" y="9213"/>
                      </a:cubicBezTo>
                      <a:lnTo>
                        <a:pt x="10168" y="9252"/>
                      </a:lnTo>
                      <a:cubicBezTo>
                        <a:pt x="10914" y="8781"/>
                        <a:pt x="11463" y="7996"/>
                        <a:pt x="11581" y="7132"/>
                      </a:cubicBezTo>
                      <a:cubicBezTo>
                        <a:pt x="11660" y="6308"/>
                        <a:pt x="11267" y="5523"/>
                        <a:pt x="10521" y="5091"/>
                      </a:cubicBezTo>
                      <a:cubicBezTo>
                        <a:pt x="10274" y="4975"/>
                        <a:pt x="10006" y="4918"/>
                        <a:pt x="9736" y="4918"/>
                      </a:cubicBezTo>
                      <a:cubicBezTo>
                        <a:pt x="9276" y="4918"/>
                        <a:pt x="8812" y="5083"/>
                        <a:pt x="8441" y="5405"/>
                      </a:cubicBezTo>
                      <a:cubicBezTo>
                        <a:pt x="8009" y="5758"/>
                        <a:pt x="7695" y="6308"/>
                        <a:pt x="7224" y="6582"/>
                      </a:cubicBezTo>
                      <a:cubicBezTo>
                        <a:pt x="7149" y="6632"/>
                        <a:pt x="7073" y="6654"/>
                        <a:pt x="7000" y="6654"/>
                      </a:cubicBezTo>
                      <a:cubicBezTo>
                        <a:pt x="6731" y="6654"/>
                        <a:pt x="6519" y="6351"/>
                        <a:pt x="6674" y="6072"/>
                      </a:cubicBezTo>
                      <a:cubicBezTo>
                        <a:pt x="6870" y="5797"/>
                        <a:pt x="7106" y="5523"/>
                        <a:pt x="7341" y="5248"/>
                      </a:cubicBezTo>
                      <a:cubicBezTo>
                        <a:pt x="7577" y="4894"/>
                        <a:pt x="7655" y="4423"/>
                        <a:pt x="7577" y="3992"/>
                      </a:cubicBezTo>
                      <a:cubicBezTo>
                        <a:pt x="7420" y="3206"/>
                        <a:pt x="6792" y="2618"/>
                        <a:pt x="6007" y="2539"/>
                      </a:cubicBezTo>
                      <a:cubicBezTo>
                        <a:pt x="5943" y="2531"/>
                        <a:pt x="5881" y="2528"/>
                        <a:pt x="5821" y="2528"/>
                      </a:cubicBezTo>
                      <a:cubicBezTo>
                        <a:pt x="4963" y="2528"/>
                        <a:pt x="4508" y="3282"/>
                        <a:pt x="3848" y="3795"/>
                      </a:cubicBezTo>
                      <a:cubicBezTo>
                        <a:pt x="3558" y="4017"/>
                        <a:pt x="3245" y="4142"/>
                        <a:pt x="2962" y="4142"/>
                      </a:cubicBezTo>
                      <a:cubicBezTo>
                        <a:pt x="2594" y="4142"/>
                        <a:pt x="2276" y="3930"/>
                        <a:pt x="2120" y="3442"/>
                      </a:cubicBezTo>
                      <a:cubicBezTo>
                        <a:pt x="1846" y="2578"/>
                        <a:pt x="2513" y="1754"/>
                        <a:pt x="3180" y="1244"/>
                      </a:cubicBezTo>
                      <a:cubicBezTo>
                        <a:pt x="3661" y="703"/>
                        <a:pt x="3199" y="1"/>
                        <a:pt x="2638"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rot="-4590980">
                  <a:off x="5941871" y="2602288"/>
                  <a:ext cx="187973" cy="205970"/>
                </a:xfrm>
                <a:custGeom>
                  <a:avLst/>
                  <a:gdLst/>
                  <a:ahLst/>
                  <a:cxnLst/>
                  <a:rect l="l" t="t" r="r" b="b"/>
                  <a:pathLst>
                    <a:path w="9933" h="10884" extrusionOk="0">
                      <a:moveTo>
                        <a:pt x="6684" y="0"/>
                      </a:moveTo>
                      <a:cubicBezTo>
                        <a:pt x="6266" y="0"/>
                        <a:pt x="5839" y="100"/>
                        <a:pt x="5418" y="326"/>
                      </a:cubicBezTo>
                      <a:cubicBezTo>
                        <a:pt x="4672" y="719"/>
                        <a:pt x="4201" y="1465"/>
                        <a:pt x="4162" y="2289"/>
                      </a:cubicBezTo>
                      <a:cubicBezTo>
                        <a:pt x="4201" y="3192"/>
                        <a:pt x="4594" y="4055"/>
                        <a:pt x="5261" y="4644"/>
                      </a:cubicBezTo>
                      <a:cubicBezTo>
                        <a:pt x="5457" y="4801"/>
                        <a:pt x="5811" y="5037"/>
                        <a:pt x="5693" y="5312"/>
                      </a:cubicBezTo>
                      <a:cubicBezTo>
                        <a:pt x="5634" y="5449"/>
                        <a:pt x="5546" y="5498"/>
                        <a:pt x="5453" y="5498"/>
                      </a:cubicBezTo>
                      <a:cubicBezTo>
                        <a:pt x="5359" y="5498"/>
                        <a:pt x="5261" y="5449"/>
                        <a:pt x="5183" y="5390"/>
                      </a:cubicBezTo>
                      <a:cubicBezTo>
                        <a:pt x="4577" y="4963"/>
                        <a:pt x="4134" y="4471"/>
                        <a:pt x="3383" y="4471"/>
                      </a:cubicBezTo>
                      <a:cubicBezTo>
                        <a:pt x="3306" y="4471"/>
                        <a:pt x="3225" y="4476"/>
                        <a:pt x="3141" y="4487"/>
                      </a:cubicBezTo>
                      <a:cubicBezTo>
                        <a:pt x="2395" y="4605"/>
                        <a:pt x="1767" y="5155"/>
                        <a:pt x="1571" y="5940"/>
                      </a:cubicBezTo>
                      <a:cubicBezTo>
                        <a:pt x="1453" y="6646"/>
                        <a:pt x="1728" y="7353"/>
                        <a:pt x="2278" y="7824"/>
                      </a:cubicBezTo>
                      <a:cubicBezTo>
                        <a:pt x="2513" y="8099"/>
                        <a:pt x="3338" y="8648"/>
                        <a:pt x="3220" y="9080"/>
                      </a:cubicBezTo>
                      <a:cubicBezTo>
                        <a:pt x="3091" y="9274"/>
                        <a:pt x="2882" y="9415"/>
                        <a:pt x="2659" y="9415"/>
                      </a:cubicBezTo>
                      <a:cubicBezTo>
                        <a:pt x="2611" y="9415"/>
                        <a:pt x="2562" y="9408"/>
                        <a:pt x="2513" y="9394"/>
                      </a:cubicBezTo>
                      <a:cubicBezTo>
                        <a:pt x="2121" y="9277"/>
                        <a:pt x="1807" y="9002"/>
                        <a:pt x="1650" y="8648"/>
                      </a:cubicBezTo>
                      <a:cubicBezTo>
                        <a:pt x="1493" y="8408"/>
                        <a:pt x="1263" y="8307"/>
                        <a:pt x="1034" y="8307"/>
                      </a:cubicBezTo>
                      <a:cubicBezTo>
                        <a:pt x="515" y="8307"/>
                        <a:pt x="0" y="8822"/>
                        <a:pt x="354" y="9394"/>
                      </a:cubicBezTo>
                      <a:lnTo>
                        <a:pt x="354" y="9434"/>
                      </a:lnTo>
                      <a:cubicBezTo>
                        <a:pt x="747" y="10140"/>
                        <a:pt x="1453" y="10650"/>
                        <a:pt x="2238" y="10847"/>
                      </a:cubicBezTo>
                      <a:cubicBezTo>
                        <a:pt x="2369" y="10872"/>
                        <a:pt x="2501" y="10884"/>
                        <a:pt x="2632" y="10884"/>
                      </a:cubicBezTo>
                      <a:cubicBezTo>
                        <a:pt x="3327" y="10884"/>
                        <a:pt x="4001" y="10545"/>
                        <a:pt x="4397" y="9983"/>
                      </a:cubicBezTo>
                      <a:cubicBezTo>
                        <a:pt x="4790" y="9355"/>
                        <a:pt x="4790" y="8531"/>
                        <a:pt x="4319" y="7942"/>
                      </a:cubicBezTo>
                      <a:cubicBezTo>
                        <a:pt x="4005" y="7431"/>
                        <a:pt x="3455" y="7078"/>
                        <a:pt x="3102" y="6607"/>
                      </a:cubicBezTo>
                      <a:cubicBezTo>
                        <a:pt x="3024" y="6450"/>
                        <a:pt x="2945" y="6332"/>
                        <a:pt x="3063" y="6136"/>
                      </a:cubicBezTo>
                      <a:cubicBezTo>
                        <a:pt x="3153" y="6016"/>
                        <a:pt x="3311" y="5965"/>
                        <a:pt x="3469" y="5965"/>
                      </a:cubicBezTo>
                      <a:cubicBezTo>
                        <a:pt x="3518" y="5965"/>
                        <a:pt x="3566" y="5970"/>
                        <a:pt x="3612" y="5979"/>
                      </a:cubicBezTo>
                      <a:cubicBezTo>
                        <a:pt x="3887" y="6097"/>
                        <a:pt x="4123" y="6489"/>
                        <a:pt x="4397" y="6646"/>
                      </a:cubicBezTo>
                      <a:cubicBezTo>
                        <a:pt x="4712" y="6882"/>
                        <a:pt x="5104" y="7000"/>
                        <a:pt x="5497" y="7000"/>
                      </a:cubicBezTo>
                      <a:cubicBezTo>
                        <a:pt x="6360" y="6921"/>
                        <a:pt x="7067" y="6254"/>
                        <a:pt x="7185" y="5390"/>
                      </a:cubicBezTo>
                      <a:cubicBezTo>
                        <a:pt x="7302" y="4409"/>
                        <a:pt x="6517" y="3977"/>
                        <a:pt x="6007" y="3270"/>
                      </a:cubicBezTo>
                      <a:cubicBezTo>
                        <a:pt x="5497" y="2564"/>
                        <a:pt x="5497" y="1779"/>
                        <a:pt x="6400" y="1504"/>
                      </a:cubicBezTo>
                      <a:cubicBezTo>
                        <a:pt x="6505" y="1477"/>
                        <a:pt x="6610" y="1465"/>
                        <a:pt x="6714" y="1465"/>
                      </a:cubicBezTo>
                      <a:cubicBezTo>
                        <a:pt x="7389" y="1465"/>
                        <a:pt x="8033" y="1975"/>
                        <a:pt x="8441" y="2485"/>
                      </a:cubicBezTo>
                      <a:cubicBezTo>
                        <a:pt x="8573" y="2723"/>
                        <a:pt x="8830" y="2855"/>
                        <a:pt x="9092" y="2855"/>
                      </a:cubicBezTo>
                      <a:cubicBezTo>
                        <a:pt x="9219" y="2855"/>
                        <a:pt x="9346" y="2824"/>
                        <a:pt x="9462" y="2760"/>
                      </a:cubicBezTo>
                      <a:cubicBezTo>
                        <a:pt x="9815" y="2564"/>
                        <a:pt x="9933" y="2093"/>
                        <a:pt x="9697" y="1779"/>
                      </a:cubicBezTo>
                      <a:cubicBezTo>
                        <a:pt x="8973" y="793"/>
                        <a:pt x="7863" y="0"/>
                        <a:pt x="668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5686616" y="2730231"/>
                  <a:ext cx="23486" cy="175283"/>
                </a:xfrm>
                <a:custGeom>
                  <a:avLst/>
                  <a:gdLst/>
                  <a:ahLst/>
                  <a:cxnLst/>
                  <a:rect l="l" t="t" r="r" b="b"/>
                  <a:pathLst>
                    <a:path w="1241" h="9262" extrusionOk="0">
                      <a:moveTo>
                        <a:pt x="657" y="0"/>
                      </a:moveTo>
                      <a:cubicBezTo>
                        <a:pt x="475" y="0"/>
                        <a:pt x="299" y="128"/>
                        <a:pt x="299" y="383"/>
                      </a:cubicBezTo>
                      <a:cubicBezTo>
                        <a:pt x="495" y="3170"/>
                        <a:pt x="416" y="5997"/>
                        <a:pt x="24" y="8823"/>
                      </a:cubicBezTo>
                      <a:cubicBezTo>
                        <a:pt x="0" y="9086"/>
                        <a:pt x="252" y="9261"/>
                        <a:pt x="462" y="9261"/>
                      </a:cubicBezTo>
                      <a:cubicBezTo>
                        <a:pt x="597" y="9261"/>
                        <a:pt x="715" y="9188"/>
                        <a:pt x="731" y="9019"/>
                      </a:cubicBezTo>
                      <a:cubicBezTo>
                        <a:pt x="1123" y="6154"/>
                        <a:pt x="1241" y="3249"/>
                        <a:pt x="1045" y="383"/>
                      </a:cubicBezTo>
                      <a:cubicBezTo>
                        <a:pt x="1025" y="128"/>
                        <a:pt x="838" y="0"/>
                        <a:pt x="6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5695965" y="2726503"/>
                  <a:ext cx="61696" cy="150283"/>
                </a:xfrm>
                <a:custGeom>
                  <a:avLst/>
                  <a:gdLst/>
                  <a:ahLst/>
                  <a:cxnLst/>
                  <a:rect l="l" t="t" r="r" b="b"/>
                  <a:pathLst>
                    <a:path w="3260" h="7941" extrusionOk="0">
                      <a:moveTo>
                        <a:pt x="2901" y="1"/>
                      </a:moveTo>
                      <a:cubicBezTo>
                        <a:pt x="2719" y="1"/>
                        <a:pt x="2533" y="129"/>
                        <a:pt x="2513" y="384"/>
                      </a:cubicBezTo>
                      <a:cubicBezTo>
                        <a:pt x="2396" y="2818"/>
                        <a:pt x="2160" y="5526"/>
                        <a:pt x="276" y="7332"/>
                      </a:cubicBezTo>
                      <a:cubicBezTo>
                        <a:pt x="0" y="7577"/>
                        <a:pt x="250" y="7941"/>
                        <a:pt x="540" y="7941"/>
                      </a:cubicBezTo>
                      <a:cubicBezTo>
                        <a:pt x="623" y="7941"/>
                        <a:pt x="708" y="7912"/>
                        <a:pt x="786" y="7842"/>
                      </a:cubicBezTo>
                      <a:cubicBezTo>
                        <a:pt x="2867" y="5919"/>
                        <a:pt x="3141" y="3014"/>
                        <a:pt x="3259" y="384"/>
                      </a:cubicBezTo>
                      <a:cubicBezTo>
                        <a:pt x="3259" y="129"/>
                        <a:pt x="3083" y="1"/>
                        <a:pt x="29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5695984" y="2856366"/>
                  <a:ext cx="80753" cy="30450"/>
                </a:xfrm>
                <a:custGeom>
                  <a:avLst/>
                  <a:gdLst/>
                  <a:ahLst/>
                  <a:cxnLst/>
                  <a:rect l="l" t="t" r="r" b="b"/>
                  <a:pathLst>
                    <a:path w="4267" h="1609" extrusionOk="0">
                      <a:moveTo>
                        <a:pt x="3698" y="1"/>
                      </a:moveTo>
                      <a:cubicBezTo>
                        <a:pt x="3646" y="1"/>
                        <a:pt x="3590" y="12"/>
                        <a:pt x="3533" y="38"/>
                      </a:cubicBezTo>
                      <a:cubicBezTo>
                        <a:pt x="2591" y="549"/>
                        <a:pt x="1570" y="823"/>
                        <a:pt x="510" y="863"/>
                      </a:cubicBezTo>
                      <a:cubicBezTo>
                        <a:pt x="8" y="863"/>
                        <a:pt x="0" y="1586"/>
                        <a:pt x="487" y="1608"/>
                      </a:cubicBezTo>
                      <a:lnTo>
                        <a:pt x="487" y="1608"/>
                      </a:lnTo>
                      <a:cubicBezTo>
                        <a:pt x="1698" y="1566"/>
                        <a:pt x="2870" y="1253"/>
                        <a:pt x="3926" y="706"/>
                      </a:cubicBezTo>
                      <a:cubicBezTo>
                        <a:pt x="4266" y="501"/>
                        <a:pt x="4045" y="1"/>
                        <a:pt x="3698" y="1"/>
                      </a:cubicBezTo>
                      <a:close/>
                      <a:moveTo>
                        <a:pt x="487" y="1608"/>
                      </a:moveTo>
                      <a:cubicBezTo>
                        <a:pt x="482" y="1608"/>
                        <a:pt x="476" y="1608"/>
                        <a:pt x="471" y="1608"/>
                      </a:cubicBezTo>
                      <a:lnTo>
                        <a:pt x="510" y="1608"/>
                      </a:lnTo>
                      <a:cubicBezTo>
                        <a:pt x="502" y="1608"/>
                        <a:pt x="495" y="1608"/>
                        <a:pt x="487" y="1608"/>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6161047" y="2631727"/>
                  <a:ext cx="149413" cy="35219"/>
                </a:xfrm>
                <a:custGeom>
                  <a:avLst/>
                  <a:gdLst/>
                  <a:ahLst/>
                  <a:cxnLst/>
                  <a:rect l="l" t="t" r="r" b="b"/>
                  <a:pathLst>
                    <a:path w="7895" h="1861" extrusionOk="0">
                      <a:moveTo>
                        <a:pt x="7366" y="0"/>
                      </a:moveTo>
                      <a:cubicBezTo>
                        <a:pt x="7333" y="0"/>
                        <a:pt x="7299" y="5"/>
                        <a:pt x="7263" y="14"/>
                      </a:cubicBezTo>
                      <a:cubicBezTo>
                        <a:pt x="5064" y="524"/>
                        <a:pt x="2788" y="916"/>
                        <a:pt x="511" y="1113"/>
                      </a:cubicBezTo>
                      <a:cubicBezTo>
                        <a:pt x="13" y="1151"/>
                        <a:pt x="1" y="1860"/>
                        <a:pt x="473" y="1860"/>
                      </a:cubicBezTo>
                      <a:cubicBezTo>
                        <a:pt x="485" y="1860"/>
                        <a:pt x="498" y="1860"/>
                        <a:pt x="511" y="1859"/>
                      </a:cubicBezTo>
                      <a:cubicBezTo>
                        <a:pt x="2866" y="1662"/>
                        <a:pt x="5182" y="1270"/>
                        <a:pt x="7459" y="720"/>
                      </a:cubicBezTo>
                      <a:cubicBezTo>
                        <a:pt x="7894" y="611"/>
                        <a:pt x="7760" y="0"/>
                        <a:pt x="73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6117955" y="2655742"/>
                  <a:ext cx="18584" cy="14137"/>
                </a:xfrm>
                <a:custGeom>
                  <a:avLst/>
                  <a:gdLst/>
                  <a:ahLst/>
                  <a:cxnLst/>
                  <a:rect l="l" t="t" r="r" b="b"/>
                  <a:pathLst>
                    <a:path w="982" h="747" extrusionOk="0">
                      <a:moveTo>
                        <a:pt x="511" y="1"/>
                      </a:moveTo>
                      <a:cubicBezTo>
                        <a:pt x="1" y="1"/>
                        <a:pt x="1"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5823974" y="2615205"/>
                  <a:ext cx="45855" cy="19909"/>
                </a:xfrm>
                <a:custGeom>
                  <a:avLst/>
                  <a:gdLst/>
                  <a:ahLst/>
                  <a:cxnLst/>
                  <a:rect l="l" t="t" r="r" b="b"/>
                  <a:pathLst>
                    <a:path w="2423" h="1052" extrusionOk="0">
                      <a:moveTo>
                        <a:pt x="486" y="0"/>
                      </a:moveTo>
                      <a:cubicBezTo>
                        <a:pt x="114" y="0"/>
                        <a:pt x="0" y="588"/>
                        <a:pt x="460" y="730"/>
                      </a:cubicBezTo>
                      <a:lnTo>
                        <a:pt x="1913" y="1044"/>
                      </a:lnTo>
                      <a:cubicBezTo>
                        <a:pt x="1938" y="1049"/>
                        <a:pt x="1963" y="1051"/>
                        <a:pt x="1988" y="1051"/>
                      </a:cubicBezTo>
                      <a:cubicBezTo>
                        <a:pt x="2157" y="1051"/>
                        <a:pt x="2310" y="940"/>
                        <a:pt x="2344" y="769"/>
                      </a:cubicBezTo>
                      <a:cubicBezTo>
                        <a:pt x="2423" y="573"/>
                        <a:pt x="2305" y="376"/>
                        <a:pt x="2109" y="298"/>
                      </a:cubicBezTo>
                      <a:lnTo>
                        <a:pt x="617" y="23"/>
                      </a:lnTo>
                      <a:cubicBezTo>
                        <a:pt x="571" y="7"/>
                        <a:pt x="527" y="0"/>
                        <a:pt x="4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6055275" y="2933486"/>
                  <a:ext cx="112471" cy="20647"/>
                </a:xfrm>
                <a:custGeom>
                  <a:avLst/>
                  <a:gdLst/>
                  <a:ahLst/>
                  <a:cxnLst/>
                  <a:rect l="l" t="t" r="r" b="b"/>
                  <a:pathLst>
                    <a:path w="5943" h="1091" extrusionOk="0">
                      <a:moveTo>
                        <a:pt x="571" y="1"/>
                      </a:moveTo>
                      <a:cubicBezTo>
                        <a:pt x="153" y="1"/>
                        <a:pt x="0" y="639"/>
                        <a:pt x="447" y="713"/>
                      </a:cubicBezTo>
                      <a:cubicBezTo>
                        <a:pt x="1766" y="964"/>
                        <a:pt x="3110" y="1090"/>
                        <a:pt x="4439" y="1090"/>
                      </a:cubicBezTo>
                      <a:cubicBezTo>
                        <a:pt x="4771" y="1090"/>
                        <a:pt x="5103" y="1082"/>
                        <a:pt x="5432" y="1067"/>
                      </a:cubicBezTo>
                      <a:cubicBezTo>
                        <a:pt x="5943" y="1027"/>
                        <a:pt x="5943" y="321"/>
                        <a:pt x="5432" y="321"/>
                      </a:cubicBezTo>
                      <a:cubicBezTo>
                        <a:pt x="5052" y="339"/>
                        <a:pt x="4672" y="349"/>
                        <a:pt x="4293" y="349"/>
                      </a:cubicBezTo>
                      <a:cubicBezTo>
                        <a:pt x="3065" y="349"/>
                        <a:pt x="1843" y="247"/>
                        <a:pt x="643" y="7"/>
                      </a:cubicBezTo>
                      <a:cubicBezTo>
                        <a:pt x="618" y="2"/>
                        <a:pt x="594" y="1"/>
                        <a:pt x="5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5566707" y="2544312"/>
                  <a:ext cx="918279" cy="463719"/>
                </a:xfrm>
                <a:custGeom>
                  <a:avLst/>
                  <a:gdLst/>
                  <a:ahLst/>
                  <a:cxnLst/>
                  <a:rect l="l" t="t" r="r" b="b"/>
                  <a:pathLst>
                    <a:path w="48522" h="24503" extrusionOk="0">
                      <a:moveTo>
                        <a:pt x="511" y="0"/>
                      </a:moveTo>
                      <a:cubicBezTo>
                        <a:pt x="0" y="0"/>
                        <a:pt x="0" y="746"/>
                        <a:pt x="511" y="746"/>
                      </a:cubicBezTo>
                      <a:cubicBezTo>
                        <a:pt x="4122" y="785"/>
                        <a:pt x="7734" y="1139"/>
                        <a:pt x="11306" y="1885"/>
                      </a:cubicBezTo>
                      <a:cubicBezTo>
                        <a:pt x="14290" y="2591"/>
                        <a:pt x="17312" y="3141"/>
                        <a:pt x="20374" y="3533"/>
                      </a:cubicBezTo>
                      <a:cubicBezTo>
                        <a:pt x="22099" y="3702"/>
                        <a:pt x="23825" y="3780"/>
                        <a:pt x="25550" y="3780"/>
                      </a:cubicBezTo>
                      <a:cubicBezTo>
                        <a:pt x="27044" y="3780"/>
                        <a:pt x="28537" y="3721"/>
                        <a:pt x="30031" y="3612"/>
                      </a:cubicBezTo>
                      <a:cubicBezTo>
                        <a:pt x="33290" y="3455"/>
                        <a:pt x="36548" y="3180"/>
                        <a:pt x="39806" y="2827"/>
                      </a:cubicBezTo>
                      <a:cubicBezTo>
                        <a:pt x="41395" y="2646"/>
                        <a:pt x="43018" y="2466"/>
                        <a:pt x="44642" y="2254"/>
                      </a:cubicBezTo>
                      <a:lnTo>
                        <a:pt x="44642" y="2254"/>
                      </a:lnTo>
                      <a:lnTo>
                        <a:pt x="45655" y="9383"/>
                      </a:lnTo>
                      <a:lnTo>
                        <a:pt x="47304" y="21238"/>
                      </a:lnTo>
                      <a:lnTo>
                        <a:pt x="47634" y="23545"/>
                      </a:lnTo>
                      <a:lnTo>
                        <a:pt x="47634" y="23545"/>
                      </a:lnTo>
                      <a:cubicBezTo>
                        <a:pt x="45473" y="23695"/>
                        <a:pt x="43307" y="23770"/>
                        <a:pt x="41140" y="23770"/>
                      </a:cubicBezTo>
                      <a:cubicBezTo>
                        <a:pt x="35451" y="23770"/>
                        <a:pt x="29757" y="23253"/>
                        <a:pt x="24143" y="22219"/>
                      </a:cubicBezTo>
                      <a:cubicBezTo>
                        <a:pt x="19157" y="21356"/>
                        <a:pt x="14250" y="20021"/>
                        <a:pt x="9500" y="18333"/>
                      </a:cubicBezTo>
                      <a:cubicBezTo>
                        <a:pt x="8872" y="18097"/>
                        <a:pt x="8244" y="17901"/>
                        <a:pt x="7655" y="17626"/>
                      </a:cubicBezTo>
                      <a:lnTo>
                        <a:pt x="7067" y="17391"/>
                      </a:lnTo>
                      <a:cubicBezTo>
                        <a:pt x="7009" y="17365"/>
                        <a:pt x="6953" y="17353"/>
                        <a:pt x="6899" y="17353"/>
                      </a:cubicBezTo>
                      <a:cubicBezTo>
                        <a:pt x="6545" y="17353"/>
                        <a:pt x="6299" y="17849"/>
                        <a:pt x="6674" y="18019"/>
                      </a:cubicBezTo>
                      <a:lnTo>
                        <a:pt x="6713" y="18019"/>
                      </a:lnTo>
                      <a:cubicBezTo>
                        <a:pt x="9147" y="19079"/>
                        <a:pt x="11699" y="19943"/>
                        <a:pt x="14250" y="20649"/>
                      </a:cubicBezTo>
                      <a:cubicBezTo>
                        <a:pt x="20571" y="22455"/>
                        <a:pt x="27009" y="23672"/>
                        <a:pt x="33564" y="24182"/>
                      </a:cubicBezTo>
                      <a:cubicBezTo>
                        <a:pt x="36169" y="24394"/>
                        <a:pt x="38773" y="24503"/>
                        <a:pt x="41384" y="24503"/>
                      </a:cubicBezTo>
                      <a:cubicBezTo>
                        <a:pt x="43613" y="24503"/>
                        <a:pt x="45847" y="24423"/>
                        <a:pt x="48089" y="24261"/>
                      </a:cubicBezTo>
                      <a:cubicBezTo>
                        <a:pt x="48325" y="24221"/>
                        <a:pt x="48521" y="23986"/>
                        <a:pt x="48443" y="23750"/>
                      </a:cubicBezTo>
                      <a:lnTo>
                        <a:pt x="47383" y="16292"/>
                      </a:lnTo>
                      <a:lnTo>
                        <a:pt x="45695" y="4476"/>
                      </a:lnTo>
                      <a:lnTo>
                        <a:pt x="45302" y="1728"/>
                      </a:lnTo>
                      <a:cubicBezTo>
                        <a:pt x="45302" y="1564"/>
                        <a:pt x="45111" y="1482"/>
                        <a:pt x="44957" y="1482"/>
                      </a:cubicBezTo>
                      <a:cubicBezTo>
                        <a:pt x="44926" y="1482"/>
                        <a:pt x="44896" y="1486"/>
                        <a:pt x="44870" y="1492"/>
                      </a:cubicBezTo>
                      <a:lnTo>
                        <a:pt x="44596" y="1531"/>
                      </a:lnTo>
                      <a:lnTo>
                        <a:pt x="43732" y="1649"/>
                      </a:lnTo>
                      <a:cubicBezTo>
                        <a:pt x="42711" y="1767"/>
                        <a:pt x="41691" y="1885"/>
                        <a:pt x="40670" y="2002"/>
                      </a:cubicBezTo>
                      <a:cubicBezTo>
                        <a:pt x="37490" y="2356"/>
                        <a:pt x="34310" y="2630"/>
                        <a:pt x="31131" y="2827"/>
                      </a:cubicBezTo>
                      <a:cubicBezTo>
                        <a:pt x="29281" y="2961"/>
                        <a:pt x="27431" y="3031"/>
                        <a:pt x="25574" y="3031"/>
                      </a:cubicBezTo>
                      <a:cubicBezTo>
                        <a:pt x="24160" y="3031"/>
                        <a:pt x="22742" y="2990"/>
                        <a:pt x="21317" y="2905"/>
                      </a:cubicBezTo>
                      <a:cubicBezTo>
                        <a:pt x="18255" y="2591"/>
                        <a:pt x="15193" y="2042"/>
                        <a:pt x="12209" y="1335"/>
                      </a:cubicBezTo>
                      <a:cubicBezTo>
                        <a:pt x="8362" y="511"/>
                        <a:pt x="4436" y="4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4191560" y="1385307"/>
                  <a:ext cx="469529" cy="889816"/>
                </a:xfrm>
                <a:custGeom>
                  <a:avLst/>
                  <a:gdLst/>
                  <a:ahLst/>
                  <a:cxnLst/>
                  <a:rect l="l" t="t" r="r" b="b"/>
                  <a:pathLst>
                    <a:path w="24810" h="47018" extrusionOk="0">
                      <a:moveTo>
                        <a:pt x="7742" y="1"/>
                      </a:moveTo>
                      <a:cubicBezTo>
                        <a:pt x="7726" y="1"/>
                        <a:pt x="7710" y="1"/>
                        <a:pt x="7694" y="3"/>
                      </a:cubicBezTo>
                      <a:cubicBezTo>
                        <a:pt x="5496" y="277"/>
                        <a:pt x="8793" y="13899"/>
                        <a:pt x="8793" y="13899"/>
                      </a:cubicBezTo>
                      <a:cubicBezTo>
                        <a:pt x="8793" y="13899"/>
                        <a:pt x="6055" y="2759"/>
                        <a:pt x="4243" y="2759"/>
                      </a:cubicBezTo>
                      <a:cubicBezTo>
                        <a:pt x="4188" y="2759"/>
                        <a:pt x="4135" y="2769"/>
                        <a:pt x="4083" y="2790"/>
                      </a:cubicBezTo>
                      <a:cubicBezTo>
                        <a:pt x="2238" y="3496"/>
                        <a:pt x="5928" y="14841"/>
                        <a:pt x="5928" y="14841"/>
                      </a:cubicBezTo>
                      <a:cubicBezTo>
                        <a:pt x="5928" y="14841"/>
                        <a:pt x="3253" y="7408"/>
                        <a:pt x="1727" y="7408"/>
                      </a:cubicBezTo>
                      <a:cubicBezTo>
                        <a:pt x="1630" y="7408"/>
                        <a:pt x="1539" y="7438"/>
                        <a:pt x="1452" y="7500"/>
                      </a:cubicBezTo>
                      <a:cubicBezTo>
                        <a:pt x="0" y="8600"/>
                        <a:pt x="2826" y="19081"/>
                        <a:pt x="7616" y="23360"/>
                      </a:cubicBezTo>
                      <a:cubicBezTo>
                        <a:pt x="7616" y="23360"/>
                        <a:pt x="7733" y="44166"/>
                        <a:pt x="11973" y="46757"/>
                      </a:cubicBezTo>
                      <a:cubicBezTo>
                        <a:pt x="12274" y="46937"/>
                        <a:pt x="12642" y="47018"/>
                        <a:pt x="13062" y="47018"/>
                      </a:cubicBezTo>
                      <a:cubicBezTo>
                        <a:pt x="16853" y="47018"/>
                        <a:pt x="24810" y="40397"/>
                        <a:pt x="24810" y="40397"/>
                      </a:cubicBezTo>
                      <a:cubicBezTo>
                        <a:pt x="20178" y="33213"/>
                        <a:pt x="17626" y="20298"/>
                        <a:pt x="17626" y="20298"/>
                      </a:cubicBezTo>
                      <a:cubicBezTo>
                        <a:pt x="19393" y="15744"/>
                        <a:pt x="20374" y="11073"/>
                        <a:pt x="19118" y="7736"/>
                      </a:cubicBezTo>
                      <a:cubicBezTo>
                        <a:pt x="18961" y="7304"/>
                        <a:pt x="18686" y="6833"/>
                        <a:pt x="18215" y="6755"/>
                      </a:cubicBezTo>
                      <a:cubicBezTo>
                        <a:pt x="18197" y="6753"/>
                        <a:pt x="18180" y="6753"/>
                        <a:pt x="18163" y="6753"/>
                      </a:cubicBezTo>
                      <a:cubicBezTo>
                        <a:pt x="17603" y="6753"/>
                        <a:pt x="17225" y="7360"/>
                        <a:pt x="16959" y="7893"/>
                      </a:cubicBezTo>
                      <a:cubicBezTo>
                        <a:pt x="16370" y="9385"/>
                        <a:pt x="15977" y="10994"/>
                        <a:pt x="15860" y="12604"/>
                      </a:cubicBezTo>
                      <a:cubicBezTo>
                        <a:pt x="14917" y="9228"/>
                        <a:pt x="15035" y="5498"/>
                        <a:pt x="13347" y="2436"/>
                      </a:cubicBezTo>
                      <a:cubicBezTo>
                        <a:pt x="13072" y="1926"/>
                        <a:pt x="12719" y="1455"/>
                        <a:pt x="12209" y="1102"/>
                      </a:cubicBezTo>
                      <a:cubicBezTo>
                        <a:pt x="12130" y="1023"/>
                        <a:pt x="12012" y="984"/>
                        <a:pt x="11934" y="984"/>
                      </a:cubicBezTo>
                      <a:cubicBezTo>
                        <a:pt x="11777" y="1023"/>
                        <a:pt x="11698" y="1062"/>
                        <a:pt x="11620" y="1180"/>
                      </a:cubicBezTo>
                      <a:cubicBezTo>
                        <a:pt x="11149" y="1651"/>
                        <a:pt x="11110" y="2397"/>
                        <a:pt x="11110" y="3065"/>
                      </a:cubicBezTo>
                      <a:cubicBezTo>
                        <a:pt x="11135" y="5397"/>
                        <a:pt x="11333" y="7730"/>
                        <a:pt x="11701" y="10029"/>
                      </a:cubicBezTo>
                      <a:lnTo>
                        <a:pt x="11701" y="10029"/>
                      </a:lnTo>
                      <a:cubicBezTo>
                        <a:pt x="11102" y="7283"/>
                        <a:pt x="10183" y="3596"/>
                        <a:pt x="9186" y="1534"/>
                      </a:cubicBezTo>
                      <a:cubicBezTo>
                        <a:pt x="8692" y="583"/>
                        <a:pt x="8234" y="1"/>
                        <a:pt x="7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4203445" y="1378400"/>
                  <a:ext cx="465082" cy="902836"/>
                </a:xfrm>
                <a:custGeom>
                  <a:avLst/>
                  <a:gdLst/>
                  <a:ahLst/>
                  <a:cxnLst/>
                  <a:rect l="l" t="t" r="r" b="b"/>
                  <a:pathLst>
                    <a:path w="24575" h="47706" extrusionOk="0">
                      <a:moveTo>
                        <a:pt x="7184" y="721"/>
                      </a:moveTo>
                      <a:cubicBezTo>
                        <a:pt x="7628" y="721"/>
                        <a:pt x="8037" y="1627"/>
                        <a:pt x="8214" y="2027"/>
                      </a:cubicBezTo>
                      <a:lnTo>
                        <a:pt x="8214" y="2027"/>
                      </a:lnTo>
                      <a:cubicBezTo>
                        <a:pt x="8222" y="2049"/>
                        <a:pt x="8231" y="2072"/>
                        <a:pt x="8244" y="2095"/>
                      </a:cubicBezTo>
                      <a:cubicBezTo>
                        <a:pt x="8244" y="2095"/>
                        <a:pt x="8244" y="2095"/>
                        <a:pt x="8244" y="2095"/>
                      </a:cubicBezTo>
                      <a:lnTo>
                        <a:pt x="8244" y="2095"/>
                      </a:lnTo>
                      <a:cubicBezTo>
                        <a:pt x="8244" y="2096"/>
                        <a:pt x="8245" y="2096"/>
                        <a:pt x="8245" y="2097"/>
                      </a:cubicBezTo>
                      <a:lnTo>
                        <a:pt x="8245" y="2097"/>
                      </a:lnTo>
                      <a:cubicBezTo>
                        <a:pt x="9304" y="4412"/>
                        <a:pt x="9893" y="6963"/>
                        <a:pt x="10482" y="9396"/>
                      </a:cubicBezTo>
                      <a:cubicBezTo>
                        <a:pt x="10568" y="9771"/>
                        <a:pt x="10652" y="10146"/>
                        <a:pt x="10735" y="10521"/>
                      </a:cubicBezTo>
                      <a:lnTo>
                        <a:pt x="10735" y="10521"/>
                      </a:lnTo>
                      <a:cubicBezTo>
                        <a:pt x="10923" y="11701"/>
                        <a:pt x="11151" y="12876"/>
                        <a:pt x="11424" y="14029"/>
                      </a:cubicBezTo>
                      <a:cubicBezTo>
                        <a:pt x="11471" y="14217"/>
                        <a:pt x="11606" y="14299"/>
                        <a:pt x="11746" y="14299"/>
                      </a:cubicBezTo>
                      <a:cubicBezTo>
                        <a:pt x="11956" y="14299"/>
                        <a:pt x="12177" y="14115"/>
                        <a:pt x="12130" y="13832"/>
                      </a:cubicBezTo>
                      <a:cubicBezTo>
                        <a:pt x="11931" y="12666"/>
                        <a:pt x="11691" y="11520"/>
                        <a:pt x="11439" y="10379"/>
                      </a:cubicBezTo>
                      <a:lnTo>
                        <a:pt x="11439" y="10379"/>
                      </a:lnTo>
                      <a:cubicBezTo>
                        <a:pt x="11283" y="9403"/>
                        <a:pt x="11160" y="8423"/>
                        <a:pt x="11070" y="7434"/>
                      </a:cubicBezTo>
                      <a:cubicBezTo>
                        <a:pt x="10953" y="6334"/>
                        <a:pt x="10913" y="5235"/>
                        <a:pt x="10874" y="4136"/>
                      </a:cubicBezTo>
                      <a:cubicBezTo>
                        <a:pt x="10835" y="3626"/>
                        <a:pt x="10835" y="3115"/>
                        <a:pt x="10913" y="2605"/>
                      </a:cubicBezTo>
                      <a:cubicBezTo>
                        <a:pt x="10969" y="2215"/>
                        <a:pt x="11084" y="1845"/>
                        <a:pt x="11342" y="1845"/>
                      </a:cubicBezTo>
                      <a:cubicBezTo>
                        <a:pt x="11448" y="1845"/>
                        <a:pt x="11578" y="1907"/>
                        <a:pt x="11738" y="2056"/>
                      </a:cubicBezTo>
                      <a:cubicBezTo>
                        <a:pt x="12405" y="2762"/>
                        <a:pt x="12876" y="3665"/>
                        <a:pt x="13151" y="4607"/>
                      </a:cubicBezTo>
                      <a:cubicBezTo>
                        <a:pt x="13465" y="5510"/>
                        <a:pt x="13661" y="6413"/>
                        <a:pt x="13818" y="7355"/>
                      </a:cubicBezTo>
                      <a:cubicBezTo>
                        <a:pt x="14163" y="9193"/>
                        <a:pt x="14358" y="11069"/>
                        <a:pt x="14841" y="12909"/>
                      </a:cubicBezTo>
                      <a:lnTo>
                        <a:pt x="14841" y="12909"/>
                      </a:lnTo>
                      <a:cubicBezTo>
                        <a:pt x="14840" y="12916"/>
                        <a:pt x="14840" y="12923"/>
                        <a:pt x="14839" y="12930"/>
                      </a:cubicBezTo>
                      <a:lnTo>
                        <a:pt x="14847" y="12929"/>
                      </a:lnTo>
                      <a:lnTo>
                        <a:pt x="14847" y="12929"/>
                      </a:lnTo>
                      <a:cubicBezTo>
                        <a:pt x="14857" y="12968"/>
                        <a:pt x="14868" y="13008"/>
                        <a:pt x="14878" y="13047"/>
                      </a:cubicBezTo>
                      <a:cubicBezTo>
                        <a:pt x="14931" y="13224"/>
                        <a:pt x="15080" y="13305"/>
                        <a:pt x="15231" y="13305"/>
                      </a:cubicBezTo>
                      <a:cubicBezTo>
                        <a:pt x="15415" y="13305"/>
                        <a:pt x="15603" y="13185"/>
                        <a:pt x="15624" y="12969"/>
                      </a:cubicBezTo>
                      <a:cubicBezTo>
                        <a:pt x="15703" y="11948"/>
                        <a:pt x="15899" y="10967"/>
                        <a:pt x="16134" y="10025"/>
                      </a:cubicBezTo>
                      <a:cubicBezTo>
                        <a:pt x="16291" y="9593"/>
                        <a:pt x="16409" y="9161"/>
                        <a:pt x="16566" y="8729"/>
                      </a:cubicBezTo>
                      <a:cubicBezTo>
                        <a:pt x="16723" y="8337"/>
                        <a:pt x="16880" y="7748"/>
                        <a:pt x="17273" y="7551"/>
                      </a:cubicBezTo>
                      <a:cubicBezTo>
                        <a:pt x="17356" y="7510"/>
                        <a:pt x="17434" y="7491"/>
                        <a:pt x="17507" y="7491"/>
                      </a:cubicBezTo>
                      <a:cubicBezTo>
                        <a:pt x="18554" y="7491"/>
                        <a:pt x="18725" y="11401"/>
                        <a:pt x="18725" y="11987"/>
                      </a:cubicBezTo>
                      <a:cubicBezTo>
                        <a:pt x="18608" y="13832"/>
                        <a:pt x="18294" y="15677"/>
                        <a:pt x="17744" y="17444"/>
                      </a:cubicBezTo>
                      <a:cubicBezTo>
                        <a:pt x="17430" y="18386"/>
                        <a:pt x="17155" y="19289"/>
                        <a:pt x="16763" y="20192"/>
                      </a:cubicBezTo>
                      <a:cubicBezTo>
                        <a:pt x="16645" y="20388"/>
                        <a:pt x="16606" y="20624"/>
                        <a:pt x="16645" y="20859"/>
                      </a:cubicBezTo>
                      <a:cubicBezTo>
                        <a:pt x="16880" y="22194"/>
                        <a:pt x="17234" y="23568"/>
                        <a:pt x="17587" y="24903"/>
                      </a:cubicBezTo>
                      <a:cubicBezTo>
                        <a:pt x="18254" y="27415"/>
                        <a:pt x="18961" y="29888"/>
                        <a:pt x="19825" y="32322"/>
                      </a:cubicBezTo>
                      <a:cubicBezTo>
                        <a:pt x="20808" y="35236"/>
                        <a:pt x="22084" y="38040"/>
                        <a:pt x="23687" y="40665"/>
                      </a:cubicBezTo>
                      <a:lnTo>
                        <a:pt x="23687" y="40665"/>
                      </a:lnTo>
                      <a:cubicBezTo>
                        <a:pt x="22543" y="41587"/>
                        <a:pt x="21395" y="42502"/>
                        <a:pt x="20178" y="43314"/>
                      </a:cubicBezTo>
                      <a:cubicBezTo>
                        <a:pt x="18137" y="44727"/>
                        <a:pt x="15899" y="46258"/>
                        <a:pt x="13465" y="46847"/>
                      </a:cubicBezTo>
                      <a:cubicBezTo>
                        <a:pt x="13135" y="46934"/>
                        <a:pt x="12790" y="46998"/>
                        <a:pt x="12453" y="46998"/>
                      </a:cubicBezTo>
                      <a:cubicBezTo>
                        <a:pt x="12028" y="46998"/>
                        <a:pt x="11617" y="46896"/>
                        <a:pt x="11267" y="46611"/>
                      </a:cubicBezTo>
                      <a:cubicBezTo>
                        <a:pt x="10678" y="46023"/>
                        <a:pt x="10246" y="45355"/>
                        <a:pt x="9971" y="44570"/>
                      </a:cubicBezTo>
                      <a:cubicBezTo>
                        <a:pt x="9068" y="42411"/>
                        <a:pt x="8676" y="39977"/>
                        <a:pt x="8322" y="37661"/>
                      </a:cubicBezTo>
                      <a:cubicBezTo>
                        <a:pt x="7734" y="33264"/>
                        <a:pt x="7420" y="28868"/>
                        <a:pt x="7380" y="24432"/>
                      </a:cubicBezTo>
                      <a:cubicBezTo>
                        <a:pt x="7420" y="24078"/>
                        <a:pt x="7380" y="23764"/>
                        <a:pt x="7263" y="23450"/>
                      </a:cubicBezTo>
                      <a:cubicBezTo>
                        <a:pt x="7027" y="23175"/>
                        <a:pt x="6752" y="22940"/>
                        <a:pt x="6517" y="22704"/>
                      </a:cubicBezTo>
                      <a:cubicBezTo>
                        <a:pt x="6242" y="22390"/>
                        <a:pt x="5967" y="22076"/>
                        <a:pt x="5692" y="21762"/>
                      </a:cubicBezTo>
                      <a:cubicBezTo>
                        <a:pt x="5221" y="21134"/>
                        <a:pt x="4750" y="20467"/>
                        <a:pt x="4358" y="19760"/>
                      </a:cubicBezTo>
                      <a:cubicBezTo>
                        <a:pt x="2709" y="17091"/>
                        <a:pt x="1610" y="14146"/>
                        <a:pt x="982" y="11084"/>
                      </a:cubicBezTo>
                      <a:cubicBezTo>
                        <a:pt x="864" y="10299"/>
                        <a:pt x="589" y="9161"/>
                        <a:pt x="903" y="8376"/>
                      </a:cubicBezTo>
                      <a:cubicBezTo>
                        <a:pt x="964" y="8224"/>
                        <a:pt x="1001" y="8166"/>
                        <a:pt x="1106" y="8166"/>
                      </a:cubicBezTo>
                      <a:cubicBezTo>
                        <a:pt x="1137" y="8166"/>
                        <a:pt x="1173" y="8171"/>
                        <a:pt x="1217" y="8180"/>
                      </a:cubicBezTo>
                      <a:cubicBezTo>
                        <a:pt x="1492" y="8297"/>
                        <a:pt x="1767" y="8690"/>
                        <a:pt x="1963" y="8925"/>
                      </a:cubicBezTo>
                      <a:cubicBezTo>
                        <a:pt x="3219" y="10692"/>
                        <a:pt x="4004" y="12851"/>
                        <a:pt x="4750" y="14814"/>
                      </a:cubicBezTo>
                      <a:cubicBezTo>
                        <a:pt x="4829" y="14971"/>
                        <a:pt x="4868" y="15128"/>
                        <a:pt x="4946" y="15285"/>
                      </a:cubicBezTo>
                      <a:cubicBezTo>
                        <a:pt x="5010" y="15460"/>
                        <a:pt x="5157" y="15538"/>
                        <a:pt x="5302" y="15538"/>
                      </a:cubicBezTo>
                      <a:cubicBezTo>
                        <a:pt x="5515" y="15538"/>
                        <a:pt x="5723" y="15369"/>
                        <a:pt x="5653" y="15089"/>
                      </a:cubicBezTo>
                      <a:cubicBezTo>
                        <a:pt x="5260" y="13872"/>
                        <a:pt x="4907" y="12615"/>
                        <a:pt x="4593" y="11438"/>
                      </a:cubicBezTo>
                      <a:cubicBezTo>
                        <a:pt x="3926" y="9357"/>
                        <a:pt x="3533" y="7277"/>
                        <a:pt x="3337" y="5118"/>
                      </a:cubicBezTo>
                      <a:cubicBezTo>
                        <a:pt x="3298" y="4686"/>
                        <a:pt x="3219" y="3783"/>
                        <a:pt x="3533" y="3508"/>
                      </a:cubicBezTo>
                      <a:cubicBezTo>
                        <a:pt x="3563" y="3478"/>
                        <a:pt x="3587" y="3465"/>
                        <a:pt x="3615" y="3465"/>
                      </a:cubicBezTo>
                      <a:cubicBezTo>
                        <a:pt x="3659" y="3465"/>
                        <a:pt x="3711" y="3499"/>
                        <a:pt x="3808" y="3547"/>
                      </a:cubicBezTo>
                      <a:cubicBezTo>
                        <a:pt x="4004" y="3744"/>
                        <a:pt x="4201" y="3979"/>
                        <a:pt x="4358" y="4254"/>
                      </a:cubicBezTo>
                      <a:cubicBezTo>
                        <a:pt x="5417" y="5981"/>
                        <a:pt x="6006" y="8023"/>
                        <a:pt x="6595" y="9907"/>
                      </a:cubicBezTo>
                      <a:cubicBezTo>
                        <a:pt x="7027" y="11359"/>
                        <a:pt x="7459" y="12851"/>
                        <a:pt x="7812" y="14343"/>
                      </a:cubicBezTo>
                      <a:cubicBezTo>
                        <a:pt x="7858" y="14512"/>
                        <a:pt x="7995" y="14585"/>
                        <a:pt x="8137" y="14585"/>
                      </a:cubicBezTo>
                      <a:cubicBezTo>
                        <a:pt x="8357" y="14585"/>
                        <a:pt x="8590" y="14409"/>
                        <a:pt x="8519" y="14146"/>
                      </a:cubicBezTo>
                      <a:cubicBezTo>
                        <a:pt x="8165" y="12576"/>
                        <a:pt x="7812" y="11006"/>
                        <a:pt x="7537" y="9396"/>
                      </a:cubicBezTo>
                      <a:cubicBezTo>
                        <a:pt x="7105" y="7002"/>
                        <a:pt x="6556" y="4372"/>
                        <a:pt x="6752" y="1899"/>
                      </a:cubicBezTo>
                      <a:cubicBezTo>
                        <a:pt x="6752" y="1545"/>
                        <a:pt x="6831" y="1153"/>
                        <a:pt x="7027" y="839"/>
                      </a:cubicBezTo>
                      <a:cubicBezTo>
                        <a:pt x="7066" y="760"/>
                        <a:pt x="7105" y="721"/>
                        <a:pt x="7184" y="721"/>
                      </a:cubicBezTo>
                      <a:close/>
                      <a:moveTo>
                        <a:pt x="7153" y="0"/>
                      </a:moveTo>
                      <a:cubicBezTo>
                        <a:pt x="7099" y="0"/>
                        <a:pt x="7044" y="5"/>
                        <a:pt x="6988" y="14"/>
                      </a:cubicBezTo>
                      <a:cubicBezTo>
                        <a:pt x="6674" y="93"/>
                        <a:pt x="6399" y="328"/>
                        <a:pt x="6281" y="603"/>
                      </a:cubicBezTo>
                      <a:cubicBezTo>
                        <a:pt x="5810" y="1467"/>
                        <a:pt x="5928" y="2684"/>
                        <a:pt x="5967" y="3626"/>
                      </a:cubicBezTo>
                      <a:cubicBezTo>
                        <a:pt x="6051" y="4643"/>
                        <a:pt x="6164" y="5661"/>
                        <a:pt x="6305" y="6676"/>
                      </a:cubicBezTo>
                      <a:lnTo>
                        <a:pt x="6305" y="6676"/>
                      </a:lnTo>
                      <a:cubicBezTo>
                        <a:pt x="5936" y="5692"/>
                        <a:pt x="5503" y="4733"/>
                        <a:pt x="4946" y="3861"/>
                      </a:cubicBezTo>
                      <a:cubicBezTo>
                        <a:pt x="4680" y="3366"/>
                        <a:pt x="4229" y="2760"/>
                        <a:pt x="3628" y="2760"/>
                      </a:cubicBezTo>
                      <a:cubicBezTo>
                        <a:pt x="3610" y="2760"/>
                        <a:pt x="3591" y="2761"/>
                        <a:pt x="3572" y="2762"/>
                      </a:cubicBezTo>
                      <a:cubicBezTo>
                        <a:pt x="2944" y="2762"/>
                        <a:pt x="2709" y="3390"/>
                        <a:pt x="2591" y="3901"/>
                      </a:cubicBezTo>
                      <a:cubicBezTo>
                        <a:pt x="2513" y="4843"/>
                        <a:pt x="2552" y="5746"/>
                        <a:pt x="2748" y="6649"/>
                      </a:cubicBezTo>
                      <a:cubicBezTo>
                        <a:pt x="2893" y="7775"/>
                        <a:pt x="3140" y="8867"/>
                        <a:pt x="3393" y="9926"/>
                      </a:cubicBezTo>
                      <a:lnTo>
                        <a:pt x="3393" y="9926"/>
                      </a:lnTo>
                      <a:cubicBezTo>
                        <a:pt x="3362" y="9867"/>
                        <a:pt x="3330" y="9809"/>
                        <a:pt x="3298" y="9750"/>
                      </a:cubicBezTo>
                      <a:cubicBezTo>
                        <a:pt x="2905" y="9004"/>
                        <a:pt x="2355" y="7944"/>
                        <a:pt x="1531" y="7551"/>
                      </a:cubicBezTo>
                      <a:cubicBezTo>
                        <a:pt x="1379" y="7476"/>
                        <a:pt x="1235" y="7441"/>
                        <a:pt x="1100" y="7441"/>
                      </a:cubicBezTo>
                      <a:cubicBezTo>
                        <a:pt x="608" y="7441"/>
                        <a:pt x="250" y="7899"/>
                        <a:pt x="157" y="8454"/>
                      </a:cubicBezTo>
                      <a:cubicBezTo>
                        <a:pt x="0" y="9475"/>
                        <a:pt x="79" y="10535"/>
                        <a:pt x="353" y="11556"/>
                      </a:cubicBezTo>
                      <a:cubicBezTo>
                        <a:pt x="667" y="13087"/>
                        <a:pt x="1099" y="14618"/>
                        <a:pt x="1727" y="16070"/>
                      </a:cubicBezTo>
                      <a:cubicBezTo>
                        <a:pt x="2355" y="17680"/>
                        <a:pt x="3141" y="19250"/>
                        <a:pt x="4083" y="20742"/>
                      </a:cubicBezTo>
                      <a:cubicBezTo>
                        <a:pt x="4515" y="21448"/>
                        <a:pt x="4986" y="22076"/>
                        <a:pt x="5496" y="22704"/>
                      </a:cubicBezTo>
                      <a:cubicBezTo>
                        <a:pt x="5771" y="23018"/>
                        <a:pt x="6046" y="23332"/>
                        <a:pt x="6320" y="23607"/>
                      </a:cubicBezTo>
                      <a:cubicBezTo>
                        <a:pt x="6375" y="23662"/>
                        <a:pt x="6563" y="23888"/>
                        <a:pt x="6632" y="23888"/>
                      </a:cubicBezTo>
                      <a:cubicBezTo>
                        <a:pt x="6637" y="23888"/>
                        <a:pt x="6641" y="23886"/>
                        <a:pt x="6645" y="23884"/>
                      </a:cubicBezTo>
                      <a:lnTo>
                        <a:pt x="6645" y="23884"/>
                      </a:lnTo>
                      <a:cubicBezTo>
                        <a:pt x="6673" y="24244"/>
                        <a:pt x="6670" y="24632"/>
                        <a:pt x="6634" y="25020"/>
                      </a:cubicBezTo>
                      <a:cubicBezTo>
                        <a:pt x="6634" y="25923"/>
                        <a:pt x="6674" y="26866"/>
                        <a:pt x="6713" y="27768"/>
                      </a:cubicBezTo>
                      <a:cubicBezTo>
                        <a:pt x="6831" y="30438"/>
                        <a:pt x="7027" y="33107"/>
                        <a:pt x="7302" y="35737"/>
                      </a:cubicBezTo>
                      <a:cubicBezTo>
                        <a:pt x="7577" y="38407"/>
                        <a:pt x="8087" y="41076"/>
                        <a:pt x="8833" y="43628"/>
                      </a:cubicBezTo>
                      <a:cubicBezTo>
                        <a:pt x="9343" y="45120"/>
                        <a:pt x="10089" y="47357"/>
                        <a:pt x="11895" y="47671"/>
                      </a:cubicBezTo>
                      <a:cubicBezTo>
                        <a:pt x="12091" y="47694"/>
                        <a:pt x="12288" y="47705"/>
                        <a:pt x="12486" y="47705"/>
                      </a:cubicBezTo>
                      <a:cubicBezTo>
                        <a:pt x="13318" y="47705"/>
                        <a:pt x="14156" y="47510"/>
                        <a:pt x="14917" y="47161"/>
                      </a:cubicBezTo>
                      <a:cubicBezTo>
                        <a:pt x="16174" y="46611"/>
                        <a:pt x="17391" y="45983"/>
                        <a:pt x="18568" y="45237"/>
                      </a:cubicBezTo>
                      <a:cubicBezTo>
                        <a:pt x="20492" y="44060"/>
                        <a:pt x="22337" y="42725"/>
                        <a:pt x="24103" y="41312"/>
                      </a:cubicBezTo>
                      <a:lnTo>
                        <a:pt x="24418" y="41037"/>
                      </a:lnTo>
                      <a:cubicBezTo>
                        <a:pt x="24535" y="40919"/>
                        <a:pt x="24575" y="40723"/>
                        <a:pt x="24496" y="40605"/>
                      </a:cubicBezTo>
                      <a:cubicBezTo>
                        <a:pt x="21356" y="35698"/>
                        <a:pt x="19628" y="29849"/>
                        <a:pt x="18215" y="24235"/>
                      </a:cubicBezTo>
                      <a:cubicBezTo>
                        <a:pt x="17979" y="23372"/>
                        <a:pt x="17783" y="22508"/>
                        <a:pt x="17587" y="21644"/>
                      </a:cubicBezTo>
                      <a:cubicBezTo>
                        <a:pt x="17430" y="21291"/>
                        <a:pt x="17351" y="20938"/>
                        <a:pt x="17351" y="20545"/>
                      </a:cubicBezTo>
                      <a:cubicBezTo>
                        <a:pt x="17351" y="20545"/>
                        <a:pt x="17548" y="20270"/>
                        <a:pt x="17548" y="20192"/>
                      </a:cubicBezTo>
                      <a:cubicBezTo>
                        <a:pt x="17665" y="19956"/>
                        <a:pt x="17744" y="19682"/>
                        <a:pt x="17822" y="19446"/>
                      </a:cubicBezTo>
                      <a:cubicBezTo>
                        <a:pt x="18019" y="18936"/>
                        <a:pt x="18176" y="18425"/>
                        <a:pt x="18333" y="17876"/>
                      </a:cubicBezTo>
                      <a:cubicBezTo>
                        <a:pt x="18647" y="16894"/>
                        <a:pt x="18882" y="15874"/>
                        <a:pt x="19118" y="14853"/>
                      </a:cubicBezTo>
                      <a:cubicBezTo>
                        <a:pt x="19471" y="13126"/>
                        <a:pt x="19510" y="11359"/>
                        <a:pt x="19275" y="9632"/>
                      </a:cubicBezTo>
                      <a:cubicBezTo>
                        <a:pt x="19147" y="8766"/>
                        <a:pt x="18573" y="6694"/>
                        <a:pt x="17489" y="6694"/>
                      </a:cubicBezTo>
                      <a:cubicBezTo>
                        <a:pt x="17246" y="6694"/>
                        <a:pt x="16978" y="6797"/>
                        <a:pt x="16684" y="7041"/>
                      </a:cubicBezTo>
                      <a:cubicBezTo>
                        <a:pt x="15977" y="7669"/>
                        <a:pt x="15742" y="8768"/>
                        <a:pt x="15467" y="9593"/>
                      </a:cubicBezTo>
                      <a:cubicBezTo>
                        <a:pt x="15347" y="10014"/>
                        <a:pt x="15244" y="10440"/>
                        <a:pt x="15156" y="10868"/>
                      </a:cubicBezTo>
                      <a:lnTo>
                        <a:pt x="15156" y="10868"/>
                      </a:lnTo>
                      <a:cubicBezTo>
                        <a:pt x="14657" y="8060"/>
                        <a:pt x="14460" y="5141"/>
                        <a:pt x="13033" y="2605"/>
                      </a:cubicBezTo>
                      <a:cubicBezTo>
                        <a:pt x="12719" y="2056"/>
                        <a:pt x="12248" y="1310"/>
                        <a:pt x="11581" y="1074"/>
                      </a:cubicBezTo>
                      <a:cubicBezTo>
                        <a:pt x="11476" y="1028"/>
                        <a:pt x="11375" y="1007"/>
                        <a:pt x="11279" y="1007"/>
                      </a:cubicBezTo>
                      <a:cubicBezTo>
                        <a:pt x="10803" y="1007"/>
                        <a:pt x="10449" y="1519"/>
                        <a:pt x="10285" y="1977"/>
                      </a:cubicBezTo>
                      <a:cubicBezTo>
                        <a:pt x="10089" y="2762"/>
                        <a:pt x="10050" y="3587"/>
                        <a:pt x="10128" y="4372"/>
                      </a:cubicBezTo>
                      <a:cubicBezTo>
                        <a:pt x="10139" y="4663"/>
                        <a:pt x="10154" y="4954"/>
                        <a:pt x="10171" y="5246"/>
                      </a:cubicBezTo>
                      <a:lnTo>
                        <a:pt x="10171" y="5246"/>
                      </a:lnTo>
                      <a:cubicBezTo>
                        <a:pt x="9819" y="4046"/>
                        <a:pt x="9406" y="2866"/>
                        <a:pt x="8872" y="1742"/>
                      </a:cubicBezTo>
                      <a:cubicBezTo>
                        <a:pt x="8865" y="1726"/>
                        <a:pt x="8857" y="1711"/>
                        <a:pt x="8849" y="1697"/>
                      </a:cubicBezTo>
                      <a:lnTo>
                        <a:pt x="8849" y="1697"/>
                      </a:lnTo>
                      <a:cubicBezTo>
                        <a:pt x="8515" y="1063"/>
                        <a:pt x="7980" y="0"/>
                        <a:pt x="715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4383232" y="1676828"/>
                  <a:ext cx="69852" cy="89667"/>
                </a:xfrm>
                <a:custGeom>
                  <a:avLst/>
                  <a:gdLst/>
                  <a:ahLst/>
                  <a:cxnLst/>
                  <a:rect l="l" t="t" r="r" b="b"/>
                  <a:pathLst>
                    <a:path w="3691" h="4738" extrusionOk="0">
                      <a:moveTo>
                        <a:pt x="3152" y="0"/>
                      </a:moveTo>
                      <a:cubicBezTo>
                        <a:pt x="3087" y="0"/>
                        <a:pt x="3016" y="20"/>
                        <a:pt x="2944" y="66"/>
                      </a:cubicBezTo>
                      <a:cubicBezTo>
                        <a:pt x="1256" y="890"/>
                        <a:pt x="157" y="2499"/>
                        <a:pt x="0" y="4344"/>
                      </a:cubicBezTo>
                      <a:cubicBezTo>
                        <a:pt x="0" y="4541"/>
                        <a:pt x="157" y="4737"/>
                        <a:pt x="393" y="4737"/>
                      </a:cubicBezTo>
                      <a:cubicBezTo>
                        <a:pt x="589" y="4698"/>
                        <a:pt x="746" y="4541"/>
                        <a:pt x="746" y="4344"/>
                      </a:cubicBezTo>
                      <a:cubicBezTo>
                        <a:pt x="903" y="2774"/>
                        <a:pt x="1845" y="1361"/>
                        <a:pt x="3298" y="694"/>
                      </a:cubicBezTo>
                      <a:cubicBezTo>
                        <a:pt x="3691" y="497"/>
                        <a:pt x="3483" y="0"/>
                        <a:pt x="315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4171499" y="1984889"/>
                  <a:ext cx="1525241" cy="1223615"/>
                </a:xfrm>
                <a:custGeom>
                  <a:avLst/>
                  <a:gdLst/>
                  <a:ahLst/>
                  <a:cxnLst/>
                  <a:rect l="l" t="t" r="r" b="b"/>
                  <a:pathLst>
                    <a:path w="80594" h="64656" extrusionOk="0">
                      <a:moveTo>
                        <a:pt x="23946" y="0"/>
                      </a:moveTo>
                      <a:cubicBezTo>
                        <a:pt x="23946" y="0"/>
                        <a:pt x="8872" y="11228"/>
                        <a:pt x="0" y="19982"/>
                      </a:cubicBezTo>
                      <a:cubicBezTo>
                        <a:pt x="0" y="19982"/>
                        <a:pt x="16291" y="43339"/>
                        <a:pt x="36744" y="46637"/>
                      </a:cubicBezTo>
                      <a:cubicBezTo>
                        <a:pt x="36744" y="46637"/>
                        <a:pt x="40984" y="60102"/>
                        <a:pt x="42946" y="64145"/>
                      </a:cubicBezTo>
                      <a:lnTo>
                        <a:pt x="74548" y="64655"/>
                      </a:lnTo>
                      <a:cubicBezTo>
                        <a:pt x="74548" y="64655"/>
                        <a:pt x="79769" y="52722"/>
                        <a:pt x="80593" y="47265"/>
                      </a:cubicBezTo>
                      <a:lnTo>
                        <a:pt x="74234" y="29953"/>
                      </a:lnTo>
                      <a:cubicBezTo>
                        <a:pt x="63870" y="29796"/>
                        <a:pt x="49973" y="29717"/>
                        <a:pt x="49973" y="29717"/>
                      </a:cubicBezTo>
                      <a:cubicBezTo>
                        <a:pt x="49267" y="29678"/>
                        <a:pt x="48403" y="29600"/>
                        <a:pt x="47500" y="29443"/>
                      </a:cubicBezTo>
                      <a:cubicBezTo>
                        <a:pt x="43496" y="28775"/>
                        <a:pt x="39806" y="26930"/>
                        <a:pt x="36901" y="24104"/>
                      </a:cubicBezTo>
                      <a:cubicBezTo>
                        <a:pt x="33721" y="21081"/>
                        <a:pt x="32033" y="17312"/>
                        <a:pt x="29992" y="13505"/>
                      </a:cubicBezTo>
                      <a:cubicBezTo>
                        <a:pt x="28814" y="11306"/>
                        <a:pt x="27676" y="9108"/>
                        <a:pt x="26616" y="6870"/>
                      </a:cubicBezTo>
                      <a:cubicBezTo>
                        <a:pt x="26341" y="6242"/>
                        <a:pt x="24260" y="982"/>
                        <a:pt x="23946"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4164800" y="1978076"/>
                  <a:ext cx="1540249" cy="1237846"/>
                </a:xfrm>
                <a:custGeom>
                  <a:avLst/>
                  <a:gdLst/>
                  <a:ahLst/>
                  <a:cxnLst/>
                  <a:rect l="l" t="t" r="r" b="b"/>
                  <a:pathLst>
                    <a:path w="81387" h="65408" extrusionOk="0">
                      <a:moveTo>
                        <a:pt x="24290" y="0"/>
                      </a:moveTo>
                      <a:cubicBezTo>
                        <a:pt x="24230" y="0"/>
                        <a:pt x="24167" y="15"/>
                        <a:pt x="24104" y="46"/>
                      </a:cubicBezTo>
                      <a:cubicBezTo>
                        <a:pt x="18137" y="4522"/>
                        <a:pt x="12327" y="9193"/>
                        <a:pt x="6714" y="14061"/>
                      </a:cubicBezTo>
                      <a:cubicBezTo>
                        <a:pt x="4476" y="16024"/>
                        <a:pt x="2238" y="17986"/>
                        <a:pt x="119" y="20106"/>
                      </a:cubicBezTo>
                      <a:cubicBezTo>
                        <a:pt x="1" y="20224"/>
                        <a:pt x="1" y="20420"/>
                        <a:pt x="79" y="20538"/>
                      </a:cubicBezTo>
                      <a:cubicBezTo>
                        <a:pt x="2121" y="23443"/>
                        <a:pt x="4397" y="26191"/>
                        <a:pt x="6871" y="28743"/>
                      </a:cubicBezTo>
                      <a:cubicBezTo>
                        <a:pt x="11935" y="34160"/>
                        <a:pt x="17705" y="39146"/>
                        <a:pt x="24261" y="42757"/>
                      </a:cubicBezTo>
                      <a:cubicBezTo>
                        <a:pt x="28167" y="44962"/>
                        <a:pt x="32417" y="46518"/>
                        <a:pt x="36821" y="47352"/>
                      </a:cubicBezTo>
                      <a:lnTo>
                        <a:pt x="36821" y="47352"/>
                      </a:lnTo>
                      <a:cubicBezTo>
                        <a:pt x="38286" y="51905"/>
                        <a:pt x="39718" y="56456"/>
                        <a:pt x="41416" y="60894"/>
                      </a:cubicBezTo>
                      <a:cubicBezTo>
                        <a:pt x="41887" y="62189"/>
                        <a:pt x="42398" y="63484"/>
                        <a:pt x="42986" y="64701"/>
                      </a:cubicBezTo>
                      <a:cubicBezTo>
                        <a:pt x="43026" y="64819"/>
                        <a:pt x="43143" y="64898"/>
                        <a:pt x="43300" y="64898"/>
                      </a:cubicBezTo>
                      <a:lnTo>
                        <a:pt x="53978" y="65055"/>
                      </a:lnTo>
                      <a:lnTo>
                        <a:pt x="70976" y="65329"/>
                      </a:lnTo>
                      <a:lnTo>
                        <a:pt x="74902" y="65408"/>
                      </a:lnTo>
                      <a:cubicBezTo>
                        <a:pt x="75020" y="65408"/>
                        <a:pt x="75137" y="65329"/>
                        <a:pt x="75216" y="65212"/>
                      </a:cubicBezTo>
                      <a:cubicBezTo>
                        <a:pt x="77139" y="60933"/>
                        <a:pt x="78788" y="56575"/>
                        <a:pt x="80241" y="52139"/>
                      </a:cubicBezTo>
                      <a:cubicBezTo>
                        <a:pt x="80712" y="50687"/>
                        <a:pt x="81065" y="49234"/>
                        <a:pt x="81340" y="47743"/>
                      </a:cubicBezTo>
                      <a:cubicBezTo>
                        <a:pt x="81387" y="47460"/>
                        <a:pt x="81151" y="47276"/>
                        <a:pt x="80938" y="47276"/>
                      </a:cubicBezTo>
                      <a:cubicBezTo>
                        <a:pt x="80796" y="47276"/>
                        <a:pt x="80665" y="47358"/>
                        <a:pt x="80633" y="47546"/>
                      </a:cubicBezTo>
                      <a:cubicBezTo>
                        <a:pt x="80201" y="50334"/>
                        <a:pt x="79181" y="53082"/>
                        <a:pt x="78239" y="55712"/>
                      </a:cubicBezTo>
                      <a:cubicBezTo>
                        <a:pt x="77296" y="58303"/>
                        <a:pt x="76276" y="60815"/>
                        <a:pt x="75255" y="63327"/>
                      </a:cubicBezTo>
                      <a:cubicBezTo>
                        <a:pt x="75050" y="63738"/>
                        <a:pt x="74875" y="64207"/>
                        <a:pt x="74677" y="64659"/>
                      </a:cubicBezTo>
                      <a:lnTo>
                        <a:pt x="74677" y="64659"/>
                      </a:lnTo>
                      <a:lnTo>
                        <a:pt x="64224" y="64505"/>
                      </a:lnTo>
                      <a:lnTo>
                        <a:pt x="47226" y="64191"/>
                      </a:lnTo>
                      <a:lnTo>
                        <a:pt x="43544" y="64154"/>
                      </a:lnTo>
                      <a:lnTo>
                        <a:pt x="43544" y="64154"/>
                      </a:lnTo>
                      <a:cubicBezTo>
                        <a:pt x="42435" y="61729"/>
                        <a:pt x="41477" y="59230"/>
                        <a:pt x="40670" y="56693"/>
                      </a:cubicBezTo>
                      <a:cubicBezTo>
                        <a:pt x="39728" y="54024"/>
                        <a:pt x="38864" y="51315"/>
                        <a:pt x="38001" y="48646"/>
                      </a:cubicBezTo>
                      <a:cubicBezTo>
                        <a:pt x="37805" y="48057"/>
                        <a:pt x="37608" y="47507"/>
                        <a:pt x="37451" y="46918"/>
                      </a:cubicBezTo>
                      <a:cubicBezTo>
                        <a:pt x="37412" y="46801"/>
                        <a:pt x="37333" y="46683"/>
                        <a:pt x="37176" y="46683"/>
                      </a:cubicBezTo>
                      <a:cubicBezTo>
                        <a:pt x="29325" y="45387"/>
                        <a:pt x="22141" y="41226"/>
                        <a:pt x="15978" y="36241"/>
                      </a:cubicBezTo>
                      <a:cubicBezTo>
                        <a:pt x="11150" y="32315"/>
                        <a:pt x="6792" y="27918"/>
                        <a:pt x="2906" y="23050"/>
                      </a:cubicBezTo>
                      <a:cubicBezTo>
                        <a:pt x="2218" y="22182"/>
                        <a:pt x="1530" y="21313"/>
                        <a:pt x="874" y="20414"/>
                      </a:cubicBezTo>
                      <a:lnTo>
                        <a:pt x="874" y="20414"/>
                      </a:lnTo>
                      <a:cubicBezTo>
                        <a:pt x="7611" y="13784"/>
                        <a:pt x="15073" y="7879"/>
                        <a:pt x="22573" y="2166"/>
                      </a:cubicBezTo>
                      <a:cubicBezTo>
                        <a:pt x="23081" y="1785"/>
                        <a:pt x="23588" y="1379"/>
                        <a:pt x="24116" y="968"/>
                      </a:cubicBezTo>
                      <a:lnTo>
                        <a:pt x="24116" y="968"/>
                      </a:lnTo>
                      <a:cubicBezTo>
                        <a:pt x="25140" y="3898"/>
                        <a:pt x="26340" y="6757"/>
                        <a:pt x="27716" y="9546"/>
                      </a:cubicBezTo>
                      <a:cubicBezTo>
                        <a:pt x="29050" y="12255"/>
                        <a:pt x="30464" y="14924"/>
                        <a:pt x="31955" y="17555"/>
                      </a:cubicBezTo>
                      <a:cubicBezTo>
                        <a:pt x="33172" y="19988"/>
                        <a:pt x="34743" y="22265"/>
                        <a:pt x="36588" y="24267"/>
                      </a:cubicBezTo>
                      <a:cubicBezTo>
                        <a:pt x="40199" y="27997"/>
                        <a:pt x="45106" y="30195"/>
                        <a:pt x="50327" y="30470"/>
                      </a:cubicBezTo>
                      <a:cubicBezTo>
                        <a:pt x="51241" y="30499"/>
                        <a:pt x="52160" y="30506"/>
                        <a:pt x="53082" y="30506"/>
                      </a:cubicBezTo>
                      <a:cubicBezTo>
                        <a:pt x="54091" y="30506"/>
                        <a:pt x="55104" y="30497"/>
                        <a:pt x="56118" y="30497"/>
                      </a:cubicBezTo>
                      <a:cubicBezTo>
                        <a:pt x="56687" y="30497"/>
                        <a:pt x="57256" y="30500"/>
                        <a:pt x="57825" y="30509"/>
                      </a:cubicBezTo>
                      <a:cubicBezTo>
                        <a:pt x="63400" y="30548"/>
                        <a:pt x="69013" y="30588"/>
                        <a:pt x="74588" y="30666"/>
                      </a:cubicBezTo>
                      <a:cubicBezTo>
                        <a:pt x="75098" y="30666"/>
                        <a:pt x="75098" y="29920"/>
                        <a:pt x="74588" y="29920"/>
                      </a:cubicBezTo>
                      <a:cubicBezTo>
                        <a:pt x="66579" y="29803"/>
                        <a:pt x="58610" y="29763"/>
                        <a:pt x="50602" y="29724"/>
                      </a:cubicBezTo>
                      <a:cubicBezTo>
                        <a:pt x="46127" y="29606"/>
                        <a:pt x="41809" y="27958"/>
                        <a:pt x="38433" y="25013"/>
                      </a:cubicBezTo>
                      <a:cubicBezTo>
                        <a:pt x="36431" y="23208"/>
                        <a:pt x="34703" y="21088"/>
                        <a:pt x="33408" y="18732"/>
                      </a:cubicBezTo>
                      <a:cubicBezTo>
                        <a:pt x="31995" y="16259"/>
                        <a:pt x="30699" y="13747"/>
                        <a:pt x="29404" y="11234"/>
                      </a:cubicBezTo>
                      <a:cubicBezTo>
                        <a:pt x="27559" y="7701"/>
                        <a:pt x="25949" y="4050"/>
                        <a:pt x="24654" y="282"/>
                      </a:cubicBezTo>
                      <a:cubicBezTo>
                        <a:pt x="24596" y="109"/>
                        <a:pt x="24455" y="0"/>
                        <a:pt x="242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4857947" y="2705610"/>
                  <a:ext cx="32570" cy="173769"/>
                </a:xfrm>
                <a:custGeom>
                  <a:avLst/>
                  <a:gdLst/>
                  <a:ahLst/>
                  <a:cxnLst/>
                  <a:rect l="l" t="t" r="r" b="b"/>
                  <a:pathLst>
                    <a:path w="1721" h="9182" extrusionOk="0">
                      <a:moveTo>
                        <a:pt x="1277" y="1"/>
                      </a:moveTo>
                      <a:cubicBezTo>
                        <a:pt x="1131" y="1"/>
                        <a:pt x="990" y="82"/>
                        <a:pt x="943" y="271"/>
                      </a:cubicBezTo>
                      <a:cubicBezTo>
                        <a:pt x="236" y="3058"/>
                        <a:pt x="1" y="5963"/>
                        <a:pt x="276" y="8829"/>
                      </a:cubicBezTo>
                      <a:cubicBezTo>
                        <a:pt x="295" y="9064"/>
                        <a:pt x="482" y="9182"/>
                        <a:pt x="658" y="9182"/>
                      </a:cubicBezTo>
                      <a:cubicBezTo>
                        <a:pt x="835" y="9182"/>
                        <a:pt x="1002" y="9064"/>
                        <a:pt x="982" y="8829"/>
                      </a:cubicBezTo>
                      <a:cubicBezTo>
                        <a:pt x="747" y="6002"/>
                        <a:pt x="982" y="3215"/>
                        <a:pt x="1650" y="467"/>
                      </a:cubicBezTo>
                      <a:cubicBezTo>
                        <a:pt x="1720" y="184"/>
                        <a:pt x="1494" y="1"/>
                        <a:pt x="12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4816350" y="2790034"/>
                  <a:ext cx="62434" cy="79144"/>
                </a:xfrm>
                <a:custGeom>
                  <a:avLst/>
                  <a:gdLst/>
                  <a:ahLst/>
                  <a:cxnLst/>
                  <a:rect l="l" t="t" r="r" b="b"/>
                  <a:pathLst>
                    <a:path w="3299" h="4182" extrusionOk="0">
                      <a:moveTo>
                        <a:pt x="412" y="0"/>
                      </a:moveTo>
                      <a:cubicBezTo>
                        <a:pt x="380" y="0"/>
                        <a:pt x="347" y="4"/>
                        <a:pt x="315" y="10"/>
                      </a:cubicBezTo>
                      <a:cubicBezTo>
                        <a:pt x="118" y="49"/>
                        <a:pt x="1" y="246"/>
                        <a:pt x="79" y="442"/>
                      </a:cubicBezTo>
                      <a:cubicBezTo>
                        <a:pt x="589" y="1855"/>
                        <a:pt x="1492" y="3111"/>
                        <a:pt x="2631" y="4093"/>
                      </a:cubicBezTo>
                      <a:cubicBezTo>
                        <a:pt x="2690" y="4152"/>
                        <a:pt x="2778" y="4181"/>
                        <a:pt x="2871" y="4181"/>
                      </a:cubicBezTo>
                      <a:cubicBezTo>
                        <a:pt x="2964" y="4181"/>
                        <a:pt x="3063" y="4152"/>
                        <a:pt x="3141" y="4093"/>
                      </a:cubicBezTo>
                      <a:cubicBezTo>
                        <a:pt x="3298" y="3936"/>
                        <a:pt x="3298" y="3700"/>
                        <a:pt x="3141" y="3582"/>
                      </a:cubicBezTo>
                      <a:cubicBezTo>
                        <a:pt x="2081" y="2680"/>
                        <a:pt x="1257" y="1541"/>
                        <a:pt x="786" y="246"/>
                      </a:cubicBezTo>
                      <a:cubicBezTo>
                        <a:pt x="720" y="82"/>
                        <a:pt x="573" y="0"/>
                        <a:pt x="4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4454466" y="2586628"/>
                  <a:ext cx="122766" cy="121423"/>
                </a:xfrm>
                <a:custGeom>
                  <a:avLst/>
                  <a:gdLst/>
                  <a:ahLst/>
                  <a:cxnLst/>
                  <a:rect l="l" t="t" r="r" b="b"/>
                  <a:pathLst>
                    <a:path w="6487" h="6416" extrusionOk="0">
                      <a:moveTo>
                        <a:pt x="509" y="1"/>
                      </a:moveTo>
                      <a:cubicBezTo>
                        <a:pt x="241" y="1"/>
                        <a:pt x="0" y="369"/>
                        <a:pt x="240" y="669"/>
                      </a:cubicBezTo>
                      <a:cubicBezTo>
                        <a:pt x="1889" y="2671"/>
                        <a:pt x="3734" y="4556"/>
                        <a:pt x="5658" y="6322"/>
                      </a:cubicBezTo>
                      <a:cubicBezTo>
                        <a:pt x="5732" y="6388"/>
                        <a:pt x="5815" y="6416"/>
                        <a:pt x="5896" y="6416"/>
                      </a:cubicBezTo>
                      <a:cubicBezTo>
                        <a:pt x="6202" y="6416"/>
                        <a:pt x="6486" y="6021"/>
                        <a:pt x="6207" y="5773"/>
                      </a:cubicBezTo>
                      <a:cubicBezTo>
                        <a:pt x="4244" y="4045"/>
                        <a:pt x="2399" y="2161"/>
                        <a:pt x="751" y="120"/>
                      </a:cubicBezTo>
                      <a:cubicBezTo>
                        <a:pt x="676" y="36"/>
                        <a:pt x="591" y="1"/>
                        <a:pt x="50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4595703" y="2717419"/>
                  <a:ext cx="18584" cy="14118"/>
                </a:xfrm>
                <a:custGeom>
                  <a:avLst/>
                  <a:gdLst/>
                  <a:ahLst/>
                  <a:cxnLst/>
                  <a:rect l="l" t="t" r="r" b="b"/>
                  <a:pathLst>
                    <a:path w="982" h="746" extrusionOk="0">
                      <a:moveTo>
                        <a:pt x="511" y="0"/>
                      </a:moveTo>
                      <a:cubicBezTo>
                        <a:pt x="0" y="0"/>
                        <a:pt x="0"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4502554" y="2078133"/>
                  <a:ext cx="78331" cy="57778"/>
                </a:xfrm>
                <a:custGeom>
                  <a:avLst/>
                  <a:gdLst/>
                  <a:ahLst/>
                  <a:cxnLst/>
                  <a:rect l="l" t="t" r="r" b="b"/>
                  <a:pathLst>
                    <a:path w="4139" h="3053" extrusionOk="0">
                      <a:moveTo>
                        <a:pt x="3596" y="0"/>
                      </a:moveTo>
                      <a:cubicBezTo>
                        <a:pt x="3514" y="0"/>
                        <a:pt x="3430" y="29"/>
                        <a:pt x="3352" y="98"/>
                      </a:cubicBezTo>
                      <a:cubicBezTo>
                        <a:pt x="2449" y="1001"/>
                        <a:pt x="1429" y="1747"/>
                        <a:pt x="369" y="2375"/>
                      </a:cubicBezTo>
                      <a:cubicBezTo>
                        <a:pt x="0" y="2542"/>
                        <a:pt x="203" y="3053"/>
                        <a:pt x="539" y="3053"/>
                      </a:cubicBezTo>
                      <a:cubicBezTo>
                        <a:pt x="597" y="3053"/>
                        <a:pt x="659" y="3038"/>
                        <a:pt x="722" y="3003"/>
                      </a:cubicBezTo>
                      <a:lnTo>
                        <a:pt x="722" y="2964"/>
                      </a:lnTo>
                      <a:cubicBezTo>
                        <a:pt x="1860" y="2336"/>
                        <a:pt x="2920" y="1551"/>
                        <a:pt x="3862" y="648"/>
                      </a:cubicBezTo>
                      <a:cubicBezTo>
                        <a:pt x="4138" y="372"/>
                        <a:pt x="3888" y="0"/>
                        <a:pt x="35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4595703" y="2050256"/>
                  <a:ext cx="18584" cy="14137"/>
                </a:xfrm>
                <a:custGeom>
                  <a:avLst/>
                  <a:gdLst/>
                  <a:ahLst/>
                  <a:cxnLst/>
                  <a:rect l="l" t="t" r="r" b="b"/>
                  <a:pathLst>
                    <a:path w="982" h="747" extrusionOk="0">
                      <a:moveTo>
                        <a:pt x="511" y="1"/>
                      </a:moveTo>
                      <a:cubicBezTo>
                        <a:pt x="0" y="1"/>
                        <a:pt x="0"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5057795" y="2578491"/>
                  <a:ext cx="32721" cy="20079"/>
                </a:xfrm>
                <a:custGeom>
                  <a:avLst/>
                  <a:gdLst/>
                  <a:ahLst/>
                  <a:cxnLst/>
                  <a:rect l="l" t="t" r="r" b="b"/>
                  <a:pathLst>
                    <a:path w="1729" h="1061" extrusionOk="0">
                      <a:moveTo>
                        <a:pt x="904" y="824"/>
                      </a:moveTo>
                      <a:cubicBezTo>
                        <a:pt x="892" y="828"/>
                        <a:pt x="881" y="832"/>
                        <a:pt x="870" y="837"/>
                      </a:cubicBezTo>
                      <a:lnTo>
                        <a:pt x="870" y="837"/>
                      </a:lnTo>
                      <a:cubicBezTo>
                        <a:pt x="854" y="845"/>
                        <a:pt x="839" y="854"/>
                        <a:pt x="825" y="864"/>
                      </a:cubicBezTo>
                      <a:lnTo>
                        <a:pt x="904" y="824"/>
                      </a:lnTo>
                      <a:close/>
                      <a:moveTo>
                        <a:pt x="1375" y="0"/>
                      </a:moveTo>
                      <a:cubicBezTo>
                        <a:pt x="943" y="0"/>
                        <a:pt x="550" y="118"/>
                        <a:pt x="197" y="393"/>
                      </a:cubicBezTo>
                      <a:cubicBezTo>
                        <a:pt x="119" y="432"/>
                        <a:pt x="40" y="510"/>
                        <a:pt x="40" y="589"/>
                      </a:cubicBezTo>
                      <a:cubicBezTo>
                        <a:pt x="1" y="707"/>
                        <a:pt x="1" y="785"/>
                        <a:pt x="79" y="864"/>
                      </a:cubicBezTo>
                      <a:cubicBezTo>
                        <a:pt x="119" y="942"/>
                        <a:pt x="197" y="1021"/>
                        <a:pt x="276" y="1060"/>
                      </a:cubicBezTo>
                      <a:cubicBezTo>
                        <a:pt x="393" y="1060"/>
                        <a:pt x="472" y="1060"/>
                        <a:pt x="590" y="1021"/>
                      </a:cubicBezTo>
                      <a:cubicBezTo>
                        <a:pt x="661" y="950"/>
                        <a:pt x="764" y="879"/>
                        <a:pt x="870" y="837"/>
                      </a:cubicBezTo>
                      <a:lnTo>
                        <a:pt x="870" y="837"/>
                      </a:lnTo>
                      <a:cubicBezTo>
                        <a:pt x="980" y="776"/>
                        <a:pt x="1114" y="746"/>
                        <a:pt x="1218" y="746"/>
                      </a:cubicBezTo>
                      <a:lnTo>
                        <a:pt x="1375" y="746"/>
                      </a:lnTo>
                      <a:cubicBezTo>
                        <a:pt x="1571" y="746"/>
                        <a:pt x="1728" y="589"/>
                        <a:pt x="1728" y="353"/>
                      </a:cubicBezTo>
                      <a:cubicBezTo>
                        <a:pt x="1728" y="157"/>
                        <a:pt x="1571" y="0"/>
                        <a:pt x="13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5086031" y="2618858"/>
                  <a:ext cx="35674" cy="23107"/>
                </a:xfrm>
                <a:custGeom>
                  <a:avLst/>
                  <a:gdLst/>
                  <a:ahLst/>
                  <a:cxnLst/>
                  <a:rect l="l" t="t" r="r" b="b"/>
                  <a:pathLst>
                    <a:path w="1885" h="1221" extrusionOk="0">
                      <a:moveTo>
                        <a:pt x="1498" y="0"/>
                      </a:moveTo>
                      <a:cubicBezTo>
                        <a:pt x="1441" y="0"/>
                        <a:pt x="1381" y="19"/>
                        <a:pt x="1335" y="65"/>
                      </a:cubicBezTo>
                      <a:lnTo>
                        <a:pt x="197" y="537"/>
                      </a:lnTo>
                      <a:cubicBezTo>
                        <a:pt x="79" y="576"/>
                        <a:pt x="40" y="654"/>
                        <a:pt x="1" y="772"/>
                      </a:cubicBezTo>
                      <a:cubicBezTo>
                        <a:pt x="1" y="851"/>
                        <a:pt x="1" y="968"/>
                        <a:pt x="40" y="1047"/>
                      </a:cubicBezTo>
                      <a:cubicBezTo>
                        <a:pt x="118" y="1125"/>
                        <a:pt x="197" y="1204"/>
                        <a:pt x="275" y="1204"/>
                      </a:cubicBezTo>
                      <a:cubicBezTo>
                        <a:pt x="298" y="1215"/>
                        <a:pt x="325" y="1220"/>
                        <a:pt x="352" y="1220"/>
                      </a:cubicBezTo>
                      <a:cubicBezTo>
                        <a:pt x="419" y="1220"/>
                        <a:pt x="495" y="1192"/>
                        <a:pt x="550" y="1165"/>
                      </a:cubicBezTo>
                      <a:lnTo>
                        <a:pt x="1689" y="694"/>
                      </a:lnTo>
                      <a:cubicBezTo>
                        <a:pt x="1767" y="654"/>
                        <a:pt x="1846" y="537"/>
                        <a:pt x="1846" y="458"/>
                      </a:cubicBezTo>
                      <a:cubicBezTo>
                        <a:pt x="1885" y="380"/>
                        <a:pt x="1885" y="262"/>
                        <a:pt x="1806" y="183"/>
                      </a:cubicBezTo>
                      <a:cubicBezTo>
                        <a:pt x="1767" y="105"/>
                        <a:pt x="1689" y="26"/>
                        <a:pt x="1610" y="26"/>
                      </a:cubicBezTo>
                      <a:cubicBezTo>
                        <a:pt x="1578" y="10"/>
                        <a:pt x="1538" y="0"/>
                        <a:pt x="14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5132094" y="2667892"/>
                  <a:ext cx="38645" cy="32759"/>
                </a:xfrm>
                <a:custGeom>
                  <a:avLst/>
                  <a:gdLst/>
                  <a:ahLst/>
                  <a:cxnLst/>
                  <a:rect l="l" t="t" r="r" b="b"/>
                  <a:pathLst>
                    <a:path w="2042" h="1731" extrusionOk="0">
                      <a:moveTo>
                        <a:pt x="1655" y="0"/>
                      </a:moveTo>
                      <a:cubicBezTo>
                        <a:pt x="1598" y="0"/>
                        <a:pt x="1538" y="19"/>
                        <a:pt x="1492" y="65"/>
                      </a:cubicBezTo>
                      <a:lnTo>
                        <a:pt x="197" y="1047"/>
                      </a:lnTo>
                      <a:cubicBezTo>
                        <a:pt x="118" y="1086"/>
                        <a:pt x="40" y="1165"/>
                        <a:pt x="0" y="1243"/>
                      </a:cubicBezTo>
                      <a:cubicBezTo>
                        <a:pt x="0" y="1361"/>
                        <a:pt x="0" y="1439"/>
                        <a:pt x="40" y="1557"/>
                      </a:cubicBezTo>
                      <a:cubicBezTo>
                        <a:pt x="118" y="1636"/>
                        <a:pt x="197" y="1675"/>
                        <a:pt x="275" y="1714"/>
                      </a:cubicBezTo>
                      <a:cubicBezTo>
                        <a:pt x="298" y="1726"/>
                        <a:pt x="325" y="1730"/>
                        <a:pt x="352" y="1730"/>
                      </a:cubicBezTo>
                      <a:cubicBezTo>
                        <a:pt x="419" y="1730"/>
                        <a:pt x="495" y="1703"/>
                        <a:pt x="550" y="1675"/>
                      </a:cubicBezTo>
                      <a:lnTo>
                        <a:pt x="1885" y="693"/>
                      </a:lnTo>
                      <a:cubicBezTo>
                        <a:pt x="1963" y="654"/>
                        <a:pt x="2003" y="576"/>
                        <a:pt x="2042" y="458"/>
                      </a:cubicBezTo>
                      <a:cubicBezTo>
                        <a:pt x="2042" y="379"/>
                        <a:pt x="2042" y="262"/>
                        <a:pt x="2003" y="183"/>
                      </a:cubicBezTo>
                      <a:cubicBezTo>
                        <a:pt x="1963" y="105"/>
                        <a:pt x="1885" y="26"/>
                        <a:pt x="1767" y="26"/>
                      </a:cubicBezTo>
                      <a:cubicBezTo>
                        <a:pt x="1734" y="10"/>
                        <a:pt x="1695" y="0"/>
                        <a:pt x="16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5201928" y="2695561"/>
                  <a:ext cx="30488" cy="32248"/>
                </a:xfrm>
                <a:custGeom>
                  <a:avLst/>
                  <a:gdLst/>
                  <a:ahLst/>
                  <a:cxnLst/>
                  <a:rect l="l" t="t" r="r" b="b"/>
                  <a:pathLst>
                    <a:path w="1611" h="1704" extrusionOk="0">
                      <a:moveTo>
                        <a:pt x="1258" y="0"/>
                      </a:moveTo>
                      <a:cubicBezTo>
                        <a:pt x="1191" y="0"/>
                        <a:pt x="1116" y="28"/>
                        <a:pt x="1060" y="56"/>
                      </a:cubicBezTo>
                      <a:cubicBezTo>
                        <a:pt x="668" y="370"/>
                        <a:pt x="354" y="723"/>
                        <a:pt x="79" y="1155"/>
                      </a:cubicBezTo>
                      <a:cubicBezTo>
                        <a:pt x="1" y="1351"/>
                        <a:pt x="79" y="1548"/>
                        <a:pt x="236" y="1665"/>
                      </a:cubicBezTo>
                      <a:cubicBezTo>
                        <a:pt x="286" y="1690"/>
                        <a:pt x="343" y="1703"/>
                        <a:pt x="401" y="1703"/>
                      </a:cubicBezTo>
                      <a:cubicBezTo>
                        <a:pt x="527" y="1703"/>
                        <a:pt x="654" y="1642"/>
                        <a:pt x="707" y="1508"/>
                      </a:cubicBezTo>
                      <a:cubicBezTo>
                        <a:pt x="786" y="1391"/>
                        <a:pt x="864" y="1273"/>
                        <a:pt x="982" y="1155"/>
                      </a:cubicBezTo>
                      <a:lnTo>
                        <a:pt x="982" y="1155"/>
                      </a:lnTo>
                      <a:lnTo>
                        <a:pt x="903" y="1234"/>
                      </a:lnTo>
                      <a:cubicBezTo>
                        <a:pt x="1060" y="998"/>
                        <a:pt x="1257" y="841"/>
                        <a:pt x="1453" y="684"/>
                      </a:cubicBezTo>
                      <a:cubicBezTo>
                        <a:pt x="1532" y="645"/>
                        <a:pt x="1571" y="566"/>
                        <a:pt x="1610" y="488"/>
                      </a:cubicBezTo>
                      <a:cubicBezTo>
                        <a:pt x="1610" y="370"/>
                        <a:pt x="1610" y="291"/>
                        <a:pt x="1571" y="174"/>
                      </a:cubicBezTo>
                      <a:cubicBezTo>
                        <a:pt x="1532" y="95"/>
                        <a:pt x="1453" y="56"/>
                        <a:pt x="1335" y="17"/>
                      </a:cubicBezTo>
                      <a:cubicBezTo>
                        <a:pt x="1312" y="5"/>
                        <a:pt x="1286" y="0"/>
                        <a:pt x="1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5285879" y="2710701"/>
                  <a:ext cx="23032" cy="36166"/>
                </a:xfrm>
                <a:custGeom>
                  <a:avLst/>
                  <a:gdLst/>
                  <a:ahLst/>
                  <a:cxnLst/>
                  <a:rect l="l" t="t" r="r" b="b"/>
                  <a:pathLst>
                    <a:path w="1217" h="1911" extrusionOk="0">
                      <a:moveTo>
                        <a:pt x="735" y="0"/>
                      </a:moveTo>
                      <a:cubicBezTo>
                        <a:pt x="577" y="0"/>
                        <a:pt x="425" y="94"/>
                        <a:pt x="393" y="316"/>
                      </a:cubicBezTo>
                      <a:cubicBezTo>
                        <a:pt x="275" y="669"/>
                        <a:pt x="158" y="1062"/>
                        <a:pt x="40" y="1454"/>
                      </a:cubicBezTo>
                      <a:cubicBezTo>
                        <a:pt x="1" y="1650"/>
                        <a:pt x="118" y="1847"/>
                        <a:pt x="315" y="1886"/>
                      </a:cubicBezTo>
                      <a:cubicBezTo>
                        <a:pt x="356" y="1903"/>
                        <a:pt x="398" y="1911"/>
                        <a:pt x="439" y="1911"/>
                      </a:cubicBezTo>
                      <a:cubicBezTo>
                        <a:pt x="589" y="1911"/>
                        <a:pt x="724" y="1805"/>
                        <a:pt x="786" y="1650"/>
                      </a:cubicBezTo>
                      <a:lnTo>
                        <a:pt x="1100" y="512"/>
                      </a:lnTo>
                      <a:cubicBezTo>
                        <a:pt x="1217" y="207"/>
                        <a:pt x="970" y="0"/>
                        <a:pt x="7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5369830" y="2714448"/>
                  <a:ext cx="14137" cy="38645"/>
                </a:xfrm>
                <a:custGeom>
                  <a:avLst/>
                  <a:gdLst/>
                  <a:ahLst/>
                  <a:cxnLst/>
                  <a:rect l="l" t="t" r="r" b="b"/>
                  <a:pathLst>
                    <a:path w="747" h="2042" extrusionOk="0">
                      <a:moveTo>
                        <a:pt x="393" y="0"/>
                      </a:moveTo>
                      <a:cubicBezTo>
                        <a:pt x="197" y="0"/>
                        <a:pt x="0" y="157"/>
                        <a:pt x="0" y="353"/>
                      </a:cubicBezTo>
                      <a:lnTo>
                        <a:pt x="0" y="1688"/>
                      </a:lnTo>
                      <a:cubicBezTo>
                        <a:pt x="0" y="1924"/>
                        <a:pt x="187" y="2041"/>
                        <a:pt x="373" y="2041"/>
                      </a:cubicBezTo>
                      <a:cubicBezTo>
                        <a:pt x="560" y="2041"/>
                        <a:pt x="746" y="1924"/>
                        <a:pt x="746" y="1688"/>
                      </a:cubicBezTo>
                      <a:lnTo>
                        <a:pt x="746" y="353"/>
                      </a:lnTo>
                      <a:cubicBezTo>
                        <a:pt x="746" y="157"/>
                        <a:pt x="589" y="0"/>
                        <a:pt x="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5447101" y="2692589"/>
                  <a:ext cx="23789" cy="29599"/>
                </a:xfrm>
                <a:custGeom>
                  <a:avLst/>
                  <a:gdLst/>
                  <a:ahLst/>
                  <a:cxnLst/>
                  <a:rect l="l" t="t" r="r" b="b"/>
                  <a:pathLst>
                    <a:path w="1257" h="1564" extrusionOk="0">
                      <a:moveTo>
                        <a:pt x="352" y="0"/>
                      </a:moveTo>
                      <a:cubicBezTo>
                        <a:pt x="324" y="0"/>
                        <a:pt x="298" y="5"/>
                        <a:pt x="275" y="17"/>
                      </a:cubicBezTo>
                      <a:cubicBezTo>
                        <a:pt x="196" y="56"/>
                        <a:pt x="118" y="95"/>
                        <a:pt x="39" y="174"/>
                      </a:cubicBezTo>
                      <a:cubicBezTo>
                        <a:pt x="0" y="252"/>
                        <a:pt x="0" y="370"/>
                        <a:pt x="39" y="448"/>
                      </a:cubicBezTo>
                      <a:cubicBezTo>
                        <a:pt x="39" y="566"/>
                        <a:pt x="118" y="645"/>
                        <a:pt x="196" y="684"/>
                      </a:cubicBezTo>
                      <a:lnTo>
                        <a:pt x="236" y="723"/>
                      </a:lnTo>
                      <a:lnTo>
                        <a:pt x="157" y="684"/>
                      </a:lnTo>
                      <a:lnTo>
                        <a:pt x="157" y="684"/>
                      </a:lnTo>
                      <a:cubicBezTo>
                        <a:pt x="236" y="723"/>
                        <a:pt x="314" y="802"/>
                        <a:pt x="353" y="880"/>
                      </a:cubicBezTo>
                      <a:lnTo>
                        <a:pt x="314" y="802"/>
                      </a:lnTo>
                      <a:lnTo>
                        <a:pt x="314" y="802"/>
                      </a:lnTo>
                      <a:cubicBezTo>
                        <a:pt x="393" y="880"/>
                        <a:pt x="432" y="998"/>
                        <a:pt x="471" y="1077"/>
                      </a:cubicBezTo>
                      <a:lnTo>
                        <a:pt x="432" y="998"/>
                      </a:lnTo>
                      <a:lnTo>
                        <a:pt x="432" y="998"/>
                      </a:lnTo>
                      <a:cubicBezTo>
                        <a:pt x="471" y="1077"/>
                        <a:pt x="510" y="1194"/>
                        <a:pt x="510" y="1273"/>
                      </a:cubicBezTo>
                      <a:cubicBezTo>
                        <a:pt x="550" y="1391"/>
                        <a:pt x="589" y="1469"/>
                        <a:pt x="667" y="1508"/>
                      </a:cubicBezTo>
                      <a:cubicBezTo>
                        <a:pt x="751" y="1536"/>
                        <a:pt x="814" y="1564"/>
                        <a:pt x="886" y="1564"/>
                      </a:cubicBezTo>
                      <a:cubicBezTo>
                        <a:pt x="916" y="1564"/>
                        <a:pt x="947" y="1559"/>
                        <a:pt x="982" y="1548"/>
                      </a:cubicBezTo>
                      <a:cubicBezTo>
                        <a:pt x="1060" y="1508"/>
                        <a:pt x="1139" y="1469"/>
                        <a:pt x="1178" y="1391"/>
                      </a:cubicBezTo>
                      <a:lnTo>
                        <a:pt x="1217" y="1273"/>
                      </a:lnTo>
                      <a:cubicBezTo>
                        <a:pt x="1256" y="1234"/>
                        <a:pt x="1256" y="1155"/>
                        <a:pt x="1217" y="1077"/>
                      </a:cubicBezTo>
                      <a:cubicBezTo>
                        <a:pt x="1178" y="880"/>
                        <a:pt x="1139" y="723"/>
                        <a:pt x="1021" y="527"/>
                      </a:cubicBezTo>
                      <a:cubicBezTo>
                        <a:pt x="903" y="331"/>
                        <a:pt x="746" y="174"/>
                        <a:pt x="550" y="56"/>
                      </a:cubicBezTo>
                      <a:cubicBezTo>
                        <a:pt x="494" y="28"/>
                        <a:pt x="419" y="0"/>
                        <a:pt x="35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5508759" y="2649668"/>
                  <a:ext cx="36412" cy="19966"/>
                </a:xfrm>
                <a:custGeom>
                  <a:avLst/>
                  <a:gdLst/>
                  <a:ahLst/>
                  <a:cxnLst/>
                  <a:rect l="l" t="t" r="r" b="b"/>
                  <a:pathLst>
                    <a:path w="1924" h="1055" extrusionOk="0">
                      <a:moveTo>
                        <a:pt x="569" y="0"/>
                      </a:moveTo>
                      <a:cubicBezTo>
                        <a:pt x="511" y="0"/>
                        <a:pt x="452" y="3"/>
                        <a:pt x="393" y="8"/>
                      </a:cubicBezTo>
                      <a:cubicBezTo>
                        <a:pt x="275" y="8"/>
                        <a:pt x="197" y="47"/>
                        <a:pt x="118" y="86"/>
                      </a:cubicBezTo>
                      <a:cubicBezTo>
                        <a:pt x="40" y="165"/>
                        <a:pt x="0" y="283"/>
                        <a:pt x="0" y="361"/>
                      </a:cubicBezTo>
                      <a:cubicBezTo>
                        <a:pt x="0" y="440"/>
                        <a:pt x="40" y="557"/>
                        <a:pt x="118" y="636"/>
                      </a:cubicBezTo>
                      <a:cubicBezTo>
                        <a:pt x="197" y="675"/>
                        <a:pt x="275" y="714"/>
                        <a:pt x="393" y="714"/>
                      </a:cubicBezTo>
                      <a:lnTo>
                        <a:pt x="668" y="714"/>
                      </a:lnTo>
                      <a:cubicBezTo>
                        <a:pt x="791" y="745"/>
                        <a:pt x="890" y="776"/>
                        <a:pt x="1004" y="807"/>
                      </a:cubicBezTo>
                      <a:lnTo>
                        <a:pt x="1004" y="807"/>
                      </a:lnTo>
                      <a:cubicBezTo>
                        <a:pt x="1114" y="876"/>
                        <a:pt x="1225" y="915"/>
                        <a:pt x="1335" y="989"/>
                      </a:cubicBezTo>
                      <a:cubicBezTo>
                        <a:pt x="1381" y="1035"/>
                        <a:pt x="1441" y="1054"/>
                        <a:pt x="1498" y="1054"/>
                      </a:cubicBezTo>
                      <a:cubicBezTo>
                        <a:pt x="1538" y="1054"/>
                        <a:pt x="1577" y="1045"/>
                        <a:pt x="1610" y="1028"/>
                      </a:cubicBezTo>
                      <a:cubicBezTo>
                        <a:pt x="1728" y="1028"/>
                        <a:pt x="1806" y="950"/>
                        <a:pt x="1845" y="871"/>
                      </a:cubicBezTo>
                      <a:cubicBezTo>
                        <a:pt x="1885" y="793"/>
                        <a:pt x="1924" y="675"/>
                        <a:pt x="1885" y="597"/>
                      </a:cubicBezTo>
                      <a:cubicBezTo>
                        <a:pt x="1845" y="479"/>
                        <a:pt x="1806" y="400"/>
                        <a:pt x="1728" y="361"/>
                      </a:cubicBezTo>
                      <a:cubicBezTo>
                        <a:pt x="1384" y="121"/>
                        <a:pt x="981" y="0"/>
                        <a:pt x="5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5574883" y="2600027"/>
                  <a:ext cx="34936" cy="14137"/>
                </a:xfrm>
                <a:custGeom>
                  <a:avLst/>
                  <a:gdLst/>
                  <a:ahLst/>
                  <a:cxnLst/>
                  <a:rect l="l" t="t" r="r" b="b"/>
                  <a:pathLst>
                    <a:path w="1846" h="747" extrusionOk="0">
                      <a:moveTo>
                        <a:pt x="471" y="1"/>
                      </a:moveTo>
                      <a:cubicBezTo>
                        <a:pt x="0" y="1"/>
                        <a:pt x="0" y="746"/>
                        <a:pt x="471" y="746"/>
                      </a:cubicBezTo>
                      <a:lnTo>
                        <a:pt x="1453" y="746"/>
                      </a:lnTo>
                      <a:cubicBezTo>
                        <a:pt x="1649" y="746"/>
                        <a:pt x="1806" y="589"/>
                        <a:pt x="1845" y="354"/>
                      </a:cubicBezTo>
                      <a:cubicBezTo>
                        <a:pt x="1806" y="158"/>
                        <a:pt x="1649" y="1"/>
                        <a:pt x="14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4967579" y="3036002"/>
                  <a:ext cx="44493" cy="96839"/>
                </a:xfrm>
                <a:custGeom>
                  <a:avLst/>
                  <a:gdLst/>
                  <a:ahLst/>
                  <a:cxnLst/>
                  <a:rect l="l" t="t" r="r" b="b"/>
                  <a:pathLst>
                    <a:path w="2351" h="5117" extrusionOk="0">
                      <a:moveTo>
                        <a:pt x="450" y="1"/>
                      </a:moveTo>
                      <a:cubicBezTo>
                        <a:pt x="225" y="1"/>
                        <a:pt x="1" y="176"/>
                        <a:pt x="96" y="439"/>
                      </a:cubicBezTo>
                      <a:lnTo>
                        <a:pt x="1549" y="4875"/>
                      </a:lnTo>
                      <a:cubicBezTo>
                        <a:pt x="1610" y="5044"/>
                        <a:pt x="1756" y="5117"/>
                        <a:pt x="1901" y="5117"/>
                      </a:cubicBezTo>
                      <a:cubicBezTo>
                        <a:pt x="2127" y="5117"/>
                        <a:pt x="2351" y="4941"/>
                        <a:pt x="2255" y="4678"/>
                      </a:cubicBezTo>
                      <a:lnTo>
                        <a:pt x="803" y="243"/>
                      </a:lnTo>
                      <a:cubicBezTo>
                        <a:pt x="741" y="73"/>
                        <a:pt x="596" y="1"/>
                        <a:pt x="4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5299997" y="3072528"/>
                  <a:ext cx="18584" cy="14137"/>
                </a:xfrm>
                <a:custGeom>
                  <a:avLst/>
                  <a:gdLst/>
                  <a:ahLst/>
                  <a:cxnLst/>
                  <a:rect l="l" t="t" r="r" b="b"/>
                  <a:pathLst>
                    <a:path w="982" h="747" extrusionOk="0">
                      <a:moveTo>
                        <a:pt x="471" y="1"/>
                      </a:moveTo>
                      <a:cubicBezTo>
                        <a:pt x="0" y="1"/>
                        <a:pt x="0" y="746"/>
                        <a:pt x="471" y="746"/>
                      </a:cubicBezTo>
                      <a:cubicBezTo>
                        <a:pt x="982" y="746"/>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5559894" y="3038520"/>
                  <a:ext cx="58213" cy="88512"/>
                </a:xfrm>
                <a:custGeom>
                  <a:avLst/>
                  <a:gdLst/>
                  <a:ahLst/>
                  <a:cxnLst/>
                  <a:rect l="l" t="t" r="r" b="b"/>
                  <a:pathLst>
                    <a:path w="3076" h="4677" extrusionOk="0">
                      <a:moveTo>
                        <a:pt x="2558" y="1"/>
                      </a:moveTo>
                      <a:cubicBezTo>
                        <a:pt x="2449" y="1"/>
                        <a:pt x="2344" y="56"/>
                        <a:pt x="2284" y="188"/>
                      </a:cubicBezTo>
                      <a:cubicBezTo>
                        <a:pt x="1577" y="1483"/>
                        <a:pt x="871" y="2818"/>
                        <a:pt x="164" y="4114"/>
                      </a:cubicBezTo>
                      <a:cubicBezTo>
                        <a:pt x="0" y="4414"/>
                        <a:pt x="254" y="4676"/>
                        <a:pt x="503" y="4676"/>
                      </a:cubicBezTo>
                      <a:cubicBezTo>
                        <a:pt x="612" y="4676"/>
                        <a:pt x="720" y="4626"/>
                        <a:pt x="792" y="4506"/>
                      </a:cubicBezTo>
                      <a:lnTo>
                        <a:pt x="2912" y="581"/>
                      </a:lnTo>
                      <a:cubicBezTo>
                        <a:pt x="3075" y="281"/>
                        <a:pt x="2805" y="1"/>
                        <a:pt x="2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4322313" y="2394880"/>
                  <a:ext cx="224375" cy="164610"/>
                </a:xfrm>
                <a:custGeom>
                  <a:avLst/>
                  <a:gdLst/>
                  <a:ahLst/>
                  <a:cxnLst/>
                  <a:rect l="l" t="t" r="r" b="b"/>
                  <a:pathLst>
                    <a:path w="11856" h="8698" extrusionOk="0">
                      <a:moveTo>
                        <a:pt x="1637" y="1"/>
                      </a:moveTo>
                      <a:cubicBezTo>
                        <a:pt x="1471" y="1"/>
                        <a:pt x="1298" y="60"/>
                        <a:pt x="1139" y="202"/>
                      </a:cubicBezTo>
                      <a:cubicBezTo>
                        <a:pt x="432" y="712"/>
                        <a:pt x="39" y="1537"/>
                        <a:pt x="0" y="2400"/>
                      </a:cubicBezTo>
                      <a:cubicBezTo>
                        <a:pt x="39" y="3264"/>
                        <a:pt x="550" y="3971"/>
                        <a:pt x="1296" y="4285"/>
                      </a:cubicBezTo>
                      <a:cubicBezTo>
                        <a:pt x="1508" y="4355"/>
                        <a:pt x="1723" y="4391"/>
                        <a:pt x="1935" y="4391"/>
                      </a:cubicBezTo>
                      <a:cubicBezTo>
                        <a:pt x="2429" y="4391"/>
                        <a:pt x="2901" y="4198"/>
                        <a:pt x="3258" y="3814"/>
                      </a:cubicBezTo>
                      <a:cubicBezTo>
                        <a:pt x="3690" y="3460"/>
                        <a:pt x="3965" y="2832"/>
                        <a:pt x="4436" y="2479"/>
                      </a:cubicBezTo>
                      <a:cubicBezTo>
                        <a:pt x="4530" y="2417"/>
                        <a:pt x="4614" y="2390"/>
                        <a:pt x="4687" y="2390"/>
                      </a:cubicBezTo>
                      <a:cubicBezTo>
                        <a:pt x="4982" y="2390"/>
                        <a:pt x="5096" y="2824"/>
                        <a:pt x="4907" y="3107"/>
                      </a:cubicBezTo>
                      <a:cubicBezTo>
                        <a:pt x="4515" y="3814"/>
                        <a:pt x="4004" y="4403"/>
                        <a:pt x="4318" y="5266"/>
                      </a:cubicBezTo>
                      <a:cubicBezTo>
                        <a:pt x="4632" y="6012"/>
                        <a:pt x="5300" y="6444"/>
                        <a:pt x="6085" y="6444"/>
                      </a:cubicBezTo>
                      <a:cubicBezTo>
                        <a:pt x="6988" y="6405"/>
                        <a:pt x="7380" y="5619"/>
                        <a:pt x="7969" y="5070"/>
                      </a:cubicBezTo>
                      <a:cubicBezTo>
                        <a:pt x="8272" y="4767"/>
                        <a:pt x="8636" y="4579"/>
                        <a:pt x="8973" y="4579"/>
                      </a:cubicBezTo>
                      <a:cubicBezTo>
                        <a:pt x="9291" y="4579"/>
                        <a:pt x="9584" y="4748"/>
                        <a:pt x="9775" y="5148"/>
                      </a:cubicBezTo>
                      <a:cubicBezTo>
                        <a:pt x="10128" y="5973"/>
                        <a:pt x="9539" y="6876"/>
                        <a:pt x="8951" y="7425"/>
                      </a:cubicBezTo>
                      <a:cubicBezTo>
                        <a:pt x="8402" y="7943"/>
                        <a:pt x="8918" y="8697"/>
                        <a:pt x="9488" y="8697"/>
                      </a:cubicBezTo>
                      <a:cubicBezTo>
                        <a:pt x="9653" y="8697"/>
                        <a:pt x="9822" y="8635"/>
                        <a:pt x="9971" y="8485"/>
                      </a:cubicBezTo>
                      <a:cubicBezTo>
                        <a:pt x="11188" y="7307"/>
                        <a:pt x="11856" y="5423"/>
                        <a:pt x="10717" y="3971"/>
                      </a:cubicBezTo>
                      <a:cubicBezTo>
                        <a:pt x="10243" y="3386"/>
                        <a:pt x="9635" y="3138"/>
                        <a:pt x="9012" y="3138"/>
                      </a:cubicBezTo>
                      <a:cubicBezTo>
                        <a:pt x="8086" y="3138"/>
                        <a:pt x="7126" y="3684"/>
                        <a:pt x="6517" y="4481"/>
                      </a:cubicBezTo>
                      <a:cubicBezTo>
                        <a:pt x="6399" y="4638"/>
                        <a:pt x="6163" y="4952"/>
                        <a:pt x="5967" y="4952"/>
                      </a:cubicBezTo>
                      <a:cubicBezTo>
                        <a:pt x="5771" y="4952"/>
                        <a:pt x="5614" y="4717"/>
                        <a:pt x="5692" y="4520"/>
                      </a:cubicBezTo>
                      <a:cubicBezTo>
                        <a:pt x="5810" y="4206"/>
                        <a:pt x="6124" y="3971"/>
                        <a:pt x="6281" y="3657"/>
                      </a:cubicBezTo>
                      <a:cubicBezTo>
                        <a:pt x="6477" y="3264"/>
                        <a:pt x="6517" y="2832"/>
                        <a:pt x="6438" y="2400"/>
                      </a:cubicBezTo>
                      <a:cubicBezTo>
                        <a:pt x="6242" y="1655"/>
                        <a:pt x="5614" y="1066"/>
                        <a:pt x="4868" y="948"/>
                      </a:cubicBezTo>
                      <a:cubicBezTo>
                        <a:pt x="4824" y="946"/>
                        <a:pt x="4779" y="944"/>
                        <a:pt x="4735" y="944"/>
                      </a:cubicBezTo>
                      <a:cubicBezTo>
                        <a:pt x="4079" y="944"/>
                        <a:pt x="3469" y="1218"/>
                        <a:pt x="3101" y="1733"/>
                      </a:cubicBezTo>
                      <a:cubicBezTo>
                        <a:pt x="2827" y="2008"/>
                        <a:pt x="2355" y="2950"/>
                        <a:pt x="1884" y="2950"/>
                      </a:cubicBezTo>
                      <a:cubicBezTo>
                        <a:pt x="1610" y="2950"/>
                        <a:pt x="1492" y="2557"/>
                        <a:pt x="1492" y="2322"/>
                      </a:cubicBezTo>
                      <a:cubicBezTo>
                        <a:pt x="1531" y="1890"/>
                        <a:pt x="1806" y="1498"/>
                        <a:pt x="2198" y="1223"/>
                      </a:cubicBezTo>
                      <a:cubicBezTo>
                        <a:pt x="2685" y="706"/>
                        <a:pt x="2206" y="1"/>
                        <a:pt x="163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4682626" y="2693006"/>
                  <a:ext cx="182494" cy="135124"/>
                </a:xfrm>
                <a:custGeom>
                  <a:avLst/>
                  <a:gdLst/>
                  <a:ahLst/>
                  <a:cxnLst/>
                  <a:rect l="l" t="t" r="r" b="b"/>
                  <a:pathLst>
                    <a:path w="9643" h="7140" extrusionOk="0">
                      <a:moveTo>
                        <a:pt x="6404" y="0"/>
                      </a:moveTo>
                      <a:cubicBezTo>
                        <a:pt x="6262" y="0"/>
                        <a:pt x="6117" y="11"/>
                        <a:pt x="5967" y="34"/>
                      </a:cubicBezTo>
                      <a:cubicBezTo>
                        <a:pt x="4005" y="309"/>
                        <a:pt x="3651" y="2389"/>
                        <a:pt x="4319" y="3959"/>
                      </a:cubicBezTo>
                      <a:cubicBezTo>
                        <a:pt x="4397" y="4156"/>
                        <a:pt x="4672" y="4548"/>
                        <a:pt x="4515" y="4745"/>
                      </a:cubicBezTo>
                      <a:cubicBezTo>
                        <a:pt x="4446" y="4837"/>
                        <a:pt x="4350" y="4875"/>
                        <a:pt x="4259" y="4875"/>
                      </a:cubicBezTo>
                      <a:cubicBezTo>
                        <a:pt x="4194" y="4875"/>
                        <a:pt x="4132" y="4856"/>
                        <a:pt x="4083" y="4823"/>
                      </a:cubicBezTo>
                      <a:cubicBezTo>
                        <a:pt x="3848" y="4627"/>
                        <a:pt x="3730" y="4156"/>
                        <a:pt x="3573" y="3920"/>
                      </a:cubicBezTo>
                      <a:cubicBezTo>
                        <a:pt x="3337" y="3567"/>
                        <a:pt x="3023" y="3292"/>
                        <a:pt x="2631" y="3174"/>
                      </a:cubicBezTo>
                      <a:cubicBezTo>
                        <a:pt x="2412" y="3101"/>
                        <a:pt x="2189" y="3066"/>
                        <a:pt x="1971" y="3066"/>
                      </a:cubicBezTo>
                      <a:cubicBezTo>
                        <a:pt x="1485" y="3066"/>
                        <a:pt x="1020" y="3242"/>
                        <a:pt x="668" y="3567"/>
                      </a:cubicBezTo>
                      <a:cubicBezTo>
                        <a:pt x="118" y="4116"/>
                        <a:pt x="0" y="4941"/>
                        <a:pt x="275" y="5647"/>
                      </a:cubicBezTo>
                      <a:cubicBezTo>
                        <a:pt x="354" y="5805"/>
                        <a:pt x="550" y="6119"/>
                        <a:pt x="668" y="6472"/>
                      </a:cubicBezTo>
                      <a:cubicBezTo>
                        <a:pt x="1217" y="6707"/>
                        <a:pt x="1767" y="6943"/>
                        <a:pt x="2317" y="7139"/>
                      </a:cubicBezTo>
                      <a:cubicBezTo>
                        <a:pt x="2317" y="6982"/>
                        <a:pt x="2317" y="6825"/>
                        <a:pt x="2277" y="6668"/>
                      </a:cubicBezTo>
                      <a:cubicBezTo>
                        <a:pt x="2160" y="6315"/>
                        <a:pt x="2042" y="6001"/>
                        <a:pt x="1885" y="5687"/>
                      </a:cubicBezTo>
                      <a:cubicBezTo>
                        <a:pt x="1728" y="5412"/>
                        <a:pt x="1610" y="5137"/>
                        <a:pt x="1610" y="4823"/>
                      </a:cubicBezTo>
                      <a:cubicBezTo>
                        <a:pt x="1610" y="4666"/>
                        <a:pt x="1728" y="4588"/>
                        <a:pt x="1845" y="4548"/>
                      </a:cubicBezTo>
                      <a:cubicBezTo>
                        <a:pt x="1885" y="4543"/>
                        <a:pt x="1922" y="4541"/>
                        <a:pt x="1956" y="4541"/>
                      </a:cubicBezTo>
                      <a:cubicBezTo>
                        <a:pt x="2189" y="4541"/>
                        <a:pt x="2292" y="4657"/>
                        <a:pt x="2395" y="4862"/>
                      </a:cubicBezTo>
                      <a:cubicBezTo>
                        <a:pt x="2827" y="5569"/>
                        <a:pt x="3141" y="6276"/>
                        <a:pt x="4083" y="6354"/>
                      </a:cubicBezTo>
                      <a:cubicBezTo>
                        <a:pt x="4116" y="6356"/>
                        <a:pt x="4148" y="6357"/>
                        <a:pt x="4180" y="6357"/>
                      </a:cubicBezTo>
                      <a:cubicBezTo>
                        <a:pt x="4854" y="6357"/>
                        <a:pt x="5513" y="5972"/>
                        <a:pt x="5850" y="5373"/>
                      </a:cubicBezTo>
                      <a:cubicBezTo>
                        <a:pt x="6321" y="4509"/>
                        <a:pt x="5693" y="3724"/>
                        <a:pt x="5496" y="2900"/>
                      </a:cubicBezTo>
                      <a:cubicBezTo>
                        <a:pt x="5310" y="2155"/>
                        <a:pt x="5619" y="1480"/>
                        <a:pt x="6388" y="1480"/>
                      </a:cubicBezTo>
                      <a:cubicBezTo>
                        <a:pt x="6430" y="1480"/>
                        <a:pt x="6473" y="1482"/>
                        <a:pt x="6517" y="1486"/>
                      </a:cubicBezTo>
                      <a:cubicBezTo>
                        <a:pt x="7381" y="1526"/>
                        <a:pt x="7852" y="2468"/>
                        <a:pt x="8087" y="3214"/>
                      </a:cubicBezTo>
                      <a:cubicBezTo>
                        <a:pt x="8196" y="3571"/>
                        <a:pt x="8477" y="3726"/>
                        <a:pt x="8763" y="3726"/>
                      </a:cubicBezTo>
                      <a:cubicBezTo>
                        <a:pt x="9198" y="3726"/>
                        <a:pt x="9643" y="3366"/>
                        <a:pt x="9500" y="2821"/>
                      </a:cubicBezTo>
                      <a:cubicBezTo>
                        <a:pt x="9068" y="1345"/>
                        <a:pt x="7975" y="0"/>
                        <a:pt x="640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5207870" y="2761931"/>
                  <a:ext cx="232550" cy="144379"/>
                </a:xfrm>
                <a:custGeom>
                  <a:avLst/>
                  <a:gdLst/>
                  <a:ahLst/>
                  <a:cxnLst/>
                  <a:rect l="l" t="t" r="r" b="b"/>
                  <a:pathLst>
                    <a:path w="12288" h="7629" extrusionOk="0">
                      <a:moveTo>
                        <a:pt x="1436" y="0"/>
                      </a:moveTo>
                      <a:cubicBezTo>
                        <a:pt x="1266" y="0"/>
                        <a:pt x="1092" y="71"/>
                        <a:pt x="943" y="239"/>
                      </a:cubicBezTo>
                      <a:cubicBezTo>
                        <a:pt x="315" y="789"/>
                        <a:pt x="1" y="1613"/>
                        <a:pt x="1" y="2477"/>
                      </a:cubicBezTo>
                      <a:cubicBezTo>
                        <a:pt x="79" y="3340"/>
                        <a:pt x="629" y="4047"/>
                        <a:pt x="1453" y="4322"/>
                      </a:cubicBezTo>
                      <a:cubicBezTo>
                        <a:pt x="1617" y="4367"/>
                        <a:pt x="1785" y="4389"/>
                        <a:pt x="1953" y="4389"/>
                      </a:cubicBezTo>
                      <a:cubicBezTo>
                        <a:pt x="2505" y="4389"/>
                        <a:pt x="3045" y="4146"/>
                        <a:pt x="3377" y="3694"/>
                      </a:cubicBezTo>
                      <a:cubicBezTo>
                        <a:pt x="3769" y="3262"/>
                        <a:pt x="3965" y="2673"/>
                        <a:pt x="4358" y="2241"/>
                      </a:cubicBezTo>
                      <a:cubicBezTo>
                        <a:pt x="4434" y="2089"/>
                        <a:pt x="4559" y="2027"/>
                        <a:pt x="4684" y="2027"/>
                      </a:cubicBezTo>
                      <a:cubicBezTo>
                        <a:pt x="4947" y="2027"/>
                        <a:pt x="5212" y="2302"/>
                        <a:pt x="5025" y="2594"/>
                      </a:cubicBezTo>
                      <a:cubicBezTo>
                        <a:pt x="4947" y="2987"/>
                        <a:pt x="4672" y="3301"/>
                        <a:pt x="4554" y="3654"/>
                      </a:cubicBezTo>
                      <a:cubicBezTo>
                        <a:pt x="4437" y="4047"/>
                        <a:pt x="4476" y="4479"/>
                        <a:pt x="4672" y="4871"/>
                      </a:cubicBezTo>
                      <a:cubicBezTo>
                        <a:pt x="4972" y="5470"/>
                        <a:pt x="5629" y="5855"/>
                        <a:pt x="6336" y="5855"/>
                      </a:cubicBezTo>
                      <a:cubicBezTo>
                        <a:pt x="6370" y="5855"/>
                        <a:pt x="6404" y="5854"/>
                        <a:pt x="6439" y="5853"/>
                      </a:cubicBezTo>
                      <a:cubicBezTo>
                        <a:pt x="7342" y="5774"/>
                        <a:pt x="7695" y="5028"/>
                        <a:pt x="8127" y="4361"/>
                      </a:cubicBezTo>
                      <a:cubicBezTo>
                        <a:pt x="8432" y="3928"/>
                        <a:pt x="8853" y="3578"/>
                        <a:pt x="9272" y="3578"/>
                      </a:cubicBezTo>
                      <a:cubicBezTo>
                        <a:pt x="9499" y="3578"/>
                        <a:pt x="9725" y="3681"/>
                        <a:pt x="9932" y="3929"/>
                      </a:cubicBezTo>
                      <a:cubicBezTo>
                        <a:pt x="10521" y="4596"/>
                        <a:pt x="10168" y="5696"/>
                        <a:pt x="9618" y="6363"/>
                      </a:cubicBezTo>
                      <a:cubicBezTo>
                        <a:pt x="9344" y="6677"/>
                        <a:pt x="9344" y="7109"/>
                        <a:pt x="9618" y="7423"/>
                      </a:cubicBezTo>
                      <a:cubicBezTo>
                        <a:pt x="9775" y="7560"/>
                        <a:pt x="9962" y="7629"/>
                        <a:pt x="10148" y="7629"/>
                      </a:cubicBezTo>
                      <a:cubicBezTo>
                        <a:pt x="10335" y="7629"/>
                        <a:pt x="10521" y="7560"/>
                        <a:pt x="10678" y="7423"/>
                      </a:cubicBezTo>
                      <a:cubicBezTo>
                        <a:pt x="11738" y="6088"/>
                        <a:pt x="12288" y="4086"/>
                        <a:pt x="10875" y="2791"/>
                      </a:cubicBezTo>
                      <a:cubicBezTo>
                        <a:pt x="10397" y="2326"/>
                        <a:pt x="9862" y="2128"/>
                        <a:pt x="9331" y="2128"/>
                      </a:cubicBezTo>
                      <a:cubicBezTo>
                        <a:pt x="8336" y="2128"/>
                        <a:pt x="7355" y="2825"/>
                        <a:pt x="6792" y="3772"/>
                      </a:cubicBezTo>
                      <a:cubicBezTo>
                        <a:pt x="6674" y="3929"/>
                        <a:pt x="6517" y="4361"/>
                        <a:pt x="6282" y="4400"/>
                      </a:cubicBezTo>
                      <a:cubicBezTo>
                        <a:pt x="6125" y="4400"/>
                        <a:pt x="5968" y="4282"/>
                        <a:pt x="5928" y="4125"/>
                      </a:cubicBezTo>
                      <a:cubicBezTo>
                        <a:pt x="5889" y="3851"/>
                        <a:pt x="6321" y="3301"/>
                        <a:pt x="6439" y="3065"/>
                      </a:cubicBezTo>
                      <a:cubicBezTo>
                        <a:pt x="6556" y="2673"/>
                        <a:pt x="6556" y="2241"/>
                        <a:pt x="6439" y="1848"/>
                      </a:cubicBezTo>
                      <a:cubicBezTo>
                        <a:pt x="6164" y="1103"/>
                        <a:pt x="5457" y="592"/>
                        <a:pt x="4672" y="514"/>
                      </a:cubicBezTo>
                      <a:cubicBezTo>
                        <a:pt x="3965" y="553"/>
                        <a:pt x="3377" y="946"/>
                        <a:pt x="3023" y="1534"/>
                      </a:cubicBezTo>
                      <a:cubicBezTo>
                        <a:pt x="2749" y="1888"/>
                        <a:pt x="2513" y="2712"/>
                        <a:pt x="2081" y="2869"/>
                      </a:cubicBezTo>
                      <a:cubicBezTo>
                        <a:pt x="2034" y="2896"/>
                        <a:pt x="1987" y="2908"/>
                        <a:pt x="1942" y="2908"/>
                      </a:cubicBezTo>
                      <a:cubicBezTo>
                        <a:pt x="1719" y="2908"/>
                        <a:pt x="1525" y="2626"/>
                        <a:pt x="1492" y="2398"/>
                      </a:cubicBezTo>
                      <a:cubicBezTo>
                        <a:pt x="1453" y="1966"/>
                        <a:pt x="1649" y="1534"/>
                        <a:pt x="1963" y="1260"/>
                      </a:cubicBezTo>
                      <a:cubicBezTo>
                        <a:pt x="2472" y="721"/>
                        <a:pt x="1978" y="0"/>
                        <a:pt x="143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4584348" y="2111933"/>
                  <a:ext cx="122804" cy="215461"/>
                </a:xfrm>
                <a:custGeom>
                  <a:avLst/>
                  <a:gdLst/>
                  <a:ahLst/>
                  <a:cxnLst/>
                  <a:rect l="l" t="t" r="r" b="b"/>
                  <a:pathLst>
                    <a:path w="6489" h="11385" extrusionOk="0">
                      <a:moveTo>
                        <a:pt x="4762" y="0"/>
                      </a:moveTo>
                      <a:cubicBezTo>
                        <a:pt x="4369" y="118"/>
                        <a:pt x="4055" y="314"/>
                        <a:pt x="3780" y="550"/>
                      </a:cubicBezTo>
                      <a:cubicBezTo>
                        <a:pt x="3152" y="1060"/>
                        <a:pt x="2877" y="1884"/>
                        <a:pt x="3034" y="2709"/>
                      </a:cubicBezTo>
                      <a:cubicBezTo>
                        <a:pt x="3231" y="3533"/>
                        <a:pt x="3741" y="4279"/>
                        <a:pt x="4487" y="4750"/>
                      </a:cubicBezTo>
                      <a:cubicBezTo>
                        <a:pt x="4644" y="4868"/>
                        <a:pt x="5036" y="5103"/>
                        <a:pt x="5036" y="5221"/>
                      </a:cubicBezTo>
                      <a:cubicBezTo>
                        <a:pt x="5036" y="5432"/>
                        <a:pt x="4879" y="5581"/>
                        <a:pt x="4704" y="5581"/>
                      </a:cubicBezTo>
                      <a:cubicBezTo>
                        <a:pt x="4684" y="5581"/>
                        <a:pt x="4664" y="5579"/>
                        <a:pt x="4644" y="5575"/>
                      </a:cubicBezTo>
                      <a:cubicBezTo>
                        <a:pt x="4330" y="5496"/>
                        <a:pt x="4016" y="5182"/>
                        <a:pt x="3741" y="5064"/>
                      </a:cubicBezTo>
                      <a:cubicBezTo>
                        <a:pt x="3496" y="4942"/>
                        <a:pt x="3235" y="4880"/>
                        <a:pt x="2968" y="4880"/>
                      </a:cubicBezTo>
                      <a:cubicBezTo>
                        <a:pt x="2809" y="4880"/>
                        <a:pt x="2647" y="4902"/>
                        <a:pt x="2485" y="4946"/>
                      </a:cubicBezTo>
                      <a:cubicBezTo>
                        <a:pt x="1739" y="5143"/>
                        <a:pt x="1150" y="5771"/>
                        <a:pt x="1071" y="6556"/>
                      </a:cubicBezTo>
                      <a:cubicBezTo>
                        <a:pt x="1032" y="7223"/>
                        <a:pt x="1346" y="7891"/>
                        <a:pt x="1896" y="8283"/>
                      </a:cubicBezTo>
                      <a:cubicBezTo>
                        <a:pt x="2210" y="8558"/>
                        <a:pt x="3152" y="8951"/>
                        <a:pt x="3191" y="9422"/>
                      </a:cubicBezTo>
                      <a:cubicBezTo>
                        <a:pt x="3231" y="9696"/>
                        <a:pt x="2877" y="9893"/>
                        <a:pt x="2642" y="9893"/>
                      </a:cubicBezTo>
                      <a:cubicBezTo>
                        <a:pt x="2171" y="9853"/>
                        <a:pt x="1778" y="9618"/>
                        <a:pt x="1503" y="9265"/>
                      </a:cubicBezTo>
                      <a:cubicBezTo>
                        <a:pt x="1357" y="9100"/>
                        <a:pt x="1190" y="9032"/>
                        <a:pt x="1027" y="9032"/>
                      </a:cubicBezTo>
                      <a:cubicBezTo>
                        <a:pt x="490" y="9032"/>
                        <a:pt x="1" y="9782"/>
                        <a:pt x="483" y="10325"/>
                      </a:cubicBezTo>
                      <a:cubicBezTo>
                        <a:pt x="1032" y="10992"/>
                        <a:pt x="1857" y="11384"/>
                        <a:pt x="2720" y="11384"/>
                      </a:cubicBezTo>
                      <a:cubicBezTo>
                        <a:pt x="3545" y="11306"/>
                        <a:pt x="4251" y="10756"/>
                        <a:pt x="4565" y="10011"/>
                      </a:cubicBezTo>
                      <a:cubicBezTo>
                        <a:pt x="4762" y="9304"/>
                        <a:pt x="4565" y="8558"/>
                        <a:pt x="4016" y="8087"/>
                      </a:cubicBezTo>
                      <a:cubicBezTo>
                        <a:pt x="3623" y="7655"/>
                        <a:pt x="2995" y="7420"/>
                        <a:pt x="2602" y="6949"/>
                      </a:cubicBezTo>
                      <a:cubicBezTo>
                        <a:pt x="2386" y="6639"/>
                        <a:pt x="2633" y="6378"/>
                        <a:pt x="2940" y="6378"/>
                      </a:cubicBezTo>
                      <a:cubicBezTo>
                        <a:pt x="3022" y="6378"/>
                        <a:pt x="3108" y="6397"/>
                        <a:pt x="3191" y="6438"/>
                      </a:cubicBezTo>
                      <a:cubicBezTo>
                        <a:pt x="3717" y="6701"/>
                        <a:pt x="4178" y="7051"/>
                        <a:pt x="4735" y="7051"/>
                      </a:cubicBezTo>
                      <a:cubicBezTo>
                        <a:pt x="4927" y="7051"/>
                        <a:pt x="5130" y="7010"/>
                        <a:pt x="5350" y="6909"/>
                      </a:cubicBezTo>
                      <a:cubicBezTo>
                        <a:pt x="6057" y="6595"/>
                        <a:pt x="6489" y="5889"/>
                        <a:pt x="6489" y="5143"/>
                      </a:cubicBezTo>
                      <a:cubicBezTo>
                        <a:pt x="6410" y="4201"/>
                        <a:pt x="5625" y="3847"/>
                        <a:pt x="4997" y="3298"/>
                      </a:cubicBezTo>
                      <a:cubicBezTo>
                        <a:pt x="4369" y="2748"/>
                        <a:pt x="4173" y="1963"/>
                        <a:pt x="4958" y="1492"/>
                      </a:cubicBezTo>
                      <a:cubicBezTo>
                        <a:pt x="5076" y="1413"/>
                        <a:pt x="5233" y="1374"/>
                        <a:pt x="5390" y="1374"/>
                      </a:cubicBezTo>
                      <a:cubicBezTo>
                        <a:pt x="5193" y="982"/>
                        <a:pt x="4997" y="550"/>
                        <a:pt x="4801" y="157"/>
                      </a:cubicBezTo>
                      <a:cubicBezTo>
                        <a:pt x="4801" y="118"/>
                        <a:pt x="4762" y="79"/>
                        <a:pt x="4762"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4830468" y="2497378"/>
                  <a:ext cx="158251" cy="109349"/>
                </a:xfrm>
                <a:custGeom>
                  <a:avLst/>
                  <a:gdLst/>
                  <a:ahLst/>
                  <a:cxnLst/>
                  <a:rect l="l" t="t" r="r" b="b"/>
                  <a:pathLst>
                    <a:path w="8362" h="5778" extrusionOk="0">
                      <a:moveTo>
                        <a:pt x="4167" y="1"/>
                      </a:moveTo>
                      <a:cubicBezTo>
                        <a:pt x="3786" y="1"/>
                        <a:pt x="3401" y="109"/>
                        <a:pt x="3062" y="321"/>
                      </a:cubicBezTo>
                      <a:cubicBezTo>
                        <a:pt x="2474" y="753"/>
                        <a:pt x="2199" y="1538"/>
                        <a:pt x="2356" y="2284"/>
                      </a:cubicBezTo>
                      <a:cubicBezTo>
                        <a:pt x="2434" y="2637"/>
                        <a:pt x="2552" y="2991"/>
                        <a:pt x="2670" y="3344"/>
                      </a:cubicBezTo>
                      <a:cubicBezTo>
                        <a:pt x="2748" y="3580"/>
                        <a:pt x="2905" y="3972"/>
                        <a:pt x="2748" y="4168"/>
                      </a:cubicBezTo>
                      <a:cubicBezTo>
                        <a:pt x="2645" y="4272"/>
                        <a:pt x="2508" y="4321"/>
                        <a:pt x="2374" y="4321"/>
                      </a:cubicBezTo>
                      <a:cubicBezTo>
                        <a:pt x="2253" y="4321"/>
                        <a:pt x="2134" y="4282"/>
                        <a:pt x="2042" y="4208"/>
                      </a:cubicBezTo>
                      <a:cubicBezTo>
                        <a:pt x="1728" y="3933"/>
                        <a:pt x="1531" y="3540"/>
                        <a:pt x="1531" y="3148"/>
                      </a:cubicBezTo>
                      <a:cubicBezTo>
                        <a:pt x="1492" y="2672"/>
                        <a:pt x="1092" y="2426"/>
                        <a:pt x="715" y="2426"/>
                      </a:cubicBezTo>
                      <a:cubicBezTo>
                        <a:pt x="347" y="2426"/>
                        <a:pt x="1" y="2662"/>
                        <a:pt x="40" y="3148"/>
                      </a:cubicBezTo>
                      <a:cubicBezTo>
                        <a:pt x="79" y="4011"/>
                        <a:pt x="471" y="4836"/>
                        <a:pt x="1178" y="5385"/>
                      </a:cubicBezTo>
                      <a:cubicBezTo>
                        <a:pt x="1530" y="5649"/>
                        <a:pt x="1955" y="5777"/>
                        <a:pt x="2385" y="5777"/>
                      </a:cubicBezTo>
                      <a:cubicBezTo>
                        <a:pt x="2724" y="5777"/>
                        <a:pt x="3065" y="5698"/>
                        <a:pt x="3376" y="5542"/>
                      </a:cubicBezTo>
                      <a:cubicBezTo>
                        <a:pt x="4044" y="5150"/>
                        <a:pt x="4397" y="4365"/>
                        <a:pt x="4240" y="3580"/>
                      </a:cubicBezTo>
                      <a:cubicBezTo>
                        <a:pt x="4201" y="3265"/>
                        <a:pt x="4122" y="2991"/>
                        <a:pt x="4044" y="2677"/>
                      </a:cubicBezTo>
                      <a:cubicBezTo>
                        <a:pt x="3887" y="2402"/>
                        <a:pt x="3808" y="2049"/>
                        <a:pt x="3808" y="1695"/>
                      </a:cubicBezTo>
                      <a:cubicBezTo>
                        <a:pt x="3808" y="1577"/>
                        <a:pt x="3926" y="1460"/>
                        <a:pt x="4083" y="1460"/>
                      </a:cubicBezTo>
                      <a:cubicBezTo>
                        <a:pt x="4132" y="1446"/>
                        <a:pt x="4177" y="1439"/>
                        <a:pt x="4218" y="1439"/>
                      </a:cubicBezTo>
                      <a:cubicBezTo>
                        <a:pt x="4411" y="1439"/>
                        <a:pt x="4529" y="1580"/>
                        <a:pt x="4593" y="1774"/>
                      </a:cubicBezTo>
                      <a:cubicBezTo>
                        <a:pt x="4907" y="2480"/>
                        <a:pt x="5143" y="3226"/>
                        <a:pt x="5967" y="3422"/>
                      </a:cubicBezTo>
                      <a:cubicBezTo>
                        <a:pt x="6129" y="3465"/>
                        <a:pt x="6292" y="3485"/>
                        <a:pt x="6452" y="3485"/>
                      </a:cubicBezTo>
                      <a:cubicBezTo>
                        <a:pt x="7036" y="3485"/>
                        <a:pt x="7592" y="3217"/>
                        <a:pt x="7930" y="2755"/>
                      </a:cubicBezTo>
                      <a:cubicBezTo>
                        <a:pt x="8362" y="2166"/>
                        <a:pt x="8205" y="1577"/>
                        <a:pt x="8048" y="989"/>
                      </a:cubicBezTo>
                      <a:cubicBezTo>
                        <a:pt x="7498" y="753"/>
                        <a:pt x="6949" y="478"/>
                        <a:pt x="6438" y="203"/>
                      </a:cubicBezTo>
                      <a:lnTo>
                        <a:pt x="6438" y="203"/>
                      </a:lnTo>
                      <a:cubicBezTo>
                        <a:pt x="6438" y="518"/>
                        <a:pt x="6517" y="832"/>
                        <a:pt x="6595" y="1185"/>
                      </a:cubicBezTo>
                      <a:cubicBezTo>
                        <a:pt x="6674" y="1420"/>
                        <a:pt x="6870" y="1813"/>
                        <a:pt x="6713" y="1970"/>
                      </a:cubicBezTo>
                      <a:cubicBezTo>
                        <a:pt x="6654" y="2029"/>
                        <a:pt x="6576" y="2058"/>
                        <a:pt x="6497" y="2058"/>
                      </a:cubicBezTo>
                      <a:cubicBezTo>
                        <a:pt x="6419" y="2058"/>
                        <a:pt x="6340" y="2029"/>
                        <a:pt x="6281" y="1970"/>
                      </a:cubicBezTo>
                      <a:cubicBezTo>
                        <a:pt x="6046" y="1774"/>
                        <a:pt x="6007" y="1263"/>
                        <a:pt x="5850" y="1028"/>
                      </a:cubicBezTo>
                      <a:cubicBezTo>
                        <a:pt x="5693" y="675"/>
                        <a:pt x="5418" y="400"/>
                        <a:pt x="5104" y="243"/>
                      </a:cubicBezTo>
                      <a:cubicBezTo>
                        <a:pt x="4814" y="80"/>
                        <a:pt x="4492" y="1"/>
                        <a:pt x="416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5013965" y="2957180"/>
                  <a:ext cx="226154" cy="158213"/>
                </a:xfrm>
                <a:custGeom>
                  <a:avLst/>
                  <a:gdLst/>
                  <a:ahLst/>
                  <a:cxnLst/>
                  <a:rect l="l" t="t" r="r" b="b"/>
                  <a:pathLst>
                    <a:path w="11950" h="8360" extrusionOk="0">
                      <a:moveTo>
                        <a:pt x="8806" y="0"/>
                      </a:moveTo>
                      <a:cubicBezTo>
                        <a:pt x="8725" y="0"/>
                        <a:pt x="8642" y="4"/>
                        <a:pt x="8559" y="11"/>
                      </a:cubicBezTo>
                      <a:cubicBezTo>
                        <a:pt x="6635" y="207"/>
                        <a:pt x="6085" y="2170"/>
                        <a:pt x="6596" y="3779"/>
                      </a:cubicBezTo>
                      <a:cubicBezTo>
                        <a:pt x="6674" y="3976"/>
                        <a:pt x="6831" y="4329"/>
                        <a:pt x="6674" y="4525"/>
                      </a:cubicBezTo>
                      <a:cubicBezTo>
                        <a:pt x="6609" y="4590"/>
                        <a:pt x="6533" y="4619"/>
                        <a:pt x="6451" y="4619"/>
                      </a:cubicBezTo>
                      <a:cubicBezTo>
                        <a:pt x="6384" y="4619"/>
                        <a:pt x="6313" y="4600"/>
                        <a:pt x="6242" y="4565"/>
                      </a:cubicBezTo>
                      <a:cubicBezTo>
                        <a:pt x="6046" y="4329"/>
                        <a:pt x="5968" y="3858"/>
                        <a:pt x="5850" y="3583"/>
                      </a:cubicBezTo>
                      <a:cubicBezTo>
                        <a:pt x="5693" y="3269"/>
                        <a:pt x="5418" y="2994"/>
                        <a:pt x="5104" y="2798"/>
                      </a:cubicBezTo>
                      <a:cubicBezTo>
                        <a:pt x="4797" y="2635"/>
                        <a:pt x="4473" y="2556"/>
                        <a:pt x="4151" y="2556"/>
                      </a:cubicBezTo>
                      <a:cubicBezTo>
                        <a:pt x="3775" y="2556"/>
                        <a:pt x="3401" y="2665"/>
                        <a:pt x="3063" y="2877"/>
                      </a:cubicBezTo>
                      <a:cubicBezTo>
                        <a:pt x="2474" y="3348"/>
                        <a:pt x="2199" y="4093"/>
                        <a:pt x="2356" y="4839"/>
                      </a:cubicBezTo>
                      <a:cubicBezTo>
                        <a:pt x="2435" y="5232"/>
                        <a:pt x="2552" y="5585"/>
                        <a:pt x="2670" y="5939"/>
                      </a:cubicBezTo>
                      <a:cubicBezTo>
                        <a:pt x="2749" y="6135"/>
                        <a:pt x="2906" y="6527"/>
                        <a:pt x="2749" y="6763"/>
                      </a:cubicBezTo>
                      <a:cubicBezTo>
                        <a:pt x="2670" y="6861"/>
                        <a:pt x="2543" y="6900"/>
                        <a:pt x="2410" y="6900"/>
                      </a:cubicBezTo>
                      <a:cubicBezTo>
                        <a:pt x="2278" y="6900"/>
                        <a:pt x="2140" y="6861"/>
                        <a:pt x="2042" y="6802"/>
                      </a:cubicBezTo>
                      <a:cubicBezTo>
                        <a:pt x="1728" y="6527"/>
                        <a:pt x="1532" y="6135"/>
                        <a:pt x="1532" y="5703"/>
                      </a:cubicBezTo>
                      <a:cubicBezTo>
                        <a:pt x="1492" y="5232"/>
                        <a:pt x="1100" y="4996"/>
                        <a:pt x="727" y="4996"/>
                      </a:cubicBezTo>
                      <a:cubicBezTo>
                        <a:pt x="354" y="4996"/>
                        <a:pt x="1" y="5232"/>
                        <a:pt x="40" y="5703"/>
                      </a:cubicBezTo>
                      <a:cubicBezTo>
                        <a:pt x="79" y="6606"/>
                        <a:pt x="472" y="7430"/>
                        <a:pt x="1178" y="7980"/>
                      </a:cubicBezTo>
                      <a:cubicBezTo>
                        <a:pt x="1539" y="8228"/>
                        <a:pt x="1978" y="8359"/>
                        <a:pt x="2420" y="8359"/>
                      </a:cubicBezTo>
                      <a:cubicBezTo>
                        <a:pt x="2747" y="8359"/>
                        <a:pt x="3076" y="8287"/>
                        <a:pt x="3377" y="8137"/>
                      </a:cubicBezTo>
                      <a:cubicBezTo>
                        <a:pt x="4044" y="7705"/>
                        <a:pt x="4397" y="6920"/>
                        <a:pt x="4240" y="6174"/>
                      </a:cubicBezTo>
                      <a:cubicBezTo>
                        <a:pt x="4201" y="5860"/>
                        <a:pt x="4123" y="5546"/>
                        <a:pt x="4005" y="5271"/>
                      </a:cubicBezTo>
                      <a:cubicBezTo>
                        <a:pt x="3887" y="4957"/>
                        <a:pt x="3809" y="4643"/>
                        <a:pt x="3809" y="4290"/>
                      </a:cubicBezTo>
                      <a:cubicBezTo>
                        <a:pt x="3809" y="4133"/>
                        <a:pt x="3926" y="4015"/>
                        <a:pt x="4083" y="4015"/>
                      </a:cubicBezTo>
                      <a:cubicBezTo>
                        <a:pt x="4112" y="4011"/>
                        <a:pt x="4139" y="4009"/>
                        <a:pt x="4165" y="4009"/>
                      </a:cubicBezTo>
                      <a:cubicBezTo>
                        <a:pt x="4390" y="4009"/>
                        <a:pt x="4523" y="4157"/>
                        <a:pt x="4594" y="4368"/>
                      </a:cubicBezTo>
                      <a:cubicBezTo>
                        <a:pt x="4908" y="5075"/>
                        <a:pt x="5143" y="5821"/>
                        <a:pt x="5968" y="6017"/>
                      </a:cubicBezTo>
                      <a:cubicBezTo>
                        <a:pt x="6129" y="6059"/>
                        <a:pt x="6290" y="6080"/>
                        <a:pt x="6448" y="6080"/>
                      </a:cubicBezTo>
                      <a:cubicBezTo>
                        <a:pt x="7023" y="6080"/>
                        <a:pt x="7561" y="5811"/>
                        <a:pt x="7930" y="5350"/>
                      </a:cubicBezTo>
                      <a:cubicBezTo>
                        <a:pt x="8480" y="4525"/>
                        <a:pt x="8048" y="3779"/>
                        <a:pt x="7891" y="2916"/>
                      </a:cubicBezTo>
                      <a:cubicBezTo>
                        <a:pt x="7748" y="2166"/>
                        <a:pt x="8028" y="1481"/>
                        <a:pt x="8758" y="1481"/>
                      </a:cubicBezTo>
                      <a:cubicBezTo>
                        <a:pt x="8831" y="1481"/>
                        <a:pt x="8908" y="1488"/>
                        <a:pt x="8990" y="1503"/>
                      </a:cubicBezTo>
                      <a:cubicBezTo>
                        <a:pt x="9893" y="1620"/>
                        <a:pt x="10286" y="2680"/>
                        <a:pt x="10443" y="3465"/>
                      </a:cubicBezTo>
                      <a:cubicBezTo>
                        <a:pt x="10506" y="3845"/>
                        <a:pt x="10774" y="4008"/>
                        <a:pt x="11060" y="4008"/>
                      </a:cubicBezTo>
                      <a:cubicBezTo>
                        <a:pt x="11484" y="4008"/>
                        <a:pt x="11950" y="3651"/>
                        <a:pt x="11856" y="3112"/>
                      </a:cubicBezTo>
                      <a:cubicBezTo>
                        <a:pt x="11594" y="1538"/>
                        <a:pt x="10509" y="0"/>
                        <a:pt x="880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5491669" y="2617665"/>
                  <a:ext cx="226892" cy="157702"/>
                </a:xfrm>
                <a:custGeom>
                  <a:avLst/>
                  <a:gdLst/>
                  <a:ahLst/>
                  <a:cxnLst/>
                  <a:rect l="l" t="t" r="r" b="b"/>
                  <a:pathLst>
                    <a:path w="11989" h="8333" extrusionOk="0">
                      <a:moveTo>
                        <a:pt x="8806" y="0"/>
                      </a:moveTo>
                      <a:cubicBezTo>
                        <a:pt x="8725" y="0"/>
                        <a:pt x="8642" y="4"/>
                        <a:pt x="8558" y="11"/>
                      </a:cubicBezTo>
                      <a:cubicBezTo>
                        <a:pt x="6635" y="207"/>
                        <a:pt x="6124" y="2170"/>
                        <a:pt x="6596" y="3779"/>
                      </a:cubicBezTo>
                      <a:cubicBezTo>
                        <a:pt x="6674" y="3976"/>
                        <a:pt x="6870" y="4329"/>
                        <a:pt x="6713" y="4525"/>
                      </a:cubicBezTo>
                      <a:cubicBezTo>
                        <a:pt x="6654" y="4584"/>
                        <a:pt x="6576" y="4613"/>
                        <a:pt x="6497" y="4613"/>
                      </a:cubicBezTo>
                      <a:cubicBezTo>
                        <a:pt x="6419" y="4613"/>
                        <a:pt x="6340" y="4584"/>
                        <a:pt x="6281" y="4525"/>
                      </a:cubicBezTo>
                      <a:cubicBezTo>
                        <a:pt x="6046" y="4329"/>
                        <a:pt x="6007" y="3858"/>
                        <a:pt x="5850" y="3583"/>
                      </a:cubicBezTo>
                      <a:cubicBezTo>
                        <a:pt x="5693" y="3230"/>
                        <a:pt x="5418" y="2955"/>
                        <a:pt x="5104" y="2798"/>
                      </a:cubicBezTo>
                      <a:cubicBezTo>
                        <a:pt x="4814" y="2635"/>
                        <a:pt x="4492" y="2556"/>
                        <a:pt x="4167" y="2556"/>
                      </a:cubicBezTo>
                      <a:cubicBezTo>
                        <a:pt x="3786" y="2556"/>
                        <a:pt x="3401" y="2665"/>
                        <a:pt x="3062" y="2876"/>
                      </a:cubicBezTo>
                      <a:cubicBezTo>
                        <a:pt x="2474" y="3308"/>
                        <a:pt x="2199" y="4093"/>
                        <a:pt x="2356" y="4839"/>
                      </a:cubicBezTo>
                      <a:cubicBezTo>
                        <a:pt x="2474" y="5193"/>
                        <a:pt x="2552" y="5546"/>
                        <a:pt x="2670" y="5899"/>
                      </a:cubicBezTo>
                      <a:cubicBezTo>
                        <a:pt x="2748" y="6135"/>
                        <a:pt x="2905" y="6527"/>
                        <a:pt x="2748" y="6724"/>
                      </a:cubicBezTo>
                      <a:cubicBezTo>
                        <a:pt x="2670" y="6822"/>
                        <a:pt x="2542" y="6861"/>
                        <a:pt x="2410" y="6861"/>
                      </a:cubicBezTo>
                      <a:cubicBezTo>
                        <a:pt x="2277" y="6861"/>
                        <a:pt x="2140" y="6822"/>
                        <a:pt x="2042" y="6763"/>
                      </a:cubicBezTo>
                      <a:cubicBezTo>
                        <a:pt x="1728" y="6488"/>
                        <a:pt x="1531" y="6095"/>
                        <a:pt x="1531" y="5664"/>
                      </a:cubicBezTo>
                      <a:cubicBezTo>
                        <a:pt x="1492" y="5207"/>
                        <a:pt x="1091" y="4972"/>
                        <a:pt x="715" y="4972"/>
                      </a:cubicBezTo>
                      <a:cubicBezTo>
                        <a:pt x="346" y="4972"/>
                        <a:pt x="1" y="5198"/>
                        <a:pt x="40" y="5664"/>
                      </a:cubicBezTo>
                      <a:cubicBezTo>
                        <a:pt x="79" y="6566"/>
                        <a:pt x="472" y="7391"/>
                        <a:pt x="1178" y="7940"/>
                      </a:cubicBezTo>
                      <a:cubicBezTo>
                        <a:pt x="1530" y="8204"/>
                        <a:pt x="1955" y="8333"/>
                        <a:pt x="2385" y="8333"/>
                      </a:cubicBezTo>
                      <a:cubicBezTo>
                        <a:pt x="2724" y="8333"/>
                        <a:pt x="3065" y="8253"/>
                        <a:pt x="3377" y="8097"/>
                      </a:cubicBezTo>
                      <a:cubicBezTo>
                        <a:pt x="4044" y="7705"/>
                        <a:pt x="4397" y="6920"/>
                        <a:pt x="4240" y="6135"/>
                      </a:cubicBezTo>
                      <a:cubicBezTo>
                        <a:pt x="4201" y="5821"/>
                        <a:pt x="4122" y="5546"/>
                        <a:pt x="4044" y="5271"/>
                      </a:cubicBezTo>
                      <a:cubicBezTo>
                        <a:pt x="3887" y="4957"/>
                        <a:pt x="3808" y="4604"/>
                        <a:pt x="3808" y="4290"/>
                      </a:cubicBezTo>
                      <a:cubicBezTo>
                        <a:pt x="3808" y="4133"/>
                        <a:pt x="3926" y="4015"/>
                        <a:pt x="4083" y="4015"/>
                      </a:cubicBezTo>
                      <a:cubicBezTo>
                        <a:pt x="4111" y="4011"/>
                        <a:pt x="4139" y="4009"/>
                        <a:pt x="4164" y="4009"/>
                      </a:cubicBezTo>
                      <a:cubicBezTo>
                        <a:pt x="4390" y="4009"/>
                        <a:pt x="4523" y="4157"/>
                        <a:pt x="4593" y="4368"/>
                      </a:cubicBezTo>
                      <a:cubicBezTo>
                        <a:pt x="4908" y="5036"/>
                        <a:pt x="5143" y="5781"/>
                        <a:pt x="5967" y="6017"/>
                      </a:cubicBezTo>
                      <a:cubicBezTo>
                        <a:pt x="6107" y="6046"/>
                        <a:pt x="6246" y="6060"/>
                        <a:pt x="6383" y="6060"/>
                      </a:cubicBezTo>
                      <a:cubicBezTo>
                        <a:pt x="6982" y="6060"/>
                        <a:pt x="7547" y="5789"/>
                        <a:pt x="7930" y="5310"/>
                      </a:cubicBezTo>
                      <a:cubicBezTo>
                        <a:pt x="8519" y="4525"/>
                        <a:pt x="8048" y="3740"/>
                        <a:pt x="7891" y="2916"/>
                      </a:cubicBezTo>
                      <a:cubicBezTo>
                        <a:pt x="7748" y="2130"/>
                        <a:pt x="8028" y="1442"/>
                        <a:pt x="8758" y="1442"/>
                      </a:cubicBezTo>
                      <a:cubicBezTo>
                        <a:pt x="8831" y="1442"/>
                        <a:pt x="8908" y="1449"/>
                        <a:pt x="8990" y="1463"/>
                      </a:cubicBezTo>
                      <a:cubicBezTo>
                        <a:pt x="9893" y="1620"/>
                        <a:pt x="10325" y="2641"/>
                        <a:pt x="10482" y="3465"/>
                      </a:cubicBezTo>
                      <a:cubicBezTo>
                        <a:pt x="10545" y="3845"/>
                        <a:pt x="10813" y="4008"/>
                        <a:pt x="11099" y="4008"/>
                      </a:cubicBezTo>
                      <a:cubicBezTo>
                        <a:pt x="11523" y="4008"/>
                        <a:pt x="11989" y="3651"/>
                        <a:pt x="11895" y="3112"/>
                      </a:cubicBezTo>
                      <a:cubicBezTo>
                        <a:pt x="11595" y="1538"/>
                        <a:pt x="10509" y="0"/>
                        <a:pt x="880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4611297" y="2416417"/>
                  <a:ext cx="139402" cy="224924"/>
                </a:xfrm>
                <a:custGeom>
                  <a:avLst/>
                  <a:gdLst/>
                  <a:ahLst/>
                  <a:cxnLst/>
                  <a:rect l="l" t="t" r="r" b="b"/>
                  <a:pathLst>
                    <a:path w="7366" h="11885" extrusionOk="0">
                      <a:moveTo>
                        <a:pt x="4374" y="1"/>
                      </a:moveTo>
                      <a:cubicBezTo>
                        <a:pt x="3523" y="1"/>
                        <a:pt x="2703" y="322"/>
                        <a:pt x="2121" y="1105"/>
                      </a:cubicBezTo>
                      <a:cubicBezTo>
                        <a:pt x="1021" y="2597"/>
                        <a:pt x="2081" y="4285"/>
                        <a:pt x="3534" y="5031"/>
                      </a:cubicBezTo>
                      <a:cubicBezTo>
                        <a:pt x="3730" y="5110"/>
                        <a:pt x="4123" y="5227"/>
                        <a:pt x="4201" y="5463"/>
                      </a:cubicBezTo>
                      <a:cubicBezTo>
                        <a:pt x="4201" y="5620"/>
                        <a:pt x="4123" y="5738"/>
                        <a:pt x="3966" y="5816"/>
                      </a:cubicBezTo>
                      <a:cubicBezTo>
                        <a:pt x="3935" y="5831"/>
                        <a:pt x="3900" y="5838"/>
                        <a:pt x="3861" y="5838"/>
                      </a:cubicBezTo>
                      <a:cubicBezTo>
                        <a:pt x="3602" y="5838"/>
                        <a:pt x="3189" y="5536"/>
                        <a:pt x="2984" y="5502"/>
                      </a:cubicBezTo>
                      <a:cubicBezTo>
                        <a:pt x="2788" y="5424"/>
                        <a:pt x="2592" y="5384"/>
                        <a:pt x="2395" y="5384"/>
                      </a:cubicBezTo>
                      <a:cubicBezTo>
                        <a:pt x="2199" y="5384"/>
                        <a:pt x="2003" y="5424"/>
                        <a:pt x="1807" y="5502"/>
                      </a:cubicBezTo>
                      <a:cubicBezTo>
                        <a:pt x="158" y="5973"/>
                        <a:pt x="1" y="8211"/>
                        <a:pt x="1571" y="8917"/>
                      </a:cubicBezTo>
                      <a:cubicBezTo>
                        <a:pt x="1964" y="9153"/>
                        <a:pt x="2827" y="9349"/>
                        <a:pt x="3063" y="9781"/>
                      </a:cubicBezTo>
                      <a:cubicBezTo>
                        <a:pt x="3181" y="10017"/>
                        <a:pt x="2945" y="10291"/>
                        <a:pt x="2709" y="10409"/>
                      </a:cubicBezTo>
                      <a:cubicBezTo>
                        <a:pt x="2623" y="10425"/>
                        <a:pt x="2535" y="10433"/>
                        <a:pt x="2447" y="10433"/>
                      </a:cubicBezTo>
                      <a:cubicBezTo>
                        <a:pt x="2096" y="10433"/>
                        <a:pt x="1744" y="10307"/>
                        <a:pt x="1493" y="10056"/>
                      </a:cubicBezTo>
                      <a:cubicBezTo>
                        <a:pt x="1336" y="9918"/>
                        <a:pt x="1149" y="9850"/>
                        <a:pt x="963" y="9850"/>
                      </a:cubicBezTo>
                      <a:cubicBezTo>
                        <a:pt x="776" y="9850"/>
                        <a:pt x="590" y="9918"/>
                        <a:pt x="433" y="10056"/>
                      </a:cubicBezTo>
                      <a:cubicBezTo>
                        <a:pt x="158" y="10331"/>
                        <a:pt x="158" y="10802"/>
                        <a:pt x="433" y="11116"/>
                      </a:cubicBezTo>
                      <a:cubicBezTo>
                        <a:pt x="988" y="11609"/>
                        <a:pt x="1689" y="11885"/>
                        <a:pt x="2421" y="11885"/>
                      </a:cubicBezTo>
                      <a:cubicBezTo>
                        <a:pt x="2620" y="11885"/>
                        <a:pt x="2822" y="11864"/>
                        <a:pt x="3024" y="11822"/>
                      </a:cubicBezTo>
                      <a:cubicBezTo>
                        <a:pt x="3769" y="11626"/>
                        <a:pt x="4358" y="11037"/>
                        <a:pt x="4515" y="10252"/>
                      </a:cubicBezTo>
                      <a:cubicBezTo>
                        <a:pt x="4633" y="9506"/>
                        <a:pt x="4319" y="8800"/>
                        <a:pt x="3691" y="8407"/>
                      </a:cubicBezTo>
                      <a:cubicBezTo>
                        <a:pt x="3220" y="8054"/>
                        <a:pt x="2631" y="7936"/>
                        <a:pt x="2160" y="7583"/>
                      </a:cubicBezTo>
                      <a:cubicBezTo>
                        <a:pt x="1787" y="7277"/>
                        <a:pt x="2088" y="6884"/>
                        <a:pt x="2480" y="6884"/>
                      </a:cubicBezTo>
                      <a:cubicBezTo>
                        <a:pt x="2542" y="6884"/>
                        <a:pt x="2606" y="6894"/>
                        <a:pt x="2670" y="6915"/>
                      </a:cubicBezTo>
                      <a:cubicBezTo>
                        <a:pt x="3129" y="7084"/>
                        <a:pt x="3573" y="7283"/>
                        <a:pt x="4020" y="7283"/>
                      </a:cubicBezTo>
                      <a:cubicBezTo>
                        <a:pt x="4300" y="7283"/>
                        <a:pt x="4582" y="7205"/>
                        <a:pt x="4869" y="6994"/>
                      </a:cubicBezTo>
                      <a:cubicBezTo>
                        <a:pt x="5497" y="6562"/>
                        <a:pt x="5771" y="5777"/>
                        <a:pt x="5614" y="5031"/>
                      </a:cubicBezTo>
                      <a:cubicBezTo>
                        <a:pt x="5379" y="4207"/>
                        <a:pt x="4633" y="3971"/>
                        <a:pt x="3966" y="3579"/>
                      </a:cubicBezTo>
                      <a:cubicBezTo>
                        <a:pt x="3259" y="3186"/>
                        <a:pt x="2788" y="2401"/>
                        <a:pt x="3455" y="1812"/>
                      </a:cubicBezTo>
                      <a:cubicBezTo>
                        <a:pt x="3713" y="1570"/>
                        <a:pt x="4040" y="1474"/>
                        <a:pt x="4385" y="1474"/>
                      </a:cubicBezTo>
                      <a:cubicBezTo>
                        <a:pt x="4936" y="1474"/>
                        <a:pt x="5533" y="1719"/>
                        <a:pt x="5968" y="2008"/>
                      </a:cubicBezTo>
                      <a:cubicBezTo>
                        <a:pt x="6107" y="2101"/>
                        <a:pt x="6244" y="2142"/>
                        <a:pt x="6370" y="2142"/>
                      </a:cubicBezTo>
                      <a:cubicBezTo>
                        <a:pt x="6989" y="2142"/>
                        <a:pt x="7366" y="1176"/>
                        <a:pt x="6714" y="752"/>
                      </a:cubicBezTo>
                      <a:cubicBezTo>
                        <a:pt x="6024" y="292"/>
                        <a:pt x="5185" y="1"/>
                        <a:pt x="4374"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4982757" y="2664183"/>
                  <a:ext cx="136525" cy="224564"/>
                </a:xfrm>
                <a:custGeom>
                  <a:avLst/>
                  <a:gdLst/>
                  <a:ahLst/>
                  <a:cxnLst/>
                  <a:rect l="l" t="t" r="r" b="b"/>
                  <a:pathLst>
                    <a:path w="7214" h="11866" extrusionOk="0">
                      <a:moveTo>
                        <a:pt x="4183" y="1"/>
                      </a:moveTo>
                      <a:cubicBezTo>
                        <a:pt x="3327" y="1"/>
                        <a:pt x="2507" y="322"/>
                        <a:pt x="1924" y="1086"/>
                      </a:cubicBezTo>
                      <a:cubicBezTo>
                        <a:pt x="825" y="2617"/>
                        <a:pt x="1964" y="4266"/>
                        <a:pt x="3377" y="5011"/>
                      </a:cubicBezTo>
                      <a:cubicBezTo>
                        <a:pt x="3573" y="5090"/>
                        <a:pt x="3966" y="5208"/>
                        <a:pt x="4044" y="5443"/>
                      </a:cubicBezTo>
                      <a:cubicBezTo>
                        <a:pt x="4044" y="5600"/>
                        <a:pt x="3966" y="5718"/>
                        <a:pt x="3848" y="5797"/>
                      </a:cubicBezTo>
                      <a:cubicBezTo>
                        <a:pt x="3812" y="5812"/>
                        <a:pt x="3773" y="5818"/>
                        <a:pt x="3731" y="5818"/>
                      </a:cubicBezTo>
                      <a:cubicBezTo>
                        <a:pt x="3446" y="5818"/>
                        <a:pt x="3037" y="5517"/>
                        <a:pt x="2867" y="5482"/>
                      </a:cubicBezTo>
                      <a:cubicBezTo>
                        <a:pt x="2670" y="5404"/>
                        <a:pt x="2464" y="5365"/>
                        <a:pt x="2258" y="5365"/>
                      </a:cubicBezTo>
                      <a:cubicBezTo>
                        <a:pt x="2052" y="5365"/>
                        <a:pt x="1846" y="5404"/>
                        <a:pt x="1650" y="5482"/>
                      </a:cubicBezTo>
                      <a:cubicBezTo>
                        <a:pt x="904" y="5718"/>
                        <a:pt x="354" y="6425"/>
                        <a:pt x="354" y="7249"/>
                      </a:cubicBezTo>
                      <a:cubicBezTo>
                        <a:pt x="394" y="7956"/>
                        <a:pt x="786" y="8584"/>
                        <a:pt x="1414" y="8898"/>
                      </a:cubicBezTo>
                      <a:cubicBezTo>
                        <a:pt x="1807" y="9133"/>
                        <a:pt x="2710" y="9330"/>
                        <a:pt x="2867" y="9761"/>
                      </a:cubicBezTo>
                      <a:cubicBezTo>
                        <a:pt x="2984" y="9997"/>
                        <a:pt x="2788" y="10272"/>
                        <a:pt x="2553" y="10389"/>
                      </a:cubicBezTo>
                      <a:cubicBezTo>
                        <a:pt x="2466" y="10405"/>
                        <a:pt x="2378" y="10413"/>
                        <a:pt x="2290" y="10413"/>
                      </a:cubicBezTo>
                      <a:cubicBezTo>
                        <a:pt x="1939" y="10413"/>
                        <a:pt x="1587" y="10287"/>
                        <a:pt x="1336" y="10036"/>
                      </a:cubicBezTo>
                      <a:cubicBezTo>
                        <a:pt x="1179" y="9899"/>
                        <a:pt x="992" y="9830"/>
                        <a:pt x="806" y="9830"/>
                      </a:cubicBezTo>
                      <a:cubicBezTo>
                        <a:pt x="619" y="9830"/>
                        <a:pt x="433" y="9899"/>
                        <a:pt x="276" y="10036"/>
                      </a:cubicBezTo>
                      <a:cubicBezTo>
                        <a:pt x="1" y="10311"/>
                        <a:pt x="1" y="10782"/>
                        <a:pt x="276" y="11096"/>
                      </a:cubicBezTo>
                      <a:cubicBezTo>
                        <a:pt x="831" y="11590"/>
                        <a:pt x="1532" y="11865"/>
                        <a:pt x="2264" y="11865"/>
                      </a:cubicBezTo>
                      <a:cubicBezTo>
                        <a:pt x="2463" y="11865"/>
                        <a:pt x="2665" y="11845"/>
                        <a:pt x="2867" y="11803"/>
                      </a:cubicBezTo>
                      <a:cubicBezTo>
                        <a:pt x="3613" y="11606"/>
                        <a:pt x="4162" y="10978"/>
                        <a:pt x="4319" y="10232"/>
                      </a:cubicBezTo>
                      <a:cubicBezTo>
                        <a:pt x="4476" y="9487"/>
                        <a:pt x="4123" y="8780"/>
                        <a:pt x="3534" y="8387"/>
                      </a:cubicBezTo>
                      <a:cubicBezTo>
                        <a:pt x="3024" y="8034"/>
                        <a:pt x="2435" y="7877"/>
                        <a:pt x="2003" y="7563"/>
                      </a:cubicBezTo>
                      <a:cubicBezTo>
                        <a:pt x="1596" y="7258"/>
                        <a:pt x="1892" y="6865"/>
                        <a:pt x="2284" y="6865"/>
                      </a:cubicBezTo>
                      <a:cubicBezTo>
                        <a:pt x="2346" y="6865"/>
                        <a:pt x="2410" y="6874"/>
                        <a:pt x="2474" y="6896"/>
                      </a:cubicBezTo>
                      <a:cubicBezTo>
                        <a:pt x="2930" y="7064"/>
                        <a:pt x="3386" y="7246"/>
                        <a:pt x="3833" y="7246"/>
                      </a:cubicBezTo>
                      <a:cubicBezTo>
                        <a:pt x="4117" y="7246"/>
                        <a:pt x="4398" y="7173"/>
                        <a:pt x="4672" y="6974"/>
                      </a:cubicBezTo>
                      <a:cubicBezTo>
                        <a:pt x="5301" y="6542"/>
                        <a:pt x="5575" y="5757"/>
                        <a:pt x="5418" y="5011"/>
                      </a:cubicBezTo>
                      <a:cubicBezTo>
                        <a:pt x="5183" y="4187"/>
                        <a:pt x="4437" y="3951"/>
                        <a:pt x="3770" y="3559"/>
                      </a:cubicBezTo>
                      <a:cubicBezTo>
                        <a:pt x="3102" y="3166"/>
                        <a:pt x="2592" y="2381"/>
                        <a:pt x="3298" y="1792"/>
                      </a:cubicBezTo>
                      <a:cubicBezTo>
                        <a:pt x="3546" y="1559"/>
                        <a:pt x="3854" y="1467"/>
                        <a:pt x="4180" y="1467"/>
                      </a:cubicBezTo>
                      <a:cubicBezTo>
                        <a:pt x="4733" y="1467"/>
                        <a:pt x="5342" y="1732"/>
                        <a:pt x="5811" y="2028"/>
                      </a:cubicBezTo>
                      <a:cubicBezTo>
                        <a:pt x="5939" y="2111"/>
                        <a:pt x="6066" y="2148"/>
                        <a:pt x="6186" y="2148"/>
                      </a:cubicBezTo>
                      <a:cubicBezTo>
                        <a:pt x="6799" y="2148"/>
                        <a:pt x="7214" y="1199"/>
                        <a:pt x="6557" y="772"/>
                      </a:cubicBezTo>
                      <a:cubicBezTo>
                        <a:pt x="5848" y="293"/>
                        <a:pt x="4999" y="1"/>
                        <a:pt x="4183"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4361677" y="2170411"/>
                  <a:ext cx="132078" cy="157002"/>
                </a:xfrm>
                <a:custGeom>
                  <a:avLst/>
                  <a:gdLst/>
                  <a:ahLst/>
                  <a:cxnLst/>
                  <a:rect l="l" t="t" r="r" b="b"/>
                  <a:pathLst>
                    <a:path w="6979" h="8296" extrusionOk="0">
                      <a:moveTo>
                        <a:pt x="3048" y="1"/>
                      </a:moveTo>
                      <a:cubicBezTo>
                        <a:pt x="2626" y="1"/>
                        <a:pt x="2183" y="109"/>
                        <a:pt x="1728" y="129"/>
                      </a:cubicBezTo>
                      <a:cubicBezTo>
                        <a:pt x="1649" y="149"/>
                        <a:pt x="1581" y="159"/>
                        <a:pt x="1512" y="159"/>
                      </a:cubicBezTo>
                      <a:cubicBezTo>
                        <a:pt x="1443" y="159"/>
                        <a:pt x="1375" y="149"/>
                        <a:pt x="1296" y="129"/>
                      </a:cubicBezTo>
                      <a:cubicBezTo>
                        <a:pt x="864" y="482"/>
                        <a:pt x="433" y="836"/>
                        <a:pt x="1" y="1228"/>
                      </a:cubicBezTo>
                      <a:cubicBezTo>
                        <a:pt x="493" y="1489"/>
                        <a:pt x="1048" y="1643"/>
                        <a:pt x="1605" y="1643"/>
                      </a:cubicBezTo>
                      <a:cubicBezTo>
                        <a:pt x="1804" y="1643"/>
                        <a:pt x="2003" y="1623"/>
                        <a:pt x="2199" y="1582"/>
                      </a:cubicBezTo>
                      <a:cubicBezTo>
                        <a:pt x="2365" y="1582"/>
                        <a:pt x="2668" y="1464"/>
                        <a:pt x="2915" y="1464"/>
                      </a:cubicBezTo>
                      <a:cubicBezTo>
                        <a:pt x="3018" y="1464"/>
                        <a:pt x="3111" y="1485"/>
                        <a:pt x="3180" y="1542"/>
                      </a:cubicBezTo>
                      <a:cubicBezTo>
                        <a:pt x="3259" y="1621"/>
                        <a:pt x="3298" y="1817"/>
                        <a:pt x="3220" y="1935"/>
                      </a:cubicBezTo>
                      <a:cubicBezTo>
                        <a:pt x="3102" y="2131"/>
                        <a:pt x="2513" y="2171"/>
                        <a:pt x="2278" y="2249"/>
                      </a:cubicBezTo>
                      <a:cubicBezTo>
                        <a:pt x="1924" y="2367"/>
                        <a:pt x="1571" y="2602"/>
                        <a:pt x="1296" y="2916"/>
                      </a:cubicBezTo>
                      <a:cubicBezTo>
                        <a:pt x="904" y="3544"/>
                        <a:pt x="825" y="4290"/>
                        <a:pt x="1139" y="4958"/>
                      </a:cubicBezTo>
                      <a:cubicBezTo>
                        <a:pt x="1475" y="5554"/>
                        <a:pt x="2093" y="5903"/>
                        <a:pt x="2794" y="5903"/>
                      </a:cubicBezTo>
                      <a:cubicBezTo>
                        <a:pt x="2831" y="5903"/>
                        <a:pt x="2868" y="5902"/>
                        <a:pt x="2906" y="5900"/>
                      </a:cubicBezTo>
                      <a:cubicBezTo>
                        <a:pt x="3298" y="5861"/>
                        <a:pt x="3691" y="5782"/>
                        <a:pt x="4083" y="5704"/>
                      </a:cubicBezTo>
                      <a:cubicBezTo>
                        <a:pt x="4230" y="5679"/>
                        <a:pt x="4438" y="5624"/>
                        <a:pt x="4621" y="5624"/>
                      </a:cubicBezTo>
                      <a:cubicBezTo>
                        <a:pt x="4732" y="5624"/>
                        <a:pt x="4834" y="5644"/>
                        <a:pt x="4908" y="5704"/>
                      </a:cubicBezTo>
                      <a:cubicBezTo>
                        <a:pt x="5104" y="5900"/>
                        <a:pt x="4986" y="6292"/>
                        <a:pt x="4829" y="6449"/>
                      </a:cubicBezTo>
                      <a:cubicBezTo>
                        <a:pt x="4570" y="6676"/>
                        <a:pt x="4230" y="6823"/>
                        <a:pt x="3877" y="6823"/>
                      </a:cubicBezTo>
                      <a:cubicBezTo>
                        <a:pt x="3802" y="6823"/>
                        <a:pt x="3727" y="6816"/>
                        <a:pt x="3652" y="6803"/>
                      </a:cubicBezTo>
                      <a:cubicBezTo>
                        <a:pt x="2709" y="6803"/>
                        <a:pt x="2709" y="8294"/>
                        <a:pt x="3652" y="8294"/>
                      </a:cubicBezTo>
                      <a:cubicBezTo>
                        <a:pt x="3676" y="8295"/>
                        <a:pt x="3701" y="8295"/>
                        <a:pt x="3726" y="8295"/>
                      </a:cubicBezTo>
                      <a:cubicBezTo>
                        <a:pt x="5277" y="8295"/>
                        <a:pt x="6978" y="7089"/>
                        <a:pt x="6360" y="5350"/>
                      </a:cubicBezTo>
                      <a:cubicBezTo>
                        <a:pt x="6096" y="4633"/>
                        <a:pt x="5469" y="4170"/>
                        <a:pt x="4724" y="4170"/>
                      </a:cubicBezTo>
                      <a:cubicBezTo>
                        <a:pt x="4694" y="4170"/>
                        <a:pt x="4663" y="4171"/>
                        <a:pt x="4633" y="4173"/>
                      </a:cubicBezTo>
                      <a:cubicBezTo>
                        <a:pt x="4280" y="4173"/>
                        <a:pt x="3926" y="4212"/>
                        <a:pt x="3573" y="4290"/>
                      </a:cubicBezTo>
                      <a:cubicBezTo>
                        <a:pt x="3337" y="4379"/>
                        <a:pt x="3102" y="4423"/>
                        <a:pt x="2866" y="4423"/>
                      </a:cubicBezTo>
                      <a:cubicBezTo>
                        <a:pt x="2788" y="4423"/>
                        <a:pt x="2709" y="4418"/>
                        <a:pt x="2631" y="4408"/>
                      </a:cubicBezTo>
                      <a:cubicBezTo>
                        <a:pt x="2474" y="4408"/>
                        <a:pt x="2356" y="4251"/>
                        <a:pt x="2395" y="4094"/>
                      </a:cubicBezTo>
                      <a:cubicBezTo>
                        <a:pt x="2395" y="3780"/>
                        <a:pt x="2552" y="3702"/>
                        <a:pt x="2827" y="3584"/>
                      </a:cubicBezTo>
                      <a:cubicBezTo>
                        <a:pt x="3573" y="3348"/>
                        <a:pt x="4319" y="3191"/>
                        <a:pt x="4594" y="2328"/>
                      </a:cubicBezTo>
                      <a:cubicBezTo>
                        <a:pt x="4829" y="1660"/>
                        <a:pt x="4633" y="914"/>
                        <a:pt x="4123" y="404"/>
                      </a:cubicBezTo>
                      <a:cubicBezTo>
                        <a:pt x="3788" y="88"/>
                        <a:pt x="3427" y="1"/>
                        <a:pt x="3048"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5418108" y="2884754"/>
                  <a:ext cx="186506" cy="205639"/>
                </a:xfrm>
                <a:custGeom>
                  <a:avLst/>
                  <a:gdLst/>
                  <a:ahLst/>
                  <a:cxnLst/>
                  <a:rect l="l" t="t" r="r" b="b"/>
                  <a:pathLst>
                    <a:path w="9855" h="10866" extrusionOk="0">
                      <a:moveTo>
                        <a:pt x="6659" y="1"/>
                      </a:moveTo>
                      <a:cubicBezTo>
                        <a:pt x="6237" y="1"/>
                        <a:pt x="5805" y="105"/>
                        <a:pt x="5379" y="344"/>
                      </a:cubicBezTo>
                      <a:cubicBezTo>
                        <a:pt x="4633" y="737"/>
                        <a:pt x="4162" y="1482"/>
                        <a:pt x="4123" y="2307"/>
                      </a:cubicBezTo>
                      <a:cubicBezTo>
                        <a:pt x="4162" y="3210"/>
                        <a:pt x="4555" y="4034"/>
                        <a:pt x="5222" y="4662"/>
                      </a:cubicBezTo>
                      <a:cubicBezTo>
                        <a:pt x="5418" y="4819"/>
                        <a:pt x="5733" y="5055"/>
                        <a:pt x="5615" y="5330"/>
                      </a:cubicBezTo>
                      <a:cubicBezTo>
                        <a:pt x="5573" y="5454"/>
                        <a:pt x="5488" y="5502"/>
                        <a:pt x="5394" y="5502"/>
                      </a:cubicBezTo>
                      <a:cubicBezTo>
                        <a:pt x="5309" y="5502"/>
                        <a:pt x="5218" y="5464"/>
                        <a:pt x="5144" y="5408"/>
                      </a:cubicBezTo>
                      <a:cubicBezTo>
                        <a:pt x="4555" y="4958"/>
                        <a:pt x="4120" y="4478"/>
                        <a:pt x="3406" y="4478"/>
                      </a:cubicBezTo>
                      <a:cubicBezTo>
                        <a:pt x="3310" y="4478"/>
                        <a:pt x="3209" y="4487"/>
                        <a:pt x="3102" y="4505"/>
                      </a:cubicBezTo>
                      <a:cubicBezTo>
                        <a:pt x="2356" y="4623"/>
                        <a:pt x="1728" y="5173"/>
                        <a:pt x="1532" y="5918"/>
                      </a:cubicBezTo>
                      <a:cubicBezTo>
                        <a:pt x="1414" y="6625"/>
                        <a:pt x="1689" y="7371"/>
                        <a:pt x="2199" y="7842"/>
                      </a:cubicBezTo>
                      <a:cubicBezTo>
                        <a:pt x="2474" y="8117"/>
                        <a:pt x="3299" y="8666"/>
                        <a:pt x="3181" y="9098"/>
                      </a:cubicBezTo>
                      <a:cubicBezTo>
                        <a:pt x="3057" y="9285"/>
                        <a:pt x="2859" y="9397"/>
                        <a:pt x="2645" y="9397"/>
                      </a:cubicBezTo>
                      <a:cubicBezTo>
                        <a:pt x="2589" y="9397"/>
                        <a:pt x="2532" y="9389"/>
                        <a:pt x="2474" y="9373"/>
                      </a:cubicBezTo>
                      <a:cubicBezTo>
                        <a:pt x="2082" y="9255"/>
                        <a:pt x="1768" y="8980"/>
                        <a:pt x="1571" y="8666"/>
                      </a:cubicBezTo>
                      <a:cubicBezTo>
                        <a:pt x="1427" y="8413"/>
                        <a:pt x="1208" y="8308"/>
                        <a:pt x="989" y="8308"/>
                      </a:cubicBezTo>
                      <a:cubicBezTo>
                        <a:pt x="495" y="8308"/>
                        <a:pt x="1" y="8841"/>
                        <a:pt x="354" y="9412"/>
                      </a:cubicBezTo>
                      <a:cubicBezTo>
                        <a:pt x="747" y="10119"/>
                        <a:pt x="1414" y="10629"/>
                        <a:pt x="2239" y="10825"/>
                      </a:cubicBezTo>
                      <a:cubicBezTo>
                        <a:pt x="2378" y="10852"/>
                        <a:pt x="2517" y="10865"/>
                        <a:pt x="2655" y="10865"/>
                      </a:cubicBezTo>
                      <a:cubicBezTo>
                        <a:pt x="3333" y="10865"/>
                        <a:pt x="3974" y="10549"/>
                        <a:pt x="4398" y="9962"/>
                      </a:cubicBezTo>
                      <a:cubicBezTo>
                        <a:pt x="4790" y="9334"/>
                        <a:pt x="4751" y="8509"/>
                        <a:pt x="4319" y="7920"/>
                      </a:cubicBezTo>
                      <a:cubicBezTo>
                        <a:pt x="3966" y="7410"/>
                        <a:pt x="3456" y="7096"/>
                        <a:pt x="3102" y="6586"/>
                      </a:cubicBezTo>
                      <a:cubicBezTo>
                        <a:pt x="2985" y="6429"/>
                        <a:pt x="2945" y="6311"/>
                        <a:pt x="3024" y="6154"/>
                      </a:cubicBezTo>
                      <a:cubicBezTo>
                        <a:pt x="3131" y="6020"/>
                        <a:pt x="3257" y="5959"/>
                        <a:pt x="3388" y="5959"/>
                      </a:cubicBezTo>
                      <a:cubicBezTo>
                        <a:pt x="3449" y="5959"/>
                        <a:pt x="3511" y="5972"/>
                        <a:pt x="3573" y="5997"/>
                      </a:cubicBezTo>
                      <a:cubicBezTo>
                        <a:pt x="3848" y="6075"/>
                        <a:pt x="4123" y="6468"/>
                        <a:pt x="4359" y="6625"/>
                      </a:cubicBezTo>
                      <a:cubicBezTo>
                        <a:pt x="4673" y="6861"/>
                        <a:pt x="5065" y="6978"/>
                        <a:pt x="5497" y="6978"/>
                      </a:cubicBezTo>
                      <a:cubicBezTo>
                        <a:pt x="6321" y="6900"/>
                        <a:pt x="7028" y="6232"/>
                        <a:pt x="7146" y="5408"/>
                      </a:cubicBezTo>
                      <a:cubicBezTo>
                        <a:pt x="7264" y="4427"/>
                        <a:pt x="6478" y="3916"/>
                        <a:pt x="5968" y="3249"/>
                      </a:cubicBezTo>
                      <a:cubicBezTo>
                        <a:pt x="5458" y="2582"/>
                        <a:pt x="5497" y="1757"/>
                        <a:pt x="6361" y="1522"/>
                      </a:cubicBezTo>
                      <a:cubicBezTo>
                        <a:pt x="6488" y="1485"/>
                        <a:pt x="6614" y="1469"/>
                        <a:pt x="6738" y="1469"/>
                      </a:cubicBezTo>
                      <a:cubicBezTo>
                        <a:pt x="7420" y="1469"/>
                        <a:pt x="8043" y="1972"/>
                        <a:pt x="8441" y="2503"/>
                      </a:cubicBezTo>
                      <a:cubicBezTo>
                        <a:pt x="8572" y="2712"/>
                        <a:pt x="8808" y="2835"/>
                        <a:pt x="9055" y="2835"/>
                      </a:cubicBezTo>
                      <a:cubicBezTo>
                        <a:pt x="9178" y="2835"/>
                        <a:pt x="9305" y="2804"/>
                        <a:pt x="9423" y="2739"/>
                      </a:cubicBezTo>
                      <a:cubicBezTo>
                        <a:pt x="9737" y="2542"/>
                        <a:pt x="9854" y="2111"/>
                        <a:pt x="9658" y="1757"/>
                      </a:cubicBezTo>
                      <a:cubicBezTo>
                        <a:pt x="8937" y="805"/>
                        <a:pt x="7833" y="1"/>
                        <a:pt x="6659"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5109801" y="2406122"/>
                  <a:ext cx="466577" cy="286051"/>
                </a:xfrm>
                <a:custGeom>
                  <a:avLst/>
                  <a:gdLst/>
                  <a:ahLst/>
                  <a:cxnLst/>
                  <a:rect l="l" t="t" r="r" b="b"/>
                  <a:pathLst>
                    <a:path w="24654" h="15115" extrusionOk="0">
                      <a:moveTo>
                        <a:pt x="16802" y="1"/>
                      </a:moveTo>
                      <a:lnTo>
                        <a:pt x="7145" y="393"/>
                      </a:lnTo>
                      <a:lnTo>
                        <a:pt x="7145" y="6988"/>
                      </a:lnTo>
                      <a:lnTo>
                        <a:pt x="1" y="7420"/>
                      </a:lnTo>
                      <a:cubicBezTo>
                        <a:pt x="1" y="7420"/>
                        <a:pt x="3652" y="15114"/>
                        <a:pt x="11778" y="15114"/>
                      </a:cubicBezTo>
                      <a:cubicBezTo>
                        <a:pt x="19904" y="15114"/>
                        <a:pt x="24654" y="7695"/>
                        <a:pt x="24654" y="7695"/>
                      </a:cubicBezTo>
                      <a:lnTo>
                        <a:pt x="16802" y="7145"/>
                      </a:lnTo>
                      <a:lnTo>
                        <a:pt x="168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5100887" y="2398703"/>
                  <a:ext cx="483666" cy="300113"/>
                </a:xfrm>
                <a:custGeom>
                  <a:avLst/>
                  <a:gdLst/>
                  <a:ahLst/>
                  <a:cxnLst/>
                  <a:rect l="l" t="t" r="r" b="b"/>
                  <a:pathLst>
                    <a:path w="25557" h="15858" extrusionOk="0">
                      <a:moveTo>
                        <a:pt x="16881" y="763"/>
                      </a:moveTo>
                      <a:lnTo>
                        <a:pt x="16881" y="7498"/>
                      </a:lnTo>
                      <a:cubicBezTo>
                        <a:pt x="16881" y="7694"/>
                        <a:pt x="17038" y="7851"/>
                        <a:pt x="17273" y="7851"/>
                      </a:cubicBezTo>
                      <a:lnTo>
                        <a:pt x="24462" y="8390"/>
                      </a:lnTo>
                      <a:lnTo>
                        <a:pt x="24462" y="8390"/>
                      </a:lnTo>
                      <a:cubicBezTo>
                        <a:pt x="22557" y="11017"/>
                        <a:pt x="19910" y="13068"/>
                        <a:pt x="16881" y="14250"/>
                      </a:cubicBezTo>
                      <a:cubicBezTo>
                        <a:pt x="15418" y="14822"/>
                        <a:pt x="13864" y="15109"/>
                        <a:pt x="12311" y="15109"/>
                      </a:cubicBezTo>
                      <a:cubicBezTo>
                        <a:pt x="10988" y="15109"/>
                        <a:pt x="9666" y="14901"/>
                        <a:pt x="8402" y="14486"/>
                      </a:cubicBezTo>
                      <a:cubicBezTo>
                        <a:pt x="6203" y="13701"/>
                        <a:pt x="4280" y="12327"/>
                        <a:pt x="2827" y="10560"/>
                      </a:cubicBezTo>
                      <a:cubicBezTo>
                        <a:pt x="2134" y="9801"/>
                        <a:pt x="1524" y="8986"/>
                        <a:pt x="1044" y="8092"/>
                      </a:cubicBezTo>
                      <a:lnTo>
                        <a:pt x="1044" y="8092"/>
                      </a:lnTo>
                      <a:lnTo>
                        <a:pt x="7616" y="7694"/>
                      </a:lnTo>
                      <a:cubicBezTo>
                        <a:pt x="7813" y="7694"/>
                        <a:pt x="7970" y="7537"/>
                        <a:pt x="7970" y="7341"/>
                      </a:cubicBezTo>
                      <a:lnTo>
                        <a:pt x="7970" y="1160"/>
                      </a:lnTo>
                      <a:lnTo>
                        <a:pt x="7970" y="1160"/>
                      </a:lnTo>
                      <a:lnTo>
                        <a:pt x="16881" y="763"/>
                      </a:lnTo>
                      <a:close/>
                      <a:moveTo>
                        <a:pt x="17273" y="0"/>
                      </a:moveTo>
                      <a:lnTo>
                        <a:pt x="7577" y="432"/>
                      </a:lnTo>
                      <a:cubicBezTo>
                        <a:pt x="7263" y="432"/>
                        <a:pt x="7158" y="763"/>
                        <a:pt x="7263" y="984"/>
                      </a:cubicBezTo>
                      <a:lnTo>
                        <a:pt x="7263" y="984"/>
                      </a:lnTo>
                      <a:lnTo>
                        <a:pt x="7263" y="7046"/>
                      </a:lnTo>
                      <a:lnTo>
                        <a:pt x="7263" y="7046"/>
                      </a:lnTo>
                      <a:lnTo>
                        <a:pt x="472" y="7420"/>
                      </a:lnTo>
                      <a:cubicBezTo>
                        <a:pt x="158" y="7420"/>
                        <a:pt x="1" y="7734"/>
                        <a:pt x="158" y="8008"/>
                      </a:cubicBezTo>
                      <a:cubicBezTo>
                        <a:pt x="1649" y="11031"/>
                        <a:pt x="4201" y="13465"/>
                        <a:pt x="7342" y="14878"/>
                      </a:cubicBezTo>
                      <a:cubicBezTo>
                        <a:pt x="8908" y="15551"/>
                        <a:pt x="10525" y="15857"/>
                        <a:pt x="12132" y="15857"/>
                      </a:cubicBezTo>
                      <a:cubicBezTo>
                        <a:pt x="15964" y="15857"/>
                        <a:pt x="19736" y="14118"/>
                        <a:pt x="22612" y="11463"/>
                      </a:cubicBezTo>
                      <a:cubicBezTo>
                        <a:pt x="23711" y="10521"/>
                        <a:pt x="24614" y="9422"/>
                        <a:pt x="25439" y="8244"/>
                      </a:cubicBezTo>
                      <a:cubicBezTo>
                        <a:pt x="25557" y="8008"/>
                        <a:pt x="25399" y="7694"/>
                        <a:pt x="25125" y="7694"/>
                      </a:cubicBezTo>
                      <a:lnTo>
                        <a:pt x="17627" y="7169"/>
                      </a:lnTo>
                      <a:lnTo>
                        <a:pt x="17627" y="7169"/>
                      </a:lnTo>
                      <a:lnTo>
                        <a:pt x="17627" y="393"/>
                      </a:lnTo>
                      <a:cubicBezTo>
                        <a:pt x="17627" y="157"/>
                        <a:pt x="17470" y="0"/>
                        <a:pt x="172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a:off x="4799961" y="1806578"/>
                  <a:ext cx="931697" cy="634271"/>
                </a:xfrm>
                <a:custGeom>
                  <a:avLst/>
                  <a:gdLst/>
                  <a:ahLst/>
                  <a:cxnLst/>
                  <a:rect l="l" t="t" r="r" b="b"/>
                  <a:pathLst>
                    <a:path w="49231" h="33515" extrusionOk="0">
                      <a:moveTo>
                        <a:pt x="10484" y="1"/>
                      </a:moveTo>
                      <a:cubicBezTo>
                        <a:pt x="9738" y="3534"/>
                        <a:pt x="8325" y="15860"/>
                        <a:pt x="8325" y="15860"/>
                      </a:cubicBezTo>
                      <a:cubicBezTo>
                        <a:pt x="7548" y="14107"/>
                        <a:pt x="5522" y="13019"/>
                        <a:pt x="3762" y="13019"/>
                      </a:cubicBezTo>
                      <a:cubicBezTo>
                        <a:pt x="1699" y="13019"/>
                        <a:pt x="1" y="14512"/>
                        <a:pt x="1102" y="18176"/>
                      </a:cubicBezTo>
                      <a:cubicBezTo>
                        <a:pt x="2594" y="23215"/>
                        <a:pt x="7109" y="23607"/>
                        <a:pt x="8477" y="23607"/>
                      </a:cubicBezTo>
                      <a:cubicBezTo>
                        <a:pt x="8729" y="23607"/>
                        <a:pt x="8875" y="23594"/>
                        <a:pt x="8875" y="23594"/>
                      </a:cubicBezTo>
                      <a:cubicBezTo>
                        <a:pt x="8875" y="23594"/>
                        <a:pt x="9346" y="28422"/>
                        <a:pt x="15745" y="31367"/>
                      </a:cubicBezTo>
                      <a:cubicBezTo>
                        <a:pt x="18846" y="32780"/>
                        <a:pt x="22654" y="33094"/>
                        <a:pt x="26030" y="33329"/>
                      </a:cubicBezTo>
                      <a:cubicBezTo>
                        <a:pt x="27492" y="33453"/>
                        <a:pt x="28958" y="33515"/>
                        <a:pt x="30423" y="33515"/>
                      </a:cubicBezTo>
                      <a:cubicBezTo>
                        <a:pt x="33599" y="33515"/>
                        <a:pt x="36771" y="33226"/>
                        <a:pt x="39887" y="32662"/>
                      </a:cubicBezTo>
                      <a:cubicBezTo>
                        <a:pt x="43106" y="32034"/>
                        <a:pt x="46325" y="30739"/>
                        <a:pt x="47896" y="27677"/>
                      </a:cubicBezTo>
                      <a:cubicBezTo>
                        <a:pt x="48838" y="25714"/>
                        <a:pt x="49230" y="23515"/>
                        <a:pt x="48995" y="21356"/>
                      </a:cubicBezTo>
                      <a:cubicBezTo>
                        <a:pt x="48798" y="18922"/>
                        <a:pt x="47935" y="16606"/>
                        <a:pt x="47464" y="14251"/>
                      </a:cubicBezTo>
                      <a:cubicBezTo>
                        <a:pt x="46679" y="10522"/>
                        <a:pt x="46482" y="6753"/>
                        <a:pt x="46836" y="2984"/>
                      </a:cubicBezTo>
                      <a:lnTo>
                        <a:pt x="10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4797784" y="1799121"/>
                  <a:ext cx="939077" cy="648143"/>
                </a:xfrm>
                <a:custGeom>
                  <a:avLst/>
                  <a:gdLst/>
                  <a:ahLst/>
                  <a:cxnLst/>
                  <a:rect l="l" t="t" r="r" b="b"/>
                  <a:pathLst>
                    <a:path w="49621" h="34248" extrusionOk="0">
                      <a:moveTo>
                        <a:pt x="10893" y="768"/>
                      </a:moveTo>
                      <a:lnTo>
                        <a:pt x="22926" y="1730"/>
                      </a:lnTo>
                      <a:lnTo>
                        <a:pt x="42475" y="3300"/>
                      </a:lnTo>
                      <a:lnTo>
                        <a:pt x="46571" y="3623"/>
                      </a:lnTo>
                      <a:lnTo>
                        <a:pt x="46571" y="3623"/>
                      </a:lnTo>
                      <a:cubicBezTo>
                        <a:pt x="46365" y="6266"/>
                        <a:pt x="46413" y="8943"/>
                        <a:pt x="46715" y="11583"/>
                      </a:cubicBezTo>
                      <a:cubicBezTo>
                        <a:pt x="47029" y="14252"/>
                        <a:pt x="47854" y="16843"/>
                        <a:pt x="48403" y="19473"/>
                      </a:cubicBezTo>
                      <a:cubicBezTo>
                        <a:pt x="48992" y="22104"/>
                        <a:pt x="49070" y="24812"/>
                        <a:pt x="48011" y="27325"/>
                      </a:cubicBezTo>
                      <a:cubicBezTo>
                        <a:pt x="47068" y="29327"/>
                        <a:pt x="45420" y="30897"/>
                        <a:pt x="43339" y="31682"/>
                      </a:cubicBezTo>
                      <a:cubicBezTo>
                        <a:pt x="41101" y="32624"/>
                        <a:pt x="38589" y="32978"/>
                        <a:pt x="36194" y="33252"/>
                      </a:cubicBezTo>
                      <a:cubicBezTo>
                        <a:pt x="34369" y="33432"/>
                        <a:pt x="32544" y="33511"/>
                        <a:pt x="30719" y="33511"/>
                      </a:cubicBezTo>
                      <a:cubicBezTo>
                        <a:pt x="29757" y="33511"/>
                        <a:pt x="28795" y="33489"/>
                        <a:pt x="27833" y="33449"/>
                      </a:cubicBezTo>
                      <a:cubicBezTo>
                        <a:pt x="22965" y="33213"/>
                        <a:pt x="17665" y="32899"/>
                        <a:pt x="13544" y="29955"/>
                      </a:cubicBezTo>
                      <a:cubicBezTo>
                        <a:pt x="12052" y="28934"/>
                        <a:pt x="10835" y="27560"/>
                        <a:pt x="10010" y="25951"/>
                      </a:cubicBezTo>
                      <a:cubicBezTo>
                        <a:pt x="9775" y="25440"/>
                        <a:pt x="9579" y="24969"/>
                        <a:pt x="9461" y="24459"/>
                      </a:cubicBezTo>
                      <a:cubicBezTo>
                        <a:pt x="9422" y="24341"/>
                        <a:pt x="9382" y="24184"/>
                        <a:pt x="9343" y="24027"/>
                      </a:cubicBezTo>
                      <a:cubicBezTo>
                        <a:pt x="9343" y="23995"/>
                        <a:pt x="9343" y="23968"/>
                        <a:pt x="9343" y="23949"/>
                      </a:cubicBezTo>
                      <a:cubicBezTo>
                        <a:pt x="9343" y="23803"/>
                        <a:pt x="9242" y="23591"/>
                        <a:pt x="9041" y="23591"/>
                      </a:cubicBezTo>
                      <a:cubicBezTo>
                        <a:pt x="9025" y="23591"/>
                        <a:pt x="9007" y="23592"/>
                        <a:pt x="8990" y="23595"/>
                      </a:cubicBezTo>
                      <a:cubicBezTo>
                        <a:pt x="8798" y="23611"/>
                        <a:pt x="8606" y="23618"/>
                        <a:pt x="8415" y="23618"/>
                      </a:cubicBezTo>
                      <a:cubicBezTo>
                        <a:pt x="6189" y="23618"/>
                        <a:pt x="4083" y="22577"/>
                        <a:pt x="2709" y="20769"/>
                      </a:cubicBezTo>
                      <a:cubicBezTo>
                        <a:pt x="1688" y="19356"/>
                        <a:pt x="746" y="16882"/>
                        <a:pt x="1492" y="15155"/>
                      </a:cubicBezTo>
                      <a:cubicBezTo>
                        <a:pt x="1927" y="14151"/>
                        <a:pt x="2962" y="13746"/>
                        <a:pt x="3988" y="13746"/>
                      </a:cubicBezTo>
                      <a:cubicBezTo>
                        <a:pt x="4165" y="13746"/>
                        <a:pt x="4341" y="13758"/>
                        <a:pt x="4515" y="13781"/>
                      </a:cubicBezTo>
                      <a:cubicBezTo>
                        <a:pt x="6085" y="14017"/>
                        <a:pt x="7459" y="14959"/>
                        <a:pt x="8165" y="16411"/>
                      </a:cubicBezTo>
                      <a:cubicBezTo>
                        <a:pt x="8221" y="16537"/>
                        <a:pt x="8316" y="16588"/>
                        <a:pt x="8418" y="16588"/>
                      </a:cubicBezTo>
                      <a:cubicBezTo>
                        <a:pt x="8602" y="16588"/>
                        <a:pt x="8807" y="16418"/>
                        <a:pt x="8833" y="16215"/>
                      </a:cubicBezTo>
                      <a:cubicBezTo>
                        <a:pt x="9304" y="12132"/>
                        <a:pt x="9775" y="7971"/>
                        <a:pt x="10403" y="3889"/>
                      </a:cubicBezTo>
                      <a:cubicBezTo>
                        <a:pt x="10546" y="2849"/>
                        <a:pt x="10690" y="1809"/>
                        <a:pt x="10893" y="768"/>
                      </a:cubicBezTo>
                      <a:close/>
                      <a:moveTo>
                        <a:pt x="10603" y="1"/>
                      </a:moveTo>
                      <a:cubicBezTo>
                        <a:pt x="10541" y="1"/>
                        <a:pt x="10487" y="16"/>
                        <a:pt x="10443" y="41"/>
                      </a:cubicBezTo>
                      <a:lnTo>
                        <a:pt x="10443" y="41"/>
                      </a:lnTo>
                      <a:cubicBezTo>
                        <a:pt x="10366" y="81"/>
                        <a:pt x="10305" y="157"/>
                        <a:pt x="10285" y="277"/>
                      </a:cubicBezTo>
                      <a:cubicBezTo>
                        <a:pt x="9775" y="2554"/>
                        <a:pt x="9500" y="4870"/>
                        <a:pt x="9186" y="7147"/>
                      </a:cubicBezTo>
                      <a:cubicBezTo>
                        <a:pt x="8872" y="9659"/>
                        <a:pt x="8558" y="12132"/>
                        <a:pt x="8283" y="14606"/>
                      </a:cubicBezTo>
                      <a:cubicBezTo>
                        <a:pt x="8257" y="14792"/>
                        <a:pt x="8235" y="14978"/>
                        <a:pt x="8214" y="15163"/>
                      </a:cubicBezTo>
                      <a:lnTo>
                        <a:pt x="8214" y="15163"/>
                      </a:lnTo>
                      <a:cubicBezTo>
                        <a:pt x="7188" y="13921"/>
                        <a:pt x="5425" y="12979"/>
                        <a:pt x="3809" y="12979"/>
                      </a:cubicBezTo>
                      <a:cubicBezTo>
                        <a:pt x="2824" y="12979"/>
                        <a:pt x="1893" y="13328"/>
                        <a:pt x="1217" y="14174"/>
                      </a:cubicBezTo>
                      <a:cubicBezTo>
                        <a:pt x="0" y="15705"/>
                        <a:pt x="550" y="18060"/>
                        <a:pt x="1256" y="19709"/>
                      </a:cubicBezTo>
                      <a:cubicBezTo>
                        <a:pt x="2081" y="21632"/>
                        <a:pt x="3612" y="23124"/>
                        <a:pt x="5575" y="23831"/>
                      </a:cubicBezTo>
                      <a:cubicBezTo>
                        <a:pt x="6493" y="24192"/>
                        <a:pt x="7466" y="24361"/>
                        <a:pt x="8449" y="24361"/>
                      </a:cubicBezTo>
                      <a:cubicBezTo>
                        <a:pt x="8529" y="24361"/>
                        <a:pt x="8610" y="24359"/>
                        <a:pt x="8691" y="24357"/>
                      </a:cubicBezTo>
                      <a:lnTo>
                        <a:pt x="8691" y="24357"/>
                      </a:lnTo>
                      <a:cubicBezTo>
                        <a:pt x="9038" y="26269"/>
                        <a:pt x="10334" y="28112"/>
                        <a:pt x="11698" y="29366"/>
                      </a:cubicBezTo>
                      <a:cubicBezTo>
                        <a:pt x="15389" y="32899"/>
                        <a:pt x="20492" y="33645"/>
                        <a:pt x="25360" y="33998"/>
                      </a:cubicBezTo>
                      <a:cubicBezTo>
                        <a:pt x="27146" y="34167"/>
                        <a:pt x="28932" y="34247"/>
                        <a:pt x="30718" y="34247"/>
                      </a:cubicBezTo>
                      <a:cubicBezTo>
                        <a:pt x="31837" y="34247"/>
                        <a:pt x="32956" y="34216"/>
                        <a:pt x="34075" y="34155"/>
                      </a:cubicBezTo>
                      <a:cubicBezTo>
                        <a:pt x="36783" y="34037"/>
                        <a:pt x="39453" y="33606"/>
                        <a:pt x="42044" y="32899"/>
                      </a:cubicBezTo>
                      <a:cubicBezTo>
                        <a:pt x="44085" y="32310"/>
                        <a:pt x="46048" y="31329"/>
                        <a:pt x="47422" y="29680"/>
                      </a:cubicBezTo>
                      <a:cubicBezTo>
                        <a:pt x="49031" y="27717"/>
                        <a:pt x="49620" y="25087"/>
                        <a:pt x="49581" y="22614"/>
                      </a:cubicBezTo>
                      <a:cubicBezTo>
                        <a:pt x="49502" y="19473"/>
                        <a:pt x="48285" y="16529"/>
                        <a:pt x="47736" y="13467"/>
                      </a:cubicBezTo>
                      <a:cubicBezTo>
                        <a:pt x="47186" y="10091"/>
                        <a:pt x="47029" y="6676"/>
                        <a:pt x="47343" y="3300"/>
                      </a:cubicBezTo>
                      <a:cubicBezTo>
                        <a:pt x="47343" y="3104"/>
                        <a:pt x="47147" y="2947"/>
                        <a:pt x="46951" y="2947"/>
                      </a:cubicBezTo>
                      <a:lnTo>
                        <a:pt x="34703" y="1965"/>
                      </a:lnTo>
                      <a:lnTo>
                        <a:pt x="15153" y="356"/>
                      </a:lnTo>
                      <a:lnTo>
                        <a:pt x="10639" y="2"/>
                      </a:lnTo>
                      <a:cubicBezTo>
                        <a:pt x="10627" y="1"/>
                        <a:pt x="10615" y="1"/>
                        <a:pt x="106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4837886" y="2085589"/>
                  <a:ext cx="100397" cy="51608"/>
                </a:xfrm>
                <a:custGeom>
                  <a:avLst/>
                  <a:gdLst/>
                  <a:ahLst/>
                  <a:cxnLst/>
                  <a:rect l="l" t="t" r="r" b="b"/>
                  <a:pathLst>
                    <a:path w="5305" h="2727" extrusionOk="0">
                      <a:moveTo>
                        <a:pt x="2357" y="1"/>
                      </a:moveTo>
                      <a:cubicBezTo>
                        <a:pt x="2267" y="1"/>
                        <a:pt x="2175" y="7"/>
                        <a:pt x="2082" y="18"/>
                      </a:cubicBezTo>
                      <a:cubicBezTo>
                        <a:pt x="943" y="214"/>
                        <a:pt x="79" y="1196"/>
                        <a:pt x="1" y="2374"/>
                      </a:cubicBezTo>
                      <a:cubicBezTo>
                        <a:pt x="1" y="2609"/>
                        <a:pt x="187" y="2727"/>
                        <a:pt x="374" y="2727"/>
                      </a:cubicBezTo>
                      <a:cubicBezTo>
                        <a:pt x="560" y="2727"/>
                        <a:pt x="747" y="2609"/>
                        <a:pt x="747" y="2374"/>
                      </a:cubicBezTo>
                      <a:cubicBezTo>
                        <a:pt x="786" y="1510"/>
                        <a:pt x="1453" y="803"/>
                        <a:pt x="2317" y="725"/>
                      </a:cubicBezTo>
                      <a:cubicBezTo>
                        <a:pt x="2339" y="724"/>
                        <a:pt x="2360" y="724"/>
                        <a:pt x="2382" y="724"/>
                      </a:cubicBezTo>
                      <a:cubicBezTo>
                        <a:pt x="3328" y="724"/>
                        <a:pt x="3979" y="1564"/>
                        <a:pt x="4555" y="2217"/>
                      </a:cubicBezTo>
                      <a:cubicBezTo>
                        <a:pt x="4620" y="2301"/>
                        <a:pt x="4701" y="2336"/>
                        <a:pt x="4782" y="2336"/>
                      </a:cubicBezTo>
                      <a:cubicBezTo>
                        <a:pt x="5042" y="2336"/>
                        <a:pt x="5304" y="1975"/>
                        <a:pt x="5065" y="1706"/>
                      </a:cubicBezTo>
                      <a:lnTo>
                        <a:pt x="5026" y="1667"/>
                      </a:lnTo>
                      <a:cubicBezTo>
                        <a:pt x="4335" y="868"/>
                        <a:pt x="3477" y="1"/>
                        <a:pt x="2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4860180" y="2091740"/>
                  <a:ext cx="52763" cy="101362"/>
                </a:xfrm>
                <a:custGeom>
                  <a:avLst/>
                  <a:gdLst/>
                  <a:ahLst/>
                  <a:cxnLst/>
                  <a:rect l="l" t="t" r="r" b="b"/>
                  <a:pathLst>
                    <a:path w="2788" h="5356" extrusionOk="0">
                      <a:moveTo>
                        <a:pt x="802" y="1"/>
                      </a:moveTo>
                      <a:cubicBezTo>
                        <a:pt x="667" y="1"/>
                        <a:pt x="533" y="74"/>
                        <a:pt x="472" y="243"/>
                      </a:cubicBezTo>
                      <a:cubicBezTo>
                        <a:pt x="1" y="2088"/>
                        <a:pt x="668" y="4051"/>
                        <a:pt x="2120" y="5268"/>
                      </a:cubicBezTo>
                      <a:cubicBezTo>
                        <a:pt x="2199" y="5326"/>
                        <a:pt x="2287" y="5356"/>
                        <a:pt x="2376" y="5356"/>
                      </a:cubicBezTo>
                      <a:cubicBezTo>
                        <a:pt x="2464" y="5356"/>
                        <a:pt x="2552" y="5326"/>
                        <a:pt x="2631" y="5268"/>
                      </a:cubicBezTo>
                      <a:cubicBezTo>
                        <a:pt x="2788" y="5111"/>
                        <a:pt x="2788" y="4875"/>
                        <a:pt x="2631" y="4757"/>
                      </a:cubicBezTo>
                      <a:cubicBezTo>
                        <a:pt x="1375" y="3697"/>
                        <a:pt x="786" y="2049"/>
                        <a:pt x="1178" y="439"/>
                      </a:cubicBezTo>
                      <a:cubicBezTo>
                        <a:pt x="1226" y="176"/>
                        <a:pt x="1012" y="1"/>
                        <a:pt x="8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4896024" y="2203227"/>
                  <a:ext cx="49621" cy="19247"/>
                </a:xfrm>
                <a:custGeom>
                  <a:avLst/>
                  <a:gdLst/>
                  <a:ahLst/>
                  <a:cxnLst/>
                  <a:rect l="l" t="t" r="r" b="b"/>
                  <a:pathLst>
                    <a:path w="2622" h="1017" extrusionOk="0">
                      <a:moveTo>
                        <a:pt x="484" y="0"/>
                      </a:moveTo>
                      <a:cubicBezTo>
                        <a:pt x="184" y="0"/>
                        <a:pt x="0" y="406"/>
                        <a:pt x="266" y="672"/>
                      </a:cubicBezTo>
                      <a:cubicBezTo>
                        <a:pt x="706" y="892"/>
                        <a:pt x="1205" y="1016"/>
                        <a:pt x="1707" y="1016"/>
                      </a:cubicBezTo>
                      <a:cubicBezTo>
                        <a:pt x="1921" y="1016"/>
                        <a:pt x="2135" y="994"/>
                        <a:pt x="2346" y="947"/>
                      </a:cubicBezTo>
                      <a:cubicBezTo>
                        <a:pt x="2543" y="908"/>
                        <a:pt x="2621" y="711"/>
                        <a:pt x="2582" y="515"/>
                      </a:cubicBezTo>
                      <a:cubicBezTo>
                        <a:pt x="2548" y="344"/>
                        <a:pt x="2394" y="233"/>
                        <a:pt x="2226" y="233"/>
                      </a:cubicBezTo>
                      <a:cubicBezTo>
                        <a:pt x="2201" y="233"/>
                        <a:pt x="2175" y="235"/>
                        <a:pt x="2150" y="240"/>
                      </a:cubicBezTo>
                      <a:lnTo>
                        <a:pt x="2150" y="279"/>
                      </a:lnTo>
                      <a:lnTo>
                        <a:pt x="1404" y="279"/>
                      </a:lnTo>
                      <a:cubicBezTo>
                        <a:pt x="1247" y="240"/>
                        <a:pt x="1129" y="201"/>
                        <a:pt x="972" y="162"/>
                      </a:cubicBezTo>
                      <a:lnTo>
                        <a:pt x="894" y="122"/>
                      </a:lnTo>
                      <a:lnTo>
                        <a:pt x="737" y="122"/>
                      </a:lnTo>
                      <a:lnTo>
                        <a:pt x="658" y="44"/>
                      </a:lnTo>
                      <a:cubicBezTo>
                        <a:pt x="598" y="14"/>
                        <a:pt x="539" y="0"/>
                        <a:pt x="4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5259233" y="2235759"/>
                  <a:ext cx="218243" cy="74072"/>
                </a:xfrm>
                <a:custGeom>
                  <a:avLst/>
                  <a:gdLst/>
                  <a:ahLst/>
                  <a:cxnLst/>
                  <a:rect l="l" t="t" r="r" b="b"/>
                  <a:pathLst>
                    <a:path w="11532" h="3914" extrusionOk="0">
                      <a:moveTo>
                        <a:pt x="523" y="0"/>
                      </a:moveTo>
                      <a:cubicBezTo>
                        <a:pt x="265" y="0"/>
                        <a:pt x="0" y="262"/>
                        <a:pt x="192" y="563"/>
                      </a:cubicBezTo>
                      <a:cubicBezTo>
                        <a:pt x="1511" y="2768"/>
                        <a:pt x="3807" y="3914"/>
                        <a:pt x="6115" y="3914"/>
                      </a:cubicBezTo>
                      <a:cubicBezTo>
                        <a:pt x="7997" y="3914"/>
                        <a:pt x="9887" y="3152"/>
                        <a:pt x="11262" y="1583"/>
                      </a:cubicBezTo>
                      <a:cubicBezTo>
                        <a:pt x="11531" y="1314"/>
                        <a:pt x="11276" y="954"/>
                        <a:pt x="11000" y="954"/>
                      </a:cubicBezTo>
                      <a:cubicBezTo>
                        <a:pt x="10914" y="954"/>
                        <a:pt x="10826" y="989"/>
                        <a:pt x="10751" y="1073"/>
                      </a:cubicBezTo>
                      <a:cubicBezTo>
                        <a:pt x="9513" y="2488"/>
                        <a:pt x="7812" y="3178"/>
                        <a:pt x="6119" y="3178"/>
                      </a:cubicBezTo>
                      <a:cubicBezTo>
                        <a:pt x="4056" y="3178"/>
                        <a:pt x="2006" y="2154"/>
                        <a:pt x="820" y="170"/>
                      </a:cubicBezTo>
                      <a:cubicBezTo>
                        <a:pt x="748" y="50"/>
                        <a:pt x="636" y="0"/>
                        <a:pt x="5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5335387" y="2339127"/>
                  <a:ext cx="47085" cy="15992"/>
                </a:xfrm>
                <a:custGeom>
                  <a:avLst/>
                  <a:gdLst/>
                  <a:ahLst/>
                  <a:cxnLst/>
                  <a:rect l="l" t="t" r="r" b="b"/>
                  <a:pathLst>
                    <a:path w="2488" h="845" extrusionOk="0">
                      <a:moveTo>
                        <a:pt x="530" y="1"/>
                      </a:moveTo>
                      <a:cubicBezTo>
                        <a:pt x="151" y="1"/>
                        <a:pt x="1" y="566"/>
                        <a:pt x="407" y="714"/>
                      </a:cubicBezTo>
                      <a:lnTo>
                        <a:pt x="446" y="714"/>
                      </a:lnTo>
                      <a:cubicBezTo>
                        <a:pt x="791" y="806"/>
                        <a:pt x="1136" y="844"/>
                        <a:pt x="1481" y="844"/>
                      </a:cubicBezTo>
                      <a:cubicBezTo>
                        <a:pt x="1725" y="844"/>
                        <a:pt x="1969" y="825"/>
                        <a:pt x="2213" y="793"/>
                      </a:cubicBezTo>
                      <a:cubicBezTo>
                        <a:pt x="2331" y="753"/>
                        <a:pt x="2409" y="714"/>
                        <a:pt x="2449" y="636"/>
                      </a:cubicBezTo>
                      <a:cubicBezTo>
                        <a:pt x="2488" y="518"/>
                        <a:pt x="2488" y="439"/>
                        <a:pt x="2488" y="361"/>
                      </a:cubicBezTo>
                      <a:cubicBezTo>
                        <a:pt x="2419" y="190"/>
                        <a:pt x="2262" y="79"/>
                        <a:pt x="2093" y="79"/>
                      </a:cubicBezTo>
                      <a:cubicBezTo>
                        <a:pt x="2067" y="79"/>
                        <a:pt x="2042" y="81"/>
                        <a:pt x="2017" y="86"/>
                      </a:cubicBezTo>
                      <a:lnTo>
                        <a:pt x="996" y="86"/>
                      </a:lnTo>
                      <a:cubicBezTo>
                        <a:pt x="878" y="86"/>
                        <a:pt x="721" y="47"/>
                        <a:pt x="604" y="8"/>
                      </a:cubicBezTo>
                      <a:cubicBezTo>
                        <a:pt x="578" y="3"/>
                        <a:pt x="554" y="1"/>
                        <a:pt x="5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5076947" y="2038750"/>
                  <a:ext cx="182948" cy="136336"/>
                </a:xfrm>
                <a:custGeom>
                  <a:avLst/>
                  <a:gdLst/>
                  <a:ahLst/>
                  <a:cxnLst/>
                  <a:rect l="l" t="t" r="r" b="b"/>
                  <a:pathLst>
                    <a:path w="9667" h="7204" extrusionOk="0">
                      <a:moveTo>
                        <a:pt x="5082" y="0"/>
                      </a:moveTo>
                      <a:cubicBezTo>
                        <a:pt x="4764" y="0"/>
                        <a:pt x="4444" y="45"/>
                        <a:pt x="4131" y="138"/>
                      </a:cubicBezTo>
                      <a:cubicBezTo>
                        <a:pt x="3111" y="491"/>
                        <a:pt x="2247" y="1158"/>
                        <a:pt x="1658" y="2101"/>
                      </a:cubicBezTo>
                      <a:cubicBezTo>
                        <a:pt x="912" y="3318"/>
                        <a:pt x="363" y="4652"/>
                        <a:pt x="49" y="6066"/>
                      </a:cubicBezTo>
                      <a:cubicBezTo>
                        <a:pt x="1" y="6328"/>
                        <a:pt x="215" y="6504"/>
                        <a:pt x="425" y="6504"/>
                      </a:cubicBezTo>
                      <a:cubicBezTo>
                        <a:pt x="560" y="6504"/>
                        <a:pt x="694" y="6431"/>
                        <a:pt x="755" y="6262"/>
                      </a:cubicBezTo>
                      <a:lnTo>
                        <a:pt x="795" y="6262"/>
                      </a:lnTo>
                      <a:cubicBezTo>
                        <a:pt x="1069" y="4888"/>
                        <a:pt x="1619" y="3592"/>
                        <a:pt x="2404" y="2415"/>
                      </a:cubicBezTo>
                      <a:cubicBezTo>
                        <a:pt x="3018" y="1512"/>
                        <a:pt x="3998" y="708"/>
                        <a:pt x="5160" y="708"/>
                      </a:cubicBezTo>
                      <a:cubicBezTo>
                        <a:pt x="5261" y="708"/>
                        <a:pt x="5363" y="714"/>
                        <a:pt x="5466" y="727"/>
                      </a:cubicBezTo>
                      <a:cubicBezTo>
                        <a:pt x="6722" y="923"/>
                        <a:pt x="7704" y="1904"/>
                        <a:pt x="8214" y="3004"/>
                      </a:cubicBezTo>
                      <a:cubicBezTo>
                        <a:pt x="8764" y="4220"/>
                        <a:pt x="8999" y="5516"/>
                        <a:pt x="8960" y="6851"/>
                      </a:cubicBezTo>
                      <a:cubicBezTo>
                        <a:pt x="8960" y="7086"/>
                        <a:pt x="9137" y="7204"/>
                        <a:pt x="9313" y="7204"/>
                      </a:cubicBezTo>
                      <a:cubicBezTo>
                        <a:pt x="9490" y="7204"/>
                        <a:pt x="9667" y="7086"/>
                        <a:pt x="9667" y="6851"/>
                      </a:cubicBezTo>
                      <a:cubicBezTo>
                        <a:pt x="9667" y="4574"/>
                        <a:pt x="9195" y="2140"/>
                        <a:pt x="7233" y="727"/>
                      </a:cubicBezTo>
                      <a:cubicBezTo>
                        <a:pt x="6596" y="256"/>
                        <a:pt x="5843" y="0"/>
                        <a:pt x="508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5057795" y="2060343"/>
                  <a:ext cx="53747" cy="35503"/>
                </a:xfrm>
                <a:custGeom>
                  <a:avLst/>
                  <a:gdLst/>
                  <a:ahLst/>
                  <a:cxnLst/>
                  <a:rect l="l" t="t" r="r" b="b"/>
                  <a:pathLst>
                    <a:path w="2840" h="1876" extrusionOk="0">
                      <a:moveTo>
                        <a:pt x="415" y="0"/>
                      </a:moveTo>
                      <a:cubicBezTo>
                        <a:pt x="293" y="0"/>
                        <a:pt x="171" y="70"/>
                        <a:pt x="119" y="175"/>
                      </a:cubicBezTo>
                      <a:cubicBezTo>
                        <a:pt x="1" y="371"/>
                        <a:pt x="79" y="567"/>
                        <a:pt x="236" y="685"/>
                      </a:cubicBezTo>
                      <a:cubicBezTo>
                        <a:pt x="825" y="1156"/>
                        <a:pt x="1453" y="1509"/>
                        <a:pt x="2121" y="1823"/>
                      </a:cubicBezTo>
                      <a:cubicBezTo>
                        <a:pt x="2187" y="1859"/>
                        <a:pt x="2251" y="1875"/>
                        <a:pt x="2311" y="1875"/>
                      </a:cubicBezTo>
                      <a:cubicBezTo>
                        <a:pt x="2642" y="1875"/>
                        <a:pt x="2840" y="1395"/>
                        <a:pt x="2474" y="1195"/>
                      </a:cubicBezTo>
                      <a:cubicBezTo>
                        <a:pt x="1807" y="881"/>
                        <a:pt x="1179" y="489"/>
                        <a:pt x="590" y="57"/>
                      </a:cubicBezTo>
                      <a:cubicBezTo>
                        <a:pt x="537" y="17"/>
                        <a:pt x="476" y="0"/>
                        <a:pt x="4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5086769" y="2027224"/>
                  <a:ext cx="45344" cy="41824"/>
                </a:xfrm>
                <a:custGeom>
                  <a:avLst/>
                  <a:gdLst/>
                  <a:ahLst/>
                  <a:cxnLst/>
                  <a:rect l="l" t="t" r="r" b="b"/>
                  <a:pathLst>
                    <a:path w="2396" h="2210" extrusionOk="0">
                      <a:moveTo>
                        <a:pt x="428" y="1"/>
                      </a:moveTo>
                      <a:cubicBezTo>
                        <a:pt x="334" y="1"/>
                        <a:pt x="236" y="40"/>
                        <a:pt x="158" y="119"/>
                      </a:cubicBezTo>
                      <a:cubicBezTo>
                        <a:pt x="1" y="236"/>
                        <a:pt x="1" y="472"/>
                        <a:pt x="158" y="629"/>
                      </a:cubicBezTo>
                      <a:cubicBezTo>
                        <a:pt x="707" y="1100"/>
                        <a:pt x="1218" y="1571"/>
                        <a:pt x="1728" y="2121"/>
                      </a:cubicBezTo>
                      <a:cubicBezTo>
                        <a:pt x="1807" y="2180"/>
                        <a:pt x="1895" y="2209"/>
                        <a:pt x="1983" y="2209"/>
                      </a:cubicBezTo>
                      <a:cubicBezTo>
                        <a:pt x="2072" y="2209"/>
                        <a:pt x="2160" y="2180"/>
                        <a:pt x="2238" y="2121"/>
                      </a:cubicBezTo>
                      <a:cubicBezTo>
                        <a:pt x="2395" y="1964"/>
                        <a:pt x="2395" y="1728"/>
                        <a:pt x="2238" y="1571"/>
                      </a:cubicBezTo>
                      <a:cubicBezTo>
                        <a:pt x="1767" y="1061"/>
                        <a:pt x="1218" y="551"/>
                        <a:pt x="668" y="119"/>
                      </a:cubicBezTo>
                      <a:cubicBezTo>
                        <a:pt x="609" y="40"/>
                        <a:pt x="521" y="1"/>
                        <a:pt x="4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5128820" y="1998345"/>
                  <a:ext cx="39061" cy="51798"/>
                </a:xfrm>
                <a:custGeom>
                  <a:avLst/>
                  <a:gdLst/>
                  <a:ahLst/>
                  <a:cxnLst/>
                  <a:rect l="l" t="t" r="r" b="b"/>
                  <a:pathLst>
                    <a:path w="2064" h="2737" extrusionOk="0">
                      <a:moveTo>
                        <a:pt x="515" y="0"/>
                      </a:moveTo>
                      <a:cubicBezTo>
                        <a:pt x="255" y="0"/>
                        <a:pt x="0" y="292"/>
                        <a:pt x="213" y="585"/>
                      </a:cubicBezTo>
                      <a:lnTo>
                        <a:pt x="1273" y="2548"/>
                      </a:lnTo>
                      <a:cubicBezTo>
                        <a:pt x="1346" y="2681"/>
                        <a:pt x="1456" y="2736"/>
                        <a:pt x="1567" y="2736"/>
                      </a:cubicBezTo>
                      <a:cubicBezTo>
                        <a:pt x="1815" y="2736"/>
                        <a:pt x="2063" y="2465"/>
                        <a:pt x="1901" y="2194"/>
                      </a:cubicBezTo>
                      <a:lnTo>
                        <a:pt x="841" y="231"/>
                      </a:lnTo>
                      <a:cubicBezTo>
                        <a:pt x="765" y="67"/>
                        <a:pt x="640" y="0"/>
                        <a:pt x="5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5037886" y="2104060"/>
                  <a:ext cx="63077" cy="27460"/>
                </a:xfrm>
                <a:custGeom>
                  <a:avLst/>
                  <a:gdLst/>
                  <a:ahLst/>
                  <a:cxnLst/>
                  <a:rect l="l" t="t" r="r" b="b"/>
                  <a:pathLst>
                    <a:path w="3333" h="1451" extrusionOk="0">
                      <a:moveTo>
                        <a:pt x="490" y="1"/>
                      </a:moveTo>
                      <a:cubicBezTo>
                        <a:pt x="118" y="1"/>
                        <a:pt x="0" y="589"/>
                        <a:pt x="425" y="730"/>
                      </a:cubicBezTo>
                      <a:cubicBezTo>
                        <a:pt x="1171" y="927"/>
                        <a:pt x="1956" y="1201"/>
                        <a:pt x="2702" y="1437"/>
                      </a:cubicBezTo>
                      <a:cubicBezTo>
                        <a:pt x="2738" y="1446"/>
                        <a:pt x="2772" y="1450"/>
                        <a:pt x="2805" y="1450"/>
                      </a:cubicBezTo>
                      <a:cubicBezTo>
                        <a:pt x="3199" y="1450"/>
                        <a:pt x="3333" y="839"/>
                        <a:pt x="2898" y="730"/>
                      </a:cubicBezTo>
                      <a:cubicBezTo>
                        <a:pt x="2152" y="495"/>
                        <a:pt x="1367" y="259"/>
                        <a:pt x="621" y="24"/>
                      </a:cubicBezTo>
                      <a:cubicBezTo>
                        <a:pt x="574" y="8"/>
                        <a:pt x="531" y="1"/>
                        <a:pt x="4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5480523" y="2050332"/>
                  <a:ext cx="160352" cy="124754"/>
                </a:xfrm>
                <a:custGeom>
                  <a:avLst/>
                  <a:gdLst/>
                  <a:ahLst/>
                  <a:cxnLst/>
                  <a:rect l="l" t="t" r="r" b="b"/>
                  <a:pathLst>
                    <a:path w="8473" h="6592" extrusionOk="0">
                      <a:moveTo>
                        <a:pt x="4073" y="0"/>
                      </a:moveTo>
                      <a:cubicBezTo>
                        <a:pt x="2588" y="0"/>
                        <a:pt x="1251" y="1227"/>
                        <a:pt x="629" y="2627"/>
                      </a:cubicBezTo>
                      <a:cubicBezTo>
                        <a:pt x="197" y="3766"/>
                        <a:pt x="1" y="5022"/>
                        <a:pt x="40" y="6239"/>
                      </a:cubicBezTo>
                      <a:cubicBezTo>
                        <a:pt x="40" y="6474"/>
                        <a:pt x="226" y="6592"/>
                        <a:pt x="413" y="6592"/>
                      </a:cubicBezTo>
                      <a:cubicBezTo>
                        <a:pt x="599" y="6592"/>
                        <a:pt x="786" y="6474"/>
                        <a:pt x="786" y="6239"/>
                      </a:cubicBezTo>
                      <a:cubicBezTo>
                        <a:pt x="747" y="5022"/>
                        <a:pt x="943" y="3844"/>
                        <a:pt x="1414" y="2745"/>
                      </a:cubicBezTo>
                      <a:cubicBezTo>
                        <a:pt x="1846" y="1803"/>
                        <a:pt x="2709" y="861"/>
                        <a:pt x="3809" y="743"/>
                      </a:cubicBezTo>
                      <a:cubicBezTo>
                        <a:pt x="3897" y="730"/>
                        <a:pt x="3984" y="723"/>
                        <a:pt x="4071" y="723"/>
                      </a:cubicBezTo>
                      <a:cubicBezTo>
                        <a:pt x="5023" y="723"/>
                        <a:pt x="5856" y="1482"/>
                        <a:pt x="6360" y="2274"/>
                      </a:cubicBezTo>
                      <a:cubicBezTo>
                        <a:pt x="6988" y="3334"/>
                        <a:pt x="7459" y="4472"/>
                        <a:pt x="7695" y="5689"/>
                      </a:cubicBezTo>
                      <a:cubicBezTo>
                        <a:pt x="7742" y="5877"/>
                        <a:pt x="7883" y="5959"/>
                        <a:pt x="8028" y="5959"/>
                      </a:cubicBezTo>
                      <a:cubicBezTo>
                        <a:pt x="8246" y="5959"/>
                        <a:pt x="8472" y="5775"/>
                        <a:pt x="8401" y="5493"/>
                      </a:cubicBezTo>
                      <a:lnTo>
                        <a:pt x="8401" y="5493"/>
                      </a:lnTo>
                      <a:lnTo>
                        <a:pt x="8401" y="5532"/>
                      </a:lnTo>
                      <a:cubicBezTo>
                        <a:pt x="7930" y="3648"/>
                        <a:pt x="7185" y="1175"/>
                        <a:pt x="5261" y="272"/>
                      </a:cubicBezTo>
                      <a:cubicBezTo>
                        <a:pt x="4862" y="84"/>
                        <a:pt x="4462" y="0"/>
                        <a:pt x="40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5608399" y="2070146"/>
                  <a:ext cx="48959" cy="33630"/>
                </a:xfrm>
                <a:custGeom>
                  <a:avLst/>
                  <a:gdLst/>
                  <a:ahLst/>
                  <a:cxnLst/>
                  <a:rect l="l" t="t" r="r" b="b"/>
                  <a:pathLst>
                    <a:path w="2587" h="1777" extrusionOk="0">
                      <a:moveTo>
                        <a:pt x="2189" y="0"/>
                      </a:moveTo>
                      <a:cubicBezTo>
                        <a:pt x="2096" y="0"/>
                        <a:pt x="1998" y="29"/>
                        <a:pt x="1919" y="88"/>
                      </a:cubicBezTo>
                      <a:lnTo>
                        <a:pt x="1841" y="167"/>
                      </a:lnTo>
                      <a:lnTo>
                        <a:pt x="1802" y="206"/>
                      </a:lnTo>
                      <a:lnTo>
                        <a:pt x="1605" y="363"/>
                      </a:lnTo>
                      <a:lnTo>
                        <a:pt x="1213" y="599"/>
                      </a:lnTo>
                      <a:cubicBezTo>
                        <a:pt x="938" y="795"/>
                        <a:pt x="663" y="952"/>
                        <a:pt x="388" y="1070"/>
                      </a:cubicBezTo>
                      <a:cubicBezTo>
                        <a:pt x="0" y="1264"/>
                        <a:pt x="198" y="1777"/>
                        <a:pt x="521" y="1777"/>
                      </a:cubicBezTo>
                      <a:cubicBezTo>
                        <a:pt x="590" y="1777"/>
                        <a:pt x="665" y="1753"/>
                        <a:pt x="742" y="1698"/>
                      </a:cubicBezTo>
                      <a:cubicBezTo>
                        <a:pt x="1330" y="1423"/>
                        <a:pt x="1919" y="1030"/>
                        <a:pt x="2430" y="638"/>
                      </a:cubicBezTo>
                      <a:cubicBezTo>
                        <a:pt x="2587" y="481"/>
                        <a:pt x="2587" y="245"/>
                        <a:pt x="2430" y="88"/>
                      </a:cubicBezTo>
                      <a:cubicBezTo>
                        <a:pt x="2371" y="29"/>
                        <a:pt x="2282" y="0"/>
                        <a:pt x="21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5591272" y="2039128"/>
                  <a:ext cx="40821" cy="38512"/>
                </a:xfrm>
                <a:custGeom>
                  <a:avLst/>
                  <a:gdLst/>
                  <a:ahLst/>
                  <a:cxnLst/>
                  <a:rect l="l" t="t" r="r" b="b"/>
                  <a:pathLst>
                    <a:path w="2157" h="2035" extrusionOk="0">
                      <a:moveTo>
                        <a:pt x="1764" y="0"/>
                      </a:moveTo>
                      <a:cubicBezTo>
                        <a:pt x="1666" y="0"/>
                        <a:pt x="1568" y="39"/>
                        <a:pt x="1490" y="118"/>
                      </a:cubicBezTo>
                      <a:cubicBezTo>
                        <a:pt x="1018" y="550"/>
                        <a:pt x="587" y="981"/>
                        <a:pt x="155" y="1492"/>
                      </a:cubicBezTo>
                      <a:cubicBezTo>
                        <a:pt x="0" y="1739"/>
                        <a:pt x="211" y="2035"/>
                        <a:pt x="460" y="2035"/>
                      </a:cubicBezTo>
                      <a:cubicBezTo>
                        <a:pt x="528" y="2035"/>
                        <a:pt x="598" y="2013"/>
                        <a:pt x="665" y="1963"/>
                      </a:cubicBezTo>
                      <a:cubicBezTo>
                        <a:pt x="1097" y="1492"/>
                        <a:pt x="1568" y="1060"/>
                        <a:pt x="2039" y="628"/>
                      </a:cubicBezTo>
                      <a:cubicBezTo>
                        <a:pt x="2157" y="471"/>
                        <a:pt x="2157" y="275"/>
                        <a:pt x="2039" y="118"/>
                      </a:cubicBezTo>
                      <a:cubicBezTo>
                        <a:pt x="1961" y="39"/>
                        <a:pt x="1863" y="0"/>
                        <a:pt x="17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5562241" y="2014280"/>
                  <a:ext cx="31964" cy="47142"/>
                </a:xfrm>
                <a:custGeom>
                  <a:avLst/>
                  <a:gdLst/>
                  <a:ahLst/>
                  <a:cxnLst/>
                  <a:rect l="l" t="t" r="r" b="b"/>
                  <a:pathLst>
                    <a:path w="1689" h="2491" extrusionOk="0">
                      <a:moveTo>
                        <a:pt x="1288" y="0"/>
                      </a:moveTo>
                      <a:cubicBezTo>
                        <a:pt x="1174" y="0"/>
                        <a:pt x="1061" y="70"/>
                        <a:pt x="982" y="175"/>
                      </a:cubicBezTo>
                      <a:lnTo>
                        <a:pt x="79" y="1941"/>
                      </a:lnTo>
                      <a:cubicBezTo>
                        <a:pt x="1" y="2137"/>
                        <a:pt x="40" y="2334"/>
                        <a:pt x="197" y="2451"/>
                      </a:cubicBezTo>
                      <a:cubicBezTo>
                        <a:pt x="263" y="2478"/>
                        <a:pt x="328" y="2491"/>
                        <a:pt x="390" y="2491"/>
                      </a:cubicBezTo>
                      <a:cubicBezTo>
                        <a:pt x="516" y="2491"/>
                        <a:pt x="629" y="2438"/>
                        <a:pt x="707" y="2334"/>
                      </a:cubicBezTo>
                      <a:cubicBezTo>
                        <a:pt x="982" y="1745"/>
                        <a:pt x="1296" y="1117"/>
                        <a:pt x="1610" y="528"/>
                      </a:cubicBezTo>
                      <a:cubicBezTo>
                        <a:pt x="1689" y="371"/>
                        <a:pt x="1650" y="135"/>
                        <a:pt x="1453" y="57"/>
                      </a:cubicBezTo>
                      <a:cubicBezTo>
                        <a:pt x="1401" y="18"/>
                        <a:pt x="1344" y="0"/>
                        <a:pt x="128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5617899" y="2109283"/>
                  <a:ext cx="57191" cy="26684"/>
                </a:xfrm>
                <a:custGeom>
                  <a:avLst/>
                  <a:gdLst/>
                  <a:ahLst/>
                  <a:cxnLst/>
                  <a:rect l="l" t="t" r="r" b="b"/>
                  <a:pathLst>
                    <a:path w="3022" h="1410" extrusionOk="0">
                      <a:moveTo>
                        <a:pt x="2525" y="1"/>
                      </a:moveTo>
                      <a:cubicBezTo>
                        <a:pt x="2485" y="1"/>
                        <a:pt x="2443" y="8"/>
                        <a:pt x="2399" y="22"/>
                      </a:cubicBezTo>
                      <a:cubicBezTo>
                        <a:pt x="1731" y="219"/>
                        <a:pt x="1064" y="454"/>
                        <a:pt x="436" y="690"/>
                      </a:cubicBezTo>
                      <a:cubicBezTo>
                        <a:pt x="1" y="799"/>
                        <a:pt x="135" y="1410"/>
                        <a:pt x="529" y="1410"/>
                      </a:cubicBezTo>
                      <a:cubicBezTo>
                        <a:pt x="562" y="1410"/>
                        <a:pt x="596" y="1405"/>
                        <a:pt x="632" y="1396"/>
                      </a:cubicBezTo>
                      <a:cubicBezTo>
                        <a:pt x="1300" y="1161"/>
                        <a:pt x="1967" y="925"/>
                        <a:pt x="2595" y="729"/>
                      </a:cubicBezTo>
                      <a:cubicBezTo>
                        <a:pt x="3022" y="622"/>
                        <a:pt x="2901" y="1"/>
                        <a:pt x="25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4919624" y="1690681"/>
                  <a:ext cx="838075" cy="426626"/>
                </a:xfrm>
                <a:custGeom>
                  <a:avLst/>
                  <a:gdLst/>
                  <a:ahLst/>
                  <a:cxnLst/>
                  <a:rect l="l" t="t" r="r" b="b"/>
                  <a:pathLst>
                    <a:path w="44284" h="22543" extrusionOk="0">
                      <a:moveTo>
                        <a:pt x="2513" y="1"/>
                      </a:moveTo>
                      <a:cubicBezTo>
                        <a:pt x="1256" y="3495"/>
                        <a:pt x="825" y="7224"/>
                        <a:pt x="550" y="10953"/>
                      </a:cubicBezTo>
                      <a:cubicBezTo>
                        <a:pt x="275" y="14643"/>
                        <a:pt x="0" y="18412"/>
                        <a:pt x="1099" y="21906"/>
                      </a:cubicBezTo>
                      <a:cubicBezTo>
                        <a:pt x="1139" y="22141"/>
                        <a:pt x="1256" y="22338"/>
                        <a:pt x="1453" y="22455"/>
                      </a:cubicBezTo>
                      <a:cubicBezTo>
                        <a:pt x="1539" y="22516"/>
                        <a:pt x="1629" y="22542"/>
                        <a:pt x="1720" y="22542"/>
                      </a:cubicBezTo>
                      <a:cubicBezTo>
                        <a:pt x="2041" y="22542"/>
                        <a:pt x="2368" y="22212"/>
                        <a:pt x="2552" y="21906"/>
                      </a:cubicBezTo>
                      <a:cubicBezTo>
                        <a:pt x="3376" y="20571"/>
                        <a:pt x="3651" y="18922"/>
                        <a:pt x="4593" y="17627"/>
                      </a:cubicBezTo>
                      <a:cubicBezTo>
                        <a:pt x="5810" y="16017"/>
                        <a:pt x="7891" y="15311"/>
                        <a:pt x="9893" y="15075"/>
                      </a:cubicBezTo>
                      <a:cubicBezTo>
                        <a:pt x="11895" y="14840"/>
                        <a:pt x="13936" y="14958"/>
                        <a:pt x="15899" y="14526"/>
                      </a:cubicBezTo>
                      <a:cubicBezTo>
                        <a:pt x="19550" y="13741"/>
                        <a:pt x="22533" y="11267"/>
                        <a:pt x="25360" y="8834"/>
                      </a:cubicBezTo>
                      <a:cubicBezTo>
                        <a:pt x="25360" y="8834"/>
                        <a:pt x="28893" y="14172"/>
                        <a:pt x="34271" y="14958"/>
                      </a:cubicBezTo>
                      <a:cubicBezTo>
                        <a:pt x="39688" y="15743"/>
                        <a:pt x="40277" y="21710"/>
                        <a:pt x="41808" y="21984"/>
                      </a:cubicBezTo>
                      <a:cubicBezTo>
                        <a:pt x="41829" y="21989"/>
                        <a:pt x="41850" y="21991"/>
                        <a:pt x="41871" y="21991"/>
                      </a:cubicBezTo>
                      <a:cubicBezTo>
                        <a:pt x="43365" y="21991"/>
                        <a:pt x="44283" y="10982"/>
                        <a:pt x="41612" y="1767"/>
                      </a:cubicBezTo>
                      <a:lnTo>
                        <a:pt x="2513"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4911448" y="1683887"/>
                  <a:ext cx="837299" cy="440290"/>
                </a:xfrm>
                <a:custGeom>
                  <a:avLst/>
                  <a:gdLst/>
                  <a:ahLst/>
                  <a:cxnLst/>
                  <a:rect l="l" t="t" r="r" b="b"/>
                  <a:pathLst>
                    <a:path w="44243" h="23265" extrusionOk="0">
                      <a:moveTo>
                        <a:pt x="42283" y="21992"/>
                      </a:moveTo>
                      <a:cubicBezTo>
                        <a:pt x="42273" y="21998"/>
                        <a:pt x="42264" y="22000"/>
                        <a:pt x="42260" y="22000"/>
                      </a:cubicBezTo>
                      <a:cubicBezTo>
                        <a:pt x="42252" y="22000"/>
                        <a:pt x="42256" y="21994"/>
                        <a:pt x="42283" y="21992"/>
                      </a:cubicBezTo>
                      <a:close/>
                      <a:moveTo>
                        <a:pt x="2944" y="0"/>
                      </a:moveTo>
                      <a:cubicBezTo>
                        <a:pt x="2799" y="0"/>
                        <a:pt x="2653" y="73"/>
                        <a:pt x="2591" y="242"/>
                      </a:cubicBezTo>
                      <a:cubicBezTo>
                        <a:pt x="1335" y="3814"/>
                        <a:pt x="903" y="7583"/>
                        <a:pt x="589" y="11312"/>
                      </a:cubicBezTo>
                      <a:cubicBezTo>
                        <a:pt x="275" y="14924"/>
                        <a:pt x="0" y="18850"/>
                        <a:pt x="1178" y="22383"/>
                      </a:cubicBezTo>
                      <a:cubicBezTo>
                        <a:pt x="1354" y="22839"/>
                        <a:pt x="1655" y="23265"/>
                        <a:pt x="2167" y="23265"/>
                      </a:cubicBezTo>
                      <a:cubicBezTo>
                        <a:pt x="2227" y="23265"/>
                        <a:pt x="2290" y="23259"/>
                        <a:pt x="2356" y="23246"/>
                      </a:cubicBezTo>
                      <a:cubicBezTo>
                        <a:pt x="2984" y="23089"/>
                        <a:pt x="3416" y="22343"/>
                        <a:pt x="3690" y="21755"/>
                      </a:cubicBezTo>
                      <a:cubicBezTo>
                        <a:pt x="4397" y="20263"/>
                        <a:pt x="4750" y="18536"/>
                        <a:pt x="6085" y="17436"/>
                      </a:cubicBezTo>
                      <a:cubicBezTo>
                        <a:pt x="8912" y="15081"/>
                        <a:pt x="12994" y="15945"/>
                        <a:pt x="16331" y="15277"/>
                      </a:cubicBezTo>
                      <a:cubicBezTo>
                        <a:pt x="19992" y="14522"/>
                        <a:pt x="22963" y="12135"/>
                        <a:pt x="25734" y="9754"/>
                      </a:cubicBezTo>
                      <a:lnTo>
                        <a:pt x="25734" y="9754"/>
                      </a:lnTo>
                      <a:cubicBezTo>
                        <a:pt x="26950" y="11441"/>
                        <a:pt x="28469" y="12883"/>
                        <a:pt x="30228" y="13982"/>
                      </a:cubicBezTo>
                      <a:cubicBezTo>
                        <a:pt x="30974" y="14453"/>
                        <a:pt x="31798" y="14885"/>
                        <a:pt x="32622" y="15199"/>
                      </a:cubicBezTo>
                      <a:cubicBezTo>
                        <a:pt x="33525" y="15434"/>
                        <a:pt x="34467" y="15670"/>
                        <a:pt x="35409" y="15827"/>
                      </a:cubicBezTo>
                      <a:cubicBezTo>
                        <a:pt x="36862" y="16219"/>
                        <a:pt x="38157" y="17122"/>
                        <a:pt x="39021" y="18378"/>
                      </a:cubicBezTo>
                      <a:cubicBezTo>
                        <a:pt x="39688" y="19360"/>
                        <a:pt x="40317" y="20420"/>
                        <a:pt x="40866" y="21480"/>
                      </a:cubicBezTo>
                      <a:cubicBezTo>
                        <a:pt x="41150" y="21941"/>
                        <a:pt x="41627" y="22724"/>
                        <a:pt x="42267" y="22724"/>
                      </a:cubicBezTo>
                      <a:cubicBezTo>
                        <a:pt x="42335" y="22724"/>
                        <a:pt x="42404" y="22715"/>
                        <a:pt x="42476" y="22697"/>
                      </a:cubicBezTo>
                      <a:cubicBezTo>
                        <a:pt x="43221" y="22500"/>
                        <a:pt x="43418" y="21440"/>
                        <a:pt x="43575" y="20852"/>
                      </a:cubicBezTo>
                      <a:cubicBezTo>
                        <a:pt x="43850" y="19399"/>
                        <a:pt x="44007" y="17947"/>
                        <a:pt x="44046" y="16494"/>
                      </a:cubicBezTo>
                      <a:cubicBezTo>
                        <a:pt x="44242" y="11626"/>
                        <a:pt x="43693" y="6719"/>
                        <a:pt x="42358" y="2009"/>
                      </a:cubicBezTo>
                      <a:cubicBezTo>
                        <a:pt x="42296" y="1839"/>
                        <a:pt x="42163" y="1767"/>
                        <a:pt x="42027" y="1767"/>
                      </a:cubicBezTo>
                      <a:cubicBezTo>
                        <a:pt x="41817" y="1767"/>
                        <a:pt x="41603" y="1942"/>
                        <a:pt x="41651" y="2205"/>
                      </a:cubicBezTo>
                      <a:cubicBezTo>
                        <a:pt x="42790" y="6288"/>
                        <a:pt x="43379" y="10488"/>
                        <a:pt x="43339" y="14728"/>
                      </a:cubicBezTo>
                      <a:cubicBezTo>
                        <a:pt x="43379" y="16298"/>
                        <a:pt x="43261" y="17907"/>
                        <a:pt x="43064" y="19478"/>
                      </a:cubicBezTo>
                      <a:cubicBezTo>
                        <a:pt x="42947" y="20263"/>
                        <a:pt x="42829" y="21244"/>
                        <a:pt x="42319" y="21951"/>
                      </a:cubicBezTo>
                      <a:cubicBezTo>
                        <a:pt x="42312" y="21965"/>
                        <a:pt x="42303" y="21975"/>
                        <a:pt x="42295" y="21982"/>
                      </a:cubicBezTo>
                      <a:lnTo>
                        <a:pt x="42295" y="21982"/>
                      </a:lnTo>
                      <a:cubicBezTo>
                        <a:pt x="42186" y="21945"/>
                        <a:pt x="42078" y="21906"/>
                        <a:pt x="42005" y="21833"/>
                      </a:cubicBezTo>
                      <a:cubicBezTo>
                        <a:pt x="41730" y="21558"/>
                        <a:pt x="41533" y="21244"/>
                        <a:pt x="41376" y="20891"/>
                      </a:cubicBezTo>
                      <a:cubicBezTo>
                        <a:pt x="40866" y="19870"/>
                        <a:pt x="40277" y="18889"/>
                        <a:pt x="39610" y="17947"/>
                      </a:cubicBezTo>
                      <a:cubicBezTo>
                        <a:pt x="38825" y="16847"/>
                        <a:pt x="37765" y="15984"/>
                        <a:pt x="36548" y="15434"/>
                      </a:cubicBezTo>
                      <a:cubicBezTo>
                        <a:pt x="35802" y="15159"/>
                        <a:pt x="35017" y="14963"/>
                        <a:pt x="34193" y="14845"/>
                      </a:cubicBezTo>
                      <a:cubicBezTo>
                        <a:pt x="33329" y="14649"/>
                        <a:pt x="32465" y="14374"/>
                        <a:pt x="31680" y="13943"/>
                      </a:cubicBezTo>
                      <a:cubicBezTo>
                        <a:pt x="29443" y="12804"/>
                        <a:pt x="27519" y="11077"/>
                        <a:pt x="26106" y="8996"/>
                      </a:cubicBezTo>
                      <a:cubicBezTo>
                        <a:pt x="26037" y="8882"/>
                        <a:pt x="25902" y="8821"/>
                        <a:pt x="25770" y="8821"/>
                      </a:cubicBezTo>
                      <a:cubicBezTo>
                        <a:pt x="25675" y="8821"/>
                        <a:pt x="25582" y="8852"/>
                        <a:pt x="25517" y="8918"/>
                      </a:cubicBezTo>
                      <a:cubicBezTo>
                        <a:pt x="23005" y="11038"/>
                        <a:pt x="20414" y="13275"/>
                        <a:pt x="17234" y="14257"/>
                      </a:cubicBezTo>
                      <a:cubicBezTo>
                        <a:pt x="14015" y="15238"/>
                        <a:pt x="10600" y="14492"/>
                        <a:pt x="7498" y="15748"/>
                      </a:cubicBezTo>
                      <a:cubicBezTo>
                        <a:pt x="6242" y="16180"/>
                        <a:pt x="5182" y="17044"/>
                        <a:pt x="4476" y="18143"/>
                      </a:cubicBezTo>
                      <a:cubicBezTo>
                        <a:pt x="4122" y="18732"/>
                        <a:pt x="3808" y="19360"/>
                        <a:pt x="3573" y="19988"/>
                      </a:cubicBezTo>
                      <a:cubicBezTo>
                        <a:pt x="3337" y="20734"/>
                        <a:pt x="3062" y="21715"/>
                        <a:pt x="2513" y="22304"/>
                      </a:cubicBezTo>
                      <a:cubicBezTo>
                        <a:pt x="2394" y="22423"/>
                        <a:pt x="2293" y="22472"/>
                        <a:pt x="2208" y="22472"/>
                      </a:cubicBezTo>
                      <a:cubicBezTo>
                        <a:pt x="1897" y="22472"/>
                        <a:pt x="1781" y="21827"/>
                        <a:pt x="1688" y="21519"/>
                      </a:cubicBezTo>
                      <a:cubicBezTo>
                        <a:pt x="1610" y="21126"/>
                        <a:pt x="1531" y="20812"/>
                        <a:pt x="1453" y="20420"/>
                      </a:cubicBezTo>
                      <a:cubicBezTo>
                        <a:pt x="1257" y="19478"/>
                        <a:pt x="1139" y="18496"/>
                        <a:pt x="1100" y="17515"/>
                      </a:cubicBezTo>
                      <a:cubicBezTo>
                        <a:pt x="1021" y="15748"/>
                        <a:pt x="1100" y="13982"/>
                        <a:pt x="1257" y="12215"/>
                      </a:cubicBezTo>
                      <a:cubicBezTo>
                        <a:pt x="1571" y="8250"/>
                        <a:pt x="1963" y="4246"/>
                        <a:pt x="3298" y="438"/>
                      </a:cubicBezTo>
                      <a:cubicBezTo>
                        <a:pt x="3393" y="176"/>
                        <a:pt x="3169" y="0"/>
                        <a:pt x="29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4947822" y="1678474"/>
                  <a:ext cx="469870" cy="298599"/>
                </a:xfrm>
                <a:custGeom>
                  <a:avLst/>
                  <a:gdLst/>
                  <a:ahLst/>
                  <a:cxnLst/>
                  <a:rect l="l" t="t" r="r" b="b"/>
                  <a:pathLst>
                    <a:path w="24828" h="15778" extrusionOk="0">
                      <a:moveTo>
                        <a:pt x="24348" y="0"/>
                      </a:moveTo>
                      <a:cubicBezTo>
                        <a:pt x="24237" y="0"/>
                        <a:pt x="24129" y="62"/>
                        <a:pt x="24066" y="214"/>
                      </a:cubicBezTo>
                      <a:cubicBezTo>
                        <a:pt x="22535" y="3786"/>
                        <a:pt x="20886" y="7673"/>
                        <a:pt x="17432" y="9793"/>
                      </a:cubicBezTo>
                      <a:cubicBezTo>
                        <a:pt x="15665" y="10931"/>
                        <a:pt x="13663" y="11167"/>
                        <a:pt x="11543" y="11284"/>
                      </a:cubicBezTo>
                      <a:cubicBezTo>
                        <a:pt x="9463" y="11284"/>
                        <a:pt x="7382" y="11559"/>
                        <a:pt x="5380" y="12030"/>
                      </a:cubicBezTo>
                      <a:cubicBezTo>
                        <a:pt x="3378" y="12541"/>
                        <a:pt x="1611" y="13600"/>
                        <a:pt x="237" y="15131"/>
                      </a:cubicBezTo>
                      <a:cubicBezTo>
                        <a:pt x="0" y="15398"/>
                        <a:pt x="233" y="15777"/>
                        <a:pt x="497" y="15777"/>
                      </a:cubicBezTo>
                      <a:cubicBezTo>
                        <a:pt x="583" y="15777"/>
                        <a:pt x="671" y="15738"/>
                        <a:pt x="748" y="15642"/>
                      </a:cubicBezTo>
                      <a:cubicBezTo>
                        <a:pt x="3613" y="12266"/>
                        <a:pt x="8167" y="12187"/>
                        <a:pt x="12250" y="11952"/>
                      </a:cubicBezTo>
                      <a:cubicBezTo>
                        <a:pt x="14173" y="11912"/>
                        <a:pt x="16058" y="11402"/>
                        <a:pt x="17746" y="10460"/>
                      </a:cubicBezTo>
                      <a:cubicBezTo>
                        <a:pt x="19198" y="9557"/>
                        <a:pt x="20454" y="8301"/>
                        <a:pt x="21475" y="6888"/>
                      </a:cubicBezTo>
                      <a:cubicBezTo>
                        <a:pt x="22849" y="4925"/>
                        <a:pt x="23791" y="2766"/>
                        <a:pt x="24694" y="567"/>
                      </a:cubicBezTo>
                      <a:cubicBezTo>
                        <a:pt x="24827" y="275"/>
                        <a:pt x="24582" y="0"/>
                        <a:pt x="243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5075622" y="1655178"/>
                  <a:ext cx="277478" cy="172236"/>
                </a:xfrm>
                <a:custGeom>
                  <a:avLst/>
                  <a:gdLst/>
                  <a:ahLst/>
                  <a:cxnLst/>
                  <a:rect l="l" t="t" r="r" b="b"/>
                  <a:pathLst>
                    <a:path w="14662" h="9101" extrusionOk="0">
                      <a:moveTo>
                        <a:pt x="14137" y="0"/>
                      </a:moveTo>
                      <a:cubicBezTo>
                        <a:pt x="14025" y="0"/>
                        <a:pt x="13919" y="55"/>
                        <a:pt x="13858" y="189"/>
                      </a:cubicBezTo>
                      <a:cubicBezTo>
                        <a:pt x="12759" y="2623"/>
                        <a:pt x="11307" y="5017"/>
                        <a:pt x="9030" y="6509"/>
                      </a:cubicBezTo>
                      <a:cubicBezTo>
                        <a:pt x="6518" y="8158"/>
                        <a:pt x="3456" y="8276"/>
                        <a:pt x="511" y="8354"/>
                      </a:cubicBezTo>
                      <a:cubicBezTo>
                        <a:pt x="1" y="8354"/>
                        <a:pt x="1" y="9100"/>
                        <a:pt x="511" y="9100"/>
                      </a:cubicBezTo>
                      <a:cubicBezTo>
                        <a:pt x="3534" y="9022"/>
                        <a:pt x="6792" y="8864"/>
                        <a:pt x="9422" y="7137"/>
                      </a:cubicBezTo>
                      <a:cubicBezTo>
                        <a:pt x="11778" y="5567"/>
                        <a:pt x="13348" y="3133"/>
                        <a:pt x="14526" y="542"/>
                      </a:cubicBezTo>
                      <a:cubicBezTo>
                        <a:pt x="14661" y="271"/>
                        <a:pt x="14385" y="0"/>
                        <a:pt x="141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4954635" y="1830858"/>
                  <a:ext cx="73524" cy="47085"/>
                </a:xfrm>
                <a:custGeom>
                  <a:avLst/>
                  <a:gdLst/>
                  <a:ahLst/>
                  <a:cxnLst/>
                  <a:rect l="l" t="t" r="r" b="b"/>
                  <a:pathLst>
                    <a:path w="3885" h="2488" extrusionOk="0">
                      <a:moveTo>
                        <a:pt x="3356" y="0"/>
                      </a:moveTo>
                      <a:cubicBezTo>
                        <a:pt x="3324" y="0"/>
                        <a:pt x="3289" y="4"/>
                        <a:pt x="3253" y="13"/>
                      </a:cubicBezTo>
                      <a:cubicBezTo>
                        <a:pt x="2115" y="406"/>
                        <a:pt x="1094" y="1034"/>
                        <a:pt x="270" y="1858"/>
                      </a:cubicBezTo>
                      <a:cubicBezTo>
                        <a:pt x="1" y="2128"/>
                        <a:pt x="233" y="2488"/>
                        <a:pt x="515" y="2488"/>
                      </a:cubicBezTo>
                      <a:cubicBezTo>
                        <a:pt x="603" y="2488"/>
                        <a:pt x="696" y="2453"/>
                        <a:pt x="780" y="2369"/>
                      </a:cubicBezTo>
                      <a:cubicBezTo>
                        <a:pt x="1526" y="1623"/>
                        <a:pt x="2429" y="1073"/>
                        <a:pt x="3450" y="759"/>
                      </a:cubicBezTo>
                      <a:cubicBezTo>
                        <a:pt x="3885" y="614"/>
                        <a:pt x="3751" y="0"/>
                        <a:pt x="33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5041463" y="1824405"/>
                  <a:ext cx="18584" cy="14137"/>
                </a:xfrm>
                <a:custGeom>
                  <a:avLst/>
                  <a:gdLst/>
                  <a:ahLst/>
                  <a:cxnLst/>
                  <a:rect l="l" t="t" r="r" b="b"/>
                  <a:pathLst>
                    <a:path w="982" h="747" extrusionOk="0">
                      <a:moveTo>
                        <a:pt x="471" y="1"/>
                      </a:moveTo>
                      <a:cubicBezTo>
                        <a:pt x="0" y="1"/>
                        <a:pt x="0" y="747"/>
                        <a:pt x="471" y="747"/>
                      </a:cubicBezTo>
                      <a:cubicBezTo>
                        <a:pt x="982" y="747"/>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4974392" y="1576506"/>
                  <a:ext cx="357550" cy="200510"/>
                </a:xfrm>
                <a:custGeom>
                  <a:avLst/>
                  <a:gdLst/>
                  <a:ahLst/>
                  <a:cxnLst/>
                  <a:rect l="l" t="t" r="r" b="b"/>
                  <a:pathLst>
                    <a:path w="18893" h="10595" extrusionOk="0">
                      <a:moveTo>
                        <a:pt x="18366" y="0"/>
                      </a:moveTo>
                      <a:cubicBezTo>
                        <a:pt x="18258" y="0"/>
                        <a:pt x="18149" y="43"/>
                        <a:pt x="18069" y="145"/>
                      </a:cubicBezTo>
                      <a:lnTo>
                        <a:pt x="18069" y="185"/>
                      </a:lnTo>
                      <a:cubicBezTo>
                        <a:pt x="16067" y="3050"/>
                        <a:pt x="13398" y="5641"/>
                        <a:pt x="10100" y="7015"/>
                      </a:cubicBezTo>
                      <a:cubicBezTo>
                        <a:pt x="6959" y="8311"/>
                        <a:pt x="3073" y="7761"/>
                        <a:pt x="286" y="9881"/>
                      </a:cubicBezTo>
                      <a:cubicBezTo>
                        <a:pt x="0" y="10135"/>
                        <a:pt x="177" y="10595"/>
                        <a:pt x="463" y="10595"/>
                      </a:cubicBezTo>
                      <a:cubicBezTo>
                        <a:pt x="530" y="10595"/>
                        <a:pt x="604" y="10569"/>
                        <a:pt x="678" y="10509"/>
                      </a:cubicBezTo>
                      <a:cubicBezTo>
                        <a:pt x="2131" y="9410"/>
                        <a:pt x="3897" y="9096"/>
                        <a:pt x="5703" y="8821"/>
                      </a:cubicBezTo>
                      <a:cubicBezTo>
                        <a:pt x="7470" y="8625"/>
                        <a:pt x="9197" y="8154"/>
                        <a:pt x="10846" y="7486"/>
                      </a:cubicBezTo>
                      <a:cubicBezTo>
                        <a:pt x="14065" y="5995"/>
                        <a:pt x="16656" y="3404"/>
                        <a:pt x="18697" y="538"/>
                      </a:cubicBezTo>
                      <a:cubicBezTo>
                        <a:pt x="18892" y="259"/>
                        <a:pt x="18632" y="0"/>
                        <a:pt x="183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5074089" y="1522873"/>
                  <a:ext cx="209140" cy="132418"/>
                </a:xfrm>
                <a:custGeom>
                  <a:avLst/>
                  <a:gdLst/>
                  <a:ahLst/>
                  <a:cxnLst/>
                  <a:rect l="l" t="t" r="r" b="b"/>
                  <a:pathLst>
                    <a:path w="11051" h="6997" extrusionOk="0">
                      <a:moveTo>
                        <a:pt x="10611" y="1"/>
                      </a:moveTo>
                      <a:cubicBezTo>
                        <a:pt x="10463" y="1"/>
                        <a:pt x="10312" y="82"/>
                        <a:pt x="10249" y="271"/>
                      </a:cubicBezTo>
                      <a:lnTo>
                        <a:pt x="10210" y="271"/>
                      </a:lnTo>
                      <a:cubicBezTo>
                        <a:pt x="9778" y="1134"/>
                        <a:pt x="9150" y="1920"/>
                        <a:pt x="8365" y="2469"/>
                      </a:cubicBezTo>
                      <a:cubicBezTo>
                        <a:pt x="7619" y="3097"/>
                        <a:pt x="6795" y="3647"/>
                        <a:pt x="5931" y="4118"/>
                      </a:cubicBezTo>
                      <a:cubicBezTo>
                        <a:pt x="4165" y="5021"/>
                        <a:pt x="2320" y="5767"/>
                        <a:pt x="435" y="6277"/>
                      </a:cubicBezTo>
                      <a:cubicBezTo>
                        <a:pt x="0" y="6386"/>
                        <a:pt x="134" y="6997"/>
                        <a:pt x="529" y="6997"/>
                      </a:cubicBezTo>
                      <a:cubicBezTo>
                        <a:pt x="561" y="6997"/>
                        <a:pt x="596" y="6993"/>
                        <a:pt x="632" y="6984"/>
                      </a:cubicBezTo>
                      <a:cubicBezTo>
                        <a:pt x="2712" y="6434"/>
                        <a:pt x="4714" y="5610"/>
                        <a:pt x="6599" y="4589"/>
                      </a:cubicBezTo>
                      <a:cubicBezTo>
                        <a:pt x="8287" y="3647"/>
                        <a:pt x="10210" y="2351"/>
                        <a:pt x="10956" y="467"/>
                      </a:cubicBezTo>
                      <a:cubicBezTo>
                        <a:pt x="11050" y="184"/>
                        <a:pt x="10833" y="1"/>
                        <a:pt x="106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5027345" y="1653550"/>
                  <a:ext cx="18584" cy="14118"/>
                </a:xfrm>
                <a:custGeom>
                  <a:avLst/>
                  <a:gdLst/>
                  <a:ahLst/>
                  <a:cxnLst/>
                  <a:rect l="l" t="t" r="r" b="b"/>
                  <a:pathLst>
                    <a:path w="982" h="746" extrusionOk="0">
                      <a:moveTo>
                        <a:pt x="511" y="0"/>
                      </a:moveTo>
                      <a:cubicBezTo>
                        <a:pt x="0" y="0"/>
                        <a:pt x="0"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5122443" y="1660382"/>
                  <a:ext cx="56150" cy="27498"/>
                </a:xfrm>
                <a:custGeom>
                  <a:avLst/>
                  <a:gdLst/>
                  <a:ahLst/>
                  <a:cxnLst/>
                  <a:rect l="l" t="t" r="r" b="b"/>
                  <a:pathLst>
                    <a:path w="2967" h="1453" extrusionOk="0">
                      <a:moveTo>
                        <a:pt x="2473" y="0"/>
                      </a:moveTo>
                      <a:cubicBezTo>
                        <a:pt x="2425" y="0"/>
                        <a:pt x="2372" y="10"/>
                        <a:pt x="2316" y="32"/>
                      </a:cubicBezTo>
                      <a:lnTo>
                        <a:pt x="314" y="738"/>
                      </a:lnTo>
                      <a:cubicBezTo>
                        <a:pt x="118" y="777"/>
                        <a:pt x="0" y="1013"/>
                        <a:pt x="39" y="1209"/>
                      </a:cubicBezTo>
                      <a:cubicBezTo>
                        <a:pt x="108" y="1346"/>
                        <a:pt x="265" y="1452"/>
                        <a:pt x="433" y="1452"/>
                      </a:cubicBezTo>
                      <a:cubicBezTo>
                        <a:pt x="459" y="1452"/>
                        <a:pt x="485" y="1450"/>
                        <a:pt x="510" y="1445"/>
                      </a:cubicBezTo>
                      <a:lnTo>
                        <a:pt x="2513" y="738"/>
                      </a:lnTo>
                      <a:cubicBezTo>
                        <a:pt x="2967" y="633"/>
                        <a:pt x="2861" y="0"/>
                        <a:pt x="24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5331072" y="1501090"/>
                  <a:ext cx="36431" cy="47218"/>
                </a:xfrm>
                <a:custGeom>
                  <a:avLst/>
                  <a:gdLst/>
                  <a:ahLst/>
                  <a:cxnLst/>
                  <a:rect l="l" t="t" r="r" b="b"/>
                  <a:pathLst>
                    <a:path w="1925" h="2495" extrusionOk="0">
                      <a:moveTo>
                        <a:pt x="1377" y="0"/>
                      </a:moveTo>
                      <a:cubicBezTo>
                        <a:pt x="1257" y="0"/>
                        <a:pt x="1140" y="59"/>
                        <a:pt x="1067" y="205"/>
                      </a:cubicBezTo>
                      <a:lnTo>
                        <a:pt x="1106" y="205"/>
                      </a:lnTo>
                      <a:lnTo>
                        <a:pt x="164" y="1932"/>
                      </a:lnTo>
                      <a:cubicBezTo>
                        <a:pt x="0" y="2232"/>
                        <a:pt x="254" y="2495"/>
                        <a:pt x="516" y="2495"/>
                      </a:cubicBezTo>
                      <a:cubicBezTo>
                        <a:pt x="631" y="2495"/>
                        <a:pt x="748" y="2444"/>
                        <a:pt x="832" y="2325"/>
                      </a:cubicBezTo>
                      <a:lnTo>
                        <a:pt x="1734" y="597"/>
                      </a:lnTo>
                      <a:cubicBezTo>
                        <a:pt x="1924" y="299"/>
                        <a:pt x="1645" y="0"/>
                        <a:pt x="1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5362393" y="1563656"/>
                  <a:ext cx="24546" cy="38210"/>
                </a:xfrm>
                <a:custGeom>
                  <a:avLst/>
                  <a:gdLst/>
                  <a:ahLst/>
                  <a:cxnLst/>
                  <a:rect l="l" t="t" r="r" b="b"/>
                  <a:pathLst>
                    <a:path w="1297" h="2019" extrusionOk="0">
                      <a:moveTo>
                        <a:pt x="825" y="0"/>
                      </a:moveTo>
                      <a:cubicBezTo>
                        <a:pt x="747" y="39"/>
                        <a:pt x="668" y="118"/>
                        <a:pt x="590" y="196"/>
                      </a:cubicBezTo>
                      <a:lnTo>
                        <a:pt x="629" y="196"/>
                      </a:lnTo>
                      <a:lnTo>
                        <a:pt x="79" y="1453"/>
                      </a:lnTo>
                      <a:cubicBezTo>
                        <a:pt x="1" y="1531"/>
                        <a:pt x="1" y="1649"/>
                        <a:pt x="1" y="1767"/>
                      </a:cubicBezTo>
                      <a:cubicBezTo>
                        <a:pt x="40" y="1845"/>
                        <a:pt x="119" y="1924"/>
                        <a:pt x="197" y="1963"/>
                      </a:cubicBezTo>
                      <a:cubicBezTo>
                        <a:pt x="253" y="1991"/>
                        <a:pt x="328" y="2018"/>
                        <a:pt x="395" y="2018"/>
                      </a:cubicBezTo>
                      <a:cubicBezTo>
                        <a:pt x="423" y="2018"/>
                        <a:pt x="449" y="2014"/>
                        <a:pt x="472" y="2002"/>
                      </a:cubicBezTo>
                      <a:cubicBezTo>
                        <a:pt x="550" y="1963"/>
                        <a:pt x="629" y="1924"/>
                        <a:pt x="708" y="1845"/>
                      </a:cubicBezTo>
                      <a:lnTo>
                        <a:pt x="1257" y="550"/>
                      </a:lnTo>
                      <a:cubicBezTo>
                        <a:pt x="1296" y="471"/>
                        <a:pt x="1296" y="353"/>
                        <a:pt x="1296" y="275"/>
                      </a:cubicBezTo>
                      <a:cubicBezTo>
                        <a:pt x="1257" y="196"/>
                        <a:pt x="1179" y="118"/>
                        <a:pt x="1100" y="39"/>
                      </a:cubicBezTo>
                      <a:cubicBezTo>
                        <a:pt x="1022" y="0"/>
                        <a:pt x="904" y="0"/>
                        <a:pt x="8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5410689" y="1631257"/>
                  <a:ext cx="18584" cy="13380"/>
                </a:xfrm>
                <a:custGeom>
                  <a:avLst/>
                  <a:gdLst/>
                  <a:ahLst/>
                  <a:cxnLst/>
                  <a:rect l="l" t="t" r="r" b="b"/>
                  <a:pathLst>
                    <a:path w="982" h="707" extrusionOk="0">
                      <a:moveTo>
                        <a:pt x="472" y="0"/>
                      </a:moveTo>
                      <a:cubicBezTo>
                        <a:pt x="1" y="0"/>
                        <a:pt x="1"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5433343" y="1724311"/>
                  <a:ext cx="216351" cy="211525"/>
                </a:xfrm>
                <a:custGeom>
                  <a:avLst/>
                  <a:gdLst/>
                  <a:ahLst/>
                  <a:cxnLst/>
                  <a:rect l="l" t="t" r="r" b="b"/>
                  <a:pathLst>
                    <a:path w="11432" h="11177" extrusionOk="0">
                      <a:moveTo>
                        <a:pt x="364" y="0"/>
                      </a:moveTo>
                      <a:cubicBezTo>
                        <a:pt x="178" y="0"/>
                        <a:pt x="1" y="128"/>
                        <a:pt x="20" y="383"/>
                      </a:cubicBezTo>
                      <a:cubicBezTo>
                        <a:pt x="217" y="2935"/>
                        <a:pt x="1355" y="5329"/>
                        <a:pt x="3200" y="7135"/>
                      </a:cubicBezTo>
                      <a:cubicBezTo>
                        <a:pt x="5281" y="9216"/>
                        <a:pt x="8107" y="9883"/>
                        <a:pt x="10698" y="11139"/>
                      </a:cubicBezTo>
                      <a:cubicBezTo>
                        <a:pt x="10755" y="11165"/>
                        <a:pt x="10811" y="11177"/>
                        <a:pt x="10864" y="11177"/>
                      </a:cubicBezTo>
                      <a:cubicBezTo>
                        <a:pt x="11211" y="11177"/>
                        <a:pt x="11431" y="10681"/>
                        <a:pt x="11091" y="10511"/>
                      </a:cubicBezTo>
                      <a:cubicBezTo>
                        <a:pt x="8657" y="9333"/>
                        <a:pt x="5948" y="8705"/>
                        <a:pt x="3946" y="6821"/>
                      </a:cubicBezTo>
                      <a:cubicBezTo>
                        <a:pt x="2101" y="5133"/>
                        <a:pt x="1002" y="2856"/>
                        <a:pt x="766" y="383"/>
                      </a:cubicBezTo>
                      <a:cubicBezTo>
                        <a:pt x="747" y="128"/>
                        <a:pt x="550" y="0"/>
                        <a:pt x="3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5669224" y="1963901"/>
                  <a:ext cx="33459" cy="58705"/>
                </a:xfrm>
                <a:custGeom>
                  <a:avLst/>
                  <a:gdLst/>
                  <a:ahLst/>
                  <a:cxnLst/>
                  <a:rect l="l" t="t" r="r" b="b"/>
                  <a:pathLst>
                    <a:path w="1768" h="3102" extrusionOk="0">
                      <a:moveTo>
                        <a:pt x="393" y="0"/>
                      </a:moveTo>
                      <a:cubicBezTo>
                        <a:pt x="295" y="0"/>
                        <a:pt x="197" y="30"/>
                        <a:pt x="119" y="89"/>
                      </a:cubicBezTo>
                      <a:cubicBezTo>
                        <a:pt x="1" y="246"/>
                        <a:pt x="1" y="481"/>
                        <a:pt x="119" y="638"/>
                      </a:cubicBezTo>
                      <a:lnTo>
                        <a:pt x="158" y="638"/>
                      </a:lnTo>
                      <a:cubicBezTo>
                        <a:pt x="197" y="717"/>
                        <a:pt x="276" y="795"/>
                        <a:pt x="354" y="874"/>
                      </a:cubicBezTo>
                      <a:lnTo>
                        <a:pt x="393" y="913"/>
                      </a:lnTo>
                      <a:cubicBezTo>
                        <a:pt x="421" y="955"/>
                        <a:pt x="429" y="967"/>
                        <a:pt x="430" y="967"/>
                      </a:cubicBezTo>
                      <a:cubicBezTo>
                        <a:pt x="431" y="967"/>
                        <a:pt x="417" y="944"/>
                        <a:pt x="422" y="944"/>
                      </a:cubicBezTo>
                      <a:lnTo>
                        <a:pt x="422" y="944"/>
                      </a:lnTo>
                      <a:cubicBezTo>
                        <a:pt x="423" y="944"/>
                        <a:pt x="426" y="946"/>
                        <a:pt x="433" y="952"/>
                      </a:cubicBezTo>
                      <a:lnTo>
                        <a:pt x="511" y="1070"/>
                      </a:lnTo>
                      <a:cubicBezTo>
                        <a:pt x="629" y="1266"/>
                        <a:pt x="747" y="1423"/>
                        <a:pt x="825" y="1620"/>
                      </a:cubicBezTo>
                      <a:lnTo>
                        <a:pt x="864" y="1698"/>
                      </a:lnTo>
                      <a:cubicBezTo>
                        <a:pt x="864" y="1737"/>
                        <a:pt x="864" y="1816"/>
                        <a:pt x="904" y="1855"/>
                      </a:cubicBezTo>
                      <a:cubicBezTo>
                        <a:pt x="904" y="1894"/>
                        <a:pt x="943" y="2051"/>
                        <a:pt x="982" y="2130"/>
                      </a:cubicBezTo>
                      <a:cubicBezTo>
                        <a:pt x="1021" y="2326"/>
                        <a:pt x="1061" y="2523"/>
                        <a:pt x="1061" y="2719"/>
                      </a:cubicBezTo>
                      <a:cubicBezTo>
                        <a:pt x="1061" y="2974"/>
                        <a:pt x="1237" y="3102"/>
                        <a:pt x="1414" y="3102"/>
                      </a:cubicBezTo>
                      <a:cubicBezTo>
                        <a:pt x="1591" y="3102"/>
                        <a:pt x="1767" y="2974"/>
                        <a:pt x="1767" y="2719"/>
                      </a:cubicBezTo>
                      <a:cubicBezTo>
                        <a:pt x="1767" y="1737"/>
                        <a:pt x="1335" y="795"/>
                        <a:pt x="668" y="89"/>
                      </a:cubicBezTo>
                      <a:cubicBezTo>
                        <a:pt x="590" y="30"/>
                        <a:pt x="491" y="0"/>
                        <a:pt x="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5446817" y="1626601"/>
                  <a:ext cx="216578" cy="246366"/>
                </a:xfrm>
                <a:custGeom>
                  <a:avLst/>
                  <a:gdLst/>
                  <a:ahLst/>
                  <a:cxnLst/>
                  <a:rect l="l" t="t" r="r" b="b"/>
                  <a:pathLst>
                    <a:path w="11444" h="13018" extrusionOk="0">
                      <a:moveTo>
                        <a:pt x="551" y="0"/>
                      </a:moveTo>
                      <a:cubicBezTo>
                        <a:pt x="232" y="0"/>
                        <a:pt x="0" y="511"/>
                        <a:pt x="368" y="678"/>
                      </a:cubicBezTo>
                      <a:lnTo>
                        <a:pt x="368" y="717"/>
                      </a:lnTo>
                      <a:cubicBezTo>
                        <a:pt x="1939" y="1581"/>
                        <a:pt x="2017" y="3583"/>
                        <a:pt x="2410" y="5153"/>
                      </a:cubicBezTo>
                      <a:cubicBezTo>
                        <a:pt x="2763" y="6488"/>
                        <a:pt x="3391" y="7705"/>
                        <a:pt x="4216" y="8765"/>
                      </a:cubicBezTo>
                      <a:cubicBezTo>
                        <a:pt x="5825" y="10963"/>
                        <a:pt x="8180" y="12455"/>
                        <a:pt x="10811" y="13005"/>
                      </a:cubicBezTo>
                      <a:cubicBezTo>
                        <a:pt x="10845" y="13013"/>
                        <a:pt x="10878" y="13017"/>
                        <a:pt x="10909" y="13017"/>
                      </a:cubicBezTo>
                      <a:cubicBezTo>
                        <a:pt x="11307" y="13017"/>
                        <a:pt x="11444" y="12371"/>
                        <a:pt x="11007" y="12298"/>
                      </a:cubicBezTo>
                      <a:cubicBezTo>
                        <a:pt x="8259" y="11709"/>
                        <a:pt x="5825" y="10060"/>
                        <a:pt x="4333" y="7666"/>
                      </a:cubicBezTo>
                      <a:cubicBezTo>
                        <a:pt x="3587" y="6410"/>
                        <a:pt x="3077" y="5036"/>
                        <a:pt x="2842" y="3583"/>
                      </a:cubicBezTo>
                      <a:cubicBezTo>
                        <a:pt x="2528" y="2209"/>
                        <a:pt x="2056" y="796"/>
                        <a:pt x="722" y="50"/>
                      </a:cubicBezTo>
                      <a:cubicBezTo>
                        <a:pt x="664" y="15"/>
                        <a:pt x="606" y="0"/>
                        <a:pt x="5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5686313" y="1893500"/>
                  <a:ext cx="18603" cy="13399"/>
                </a:xfrm>
                <a:custGeom>
                  <a:avLst/>
                  <a:gdLst/>
                  <a:ahLst/>
                  <a:cxnLst/>
                  <a:rect l="l" t="t" r="r" b="b"/>
                  <a:pathLst>
                    <a:path w="983" h="708" extrusionOk="0">
                      <a:moveTo>
                        <a:pt x="511" y="1"/>
                      </a:moveTo>
                      <a:cubicBezTo>
                        <a:pt x="1" y="1"/>
                        <a:pt x="1" y="707"/>
                        <a:pt x="511" y="707"/>
                      </a:cubicBezTo>
                      <a:cubicBezTo>
                        <a:pt x="982" y="70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5444149" y="1546359"/>
                  <a:ext cx="254484" cy="264609"/>
                </a:xfrm>
                <a:custGeom>
                  <a:avLst/>
                  <a:gdLst/>
                  <a:ahLst/>
                  <a:cxnLst/>
                  <a:rect l="l" t="t" r="r" b="b"/>
                  <a:pathLst>
                    <a:path w="13447" h="13982" extrusionOk="0">
                      <a:moveTo>
                        <a:pt x="433" y="757"/>
                      </a:moveTo>
                      <a:lnTo>
                        <a:pt x="433" y="757"/>
                      </a:lnTo>
                      <a:cubicBezTo>
                        <a:pt x="432" y="757"/>
                        <a:pt x="432" y="757"/>
                        <a:pt x="431" y="757"/>
                      </a:cubicBezTo>
                      <a:lnTo>
                        <a:pt x="434" y="757"/>
                      </a:lnTo>
                      <a:cubicBezTo>
                        <a:pt x="434" y="757"/>
                        <a:pt x="433" y="757"/>
                        <a:pt x="433" y="757"/>
                      </a:cubicBezTo>
                      <a:close/>
                      <a:moveTo>
                        <a:pt x="434" y="757"/>
                      </a:moveTo>
                      <a:cubicBezTo>
                        <a:pt x="446" y="758"/>
                        <a:pt x="459" y="759"/>
                        <a:pt x="471" y="759"/>
                      </a:cubicBezTo>
                      <a:cubicBezTo>
                        <a:pt x="484" y="759"/>
                        <a:pt x="496" y="758"/>
                        <a:pt x="509" y="757"/>
                      </a:cubicBezTo>
                      <a:close/>
                      <a:moveTo>
                        <a:pt x="816" y="1"/>
                      </a:moveTo>
                      <a:cubicBezTo>
                        <a:pt x="715" y="1"/>
                        <a:pt x="613" y="4"/>
                        <a:pt x="509" y="11"/>
                      </a:cubicBezTo>
                      <a:cubicBezTo>
                        <a:pt x="26" y="48"/>
                        <a:pt x="1" y="719"/>
                        <a:pt x="433" y="757"/>
                      </a:cubicBezTo>
                      <a:lnTo>
                        <a:pt x="433" y="757"/>
                      </a:lnTo>
                      <a:cubicBezTo>
                        <a:pt x="507" y="752"/>
                        <a:pt x="580" y="750"/>
                        <a:pt x="652" y="750"/>
                      </a:cubicBezTo>
                      <a:cubicBezTo>
                        <a:pt x="2349" y="750"/>
                        <a:pt x="3641" y="2037"/>
                        <a:pt x="4357" y="3505"/>
                      </a:cubicBezTo>
                      <a:cubicBezTo>
                        <a:pt x="5142" y="4997"/>
                        <a:pt x="5377" y="6802"/>
                        <a:pt x="6005" y="8412"/>
                      </a:cubicBezTo>
                      <a:cubicBezTo>
                        <a:pt x="6516" y="9786"/>
                        <a:pt x="7419" y="11003"/>
                        <a:pt x="8596" y="11906"/>
                      </a:cubicBezTo>
                      <a:cubicBezTo>
                        <a:pt x="9931" y="12769"/>
                        <a:pt x="11344" y="13476"/>
                        <a:pt x="12836" y="13947"/>
                      </a:cubicBezTo>
                      <a:cubicBezTo>
                        <a:pt x="12892" y="13971"/>
                        <a:pt x="12945" y="13981"/>
                        <a:pt x="12993" y="13981"/>
                      </a:cubicBezTo>
                      <a:cubicBezTo>
                        <a:pt x="13344" y="13981"/>
                        <a:pt x="13447" y="13413"/>
                        <a:pt x="13032" y="13241"/>
                      </a:cubicBezTo>
                      <a:cubicBezTo>
                        <a:pt x="11501" y="12691"/>
                        <a:pt x="9892" y="12063"/>
                        <a:pt x="8635" y="10964"/>
                      </a:cubicBezTo>
                      <a:cubicBezTo>
                        <a:pt x="7222" y="9786"/>
                        <a:pt x="6673" y="8137"/>
                        <a:pt x="6162" y="6410"/>
                      </a:cubicBezTo>
                      <a:cubicBezTo>
                        <a:pt x="5400" y="3742"/>
                        <a:pt x="4157" y="1"/>
                        <a:pt x="8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5603554" y="1643236"/>
                  <a:ext cx="62112" cy="83062"/>
                </a:xfrm>
                <a:custGeom>
                  <a:avLst/>
                  <a:gdLst/>
                  <a:ahLst/>
                  <a:cxnLst/>
                  <a:rect l="l" t="t" r="r" b="b"/>
                  <a:pathLst>
                    <a:path w="3282" h="4389" extrusionOk="0">
                      <a:moveTo>
                        <a:pt x="440" y="0"/>
                      </a:moveTo>
                      <a:cubicBezTo>
                        <a:pt x="217" y="0"/>
                        <a:pt x="0" y="184"/>
                        <a:pt x="95" y="467"/>
                      </a:cubicBezTo>
                      <a:cubicBezTo>
                        <a:pt x="527" y="1919"/>
                        <a:pt x="1390" y="3254"/>
                        <a:pt x="2489" y="4274"/>
                      </a:cubicBezTo>
                      <a:cubicBezTo>
                        <a:pt x="2570" y="4355"/>
                        <a:pt x="2659" y="4389"/>
                        <a:pt x="2745" y="4389"/>
                      </a:cubicBezTo>
                      <a:cubicBezTo>
                        <a:pt x="3033" y="4389"/>
                        <a:pt x="3281" y="4006"/>
                        <a:pt x="3039" y="3764"/>
                      </a:cubicBezTo>
                      <a:cubicBezTo>
                        <a:pt x="1979" y="2822"/>
                        <a:pt x="1194" y="1605"/>
                        <a:pt x="801" y="270"/>
                      </a:cubicBezTo>
                      <a:cubicBezTo>
                        <a:pt x="739" y="82"/>
                        <a:pt x="588" y="0"/>
                        <a:pt x="4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5410689" y="1486159"/>
                  <a:ext cx="223315" cy="125586"/>
                </a:xfrm>
                <a:custGeom>
                  <a:avLst/>
                  <a:gdLst/>
                  <a:ahLst/>
                  <a:cxnLst/>
                  <a:rect l="l" t="t" r="r" b="b"/>
                  <a:pathLst>
                    <a:path w="11800" h="6636" extrusionOk="0">
                      <a:moveTo>
                        <a:pt x="1012" y="1"/>
                      </a:moveTo>
                      <a:cubicBezTo>
                        <a:pt x="832" y="1"/>
                        <a:pt x="652" y="5"/>
                        <a:pt x="472" y="12"/>
                      </a:cubicBezTo>
                      <a:cubicBezTo>
                        <a:pt x="13" y="51"/>
                        <a:pt x="1" y="760"/>
                        <a:pt x="436" y="760"/>
                      </a:cubicBezTo>
                      <a:cubicBezTo>
                        <a:pt x="448" y="760"/>
                        <a:pt x="460" y="759"/>
                        <a:pt x="472" y="758"/>
                      </a:cubicBezTo>
                      <a:cubicBezTo>
                        <a:pt x="679" y="747"/>
                        <a:pt x="886" y="741"/>
                        <a:pt x="1093" y="741"/>
                      </a:cubicBezTo>
                      <a:cubicBezTo>
                        <a:pt x="5178" y="741"/>
                        <a:pt x="8976" y="2940"/>
                        <a:pt x="11032" y="6490"/>
                      </a:cubicBezTo>
                      <a:cubicBezTo>
                        <a:pt x="11100" y="6592"/>
                        <a:pt x="11198" y="6635"/>
                        <a:pt x="11297" y="6635"/>
                      </a:cubicBezTo>
                      <a:cubicBezTo>
                        <a:pt x="11542" y="6635"/>
                        <a:pt x="11799" y="6376"/>
                        <a:pt x="11660" y="6097"/>
                      </a:cubicBezTo>
                      <a:cubicBezTo>
                        <a:pt x="9435" y="2288"/>
                        <a:pt x="5398" y="1"/>
                        <a:pt x="10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5655106" y="1641646"/>
                  <a:ext cx="26022" cy="46272"/>
                </a:xfrm>
                <a:custGeom>
                  <a:avLst/>
                  <a:gdLst/>
                  <a:ahLst/>
                  <a:cxnLst/>
                  <a:rect l="l" t="t" r="r" b="b"/>
                  <a:pathLst>
                    <a:path w="1375" h="2445" extrusionOk="0">
                      <a:moveTo>
                        <a:pt x="411" y="1"/>
                      </a:moveTo>
                      <a:cubicBezTo>
                        <a:pt x="350" y="1"/>
                        <a:pt x="289" y="14"/>
                        <a:pt x="236" y="40"/>
                      </a:cubicBezTo>
                      <a:cubicBezTo>
                        <a:pt x="79" y="158"/>
                        <a:pt x="1" y="354"/>
                        <a:pt x="119" y="511"/>
                      </a:cubicBezTo>
                      <a:lnTo>
                        <a:pt x="119" y="551"/>
                      </a:lnTo>
                      <a:cubicBezTo>
                        <a:pt x="119" y="590"/>
                        <a:pt x="158" y="668"/>
                        <a:pt x="197" y="747"/>
                      </a:cubicBezTo>
                      <a:cubicBezTo>
                        <a:pt x="197" y="786"/>
                        <a:pt x="236" y="825"/>
                        <a:pt x="236" y="865"/>
                      </a:cubicBezTo>
                      <a:cubicBezTo>
                        <a:pt x="237" y="866"/>
                        <a:pt x="238" y="867"/>
                        <a:pt x="238" y="869"/>
                      </a:cubicBezTo>
                      <a:lnTo>
                        <a:pt x="238" y="869"/>
                      </a:lnTo>
                      <a:cubicBezTo>
                        <a:pt x="237" y="876"/>
                        <a:pt x="236" y="887"/>
                        <a:pt x="236" y="904"/>
                      </a:cubicBezTo>
                      <a:cubicBezTo>
                        <a:pt x="315" y="1022"/>
                        <a:pt x="354" y="1179"/>
                        <a:pt x="393" y="1296"/>
                      </a:cubicBezTo>
                      <a:cubicBezTo>
                        <a:pt x="511" y="1610"/>
                        <a:pt x="550" y="1885"/>
                        <a:pt x="629" y="2199"/>
                      </a:cubicBezTo>
                      <a:cubicBezTo>
                        <a:pt x="662" y="2363"/>
                        <a:pt x="803" y="2445"/>
                        <a:pt x="963" y="2445"/>
                      </a:cubicBezTo>
                      <a:cubicBezTo>
                        <a:pt x="995" y="2445"/>
                        <a:pt x="1028" y="2441"/>
                        <a:pt x="1061" y="2435"/>
                      </a:cubicBezTo>
                      <a:cubicBezTo>
                        <a:pt x="1257" y="2396"/>
                        <a:pt x="1375" y="2160"/>
                        <a:pt x="1336" y="2003"/>
                      </a:cubicBezTo>
                      <a:cubicBezTo>
                        <a:pt x="1218" y="1336"/>
                        <a:pt x="1022" y="747"/>
                        <a:pt x="707" y="158"/>
                      </a:cubicBezTo>
                      <a:cubicBezTo>
                        <a:pt x="655" y="53"/>
                        <a:pt x="533" y="1"/>
                        <a:pt x="4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5002572" y="1484152"/>
                  <a:ext cx="257323" cy="113436"/>
                </a:xfrm>
                <a:custGeom>
                  <a:avLst/>
                  <a:gdLst/>
                  <a:ahLst/>
                  <a:cxnLst/>
                  <a:rect l="l" t="t" r="r" b="b"/>
                  <a:pathLst>
                    <a:path w="13597" h="5994" extrusionOk="0">
                      <a:moveTo>
                        <a:pt x="13125" y="1"/>
                      </a:moveTo>
                      <a:cubicBezTo>
                        <a:pt x="10849" y="118"/>
                        <a:pt x="8532" y="982"/>
                        <a:pt x="6452" y="1924"/>
                      </a:cubicBezTo>
                      <a:cubicBezTo>
                        <a:pt x="4293" y="2827"/>
                        <a:pt x="2251" y="3966"/>
                        <a:pt x="328" y="5300"/>
                      </a:cubicBezTo>
                      <a:cubicBezTo>
                        <a:pt x="0" y="5497"/>
                        <a:pt x="219" y="5994"/>
                        <a:pt x="506" y="5994"/>
                      </a:cubicBezTo>
                      <a:cubicBezTo>
                        <a:pt x="563" y="5994"/>
                        <a:pt x="623" y="5974"/>
                        <a:pt x="681" y="5928"/>
                      </a:cubicBezTo>
                      <a:cubicBezTo>
                        <a:pt x="2487" y="4672"/>
                        <a:pt x="4411" y="3612"/>
                        <a:pt x="6452" y="2709"/>
                      </a:cubicBezTo>
                      <a:cubicBezTo>
                        <a:pt x="8493" y="1806"/>
                        <a:pt x="10849" y="825"/>
                        <a:pt x="13125" y="746"/>
                      </a:cubicBezTo>
                      <a:cubicBezTo>
                        <a:pt x="13597" y="746"/>
                        <a:pt x="13597" y="1"/>
                        <a:pt x="131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5103101" y="1532317"/>
                  <a:ext cx="96877" cy="52517"/>
                </a:xfrm>
                <a:custGeom>
                  <a:avLst/>
                  <a:gdLst/>
                  <a:ahLst/>
                  <a:cxnLst/>
                  <a:rect l="l" t="t" r="r" b="b"/>
                  <a:pathLst>
                    <a:path w="5119" h="2775" extrusionOk="0">
                      <a:moveTo>
                        <a:pt x="4589" y="1"/>
                      </a:moveTo>
                      <a:cubicBezTo>
                        <a:pt x="4566" y="1"/>
                        <a:pt x="4541" y="3"/>
                        <a:pt x="4516" y="7"/>
                      </a:cubicBezTo>
                      <a:cubicBezTo>
                        <a:pt x="2946" y="400"/>
                        <a:pt x="1493" y="1146"/>
                        <a:pt x="276" y="2127"/>
                      </a:cubicBezTo>
                      <a:cubicBezTo>
                        <a:pt x="0" y="2403"/>
                        <a:pt x="251" y="2775"/>
                        <a:pt x="543" y="2775"/>
                      </a:cubicBezTo>
                      <a:cubicBezTo>
                        <a:pt x="624" y="2775"/>
                        <a:pt x="709" y="2745"/>
                        <a:pt x="787" y="2677"/>
                      </a:cubicBezTo>
                      <a:cubicBezTo>
                        <a:pt x="1925" y="1735"/>
                        <a:pt x="3260" y="1067"/>
                        <a:pt x="4712" y="714"/>
                      </a:cubicBezTo>
                      <a:cubicBezTo>
                        <a:pt x="5119" y="566"/>
                        <a:pt x="4969" y="1"/>
                        <a:pt x="45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4974601" y="1625749"/>
                  <a:ext cx="19322" cy="27725"/>
                </a:xfrm>
                <a:custGeom>
                  <a:avLst/>
                  <a:gdLst/>
                  <a:ahLst/>
                  <a:cxnLst/>
                  <a:rect l="l" t="t" r="r" b="b"/>
                  <a:pathLst>
                    <a:path w="1021" h="1465" extrusionOk="0">
                      <a:moveTo>
                        <a:pt x="864" y="762"/>
                      </a:moveTo>
                      <a:cubicBezTo>
                        <a:pt x="860" y="768"/>
                        <a:pt x="857" y="773"/>
                        <a:pt x="853" y="779"/>
                      </a:cubicBezTo>
                      <a:lnTo>
                        <a:pt x="853" y="779"/>
                      </a:lnTo>
                      <a:cubicBezTo>
                        <a:pt x="843" y="801"/>
                        <a:pt x="834" y="822"/>
                        <a:pt x="825" y="841"/>
                      </a:cubicBezTo>
                      <a:lnTo>
                        <a:pt x="864" y="762"/>
                      </a:lnTo>
                      <a:close/>
                      <a:moveTo>
                        <a:pt x="645" y="0"/>
                      </a:moveTo>
                      <a:cubicBezTo>
                        <a:pt x="615" y="0"/>
                        <a:pt x="584" y="5"/>
                        <a:pt x="550" y="17"/>
                      </a:cubicBezTo>
                      <a:lnTo>
                        <a:pt x="471" y="56"/>
                      </a:lnTo>
                      <a:cubicBezTo>
                        <a:pt x="432" y="95"/>
                        <a:pt x="353" y="134"/>
                        <a:pt x="353" y="174"/>
                      </a:cubicBezTo>
                      <a:lnTo>
                        <a:pt x="314" y="174"/>
                      </a:lnTo>
                      <a:cubicBezTo>
                        <a:pt x="157" y="448"/>
                        <a:pt x="39" y="762"/>
                        <a:pt x="0" y="1116"/>
                      </a:cubicBezTo>
                      <a:cubicBezTo>
                        <a:pt x="0" y="1325"/>
                        <a:pt x="175" y="1465"/>
                        <a:pt x="361" y="1465"/>
                      </a:cubicBezTo>
                      <a:cubicBezTo>
                        <a:pt x="454" y="1465"/>
                        <a:pt x="550" y="1430"/>
                        <a:pt x="628" y="1351"/>
                      </a:cubicBezTo>
                      <a:lnTo>
                        <a:pt x="707" y="1273"/>
                      </a:lnTo>
                      <a:cubicBezTo>
                        <a:pt x="707" y="1234"/>
                        <a:pt x="746" y="1155"/>
                        <a:pt x="746" y="1116"/>
                      </a:cubicBezTo>
                      <a:lnTo>
                        <a:pt x="746" y="1194"/>
                      </a:lnTo>
                      <a:cubicBezTo>
                        <a:pt x="746" y="1044"/>
                        <a:pt x="782" y="894"/>
                        <a:pt x="853" y="779"/>
                      </a:cubicBezTo>
                      <a:lnTo>
                        <a:pt x="853" y="779"/>
                      </a:lnTo>
                      <a:cubicBezTo>
                        <a:pt x="885" y="708"/>
                        <a:pt x="922" y="626"/>
                        <a:pt x="982" y="566"/>
                      </a:cubicBezTo>
                      <a:cubicBezTo>
                        <a:pt x="1021" y="488"/>
                        <a:pt x="1021" y="370"/>
                        <a:pt x="1021" y="291"/>
                      </a:cubicBezTo>
                      <a:cubicBezTo>
                        <a:pt x="982" y="174"/>
                        <a:pt x="942" y="95"/>
                        <a:pt x="864" y="56"/>
                      </a:cubicBezTo>
                      <a:cubicBezTo>
                        <a:pt x="780" y="28"/>
                        <a:pt x="717" y="0"/>
                        <a:pt x="6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6323007" y="3681004"/>
                  <a:ext cx="1215439" cy="263739"/>
                </a:xfrm>
                <a:custGeom>
                  <a:avLst/>
                  <a:gdLst/>
                  <a:ahLst/>
                  <a:cxnLst/>
                  <a:rect l="l" t="t" r="r" b="b"/>
                  <a:pathLst>
                    <a:path w="64224" h="13936" extrusionOk="0">
                      <a:moveTo>
                        <a:pt x="23774" y="0"/>
                      </a:moveTo>
                      <a:cubicBezTo>
                        <a:pt x="14752" y="0"/>
                        <a:pt x="6616" y="1273"/>
                        <a:pt x="3769" y="2904"/>
                      </a:cubicBezTo>
                      <a:cubicBezTo>
                        <a:pt x="0" y="5024"/>
                        <a:pt x="942" y="5770"/>
                        <a:pt x="942" y="5770"/>
                      </a:cubicBezTo>
                      <a:cubicBezTo>
                        <a:pt x="1649" y="6437"/>
                        <a:pt x="2984" y="6712"/>
                        <a:pt x="3887" y="6987"/>
                      </a:cubicBezTo>
                      <a:cubicBezTo>
                        <a:pt x="5732" y="7654"/>
                        <a:pt x="7655" y="8204"/>
                        <a:pt x="9540" y="8754"/>
                      </a:cubicBezTo>
                      <a:cubicBezTo>
                        <a:pt x="21827" y="12365"/>
                        <a:pt x="34585" y="13857"/>
                        <a:pt x="47343" y="13935"/>
                      </a:cubicBezTo>
                      <a:cubicBezTo>
                        <a:pt x="49777" y="13935"/>
                        <a:pt x="52172" y="13896"/>
                        <a:pt x="54606" y="13739"/>
                      </a:cubicBezTo>
                      <a:cubicBezTo>
                        <a:pt x="56333" y="13621"/>
                        <a:pt x="62653" y="13739"/>
                        <a:pt x="63242" y="11305"/>
                      </a:cubicBezTo>
                      <a:cubicBezTo>
                        <a:pt x="64224" y="7144"/>
                        <a:pt x="44713" y="1648"/>
                        <a:pt x="32661" y="431"/>
                      </a:cubicBezTo>
                      <a:cubicBezTo>
                        <a:pt x="29705" y="134"/>
                        <a:pt x="26693" y="0"/>
                        <a:pt x="237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6331921" y="3674229"/>
                  <a:ext cx="1219149" cy="277497"/>
                </a:xfrm>
                <a:custGeom>
                  <a:avLst/>
                  <a:gdLst/>
                  <a:ahLst/>
                  <a:cxnLst/>
                  <a:rect l="l" t="t" r="r" b="b"/>
                  <a:pathLst>
                    <a:path w="64420" h="14663" extrusionOk="0">
                      <a:moveTo>
                        <a:pt x="23257" y="700"/>
                      </a:moveTo>
                      <a:cubicBezTo>
                        <a:pt x="27110" y="700"/>
                        <a:pt x="30967" y="958"/>
                        <a:pt x="34781" y="1457"/>
                      </a:cubicBezTo>
                      <a:cubicBezTo>
                        <a:pt x="38943" y="2045"/>
                        <a:pt x="43064" y="2870"/>
                        <a:pt x="47108" y="3969"/>
                      </a:cubicBezTo>
                      <a:cubicBezTo>
                        <a:pt x="50837" y="4833"/>
                        <a:pt x="54449" y="6089"/>
                        <a:pt x="57943" y="7620"/>
                      </a:cubicBezTo>
                      <a:cubicBezTo>
                        <a:pt x="59160" y="8130"/>
                        <a:pt x="60298" y="8798"/>
                        <a:pt x="61319" y="9622"/>
                      </a:cubicBezTo>
                      <a:cubicBezTo>
                        <a:pt x="61829" y="10054"/>
                        <a:pt x="62575" y="10682"/>
                        <a:pt x="62457" y="11428"/>
                      </a:cubicBezTo>
                      <a:cubicBezTo>
                        <a:pt x="62339" y="12762"/>
                        <a:pt x="60259" y="13116"/>
                        <a:pt x="59238" y="13312"/>
                      </a:cubicBezTo>
                      <a:cubicBezTo>
                        <a:pt x="57707" y="13548"/>
                        <a:pt x="56176" y="13665"/>
                        <a:pt x="54645" y="13705"/>
                      </a:cubicBezTo>
                      <a:cubicBezTo>
                        <a:pt x="52060" y="13796"/>
                        <a:pt x="49492" y="13853"/>
                        <a:pt x="46925" y="13853"/>
                      </a:cubicBezTo>
                      <a:cubicBezTo>
                        <a:pt x="43957" y="13853"/>
                        <a:pt x="40990" y="13776"/>
                        <a:pt x="38000" y="13587"/>
                      </a:cubicBezTo>
                      <a:cubicBezTo>
                        <a:pt x="26341" y="12959"/>
                        <a:pt x="14839" y="10760"/>
                        <a:pt x="3730" y="7070"/>
                      </a:cubicBezTo>
                      <a:cubicBezTo>
                        <a:pt x="2804" y="6774"/>
                        <a:pt x="1669" y="6583"/>
                        <a:pt x="852" y="5969"/>
                      </a:cubicBezTo>
                      <a:lnTo>
                        <a:pt x="852" y="5969"/>
                      </a:lnTo>
                      <a:cubicBezTo>
                        <a:pt x="837" y="5922"/>
                        <a:pt x="809" y="5876"/>
                        <a:pt x="766" y="5833"/>
                      </a:cubicBezTo>
                      <a:lnTo>
                        <a:pt x="766" y="5833"/>
                      </a:lnTo>
                      <a:cubicBezTo>
                        <a:pt x="766" y="5813"/>
                        <a:pt x="766" y="5774"/>
                        <a:pt x="785" y="5736"/>
                      </a:cubicBezTo>
                      <a:cubicBezTo>
                        <a:pt x="1100" y="5225"/>
                        <a:pt x="1492" y="4833"/>
                        <a:pt x="2002" y="4519"/>
                      </a:cubicBezTo>
                      <a:cubicBezTo>
                        <a:pt x="3298" y="3576"/>
                        <a:pt x="4750" y="2909"/>
                        <a:pt x="6281" y="2517"/>
                      </a:cubicBezTo>
                      <a:cubicBezTo>
                        <a:pt x="10521" y="1378"/>
                        <a:pt x="14996" y="986"/>
                        <a:pt x="19354" y="789"/>
                      </a:cubicBezTo>
                      <a:cubicBezTo>
                        <a:pt x="20653" y="730"/>
                        <a:pt x="21955" y="700"/>
                        <a:pt x="23257" y="700"/>
                      </a:cubicBezTo>
                      <a:close/>
                      <a:moveTo>
                        <a:pt x="22510" y="1"/>
                      </a:moveTo>
                      <a:cubicBezTo>
                        <a:pt x="22243" y="1"/>
                        <a:pt x="21976" y="2"/>
                        <a:pt x="21709" y="4"/>
                      </a:cubicBezTo>
                      <a:cubicBezTo>
                        <a:pt x="16841" y="83"/>
                        <a:pt x="11895" y="436"/>
                        <a:pt x="7145" y="1574"/>
                      </a:cubicBezTo>
                      <a:cubicBezTo>
                        <a:pt x="5653" y="1849"/>
                        <a:pt x="4240" y="2320"/>
                        <a:pt x="2945" y="3027"/>
                      </a:cubicBezTo>
                      <a:cubicBezTo>
                        <a:pt x="2042" y="3498"/>
                        <a:pt x="1217" y="4087"/>
                        <a:pt x="511" y="4833"/>
                      </a:cubicBezTo>
                      <a:cubicBezTo>
                        <a:pt x="197" y="5068"/>
                        <a:pt x="40" y="5461"/>
                        <a:pt x="0" y="5853"/>
                      </a:cubicBezTo>
                      <a:cubicBezTo>
                        <a:pt x="0" y="5993"/>
                        <a:pt x="40" y="6112"/>
                        <a:pt x="105" y="6212"/>
                      </a:cubicBezTo>
                      <a:lnTo>
                        <a:pt x="105" y="6212"/>
                      </a:lnTo>
                      <a:cubicBezTo>
                        <a:pt x="120" y="6265"/>
                        <a:pt x="149" y="6316"/>
                        <a:pt x="197" y="6364"/>
                      </a:cubicBezTo>
                      <a:cubicBezTo>
                        <a:pt x="1021" y="7110"/>
                        <a:pt x="2159" y="7345"/>
                        <a:pt x="3180" y="7659"/>
                      </a:cubicBezTo>
                      <a:cubicBezTo>
                        <a:pt x="4633" y="8169"/>
                        <a:pt x="6124" y="8641"/>
                        <a:pt x="7616" y="9072"/>
                      </a:cubicBezTo>
                      <a:cubicBezTo>
                        <a:pt x="10560" y="9936"/>
                        <a:pt x="13504" y="10721"/>
                        <a:pt x="16488" y="11428"/>
                      </a:cubicBezTo>
                      <a:cubicBezTo>
                        <a:pt x="22494" y="12723"/>
                        <a:pt x="28579" y="13626"/>
                        <a:pt x="34703" y="14136"/>
                      </a:cubicBezTo>
                      <a:cubicBezTo>
                        <a:pt x="38871" y="14479"/>
                        <a:pt x="43040" y="14663"/>
                        <a:pt x="47208" y="14663"/>
                      </a:cubicBezTo>
                      <a:cubicBezTo>
                        <a:pt x="49242" y="14663"/>
                        <a:pt x="51276" y="14619"/>
                        <a:pt x="53310" y="14529"/>
                      </a:cubicBezTo>
                      <a:cubicBezTo>
                        <a:pt x="54920" y="14450"/>
                        <a:pt x="56569" y="14411"/>
                        <a:pt x="58178" y="14215"/>
                      </a:cubicBezTo>
                      <a:cubicBezTo>
                        <a:pt x="59631" y="14058"/>
                        <a:pt x="61436" y="13822"/>
                        <a:pt x="62536" y="12762"/>
                      </a:cubicBezTo>
                      <a:cubicBezTo>
                        <a:pt x="64420" y="10957"/>
                        <a:pt x="61868" y="8994"/>
                        <a:pt x="60416" y="8091"/>
                      </a:cubicBezTo>
                      <a:cubicBezTo>
                        <a:pt x="57275" y="6207"/>
                        <a:pt x="53664" y="5068"/>
                        <a:pt x="50170" y="4048"/>
                      </a:cubicBezTo>
                      <a:cubicBezTo>
                        <a:pt x="41201" y="1338"/>
                        <a:pt x="31861" y="1"/>
                        <a:pt x="225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7736042" y="1727093"/>
                  <a:ext cx="684252" cy="774297"/>
                </a:xfrm>
                <a:custGeom>
                  <a:avLst/>
                  <a:gdLst/>
                  <a:ahLst/>
                  <a:cxnLst/>
                  <a:rect l="l" t="t" r="r" b="b"/>
                  <a:pathLst>
                    <a:path w="36156" h="40914" extrusionOk="0">
                      <a:moveTo>
                        <a:pt x="28108" y="0"/>
                      </a:moveTo>
                      <a:cubicBezTo>
                        <a:pt x="27519" y="118"/>
                        <a:pt x="26970" y="393"/>
                        <a:pt x="26499" y="746"/>
                      </a:cubicBezTo>
                      <a:cubicBezTo>
                        <a:pt x="23672" y="2788"/>
                        <a:pt x="22220" y="6203"/>
                        <a:pt x="19943" y="8872"/>
                      </a:cubicBezTo>
                      <a:cubicBezTo>
                        <a:pt x="20492" y="7341"/>
                        <a:pt x="20807" y="5732"/>
                        <a:pt x="20924" y="4122"/>
                      </a:cubicBezTo>
                      <a:cubicBezTo>
                        <a:pt x="20964" y="3533"/>
                        <a:pt x="20846" y="2748"/>
                        <a:pt x="20296" y="2591"/>
                      </a:cubicBezTo>
                      <a:cubicBezTo>
                        <a:pt x="20227" y="2580"/>
                        <a:pt x="20156" y="2574"/>
                        <a:pt x="20086" y="2574"/>
                      </a:cubicBezTo>
                      <a:cubicBezTo>
                        <a:pt x="19680" y="2574"/>
                        <a:pt x="19274" y="2761"/>
                        <a:pt x="19040" y="3062"/>
                      </a:cubicBezTo>
                      <a:cubicBezTo>
                        <a:pt x="16488" y="5536"/>
                        <a:pt x="15389" y="10207"/>
                        <a:pt x="15075" y="15036"/>
                      </a:cubicBezTo>
                      <a:cubicBezTo>
                        <a:pt x="15075" y="15036"/>
                        <a:pt x="7263" y="25674"/>
                        <a:pt x="1" y="30228"/>
                      </a:cubicBezTo>
                      <a:cubicBezTo>
                        <a:pt x="1" y="30228"/>
                        <a:pt x="9280" y="40914"/>
                        <a:pt x="12941" y="40914"/>
                      </a:cubicBezTo>
                      <a:cubicBezTo>
                        <a:pt x="12999" y="40914"/>
                        <a:pt x="13057" y="40911"/>
                        <a:pt x="13112" y="40905"/>
                      </a:cubicBezTo>
                      <a:cubicBezTo>
                        <a:pt x="18059" y="40356"/>
                        <a:pt x="22848" y="22102"/>
                        <a:pt x="22848" y="22102"/>
                      </a:cubicBezTo>
                      <a:cubicBezTo>
                        <a:pt x="28933" y="20257"/>
                        <a:pt x="35999" y="11974"/>
                        <a:pt x="35135" y="10403"/>
                      </a:cubicBezTo>
                      <a:cubicBezTo>
                        <a:pt x="35038" y="10222"/>
                        <a:pt x="34871" y="10141"/>
                        <a:pt x="34652" y="10141"/>
                      </a:cubicBezTo>
                      <a:cubicBezTo>
                        <a:pt x="32933" y="10141"/>
                        <a:pt x="27990" y="15114"/>
                        <a:pt x="27990" y="15114"/>
                      </a:cubicBezTo>
                      <a:cubicBezTo>
                        <a:pt x="27990" y="15114"/>
                        <a:pt x="36156" y="6399"/>
                        <a:pt x="34782" y="4986"/>
                      </a:cubicBezTo>
                      <a:cubicBezTo>
                        <a:pt x="34689" y="4888"/>
                        <a:pt x="34566" y="4842"/>
                        <a:pt x="34417" y="4842"/>
                      </a:cubicBezTo>
                      <a:cubicBezTo>
                        <a:pt x="32420" y="4842"/>
                        <a:pt x="25792" y="13034"/>
                        <a:pt x="25792" y="13034"/>
                      </a:cubicBezTo>
                      <a:cubicBezTo>
                        <a:pt x="25792" y="13034"/>
                        <a:pt x="34546" y="2081"/>
                        <a:pt x="32662" y="943"/>
                      </a:cubicBezTo>
                      <a:cubicBezTo>
                        <a:pt x="32562" y="879"/>
                        <a:pt x="32447" y="849"/>
                        <a:pt x="32319" y="849"/>
                      </a:cubicBezTo>
                      <a:cubicBezTo>
                        <a:pt x="31896" y="849"/>
                        <a:pt x="31332" y="1176"/>
                        <a:pt x="30699" y="1688"/>
                      </a:cubicBezTo>
                      <a:cubicBezTo>
                        <a:pt x="28858" y="3180"/>
                        <a:pt x="26368" y="6247"/>
                        <a:pt x="24647" y="8495"/>
                      </a:cubicBezTo>
                      <a:lnTo>
                        <a:pt x="24647" y="8495"/>
                      </a:lnTo>
                      <a:cubicBezTo>
                        <a:pt x="26010" y="6507"/>
                        <a:pt x="27220" y="4409"/>
                        <a:pt x="28265" y="2238"/>
                      </a:cubicBezTo>
                      <a:cubicBezTo>
                        <a:pt x="28540" y="1649"/>
                        <a:pt x="28854" y="982"/>
                        <a:pt x="28619" y="354"/>
                      </a:cubicBezTo>
                      <a:cubicBezTo>
                        <a:pt x="28579" y="197"/>
                        <a:pt x="28501" y="118"/>
                        <a:pt x="28422" y="40"/>
                      </a:cubicBezTo>
                      <a:cubicBezTo>
                        <a:pt x="28304" y="0"/>
                        <a:pt x="28187" y="0"/>
                        <a:pt x="28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7728623" y="1719371"/>
                  <a:ext cx="695380" cy="788094"/>
                </a:xfrm>
                <a:custGeom>
                  <a:avLst/>
                  <a:gdLst/>
                  <a:ahLst/>
                  <a:cxnLst/>
                  <a:rect l="l" t="t" r="r" b="b"/>
                  <a:pathLst>
                    <a:path w="36744" h="41643" extrusionOk="0">
                      <a:moveTo>
                        <a:pt x="28296" y="797"/>
                      </a:moveTo>
                      <a:cubicBezTo>
                        <a:pt x="28312" y="797"/>
                        <a:pt x="28328" y="798"/>
                        <a:pt x="28343" y="801"/>
                      </a:cubicBezTo>
                      <a:cubicBezTo>
                        <a:pt x="28893" y="919"/>
                        <a:pt x="28657" y="1508"/>
                        <a:pt x="28579" y="1822"/>
                      </a:cubicBezTo>
                      <a:cubicBezTo>
                        <a:pt x="28382" y="2293"/>
                        <a:pt x="28186" y="2803"/>
                        <a:pt x="27911" y="3274"/>
                      </a:cubicBezTo>
                      <a:cubicBezTo>
                        <a:pt x="27440" y="4177"/>
                        <a:pt x="26930" y="5119"/>
                        <a:pt x="26459" y="5983"/>
                      </a:cubicBezTo>
                      <a:cubicBezTo>
                        <a:pt x="25896" y="6915"/>
                        <a:pt x="25313" y="7828"/>
                        <a:pt x="24707" y="8722"/>
                      </a:cubicBezTo>
                      <a:lnTo>
                        <a:pt x="24707" y="8722"/>
                      </a:lnTo>
                      <a:cubicBezTo>
                        <a:pt x="24014" y="9618"/>
                        <a:pt x="23332" y="10519"/>
                        <a:pt x="22690" y="11439"/>
                      </a:cubicBezTo>
                      <a:cubicBezTo>
                        <a:pt x="22512" y="11707"/>
                        <a:pt x="22783" y="12019"/>
                        <a:pt x="23045" y="12019"/>
                      </a:cubicBezTo>
                      <a:cubicBezTo>
                        <a:pt x="23129" y="12019"/>
                        <a:pt x="23212" y="11987"/>
                        <a:pt x="23279" y="11911"/>
                      </a:cubicBezTo>
                      <a:cubicBezTo>
                        <a:pt x="24011" y="10990"/>
                        <a:pt x="24714" y="10042"/>
                        <a:pt x="25380" y="9065"/>
                      </a:cubicBezTo>
                      <a:lnTo>
                        <a:pt x="25380" y="9065"/>
                      </a:lnTo>
                      <a:cubicBezTo>
                        <a:pt x="25645" y="8717"/>
                        <a:pt x="25913" y="8371"/>
                        <a:pt x="26184" y="8024"/>
                      </a:cubicBezTo>
                      <a:cubicBezTo>
                        <a:pt x="27754" y="6061"/>
                        <a:pt x="29364" y="4020"/>
                        <a:pt x="31287" y="2410"/>
                      </a:cubicBezTo>
                      <a:cubicBezTo>
                        <a:pt x="31310" y="2392"/>
                        <a:pt x="31330" y="2373"/>
                        <a:pt x="31347" y="2354"/>
                      </a:cubicBezTo>
                      <a:lnTo>
                        <a:pt x="31347" y="2354"/>
                      </a:lnTo>
                      <a:cubicBezTo>
                        <a:pt x="31655" y="2086"/>
                        <a:pt x="32233" y="1623"/>
                        <a:pt x="32687" y="1623"/>
                      </a:cubicBezTo>
                      <a:cubicBezTo>
                        <a:pt x="32705" y="1623"/>
                        <a:pt x="32723" y="1624"/>
                        <a:pt x="32740" y="1625"/>
                      </a:cubicBezTo>
                      <a:cubicBezTo>
                        <a:pt x="32858" y="1625"/>
                        <a:pt x="32897" y="1704"/>
                        <a:pt x="32897" y="1782"/>
                      </a:cubicBezTo>
                      <a:cubicBezTo>
                        <a:pt x="32936" y="2057"/>
                        <a:pt x="32897" y="2371"/>
                        <a:pt x="32779" y="2646"/>
                      </a:cubicBezTo>
                      <a:cubicBezTo>
                        <a:pt x="32426" y="3667"/>
                        <a:pt x="31915" y="4648"/>
                        <a:pt x="31327" y="5551"/>
                      </a:cubicBezTo>
                      <a:cubicBezTo>
                        <a:pt x="29992" y="7710"/>
                        <a:pt x="28539" y="9791"/>
                        <a:pt x="26969" y="11753"/>
                      </a:cubicBezTo>
                      <a:cubicBezTo>
                        <a:pt x="26711" y="12126"/>
                        <a:pt x="26453" y="12457"/>
                        <a:pt x="26180" y="12791"/>
                      </a:cubicBezTo>
                      <a:lnTo>
                        <a:pt x="26180" y="12791"/>
                      </a:lnTo>
                      <a:cubicBezTo>
                        <a:pt x="26077" y="12916"/>
                        <a:pt x="25973" y="13042"/>
                        <a:pt x="25870" y="13167"/>
                      </a:cubicBezTo>
                      <a:cubicBezTo>
                        <a:pt x="25633" y="13434"/>
                        <a:pt x="25888" y="13813"/>
                        <a:pt x="26146" y="13813"/>
                      </a:cubicBezTo>
                      <a:cubicBezTo>
                        <a:pt x="26230" y="13813"/>
                        <a:pt x="26313" y="13773"/>
                        <a:pt x="26380" y="13677"/>
                      </a:cubicBezTo>
                      <a:cubicBezTo>
                        <a:pt x="27165" y="12696"/>
                        <a:pt x="27990" y="11793"/>
                        <a:pt x="28814" y="10851"/>
                      </a:cubicBezTo>
                      <a:cubicBezTo>
                        <a:pt x="30188" y="9202"/>
                        <a:pt x="31680" y="7710"/>
                        <a:pt x="33329" y="6375"/>
                      </a:cubicBezTo>
                      <a:cubicBezTo>
                        <a:pt x="33652" y="6160"/>
                        <a:pt x="34272" y="5615"/>
                        <a:pt x="34706" y="5615"/>
                      </a:cubicBezTo>
                      <a:cubicBezTo>
                        <a:pt x="34746" y="5615"/>
                        <a:pt x="34784" y="5620"/>
                        <a:pt x="34820" y="5630"/>
                      </a:cubicBezTo>
                      <a:cubicBezTo>
                        <a:pt x="34899" y="5630"/>
                        <a:pt x="34899" y="5708"/>
                        <a:pt x="34899" y="5865"/>
                      </a:cubicBezTo>
                      <a:cubicBezTo>
                        <a:pt x="34899" y="6140"/>
                        <a:pt x="34820" y="6415"/>
                        <a:pt x="34663" y="6689"/>
                      </a:cubicBezTo>
                      <a:cubicBezTo>
                        <a:pt x="33878" y="8534"/>
                        <a:pt x="32426" y="10183"/>
                        <a:pt x="31170" y="11714"/>
                      </a:cubicBezTo>
                      <a:cubicBezTo>
                        <a:pt x="30188" y="12931"/>
                        <a:pt x="29128" y="14109"/>
                        <a:pt x="28068" y="15247"/>
                      </a:cubicBezTo>
                      <a:cubicBezTo>
                        <a:pt x="27823" y="15523"/>
                        <a:pt x="28081" y="15895"/>
                        <a:pt x="28355" y="15895"/>
                      </a:cubicBezTo>
                      <a:cubicBezTo>
                        <a:pt x="28432" y="15895"/>
                        <a:pt x="28510" y="15866"/>
                        <a:pt x="28579" y="15797"/>
                      </a:cubicBezTo>
                      <a:cubicBezTo>
                        <a:pt x="28585" y="15790"/>
                        <a:pt x="28592" y="15783"/>
                        <a:pt x="28599" y="15777"/>
                      </a:cubicBezTo>
                      <a:lnTo>
                        <a:pt x="28599" y="15777"/>
                      </a:lnTo>
                      <a:lnTo>
                        <a:pt x="28618" y="15797"/>
                      </a:lnTo>
                      <a:cubicBezTo>
                        <a:pt x="28719" y="15684"/>
                        <a:pt x="28819" y="15571"/>
                        <a:pt x="28920" y="15459"/>
                      </a:cubicBezTo>
                      <a:lnTo>
                        <a:pt x="28920" y="15459"/>
                      </a:lnTo>
                      <a:cubicBezTo>
                        <a:pt x="30069" y="14329"/>
                        <a:pt x="31254" y="13267"/>
                        <a:pt x="32504" y="12303"/>
                      </a:cubicBezTo>
                      <a:cubicBezTo>
                        <a:pt x="33132" y="11793"/>
                        <a:pt x="34114" y="10968"/>
                        <a:pt x="34938" y="10929"/>
                      </a:cubicBezTo>
                      <a:cubicBezTo>
                        <a:pt x="35174" y="10929"/>
                        <a:pt x="35213" y="10929"/>
                        <a:pt x="35213" y="11165"/>
                      </a:cubicBezTo>
                      <a:cubicBezTo>
                        <a:pt x="35174" y="11518"/>
                        <a:pt x="35056" y="11832"/>
                        <a:pt x="34899" y="12146"/>
                      </a:cubicBezTo>
                      <a:cubicBezTo>
                        <a:pt x="34310" y="13245"/>
                        <a:pt x="33564" y="14305"/>
                        <a:pt x="32701" y="15247"/>
                      </a:cubicBezTo>
                      <a:cubicBezTo>
                        <a:pt x="31601" y="16503"/>
                        <a:pt x="30384" y="17642"/>
                        <a:pt x="29128" y="18702"/>
                      </a:cubicBezTo>
                      <a:cubicBezTo>
                        <a:pt x="27794" y="19801"/>
                        <a:pt x="26341" y="20743"/>
                        <a:pt x="24810" y="21489"/>
                      </a:cubicBezTo>
                      <a:cubicBezTo>
                        <a:pt x="24418" y="21685"/>
                        <a:pt x="24025" y="21842"/>
                        <a:pt x="23632" y="21960"/>
                      </a:cubicBezTo>
                      <a:cubicBezTo>
                        <a:pt x="23358" y="22078"/>
                        <a:pt x="22965" y="22117"/>
                        <a:pt x="22847" y="22431"/>
                      </a:cubicBezTo>
                      <a:cubicBezTo>
                        <a:pt x="22808" y="22510"/>
                        <a:pt x="22769" y="22588"/>
                        <a:pt x="22769" y="22667"/>
                      </a:cubicBezTo>
                      <a:cubicBezTo>
                        <a:pt x="21670" y="26671"/>
                        <a:pt x="20296" y="30596"/>
                        <a:pt x="18647" y="34444"/>
                      </a:cubicBezTo>
                      <a:cubicBezTo>
                        <a:pt x="17705" y="36406"/>
                        <a:pt x="16684" y="38644"/>
                        <a:pt x="14996" y="40097"/>
                      </a:cubicBezTo>
                      <a:cubicBezTo>
                        <a:pt x="14525" y="40646"/>
                        <a:pt x="13818" y="40921"/>
                        <a:pt x="13112" y="40921"/>
                      </a:cubicBezTo>
                      <a:cubicBezTo>
                        <a:pt x="12248" y="40764"/>
                        <a:pt x="11424" y="40411"/>
                        <a:pt x="10678" y="39861"/>
                      </a:cubicBezTo>
                      <a:cubicBezTo>
                        <a:pt x="8558" y="38369"/>
                        <a:pt x="6556" y="36681"/>
                        <a:pt x="4750" y="34758"/>
                      </a:cubicBezTo>
                      <a:cubicBezTo>
                        <a:pt x="3443" y="33451"/>
                        <a:pt x="2174" y="32106"/>
                        <a:pt x="905" y="30723"/>
                      </a:cubicBezTo>
                      <a:lnTo>
                        <a:pt x="905" y="30723"/>
                      </a:lnTo>
                      <a:cubicBezTo>
                        <a:pt x="5498" y="27750"/>
                        <a:pt x="9354" y="23541"/>
                        <a:pt x="12837" y="19369"/>
                      </a:cubicBezTo>
                      <a:cubicBezTo>
                        <a:pt x="13818" y="18192"/>
                        <a:pt x="14800" y="17053"/>
                        <a:pt x="15663" y="15797"/>
                      </a:cubicBezTo>
                      <a:cubicBezTo>
                        <a:pt x="15703" y="15718"/>
                        <a:pt x="15781" y="15601"/>
                        <a:pt x="15820" y="15522"/>
                      </a:cubicBezTo>
                      <a:cubicBezTo>
                        <a:pt x="15860" y="15090"/>
                        <a:pt x="15899" y="14698"/>
                        <a:pt x="15899" y="14305"/>
                      </a:cubicBezTo>
                      <a:cubicBezTo>
                        <a:pt x="15938" y="13834"/>
                        <a:pt x="15977" y="13363"/>
                        <a:pt x="16056" y="12931"/>
                      </a:cubicBezTo>
                      <a:cubicBezTo>
                        <a:pt x="16252" y="11204"/>
                        <a:pt x="16645" y="9516"/>
                        <a:pt x="17194" y="7867"/>
                      </a:cubicBezTo>
                      <a:cubicBezTo>
                        <a:pt x="17744" y="6336"/>
                        <a:pt x="18529" y="4648"/>
                        <a:pt x="19825" y="3588"/>
                      </a:cubicBezTo>
                      <a:cubicBezTo>
                        <a:pt x="19978" y="3456"/>
                        <a:pt x="20206" y="3349"/>
                        <a:pt x="20411" y="3349"/>
                      </a:cubicBezTo>
                      <a:cubicBezTo>
                        <a:pt x="20572" y="3349"/>
                        <a:pt x="20720" y="3415"/>
                        <a:pt x="20806" y="3588"/>
                      </a:cubicBezTo>
                      <a:cubicBezTo>
                        <a:pt x="20884" y="3784"/>
                        <a:pt x="20924" y="3981"/>
                        <a:pt x="20924" y="4216"/>
                      </a:cubicBezTo>
                      <a:cubicBezTo>
                        <a:pt x="20924" y="4766"/>
                        <a:pt x="20884" y="5355"/>
                        <a:pt x="20767" y="5904"/>
                      </a:cubicBezTo>
                      <a:cubicBezTo>
                        <a:pt x="20610" y="7003"/>
                        <a:pt x="20335" y="8103"/>
                        <a:pt x="19942" y="9163"/>
                      </a:cubicBezTo>
                      <a:cubicBezTo>
                        <a:pt x="19886" y="9415"/>
                        <a:pt x="20091" y="9628"/>
                        <a:pt x="20313" y="9628"/>
                      </a:cubicBezTo>
                      <a:cubicBezTo>
                        <a:pt x="20401" y="9628"/>
                        <a:pt x="20492" y="9594"/>
                        <a:pt x="20570" y="9516"/>
                      </a:cubicBezTo>
                      <a:cubicBezTo>
                        <a:pt x="20618" y="9461"/>
                        <a:pt x="20665" y="9405"/>
                        <a:pt x="20711" y="9350"/>
                      </a:cubicBezTo>
                      <a:lnTo>
                        <a:pt x="20711" y="9350"/>
                      </a:lnTo>
                      <a:lnTo>
                        <a:pt x="20727" y="9359"/>
                      </a:lnTo>
                      <a:cubicBezTo>
                        <a:pt x="20732" y="9343"/>
                        <a:pt x="20737" y="9328"/>
                        <a:pt x="20742" y="9312"/>
                      </a:cubicBezTo>
                      <a:lnTo>
                        <a:pt x="20742" y="9312"/>
                      </a:lnTo>
                      <a:cubicBezTo>
                        <a:pt x="21841" y="7988"/>
                        <a:pt x="22742" y="6498"/>
                        <a:pt x="23750" y="5080"/>
                      </a:cubicBezTo>
                      <a:cubicBezTo>
                        <a:pt x="24810" y="3588"/>
                        <a:pt x="25988" y="1979"/>
                        <a:pt x="27637" y="1076"/>
                      </a:cubicBezTo>
                      <a:cubicBezTo>
                        <a:pt x="27782" y="1003"/>
                        <a:pt x="28094" y="797"/>
                        <a:pt x="28296" y="797"/>
                      </a:cubicBezTo>
                      <a:close/>
                      <a:moveTo>
                        <a:pt x="28585" y="1"/>
                      </a:moveTo>
                      <a:cubicBezTo>
                        <a:pt x="28021" y="1"/>
                        <a:pt x="27372" y="396"/>
                        <a:pt x="26969" y="644"/>
                      </a:cubicBezTo>
                      <a:cubicBezTo>
                        <a:pt x="25634" y="1586"/>
                        <a:pt x="24457" y="2803"/>
                        <a:pt x="23515" y="4138"/>
                      </a:cubicBezTo>
                      <a:cubicBezTo>
                        <a:pt x="22748" y="5221"/>
                        <a:pt x="22035" y="6358"/>
                        <a:pt x="21268" y="7452"/>
                      </a:cubicBezTo>
                      <a:lnTo>
                        <a:pt x="21268" y="7452"/>
                      </a:lnTo>
                      <a:cubicBezTo>
                        <a:pt x="21359" y="7081"/>
                        <a:pt x="21441" y="6709"/>
                        <a:pt x="21513" y="6336"/>
                      </a:cubicBezTo>
                      <a:cubicBezTo>
                        <a:pt x="21709" y="5472"/>
                        <a:pt x="21748" y="4570"/>
                        <a:pt x="21670" y="3706"/>
                      </a:cubicBezTo>
                      <a:cubicBezTo>
                        <a:pt x="21591" y="3117"/>
                        <a:pt x="21120" y="2607"/>
                        <a:pt x="20492" y="2568"/>
                      </a:cubicBezTo>
                      <a:cubicBezTo>
                        <a:pt x="19746" y="2568"/>
                        <a:pt x="19157" y="3196"/>
                        <a:pt x="18686" y="3706"/>
                      </a:cubicBezTo>
                      <a:cubicBezTo>
                        <a:pt x="16527" y="6218"/>
                        <a:pt x="15742" y="9712"/>
                        <a:pt x="15349" y="12931"/>
                      </a:cubicBezTo>
                      <a:cubicBezTo>
                        <a:pt x="15310" y="13402"/>
                        <a:pt x="15232" y="13873"/>
                        <a:pt x="15192" y="14384"/>
                      </a:cubicBezTo>
                      <a:cubicBezTo>
                        <a:pt x="15192" y="14698"/>
                        <a:pt x="15192" y="14972"/>
                        <a:pt x="15153" y="15287"/>
                      </a:cubicBezTo>
                      <a:cubicBezTo>
                        <a:pt x="15114" y="15365"/>
                        <a:pt x="15035" y="15483"/>
                        <a:pt x="14918" y="15561"/>
                      </a:cubicBezTo>
                      <a:cubicBezTo>
                        <a:pt x="14486" y="16150"/>
                        <a:pt x="14054" y="16739"/>
                        <a:pt x="13583" y="17289"/>
                      </a:cubicBezTo>
                      <a:cubicBezTo>
                        <a:pt x="11934" y="19369"/>
                        <a:pt x="10168" y="21411"/>
                        <a:pt x="8322" y="23334"/>
                      </a:cubicBezTo>
                      <a:cubicBezTo>
                        <a:pt x="5889" y="25925"/>
                        <a:pt x="3258" y="28398"/>
                        <a:pt x="236" y="30322"/>
                      </a:cubicBezTo>
                      <a:cubicBezTo>
                        <a:pt x="39" y="30439"/>
                        <a:pt x="0" y="30714"/>
                        <a:pt x="157" y="30911"/>
                      </a:cubicBezTo>
                      <a:cubicBezTo>
                        <a:pt x="1610" y="32559"/>
                        <a:pt x="3101" y="34130"/>
                        <a:pt x="4711" y="35700"/>
                      </a:cubicBezTo>
                      <a:cubicBezTo>
                        <a:pt x="5928" y="36917"/>
                        <a:pt x="7263" y="38134"/>
                        <a:pt x="8637" y="39233"/>
                      </a:cubicBezTo>
                      <a:cubicBezTo>
                        <a:pt x="9696" y="40175"/>
                        <a:pt x="10913" y="40921"/>
                        <a:pt x="12248" y="41470"/>
                      </a:cubicBezTo>
                      <a:cubicBezTo>
                        <a:pt x="12586" y="41589"/>
                        <a:pt x="12912" y="41642"/>
                        <a:pt x="13225" y="41642"/>
                      </a:cubicBezTo>
                      <a:cubicBezTo>
                        <a:pt x="15097" y="41642"/>
                        <a:pt x="16528" y="39731"/>
                        <a:pt x="17469" y="38251"/>
                      </a:cubicBezTo>
                      <a:cubicBezTo>
                        <a:pt x="19275" y="35386"/>
                        <a:pt x="20492" y="32167"/>
                        <a:pt x="21591" y="28987"/>
                      </a:cubicBezTo>
                      <a:cubicBezTo>
                        <a:pt x="22312" y="26938"/>
                        <a:pt x="22959" y="24890"/>
                        <a:pt x="23498" y="22805"/>
                      </a:cubicBezTo>
                      <a:lnTo>
                        <a:pt x="23498" y="22805"/>
                      </a:lnTo>
                      <a:cubicBezTo>
                        <a:pt x="25938" y="22005"/>
                        <a:pt x="28116" y="20507"/>
                        <a:pt x="30070" y="18859"/>
                      </a:cubicBezTo>
                      <a:cubicBezTo>
                        <a:pt x="31955" y="17328"/>
                        <a:pt x="33604" y="15483"/>
                        <a:pt x="34977" y="13481"/>
                      </a:cubicBezTo>
                      <a:cubicBezTo>
                        <a:pt x="35409" y="12813"/>
                        <a:pt x="36744" y="10694"/>
                        <a:pt x="35370" y="10183"/>
                      </a:cubicBezTo>
                      <a:cubicBezTo>
                        <a:pt x="35268" y="10154"/>
                        <a:pt x="35164" y="10141"/>
                        <a:pt x="35058" y="10141"/>
                      </a:cubicBezTo>
                      <a:cubicBezTo>
                        <a:pt x="34593" y="10141"/>
                        <a:pt x="34105" y="10391"/>
                        <a:pt x="33721" y="10615"/>
                      </a:cubicBezTo>
                      <a:cubicBezTo>
                        <a:pt x="33238" y="10881"/>
                        <a:pt x="32770" y="11191"/>
                        <a:pt x="32326" y="11518"/>
                      </a:cubicBezTo>
                      <a:lnTo>
                        <a:pt x="32326" y="11518"/>
                      </a:lnTo>
                      <a:cubicBezTo>
                        <a:pt x="33489" y="10138"/>
                        <a:pt x="34637" y="8662"/>
                        <a:pt x="35370" y="7003"/>
                      </a:cubicBezTo>
                      <a:cubicBezTo>
                        <a:pt x="35606" y="6493"/>
                        <a:pt x="35841" y="5747"/>
                        <a:pt x="35488" y="5237"/>
                      </a:cubicBezTo>
                      <a:cubicBezTo>
                        <a:pt x="35316" y="4988"/>
                        <a:pt x="35069" y="4898"/>
                        <a:pt x="34803" y="4898"/>
                      </a:cubicBezTo>
                      <a:cubicBezTo>
                        <a:pt x="34522" y="4898"/>
                        <a:pt x="34219" y="4998"/>
                        <a:pt x="33957" y="5119"/>
                      </a:cubicBezTo>
                      <a:cubicBezTo>
                        <a:pt x="33172" y="5551"/>
                        <a:pt x="32465" y="6061"/>
                        <a:pt x="31798" y="6729"/>
                      </a:cubicBezTo>
                      <a:cubicBezTo>
                        <a:pt x="31477" y="7020"/>
                        <a:pt x="31161" y="7323"/>
                        <a:pt x="30849" y="7632"/>
                      </a:cubicBezTo>
                      <a:lnTo>
                        <a:pt x="30849" y="7632"/>
                      </a:lnTo>
                      <a:cubicBezTo>
                        <a:pt x="31389" y="6826"/>
                        <a:pt x="31912" y="6008"/>
                        <a:pt x="32387" y="5158"/>
                      </a:cubicBezTo>
                      <a:cubicBezTo>
                        <a:pt x="32897" y="4256"/>
                        <a:pt x="33525" y="3196"/>
                        <a:pt x="33643" y="2175"/>
                      </a:cubicBezTo>
                      <a:cubicBezTo>
                        <a:pt x="33682" y="1782"/>
                        <a:pt x="33604" y="1390"/>
                        <a:pt x="33329" y="1115"/>
                      </a:cubicBezTo>
                      <a:cubicBezTo>
                        <a:pt x="33132" y="938"/>
                        <a:pt x="32912" y="867"/>
                        <a:pt x="32682" y="867"/>
                      </a:cubicBezTo>
                      <a:cubicBezTo>
                        <a:pt x="31992" y="867"/>
                        <a:pt x="31219" y="1508"/>
                        <a:pt x="30777" y="1861"/>
                      </a:cubicBezTo>
                      <a:cubicBezTo>
                        <a:pt x="30732" y="1896"/>
                        <a:pt x="30701" y="1936"/>
                        <a:pt x="30682" y="1977"/>
                      </a:cubicBezTo>
                      <a:lnTo>
                        <a:pt x="30682" y="1977"/>
                      </a:lnTo>
                      <a:cubicBezTo>
                        <a:pt x="29781" y="2713"/>
                        <a:pt x="28959" y="3552"/>
                        <a:pt x="28181" y="4435"/>
                      </a:cubicBezTo>
                      <a:lnTo>
                        <a:pt x="28181" y="4435"/>
                      </a:lnTo>
                      <a:cubicBezTo>
                        <a:pt x="28637" y="3665"/>
                        <a:pt x="29018" y="2822"/>
                        <a:pt x="29325" y="1979"/>
                      </a:cubicBezTo>
                      <a:cubicBezTo>
                        <a:pt x="29521" y="1429"/>
                        <a:pt x="29599" y="448"/>
                        <a:pt x="29011" y="94"/>
                      </a:cubicBezTo>
                      <a:cubicBezTo>
                        <a:pt x="28879" y="28"/>
                        <a:pt x="28735" y="1"/>
                        <a:pt x="2858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8132029" y="1970033"/>
                  <a:ext cx="26022" cy="90651"/>
                </a:xfrm>
                <a:custGeom>
                  <a:avLst/>
                  <a:gdLst/>
                  <a:ahLst/>
                  <a:cxnLst/>
                  <a:rect l="l" t="t" r="r" b="b"/>
                  <a:pathLst>
                    <a:path w="1375" h="4790" extrusionOk="0">
                      <a:moveTo>
                        <a:pt x="0" y="0"/>
                      </a:moveTo>
                      <a:lnTo>
                        <a:pt x="785" y="4789"/>
                      </a:lnTo>
                      <a:cubicBezTo>
                        <a:pt x="1374" y="3180"/>
                        <a:pt x="1099" y="1335"/>
                        <a:pt x="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8122282" y="1963315"/>
                  <a:ext cx="43187" cy="104182"/>
                </a:xfrm>
                <a:custGeom>
                  <a:avLst/>
                  <a:gdLst/>
                  <a:ahLst/>
                  <a:cxnLst/>
                  <a:rect l="l" t="t" r="r" b="b"/>
                  <a:pathLst>
                    <a:path w="2282" h="5505" extrusionOk="0">
                      <a:moveTo>
                        <a:pt x="525" y="1"/>
                      </a:moveTo>
                      <a:cubicBezTo>
                        <a:pt x="265" y="1"/>
                        <a:pt x="1" y="369"/>
                        <a:pt x="240" y="669"/>
                      </a:cubicBezTo>
                      <a:lnTo>
                        <a:pt x="240" y="630"/>
                      </a:lnTo>
                      <a:cubicBezTo>
                        <a:pt x="1261" y="1886"/>
                        <a:pt x="1497" y="3574"/>
                        <a:pt x="947" y="5066"/>
                      </a:cubicBezTo>
                      <a:cubicBezTo>
                        <a:pt x="852" y="5329"/>
                        <a:pt x="1076" y="5504"/>
                        <a:pt x="1301" y="5504"/>
                      </a:cubicBezTo>
                      <a:cubicBezTo>
                        <a:pt x="1446" y="5504"/>
                        <a:pt x="1592" y="5431"/>
                        <a:pt x="1654" y="5262"/>
                      </a:cubicBezTo>
                      <a:cubicBezTo>
                        <a:pt x="2282" y="3496"/>
                        <a:pt x="1929" y="1572"/>
                        <a:pt x="751" y="120"/>
                      </a:cubicBezTo>
                      <a:cubicBezTo>
                        <a:pt x="686" y="36"/>
                        <a:pt x="606" y="1"/>
                        <a:pt x="5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5990911" y="3657556"/>
                  <a:ext cx="1112922" cy="1500374"/>
                </a:xfrm>
                <a:custGeom>
                  <a:avLst/>
                  <a:gdLst/>
                  <a:ahLst/>
                  <a:cxnLst/>
                  <a:rect l="l" t="t" r="r" b="b"/>
                  <a:pathLst>
                    <a:path w="58807" h="79280" extrusionOk="0">
                      <a:moveTo>
                        <a:pt x="46197" y="1"/>
                      </a:moveTo>
                      <a:cubicBezTo>
                        <a:pt x="39398" y="1"/>
                        <a:pt x="32387" y="532"/>
                        <a:pt x="32387" y="532"/>
                      </a:cubicBezTo>
                      <a:cubicBezTo>
                        <a:pt x="25007" y="9914"/>
                        <a:pt x="17862" y="19414"/>
                        <a:pt x="10914" y="29110"/>
                      </a:cubicBezTo>
                      <a:cubicBezTo>
                        <a:pt x="10914" y="29110"/>
                        <a:pt x="1" y="39906"/>
                        <a:pt x="5026" y="54509"/>
                      </a:cubicBezTo>
                      <a:cubicBezTo>
                        <a:pt x="7891" y="62949"/>
                        <a:pt x="11228" y="71232"/>
                        <a:pt x="15036" y="79280"/>
                      </a:cubicBezTo>
                      <a:lnTo>
                        <a:pt x="39296" y="79280"/>
                      </a:lnTo>
                      <a:cubicBezTo>
                        <a:pt x="39296" y="79280"/>
                        <a:pt x="31131" y="56825"/>
                        <a:pt x="29521" y="52193"/>
                      </a:cubicBezTo>
                      <a:cubicBezTo>
                        <a:pt x="29521" y="52193"/>
                        <a:pt x="44792" y="35862"/>
                        <a:pt x="51112" y="29385"/>
                      </a:cubicBezTo>
                      <a:cubicBezTo>
                        <a:pt x="57472" y="22908"/>
                        <a:pt x="58807" y="6106"/>
                        <a:pt x="58807" y="2298"/>
                      </a:cubicBezTo>
                      <a:cubicBezTo>
                        <a:pt x="58807" y="471"/>
                        <a:pt x="52596" y="1"/>
                        <a:pt x="46197"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6053326" y="3650933"/>
                  <a:ext cx="1057945" cy="1513697"/>
                </a:xfrm>
                <a:custGeom>
                  <a:avLst/>
                  <a:gdLst/>
                  <a:ahLst/>
                  <a:cxnLst/>
                  <a:rect l="l" t="t" r="r" b="b"/>
                  <a:pathLst>
                    <a:path w="55902" h="79984" extrusionOk="0">
                      <a:moveTo>
                        <a:pt x="43559" y="701"/>
                      </a:moveTo>
                      <a:cubicBezTo>
                        <a:pt x="45946" y="701"/>
                        <a:pt x="48333" y="827"/>
                        <a:pt x="50719" y="1078"/>
                      </a:cubicBezTo>
                      <a:cubicBezTo>
                        <a:pt x="51779" y="1157"/>
                        <a:pt x="52839" y="1353"/>
                        <a:pt x="53860" y="1706"/>
                      </a:cubicBezTo>
                      <a:cubicBezTo>
                        <a:pt x="54331" y="1863"/>
                        <a:pt x="55038" y="2177"/>
                        <a:pt x="55155" y="2570"/>
                      </a:cubicBezTo>
                      <a:cubicBezTo>
                        <a:pt x="55155" y="2962"/>
                        <a:pt x="55155" y="3316"/>
                        <a:pt x="55155" y="3669"/>
                      </a:cubicBezTo>
                      <a:cubicBezTo>
                        <a:pt x="55116" y="4258"/>
                        <a:pt x="55077" y="4847"/>
                        <a:pt x="55038" y="5475"/>
                      </a:cubicBezTo>
                      <a:cubicBezTo>
                        <a:pt x="54920" y="7045"/>
                        <a:pt x="54763" y="8615"/>
                        <a:pt x="54527" y="10186"/>
                      </a:cubicBezTo>
                      <a:cubicBezTo>
                        <a:pt x="54056" y="14190"/>
                        <a:pt x="53153" y="18115"/>
                        <a:pt x="51858" y="21923"/>
                      </a:cubicBezTo>
                      <a:cubicBezTo>
                        <a:pt x="51230" y="23729"/>
                        <a:pt x="50405" y="25456"/>
                        <a:pt x="49424" y="27105"/>
                      </a:cubicBezTo>
                      <a:cubicBezTo>
                        <a:pt x="48521" y="28440"/>
                        <a:pt x="47461" y="29657"/>
                        <a:pt x="46323" y="30795"/>
                      </a:cubicBezTo>
                      <a:cubicBezTo>
                        <a:pt x="43732" y="33425"/>
                        <a:pt x="41180" y="36095"/>
                        <a:pt x="38668" y="38764"/>
                      </a:cubicBezTo>
                      <a:cubicBezTo>
                        <a:pt x="34507" y="43200"/>
                        <a:pt x="30345" y="47597"/>
                        <a:pt x="26223" y="52033"/>
                      </a:cubicBezTo>
                      <a:lnTo>
                        <a:pt x="25988" y="52268"/>
                      </a:lnTo>
                      <a:cubicBezTo>
                        <a:pt x="25909" y="52347"/>
                        <a:pt x="25870" y="52504"/>
                        <a:pt x="25909" y="52622"/>
                      </a:cubicBezTo>
                      <a:cubicBezTo>
                        <a:pt x="27205" y="56390"/>
                        <a:pt x="28540" y="60080"/>
                        <a:pt x="29914" y="63810"/>
                      </a:cubicBezTo>
                      <a:cubicBezTo>
                        <a:pt x="31484" y="68167"/>
                        <a:pt x="33054" y="72525"/>
                        <a:pt x="34624" y="76882"/>
                      </a:cubicBezTo>
                      <a:lnTo>
                        <a:pt x="35475" y="79237"/>
                      </a:lnTo>
                      <a:lnTo>
                        <a:pt x="11953" y="79237"/>
                      </a:lnTo>
                      <a:cubicBezTo>
                        <a:pt x="10503" y="76353"/>
                        <a:pt x="9237" y="73360"/>
                        <a:pt x="8009" y="70405"/>
                      </a:cubicBezTo>
                      <a:cubicBezTo>
                        <a:pt x="6635" y="67107"/>
                        <a:pt x="5339" y="63770"/>
                        <a:pt x="4083" y="60394"/>
                      </a:cubicBezTo>
                      <a:cubicBezTo>
                        <a:pt x="2748" y="56743"/>
                        <a:pt x="1217" y="53093"/>
                        <a:pt x="864" y="49206"/>
                      </a:cubicBezTo>
                      <a:cubicBezTo>
                        <a:pt x="393" y="43750"/>
                        <a:pt x="1924" y="38332"/>
                        <a:pt x="4790" y="33739"/>
                      </a:cubicBezTo>
                      <a:cubicBezTo>
                        <a:pt x="5575" y="32483"/>
                        <a:pt x="6478" y="31266"/>
                        <a:pt x="7459" y="30167"/>
                      </a:cubicBezTo>
                      <a:cubicBezTo>
                        <a:pt x="8951" y="28479"/>
                        <a:pt x="10207" y="26516"/>
                        <a:pt x="11542" y="24671"/>
                      </a:cubicBezTo>
                      <a:cubicBezTo>
                        <a:pt x="16723" y="17566"/>
                        <a:pt x="21984" y="10578"/>
                        <a:pt x="27362" y="3669"/>
                      </a:cubicBezTo>
                      <a:cubicBezTo>
                        <a:pt x="28001" y="2842"/>
                        <a:pt x="28641" y="2014"/>
                        <a:pt x="29280" y="1221"/>
                      </a:cubicBezTo>
                      <a:lnTo>
                        <a:pt x="29280" y="1221"/>
                      </a:lnTo>
                      <a:cubicBezTo>
                        <a:pt x="33455" y="915"/>
                        <a:pt x="37593" y="725"/>
                        <a:pt x="41769" y="725"/>
                      </a:cubicBezTo>
                      <a:cubicBezTo>
                        <a:pt x="42366" y="709"/>
                        <a:pt x="42962" y="701"/>
                        <a:pt x="43559" y="701"/>
                      </a:cubicBezTo>
                      <a:close/>
                      <a:moveTo>
                        <a:pt x="42315" y="1"/>
                      </a:moveTo>
                      <a:cubicBezTo>
                        <a:pt x="37999" y="1"/>
                        <a:pt x="33687" y="188"/>
                        <a:pt x="29403" y="489"/>
                      </a:cubicBezTo>
                      <a:lnTo>
                        <a:pt x="29166" y="489"/>
                      </a:lnTo>
                      <a:cubicBezTo>
                        <a:pt x="29134" y="478"/>
                        <a:pt x="29100" y="471"/>
                        <a:pt x="29065" y="471"/>
                      </a:cubicBezTo>
                      <a:cubicBezTo>
                        <a:pt x="28980" y="471"/>
                        <a:pt x="28891" y="511"/>
                        <a:pt x="28814" y="607"/>
                      </a:cubicBezTo>
                      <a:cubicBezTo>
                        <a:pt x="23358" y="7555"/>
                        <a:pt x="18019" y="14582"/>
                        <a:pt x="12798" y="21727"/>
                      </a:cubicBezTo>
                      <a:cubicBezTo>
                        <a:pt x="11502" y="23493"/>
                        <a:pt x="10207" y="25260"/>
                        <a:pt x="8911" y="27026"/>
                      </a:cubicBezTo>
                      <a:cubicBezTo>
                        <a:pt x="8362" y="27851"/>
                        <a:pt x="7812" y="28636"/>
                        <a:pt x="7184" y="29382"/>
                      </a:cubicBezTo>
                      <a:cubicBezTo>
                        <a:pt x="6320" y="30324"/>
                        <a:pt x="5535" y="31305"/>
                        <a:pt x="4829" y="32326"/>
                      </a:cubicBezTo>
                      <a:cubicBezTo>
                        <a:pt x="1845" y="36605"/>
                        <a:pt x="197" y="41630"/>
                        <a:pt x="39" y="46851"/>
                      </a:cubicBezTo>
                      <a:cubicBezTo>
                        <a:pt x="0" y="48460"/>
                        <a:pt x="157" y="50109"/>
                        <a:pt x="471" y="51719"/>
                      </a:cubicBezTo>
                      <a:cubicBezTo>
                        <a:pt x="942" y="53682"/>
                        <a:pt x="1492" y="55605"/>
                        <a:pt x="2238" y="57450"/>
                      </a:cubicBezTo>
                      <a:cubicBezTo>
                        <a:pt x="3533" y="61140"/>
                        <a:pt x="4947" y="64830"/>
                        <a:pt x="6399" y="68442"/>
                      </a:cubicBezTo>
                      <a:cubicBezTo>
                        <a:pt x="7420" y="70994"/>
                        <a:pt x="8519" y="73545"/>
                        <a:pt x="9657" y="76097"/>
                      </a:cubicBezTo>
                      <a:cubicBezTo>
                        <a:pt x="10207" y="77275"/>
                        <a:pt x="10717" y="78491"/>
                        <a:pt x="11306" y="79669"/>
                      </a:cubicBezTo>
                      <a:cubicBezTo>
                        <a:pt x="11345" y="79708"/>
                        <a:pt x="11385" y="79748"/>
                        <a:pt x="11385" y="79826"/>
                      </a:cubicBezTo>
                      <a:cubicBezTo>
                        <a:pt x="11463" y="79944"/>
                        <a:pt x="11581" y="79983"/>
                        <a:pt x="11699" y="79983"/>
                      </a:cubicBezTo>
                      <a:lnTo>
                        <a:pt x="35998" y="79983"/>
                      </a:lnTo>
                      <a:cubicBezTo>
                        <a:pt x="36234" y="79983"/>
                        <a:pt x="36391" y="79748"/>
                        <a:pt x="36352" y="79551"/>
                      </a:cubicBezTo>
                      <a:cubicBezTo>
                        <a:pt x="35370" y="76921"/>
                        <a:pt x="34428" y="74291"/>
                        <a:pt x="33486" y="71661"/>
                      </a:cubicBezTo>
                      <a:cubicBezTo>
                        <a:pt x="31798" y="66989"/>
                        <a:pt x="30110" y="62357"/>
                        <a:pt x="28422" y="57686"/>
                      </a:cubicBezTo>
                      <a:cubicBezTo>
                        <a:pt x="27818" y="55986"/>
                        <a:pt x="27213" y="54323"/>
                        <a:pt x="26644" y="52661"/>
                      </a:cubicBezTo>
                      <a:lnTo>
                        <a:pt x="26644" y="52661"/>
                      </a:lnTo>
                      <a:cubicBezTo>
                        <a:pt x="30246" y="48788"/>
                        <a:pt x="33849" y="44915"/>
                        <a:pt x="37490" y="41080"/>
                      </a:cubicBezTo>
                      <a:cubicBezTo>
                        <a:pt x="40199" y="38215"/>
                        <a:pt x="42907" y="35388"/>
                        <a:pt x="45616" y="32562"/>
                      </a:cubicBezTo>
                      <a:cubicBezTo>
                        <a:pt x="46715" y="31384"/>
                        <a:pt x="47932" y="30324"/>
                        <a:pt x="48914" y="29068"/>
                      </a:cubicBezTo>
                      <a:cubicBezTo>
                        <a:pt x="50052" y="27615"/>
                        <a:pt x="50955" y="26006"/>
                        <a:pt x="51661" y="24318"/>
                      </a:cubicBezTo>
                      <a:cubicBezTo>
                        <a:pt x="53232" y="20549"/>
                        <a:pt x="54331" y="16545"/>
                        <a:pt x="54920" y="12502"/>
                      </a:cubicBezTo>
                      <a:cubicBezTo>
                        <a:pt x="55430" y="9479"/>
                        <a:pt x="55744" y="6417"/>
                        <a:pt x="55862" y="3355"/>
                      </a:cubicBezTo>
                      <a:cubicBezTo>
                        <a:pt x="55901" y="2609"/>
                        <a:pt x="55862" y="2020"/>
                        <a:pt x="55234" y="1549"/>
                      </a:cubicBezTo>
                      <a:cubicBezTo>
                        <a:pt x="54488" y="1117"/>
                        <a:pt x="53703" y="803"/>
                        <a:pt x="52878" y="686"/>
                      </a:cubicBezTo>
                      <a:cubicBezTo>
                        <a:pt x="50170" y="97"/>
                        <a:pt x="47304" y="57"/>
                        <a:pt x="44556" y="18"/>
                      </a:cubicBezTo>
                      <a:cubicBezTo>
                        <a:pt x="43809" y="7"/>
                        <a:pt x="43062" y="1"/>
                        <a:pt x="423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6376508" y="4463175"/>
                  <a:ext cx="181566" cy="190329"/>
                </a:xfrm>
                <a:custGeom>
                  <a:avLst/>
                  <a:gdLst/>
                  <a:ahLst/>
                  <a:cxnLst/>
                  <a:rect l="l" t="t" r="r" b="b"/>
                  <a:pathLst>
                    <a:path w="9594" h="10057" extrusionOk="0">
                      <a:moveTo>
                        <a:pt x="404" y="1"/>
                      </a:moveTo>
                      <a:cubicBezTo>
                        <a:pt x="1" y="1"/>
                        <a:pt x="23" y="676"/>
                        <a:pt x="471" y="713"/>
                      </a:cubicBezTo>
                      <a:cubicBezTo>
                        <a:pt x="1531" y="831"/>
                        <a:pt x="2434" y="1577"/>
                        <a:pt x="3140" y="2283"/>
                      </a:cubicBezTo>
                      <a:cubicBezTo>
                        <a:pt x="3886" y="2990"/>
                        <a:pt x="4632" y="3736"/>
                        <a:pt x="5299" y="4560"/>
                      </a:cubicBezTo>
                      <a:cubicBezTo>
                        <a:pt x="6673" y="6170"/>
                        <a:pt x="7851" y="7975"/>
                        <a:pt x="8832" y="9860"/>
                      </a:cubicBezTo>
                      <a:cubicBezTo>
                        <a:pt x="8895" y="9998"/>
                        <a:pt x="9003" y="10056"/>
                        <a:pt x="9114" y="10056"/>
                      </a:cubicBezTo>
                      <a:cubicBezTo>
                        <a:pt x="9347" y="10056"/>
                        <a:pt x="9594" y="9799"/>
                        <a:pt x="9460" y="9506"/>
                      </a:cubicBezTo>
                      <a:cubicBezTo>
                        <a:pt x="8401" y="7465"/>
                        <a:pt x="7105" y="5541"/>
                        <a:pt x="5613" y="3775"/>
                      </a:cubicBezTo>
                      <a:cubicBezTo>
                        <a:pt x="4867" y="2911"/>
                        <a:pt x="4082" y="2087"/>
                        <a:pt x="3219" y="1341"/>
                      </a:cubicBezTo>
                      <a:cubicBezTo>
                        <a:pt x="2473" y="595"/>
                        <a:pt x="1491" y="124"/>
                        <a:pt x="471" y="6"/>
                      </a:cubicBezTo>
                      <a:cubicBezTo>
                        <a:pt x="447" y="2"/>
                        <a:pt x="425" y="1"/>
                        <a:pt x="4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6375751" y="4590294"/>
                  <a:ext cx="183024" cy="64913"/>
                </a:xfrm>
                <a:custGeom>
                  <a:avLst/>
                  <a:gdLst/>
                  <a:ahLst/>
                  <a:cxnLst/>
                  <a:rect l="l" t="t" r="r" b="b"/>
                  <a:pathLst>
                    <a:path w="9671" h="3430" extrusionOk="0">
                      <a:moveTo>
                        <a:pt x="473" y="1"/>
                      </a:moveTo>
                      <a:cubicBezTo>
                        <a:pt x="1" y="1"/>
                        <a:pt x="14" y="709"/>
                        <a:pt x="511" y="709"/>
                      </a:cubicBezTo>
                      <a:cubicBezTo>
                        <a:pt x="3494" y="905"/>
                        <a:pt x="6360" y="1808"/>
                        <a:pt x="8912" y="3378"/>
                      </a:cubicBezTo>
                      <a:cubicBezTo>
                        <a:pt x="8978" y="3414"/>
                        <a:pt x="9043" y="3430"/>
                        <a:pt x="9104" y="3430"/>
                      </a:cubicBezTo>
                      <a:cubicBezTo>
                        <a:pt x="9444" y="3430"/>
                        <a:pt x="9670" y="2944"/>
                        <a:pt x="9304" y="2711"/>
                      </a:cubicBezTo>
                      <a:cubicBezTo>
                        <a:pt x="6635" y="1101"/>
                        <a:pt x="3612" y="159"/>
                        <a:pt x="511" y="2"/>
                      </a:cubicBezTo>
                      <a:cubicBezTo>
                        <a:pt x="498" y="1"/>
                        <a:pt x="485" y="1"/>
                        <a:pt x="4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6537692" y="4271502"/>
                  <a:ext cx="276362" cy="299904"/>
                </a:xfrm>
                <a:custGeom>
                  <a:avLst/>
                  <a:gdLst/>
                  <a:ahLst/>
                  <a:cxnLst/>
                  <a:rect l="l" t="t" r="r" b="b"/>
                  <a:pathLst>
                    <a:path w="14603" h="15847" extrusionOk="0">
                      <a:moveTo>
                        <a:pt x="14081" y="1"/>
                      </a:moveTo>
                      <a:cubicBezTo>
                        <a:pt x="13972" y="1"/>
                        <a:pt x="13861" y="48"/>
                        <a:pt x="13780" y="163"/>
                      </a:cubicBezTo>
                      <a:cubicBezTo>
                        <a:pt x="9737" y="5581"/>
                        <a:pt x="5222" y="10645"/>
                        <a:pt x="276" y="15238"/>
                      </a:cubicBezTo>
                      <a:cubicBezTo>
                        <a:pt x="1" y="15482"/>
                        <a:pt x="250" y="15846"/>
                        <a:pt x="541" y="15846"/>
                      </a:cubicBezTo>
                      <a:cubicBezTo>
                        <a:pt x="623" y="15846"/>
                        <a:pt x="709" y="15817"/>
                        <a:pt x="786" y="15748"/>
                      </a:cubicBezTo>
                      <a:lnTo>
                        <a:pt x="826" y="15748"/>
                      </a:lnTo>
                      <a:cubicBezTo>
                        <a:pt x="5811" y="11116"/>
                        <a:pt x="10365" y="6012"/>
                        <a:pt x="14408" y="556"/>
                      </a:cubicBezTo>
                      <a:cubicBezTo>
                        <a:pt x="14603" y="278"/>
                        <a:pt x="14346" y="1"/>
                        <a:pt x="140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6495773" y="4672939"/>
                  <a:ext cx="187414" cy="499771"/>
                </a:xfrm>
                <a:custGeom>
                  <a:avLst/>
                  <a:gdLst/>
                  <a:ahLst/>
                  <a:cxnLst/>
                  <a:rect l="l" t="t" r="r" b="b"/>
                  <a:pathLst>
                    <a:path w="9903" h="26408" extrusionOk="0">
                      <a:moveTo>
                        <a:pt x="512" y="0"/>
                      </a:moveTo>
                      <a:cubicBezTo>
                        <a:pt x="276" y="0"/>
                        <a:pt x="0" y="271"/>
                        <a:pt x="136" y="542"/>
                      </a:cubicBezTo>
                      <a:lnTo>
                        <a:pt x="136" y="581"/>
                      </a:lnTo>
                      <a:cubicBezTo>
                        <a:pt x="3669" y="8904"/>
                        <a:pt x="6692" y="17422"/>
                        <a:pt x="9125" y="26137"/>
                      </a:cubicBezTo>
                      <a:cubicBezTo>
                        <a:pt x="9173" y="26326"/>
                        <a:pt x="9314" y="26407"/>
                        <a:pt x="9459" y="26407"/>
                      </a:cubicBezTo>
                      <a:cubicBezTo>
                        <a:pt x="9677" y="26407"/>
                        <a:pt x="9903" y="26224"/>
                        <a:pt x="9832" y="25941"/>
                      </a:cubicBezTo>
                      <a:cubicBezTo>
                        <a:pt x="7359" y="17187"/>
                        <a:pt x="4336" y="8590"/>
                        <a:pt x="764" y="189"/>
                      </a:cubicBezTo>
                      <a:cubicBezTo>
                        <a:pt x="715" y="55"/>
                        <a:pt x="617" y="0"/>
                        <a:pt x="5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6383188" y="4275325"/>
                  <a:ext cx="18584" cy="14137"/>
                </a:xfrm>
                <a:custGeom>
                  <a:avLst/>
                  <a:gdLst/>
                  <a:ahLst/>
                  <a:cxnLst/>
                  <a:rect l="l" t="t" r="r" b="b"/>
                  <a:pathLst>
                    <a:path w="982" h="747" extrusionOk="0">
                      <a:moveTo>
                        <a:pt x="471" y="0"/>
                      </a:moveTo>
                      <a:cubicBezTo>
                        <a:pt x="0" y="0"/>
                        <a:pt x="0" y="746"/>
                        <a:pt x="471" y="746"/>
                      </a:cubicBezTo>
                      <a:cubicBezTo>
                        <a:pt x="981" y="746"/>
                        <a:pt x="981" y="0"/>
                        <a:pt x="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a:off x="6600107" y="3990050"/>
                  <a:ext cx="18603" cy="14118"/>
                </a:xfrm>
                <a:custGeom>
                  <a:avLst/>
                  <a:gdLst/>
                  <a:ahLst/>
                  <a:cxnLst/>
                  <a:rect l="l" t="t" r="r" b="b"/>
                  <a:pathLst>
                    <a:path w="983" h="746" extrusionOk="0">
                      <a:moveTo>
                        <a:pt x="472" y="0"/>
                      </a:moveTo>
                      <a:cubicBezTo>
                        <a:pt x="1" y="0"/>
                        <a:pt x="1" y="746"/>
                        <a:pt x="472" y="746"/>
                      </a:cubicBezTo>
                      <a:cubicBezTo>
                        <a:pt x="982" y="746"/>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6706352" y="4166866"/>
                  <a:ext cx="18584" cy="14118"/>
                </a:xfrm>
                <a:custGeom>
                  <a:avLst/>
                  <a:gdLst/>
                  <a:ahLst/>
                  <a:cxnLst/>
                  <a:rect l="l" t="t" r="r" b="b"/>
                  <a:pathLst>
                    <a:path w="982" h="746" extrusionOk="0">
                      <a:moveTo>
                        <a:pt x="472" y="0"/>
                      </a:moveTo>
                      <a:cubicBezTo>
                        <a:pt x="1" y="0"/>
                        <a:pt x="1" y="746"/>
                        <a:pt x="472" y="746"/>
                      </a:cubicBezTo>
                      <a:cubicBezTo>
                        <a:pt x="982" y="746"/>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6253912" y="4682440"/>
                  <a:ext cx="18584" cy="13399"/>
                </a:xfrm>
                <a:custGeom>
                  <a:avLst/>
                  <a:gdLst/>
                  <a:ahLst/>
                  <a:cxnLst/>
                  <a:rect l="l" t="t" r="r" b="b"/>
                  <a:pathLst>
                    <a:path w="982" h="708" extrusionOk="0">
                      <a:moveTo>
                        <a:pt x="511" y="1"/>
                      </a:moveTo>
                      <a:cubicBezTo>
                        <a:pt x="0" y="1"/>
                        <a:pt x="0" y="708"/>
                        <a:pt x="511" y="708"/>
                      </a:cubicBezTo>
                      <a:cubicBezTo>
                        <a:pt x="982" y="708"/>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6439642" y="4845157"/>
                  <a:ext cx="18584" cy="13380"/>
                </a:xfrm>
                <a:custGeom>
                  <a:avLst/>
                  <a:gdLst/>
                  <a:ahLst/>
                  <a:cxnLst/>
                  <a:rect l="l" t="t" r="r" b="b"/>
                  <a:pathLst>
                    <a:path w="982" h="707" extrusionOk="0">
                      <a:moveTo>
                        <a:pt x="472" y="0"/>
                      </a:moveTo>
                      <a:cubicBezTo>
                        <a:pt x="0" y="0"/>
                        <a:pt x="0"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6110517" y="4419458"/>
                  <a:ext cx="79523" cy="92316"/>
                </a:xfrm>
                <a:custGeom>
                  <a:avLst/>
                  <a:gdLst/>
                  <a:ahLst/>
                  <a:cxnLst/>
                  <a:rect l="l" t="t" r="r" b="b"/>
                  <a:pathLst>
                    <a:path w="4202" h="4878" extrusionOk="0">
                      <a:moveTo>
                        <a:pt x="3809" y="0"/>
                      </a:moveTo>
                      <a:cubicBezTo>
                        <a:pt x="3711" y="0"/>
                        <a:pt x="3613" y="39"/>
                        <a:pt x="3534" y="118"/>
                      </a:cubicBezTo>
                      <a:lnTo>
                        <a:pt x="158" y="4279"/>
                      </a:lnTo>
                      <a:cubicBezTo>
                        <a:pt x="1" y="4397"/>
                        <a:pt x="1" y="4632"/>
                        <a:pt x="158" y="4789"/>
                      </a:cubicBezTo>
                      <a:cubicBezTo>
                        <a:pt x="217" y="4848"/>
                        <a:pt x="305" y="4878"/>
                        <a:pt x="398" y="4878"/>
                      </a:cubicBezTo>
                      <a:cubicBezTo>
                        <a:pt x="492" y="4878"/>
                        <a:pt x="590" y="4848"/>
                        <a:pt x="668" y="4789"/>
                      </a:cubicBezTo>
                      <a:lnTo>
                        <a:pt x="4084" y="628"/>
                      </a:lnTo>
                      <a:cubicBezTo>
                        <a:pt x="4201" y="511"/>
                        <a:pt x="4201" y="275"/>
                        <a:pt x="4084" y="118"/>
                      </a:cubicBezTo>
                      <a:cubicBezTo>
                        <a:pt x="4005" y="39"/>
                        <a:pt x="3907" y="0"/>
                        <a:pt x="38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6133303" y="4429412"/>
                  <a:ext cx="120798" cy="143111"/>
                </a:xfrm>
                <a:custGeom>
                  <a:avLst/>
                  <a:gdLst/>
                  <a:ahLst/>
                  <a:cxnLst/>
                  <a:rect l="l" t="t" r="r" b="b"/>
                  <a:pathLst>
                    <a:path w="6383" h="7562" extrusionOk="0">
                      <a:moveTo>
                        <a:pt x="5905" y="0"/>
                      </a:moveTo>
                      <a:cubicBezTo>
                        <a:pt x="5821" y="0"/>
                        <a:pt x="5737" y="42"/>
                        <a:pt x="5667" y="142"/>
                      </a:cubicBezTo>
                      <a:lnTo>
                        <a:pt x="210" y="6894"/>
                      </a:lnTo>
                      <a:cubicBezTo>
                        <a:pt x="0" y="7193"/>
                        <a:pt x="248" y="7562"/>
                        <a:pt x="517" y="7562"/>
                      </a:cubicBezTo>
                      <a:cubicBezTo>
                        <a:pt x="600" y="7562"/>
                        <a:pt x="686" y="7527"/>
                        <a:pt x="760" y="7443"/>
                      </a:cubicBezTo>
                      <a:lnTo>
                        <a:pt x="6177" y="652"/>
                      </a:lnTo>
                      <a:cubicBezTo>
                        <a:pt x="6382" y="359"/>
                        <a:pt x="6150" y="0"/>
                        <a:pt x="59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6402492" y="4063592"/>
                  <a:ext cx="18603" cy="14137"/>
                </a:xfrm>
                <a:custGeom>
                  <a:avLst/>
                  <a:gdLst/>
                  <a:ahLst/>
                  <a:cxnLst/>
                  <a:rect l="l" t="t" r="r" b="b"/>
                  <a:pathLst>
                    <a:path w="983" h="747" extrusionOk="0">
                      <a:moveTo>
                        <a:pt x="472" y="0"/>
                      </a:moveTo>
                      <a:cubicBezTo>
                        <a:pt x="1" y="0"/>
                        <a:pt x="1" y="746"/>
                        <a:pt x="472" y="746"/>
                      </a:cubicBezTo>
                      <a:cubicBezTo>
                        <a:pt x="982" y="746"/>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6812597" y="3700062"/>
                  <a:ext cx="798654" cy="1538110"/>
                </a:xfrm>
                <a:custGeom>
                  <a:avLst/>
                  <a:gdLst/>
                  <a:ahLst/>
                  <a:cxnLst/>
                  <a:rect l="l" t="t" r="r" b="b"/>
                  <a:pathLst>
                    <a:path w="42201" h="81274" extrusionOk="0">
                      <a:moveTo>
                        <a:pt x="16099" y="1"/>
                      </a:moveTo>
                      <a:cubicBezTo>
                        <a:pt x="9806" y="1"/>
                        <a:pt x="825" y="1387"/>
                        <a:pt x="825" y="1387"/>
                      </a:cubicBezTo>
                      <a:cubicBezTo>
                        <a:pt x="0" y="14734"/>
                        <a:pt x="1767" y="28160"/>
                        <a:pt x="4750" y="41154"/>
                      </a:cubicBezTo>
                      <a:cubicBezTo>
                        <a:pt x="7773" y="54147"/>
                        <a:pt x="12052" y="66867"/>
                        <a:pt x="16292" y="79507"/>
                      </a:cubicBezTo>
                      <a:lnTo>
                        <a:pt x="42201" y="81274"/>
                      </a:lnTo>
                      <a:cubicBezTo>
                        <a:pt x="38275" y="69889"/>
                        <a:pt x="34349" y="58466"/>
                        <a:pt x="32583" y="46571"/>
                      </a:cubicBezTo>
                      <a:cubicBezTo>
                        <a:pt x="30581" y="32674"/>
                        <a:pt x="31601" y="18503"/>
                        <a:pt x="32622" y="4449"/>
                      </a:cubicBezTo>
                      <a:cubicBezTo>
                        <a:pt x="32622" y="4449"/>
                        <a:pt x="25046" y="955"/>
                        <a:pt x="19314" y="170"/>
                      </a:cubicBezTo>
                      <a:cubicBezTo>
                        <a:pt x="18393" y="51"/>
                        <a:pt x="17294" y="1"/>
                        <a:pt x="16099"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6808868" y="3692908"/>
                  <a:ext cx="810293" cy="1552020"/>
                </a:xfrm>
                <a:custGeom>
                  <a:avLst/>
                  <a:gdLst/>
                  <a:ahLst/>
                  <a:cxnLst/>
                  <a:rect l="l" t="t" r="r" b="b"/>
                  <a:pathLst>
                    <a:path w="42816" h="82009" extrusionOk="0">
                      <a:moveTo>
                        <a:pt x="15602" y="736"/>
                      </a:moveTo>
                      <a:cubicBezTo>
                        <a:pt x="16649" y="736"/>
                        <a:pt x="17691" y="777"/>
                        <a:pt x="18726" y="862"/>
                      </a:cubicBezTo>
                      <a:cubicBezTo>
                        <a:pt x="21631" y="1098"/>
                        <a:pt x="24458" y="2001"/>
                        <a:pt x="27166" y="2982"/>
                      </a:cubicBezTo>
                      <a:cubicBezTo>
                        <a:pt x="28938" y="3585"/>
                        <a:pt x="30709" y="4260"/>
                        <a:pt x="32411" y="5043"/>
                      </a:cubicBezTo>
                      <a:lnTo>
                        <a:pt x="32411" y="5043"/>
                      </a:lnTo>
                      <a:cubicBezTo>
                        <a:pt x="31670" y="15335"/>
                        <a:pt x="30938" y="25626"/>
                        <a:pt x="31406" y="35918"/>
                      </a:cubicBezTo>
                      <a:cubicBezTo>
                        <a:pt x="31602" y="40982"/>
                        <a:pt x="32152" y="46007"/>
                        <a:pt x="33094" y="50992"/>
                      </a:cubicBezTo>
                      <a:cubicBezTo>
                        <a:pt x="34036" y="55939"/>
                        <a:pt x="35253" y="60807"/>
                        <a:pt x="36705" y="65635"/>
                      </a:cubicBezTo>
                      <a:cubicBezTo>
                        <a:pt x="38260" y="70867"/>
                        <a:pt x="40034" y="76063"/>
                        <a:pt x="41816" y="81223"/>
                      </a:cubicBezTo>
                      <a:lnTo>
                        <a:pt x="41816" y="81223"/>
                      </a:lnTo>
                      <a:lnTo>
                        <a:pt x="33604" y="80670"/>
                      </a:lnTo>
                      <a:lnTo>
                        <a:pt x="19747" y="79728"/>
                      </a:lnTo>
                      <a:lnTo>
                        <a:pt x="16794" y="79548"/>
                      </a:lnTo>
                      <a:lnTo>
                        <a:pt x="16794" y="79548"/>
                      </a:lnTo>
                      <a:cubicBezTo>
                        <a:pt x="13486" y="69742"/>
                        <a:pt x="10184" y="59934"/>
                        <a:pt x="7499" y="49972"/>
                      </a:cubicBezTo>
                      <a:cubicBezTo>
                        <a:pt x="4751" y="39922"/>
                        <a:pt x="2592" y="29676"/>
                        <a:pt x="1689" y="19273"/>
                      </a:cubicBezTo>
                      <a:cubicBezTo>
                        <a:pt x="1149" y="13568"/>
                        <a:pt x="1064" y="7824"/>
                        <a:pt x="1395" y="2080"/>
                      </a:cubicBezTo>
                      <a:lnTo>
                        <a:pt x="1395" y="2080"/>
                      </a:lnTo>
                      <a:cubicBezTo>
                        <a:pt x="4727" y="1588"/>
                        <a:pt x="8095" y="1209"/>
                        <a:pt x="11464" y="941"/>
                      </a:cubicBezTo>
                      <a:cubicBezTo>
                        <a:pt x="12846" y="807"/>
                        <a:pt x="14227" y="736"/>
                        <a:pt x="15602" y="736"/>
                      </a:cubicBezTo>
                      <a:close/>
                      <a:moveTo>
                        <a:pt x="15687" y="1"/>
                      </a:moveTo>
                      <a:cubicBezTo>
                        <a:pt x="14635" y="1"/>
                        <a:pt x="13583" y="51"/>
                        <a:pt x="12524" y="156"/>
                      </a:cubicBezTo>
                      <a:cubicBezTo>
                        <a:pt x="10050" y="273"/>
                        <a:pt x="7538" y="548"/>
                        <a:pt x="5065" y="862"/>
                      </a:cubicBezTo>
                      <a:cubicBezTo>
                        <a:pt x="3652" y="1019"/>
                        <a:pt x="2278" y="1215"/>
                        <a:pt x="904" y="1412"/>
                      </a:cubicBezTo>
                      <a:cubicBezTo>
                        <a:pt x="747" y="1451"/>
                        <a:pt x="629" y="1608"/>
                        <a:pt x="629" y="1765"/>
                      </a:cubicBezTo>
                      <a:cubicBezTo>
                        <a:pt x="1" y="12168"/>
                        <a:pt x="943" y="22610"/>
                        <a:pt x="2788" y="32856"/>
                      </a:cubicBezTo>
                      <a:cubicBezTo>
                        <a:pt x="4633" y="43102"/>
                        <a:pt x="7460" y="53230"/>
                        <a:pt x="10639" y="63201"/>
                      </a:cubicBezTo>
                      <a:cubicBezTo>
                        <a:pt x="12406" y="68815"/>
                        <a:pt x="14290" y="74428"/>
                        <a:pt x="16174" y="80003"/>
                      </a:cubicBezTo>
                      <a:cubicBezTo>
                        <a:pt x="16214" y="80160"/>
                        <a:pt x="16331" y="80238"/>
                        <a:pt x="16528" y="80278"/>
                      </a:cubicBezTo>
                      <a:lnTo>
                        <a:pt x="25282" y="80866"/>
                      </a:lnTo>
                      <a:lnTo>
                        <a:pt x="39139" y="81769"/>
                      </a:lnTo>
                      <a:lnTo>
                        <a:pt x="42254" y="81997"/>
                      </a:lnTo>
                      <a:lnTo>
                        <a:pt x="42254" y="81997"/>
                      </a:lnTo>
                      <a:cubicBezTo>
                        <a:pt x="42285" y="82005"/>
                        <a:pt x="42318" y="82009"/>
                        <a:pt x="42351" y="82009"/>
                      </a:cubicBezTo>
                      <a:cubicBezTo>
                        <a:pt x="42366" y="82009"/>
                        <a:pt x="42382" y="82008"/>
                        <a:pt x="42397" y="82006"/>
                      </a:cubicBezTo>
                      <a:lnTo>
                        <a:pt x="42397" y="82006"/>
                      </a:lnTo>
                      <a:cubicBezTo>
                        <a:pt x="42721" y="82006"/>
                        <a:pt x="42816" y="81672"/>
                        <a:pt x="42683" y="81450"/>
                      </a:cubicBezTo>
                      <a:lnTo>
                        <a:pt x="42683" y="81450"/>
                      </a:lnTo>
                      <a:cubicBezTo>
                        <a:pt x="39473" y="72056"/>
                        <a:pt x="36189" y="62622"/>
                        <a:pt x="34193" y="52837"/>
                      </a:cubicBezTo>
                      <a:cubicBezTo>
                        <a:pt x="32112" y="42749"/>
                        <a:pt x="31759" y="32463"/>
                        <a:pt x="32112" y="22218"/>
                      </a:cubicBezTo>
                      <a:cubicBezTo>
                        <a:pt x="32348" y="16408"/>
                        <a:pt x="32741" y="10637"/>
                        <a:pt x="33172" y="4827"/>
                      </a:cubicBezTo>
                      <a:cubicBezTo>
                        <a:pt x="33172" y="4709"/>
                        <a:pt x="33094" y="4592"/>
                        <a:pt x="32976" y="4513"/>
                      </a:cubicBezTo>
                      <a:cubicBezTo>
                        <a:pt x="31524" y="3846"/>
                        <a:pt x="29993" y="3257"/>
                        <a:pt x="28501" y="2668"/>
                      </a:cubicBezTo>
                      <a:cubicBezTo>
                        <a:pt x="25635" y="1530"/>
                        <a:pt x="22691" y="705"/>
                        <a:pt x="19668" y="234"/>
                      </a:cubicBezTo>
                      <a:cubicBezTo>
                        <a:pt x="18333" y="81"/>
                        <a:pt x="17011" y="1"/>
                        <a:pt x="156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6830481" y="3572526"/>
                  <a:ext cx="131453" cy="481130"/>
                </a:xfrm>
                <a:custGeom>
                  <a:avLst/>
                  <a:gdLst/>
                  <a:ahLst/>
                  <a:cxnLst/>
                  <a:rect l="l" t="t" r="r" b="b"/>
                  <a:pathLst>
                    <a:path w="6946" h="25423" extrusionOk="0">
                      <a:moveTo>
                        <a:pt x="6587" y="0"/>
                      </a:moveTo>
                      <a:cubicBezTo>
                        <a:pt x="6406" y="0"/>
                        <a:pt x="6219" y="118"/>
                        <a:pt x="6200" y="353"/>
                      </a:cubicBezTo>
                      <a:cubicBezTo>
                        <a:pt x="5768" y="5221"/>
                        <a:pt x="5493" y="10089"/>
                        <a:pt x="5375" y="14957"/>
                      </a:cubicBezTo>
                      <a:cubicBezTo>
                        <a:pt x="5297" y="17155"/>
                        <a:pt x="5532" y="19589"/>
                        <a:pt x="4904" y="21709"/>
                      </a:cubicBezTo>
                      <a:cubicBezTo>
                        <a:pt x="4478" y="23216"/>
                        <a:pt x="3149" y="24724"/>
                        <a:pt x="1557" y="24724"/>
                      </a:cubicBezTo>
                      <a:cubicBezTo>
                        <a:pt x="1242" y="24724"/>
                        <a:pt x="917" y="24665"/>
                        <a:pt x="586" y="24535"/>
                      </a:cubicBezTo>
                      <a:cubicBezTo>
                        <a:pt x="543" y="24520"/>
                        <a:pt x="503" y="24513"/>
                        <a:pt x="465" y="24513"/>
                      </a:cubicBezTo>
                      <a:cubicBezTo>
                        <a:pt x="122" y="24513"/>
                        <a:pt x="1" y="25100"/>
                        <a:pt x="390" y="25242"/>
                      </a:cubicBezTo>
                      <a:cubicBezTo>
                        <a:pt x="765" y="25363"/>
                        <a:pt x="1152" y="25422"/>
                        <a:pt x="1537" y="25422"/>
                      </a:cubicBezTo>
                      <a:cubicBezTo>
                        <a:pt x="2522" y="25422"/>
                        <a:pt x="3492" y="25034"/>
                        <a:pt x="4198" y="24300"/>
                      </a:cubicBezTo>
                      <a:cubicBezTo>
                        <a:pt x="5415" y="23200"/>
                        <a:pt x="5807" y="21552"/>
                        <a:pt x="5964" y="19981"/>
                      </a:cubicBezTo>
                      <a:cubicBezTo>
                        <a:pt x="6121" y="18019"/>
                        <a:pt x="6082" y="15977"/>
                        <a:pt x="6121" y="14015"/>
                      </a:cubicBezTo>
                      <a:cubicBezTo>
                        <a:pt x="6200" y="11855"/>
                        <a:pt x="6278" y="9696"/>
                        <a:pt x="6396" y="7537"/>
                      </a:cubicBezTo>
                      <a:cubicBezTo>
                        <a:pt x="6553" y="5143"/>
                        <a:pt x="6710" y="2748"/>
                        <a:pt x="6946" y="353"/>
                      </a:cubicBezTo>
                      <a:cubicBezTo>
                        <a:pt x="6946" y="118"/>
                        <a:pt x="6769" y="0"/>
                        <a:pt x="65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a:off x="7341550" y="3783502"/>
                  <a:ext cx="180090" cy="1354708"/>
                </a:xfrm>
                <a:custGeom>
                  <a:avLst/>
                  <a:gdLst/>
                  <a:ahLst/>
                  <a:cxnLst/>
                  <a:rect l="l" t="t" r="r" b="b"/>
                  <a:pathLst>
                    <a:path w="9516" h="71583" extrusionOk="0">
                      <a:moveTo>
                        <a:pt x="1870" y="1"/>
                      </a:moveTo>
                      <a:cubicBezTo>
                        <a:pt x="1689" y="1"/>
                        <a:pt x="1492" y="119"/>
                        <a:pt x="1453" y="354"/>
                      </a:cubicBezTo>
                      <a:lnTo>
                        <a:pt x="1492" y="315"/>
                      </a:lnTo>
                      <a:lnTo>
                        <a:pt x="1492" y="315"/>
                      </a:lnTo>
                      <a:cubicBezTo>
                        <a:pt x="393" y="9658"/>
                        <a:pt x="1" y="19079"/>
                        <a:pt x="354" y="28462"/>
                      </a:cubicBezTo>
                      <a:cubicBezTo>
                        <a:pt x="707" y="37805"/>
                        <a:pt x="1924" y="47108"/>
                        <a:pt x="4083" y="56216"/>
                      </a:cubicBezTo>
                      <a:cubicBezTo>
                        <a:pt x="5300" y="61358"/>
                        <a:pt x="6831" y="66422"/>
                        <a:pt x="8716" y="71329"/>
                      </a:cubicBezTo>
                      <a:cubicBezTo>
                        <a:pt x="8779" y="71504"/>
                        <a:pt x="8933" y="71583"/>
                        <a:pt x="9083" y="71583"/>
                      </a:cubicBezTo>
                      <a:cubicBezTo>
                        <a:pt x="9303" y="71583"/>
                        <a:pt x="9516" y="71413"/>
                        <a:pt x="9422" y="71133"/>
                      </a:cubicBezTo>
                      <a:cubicBezTo>
                        <a:pt x="6125" y="62418"/>
                        <a:pt x="3808" y="53389"/>
                        <a:pt x="2513" y="44164"/>
                      </a:cubicBezTo>
                      <a:cubicBezTo>
                        <a:pt x="1218" y="34860"/>
                        <a:pt x="707" y="25439"/>
                        <a:pt x="1061" y="16057"/>
                      </a:cubicBezTo>
                      <a:cubicBezTo>
                        <a:pt x="1218" y="10796"/>
                        <a:pt x="1610" y="5575"/>
                        <a:pt x="2199" y="354"/>
                      </a:cubicBezTo>
                      <a:cubicBezTo>
                        <a:pt x="2219" y="119"/>
                        <a:pt x="2052" y="1"/>
                        <a:pt x="18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a:off x="7187766" y="4372656"/>
                  <a:ext cx="18584" cy="13380"/>
                </a:xfrm>
                <a:custGeom>
                  <a:avLst/>
                  <a:gdLst/>
                  <a:ahLst/>
                  <a:cxnLst/>
                  <a:rect l="l" t="t" r="r" b="b"/>
                  <a:pathLst>
                    <a:path w="982" h="707" extrusionOk="0">
                      <a:moveTo>
                        <a:pt x="472" y="0"/>
                      </a:moveTo>
                      <a:cubicBezTo>
                        <a:pt x="1" y="0"/>
                        <a:pt x="1"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7129079" y="4946935"/>
                  <a:ext cx="18584" cy="13380"/>
                </a:xfrm>
                <a:custGeom>
                  <a:avLst/>
                  <a:gdLst/>
                  <a:ahLst/>
                  <a:cxnLst/>
                  <a:rect l="l" t="t" r="r" b="b"/>
                  <a:pathLst>
                    <a:path w="982" h="707" extrusionOk="0">
                      <a:moveTo>
                        <a:pt x="471" y="0"/>
                      </a:moveTo>
                      <a:cubicBezTo>
                        <a:pt x="0" y="0"/>
                        <a:pt x="0" y="707"/>
                        <a:pt x="471" y="707"/>
                      </a:cubicBezTo>
                      <a:cubicBezTo>
                        <a:pt x="982" y="707"/>
                        <a:pt x="982" y="0"/>
                        <a:pt x="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7321490" y="4953616"/>
                  <a:ext cx="17846" cy="14137"/>
                </a:xfrm>
                <a:custGeom>
                  <a:avLst/>
                  <a:gdLst/>
                  <a:ahLst/>
                  <a:cxnLst/>
                  <a:rect l="l" t="t" r="r" b="b"/>
                  <a:pathLst>
                    <a:path w="943" h="747" extrusionOk="0">
                      <a:moveTo>
                        <a:pt x="472" y="0"/>
                      </a:moveTo>
                      <a:cubicBezTo>
                        <a:pt x="1" y="0"/>
                        <a:pt x="1" y="746"/>
                        <a:pt x="472" y="746"/>
                      </a:cubicBezTo>
                      <a:cubicBezTo>
                        <a:pt x="943" y="746"/>
                        <a:pt x="943"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7264280" y="4684673"/>
                  <a:ext cx="18603" cy="13399"/>
                </a:xfrm>
                <a:custGeom>
                  <a:avLst/>
                  <a:gdLst/>
                  <a:ahLst/>
                  <a:cxnLst/>
                  <a:rect l="l" t="t" r="r" b="b"/>
                  <a:pathLst>
                    <a:path w="983" h="708" extrusionOk="0">
                      <a:moveTo>
                        <a:pt x="511" y="1"/>
                      </a:moveTo>
                      <a:cubicBezTo>
                        <a:pt x="1" y="1"/>
                        <a:pt x="1" y="707"/>
                        <a:pt x="511" y="707"/>
                      </a:cubicBezTo>
                      <a:cubicBezTo>
                        <a:pt x="982" y="70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6999803" y="4327331"/>
                  <a:ext cx="18603" cy="14137"/>
                </a:xfrm>
                <a:custGeom>
                  <a:avLst/>
                  <a:gdLst/>
                  <a:ahLst/>
                  <a:cxnLst/>
                  <a:rect l="l" t="t" r="r" b="b"/>
                  <a:pathLst>
                    <a:path w="983" h="747" extrusionOk="0">
                      <a:moveTo>
                        <a:pt x="511" y="0"/>
                      </a:moveTo>
                      <a:cubicBezTo>
                        <a:pt x="1" y="0"/>
                        <a:pt x="1"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7189999" y="4137135"/>
                  <a:ext cx="18584" cy="14137"/>
                </a:xfrm>
                <a:custGeom>
                  <a:avLst/>
                  <a:gdLst/>
                  <a:ahLst/>
                  <a:cxnLst/>
                  <a:rect l="l" t="t" r="r" b="b"/>
                  <a:pathLst>
                    <a:path w="982" h="747" extrusionOk="0">
                      <a:moveTo>
                        <a:pt x="511" y="1"/>
                      </a:moveTo>
                      <a:cubicBezTo>
                        <a:pt x="0" y="1"/>
                        <a:pt x="0"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6959682" y="4015296"/>
                  <a:ext cx="18603" cy="14137"/>
                </a:xfrm>
                <a:custGeom>
                  <a:avLst/>
                  <a:gdLst/>
                  <a:ahLst/>
                  <a:cxnLst/>
                  <a:rect l="l" t="t" r="r" b="b"/>
                  <a:pathLst>
                    <a:path w="983" h="747" extrusionOk="0">
                      <a:moveTo>
                        <a:pt x="472" y="1"/>
                      </a:moveTo>
                      <a:cubicBezTo>
                        <a:pt x="1" y="1"/>
                        <a:pt x="1" y="747"/>
                        <a:pt x="472" y="747"/>
                      </a:cubicBezTo>
                      <a:cubicBezTo>
                        <a:pt x="982" y="747"/>
                        <a:pt x="982"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7007978" y="4499359"/>
                  <a:ext cx="70401" cy="90215"/>
                </a:xfrm>
                <a:custGeom>
                  <a:avLst/>
                  <a:gdLst/>
                  <a:ahLst/>
                  <a:cxnLst/>
                  <a:rect l="l" t="t" r="r" b="b"/>
                  <a:pathLst>
                    <a:path w="3720" h="4767" extrusionOk="0">
                      <a:moveTo>
                        <a:pt x="3222" y="0"/>
                      </a:moveTo>
                      <a:cubicBezTo>
                        <a:pt x="3102" y="0"/>
                        <a:pt x="2981" y="62"/>
                        <a:pt x="2906" y="214"/>
                      </a:cubicBezTo>
                      <a:cubicBezTo>
                        <a:pt x="1963" y="1549"/>
                        <a:pt x="1060" y="2884"/>
                        <a:pt x="118" y="4218"/>
                      </a:cubicBezTo>
                      <a:cubicBezTo>
                        <a:pt x="1" y="4375"/>
                        <a:pt x="79" y="4611"/>
                        <a:pt x="236" y="4729"/>
                      </a:cubicBezTo>
                      <a:cubicBezTo>
                        <a:pt x="298" y="4753"/>
                        <a:pt x="360" y="4767"/>
                        <a:pt x="420" y="4767"/>
                      </a:cubicBezTo>
                      <a:cubicBezTo>
                        <a:pt x="549" y="4767"/>
                        <a:pt x="666" y="4706"/>
                        <a:pt x="746" y="4572"/>
                      </a:cubicBezTo>
                      <a:cubicBezTo>
                        <a:pt x="1649" y="3237"/>
                        <a:pt x="2591" y="1902"/>
                        <a:pt x="3534" y="567"/>
                      </a:cubicBezTo>
                      <a:cubicBezTo>
                        <a:pt x="3720" y="275"/>
                        <a:pt x="3473" y="0"/>
                        <a:pt x="3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7015529" y="4534352"/>
                  <a:ext cx="109235" cy="154333"/>
                </a:xfrm>
                <a:custGeom>
                  <a:avLst/>
                  <a:gdLst/>
                  <a:ahLst/>
                  <a:cxnLst/>
                  <a:rect l="l" t="t" r="r" b="b"/>
                  <a:pathLst>
                    <a:path w="5772" h="8155" extrusionOk="0">
                      <a:moveTo>
                        <a:pt x="5269" y="1"/>
                      </a:moveTo>
                      <a:cubicBezTo>
                        <a:pt x="5160" y="1"/>
                        <a:pt x="5051" y="51"/>
                        <a:pt x="4980" y="171"/>
                      </a:cubicBezTo>
                      <a:lnTo>
                        <a:pt x="190" y="7630"/>
                      </a:lnTo>
                      <a:cubicBezTo>
                        <a:pt x="0" y="7901"/>
                        <a:pt x="242" y="8154"/>
                        <a:pt x="501" y="8154"/>
                      </a:cubicBezTo>
                      <a:cubicBezTo>
                        <a:pt x="616" y="8154"/>
                        <a:pt x="734" y="8104"/>
                        <a:pt x="818" y="7983"/>
                      </a:cubicBezTo>
                      <a:lnTo>
                        <a:pt x="5608" y="563"/>
                      </a:lnTo>
                      <a:cubicBezTo>
                        <a:pt x="5772" y="263"/>
                        <a:pt x="5518" y="1"/>
                        <a:pt x="52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7082164" y="4604658"/>
                  <a:ext cx="84803" cy="122237"/>
                </a:xfrm>
                <a:custGeom>
                  <a:avLst/>
                  <a:gdLst/>
                  <a:ahLst/>
                  <a:cxnLst/>
                  <a:rect l="l" t="t" r="r" b="b"/>
                  <a:pathLst>
                    <a:path w="4481" h="6459" extrusionOk="0">
                      <a:moveTo>
                        <a:pt x="3954" y="1"/>
                      </a:moveTo>
                      <a:cubicBezTo>
                        <a:pt x="3846" y="1"/>
                        <a:pt x="3737" y="44"/>
                        <a:pt x="3657" y="146"/>
                      </a:cubicBezTo>
                      <a:cubicBezTo>
                        <a:pt x="2322" y="1991"/>
                        <a:pt x="1145" y="3875"/>
                        <a:pt x="163" y="5917"/>
                      </a:cubicBezTo>
                      <a:cubicBezTo>
                        <a:pt x="1" y="6188"/>
                        <a:pt x="268" y="6458"/>
                        <a:pt x="514" y="6458"/>
                      </a:cubicBezTo>
                      <a:cubicBezTo>
                        <a:pt x="624" y="6458"/>
                        <a:pt x="730" y="6404"/>
                        <a:pt x="791" y="6270"/>
                      </a:cubicBezTo>
                      <a:cubicBezTo>
                        <a:pt x="1773" y="4268"/>
                        <a:pt x="2950" y="2344"/>
                        <a:pt x="4285" y="539"/>
                      </a:cubicBezTo>
                      <a:cubicBezTo>
                        <a:pt x="4480" y="260"/>
                        <a:pt x="4220" y="1"/>
                        <a:pt x="39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5611275" y="2089639"/>
                  <a:ext cx="2529686" cy="1806070"/>
                </a:xfrm>
                <a:custGeom>
                  <a:avLst/>
                  <a:gdLst/>
                  <a:ahLst/>
                  <a:cxnLst/>
                  <a:rect l="l" t="t" r="r" b="b"/>
                  <a:pathLst>
                    <a:path w="133669" h="95433" extrusionOk="0">
                      <a:moveTo>
                        <a:pt x="123933" y="0"/>
                      </a:moveTo>
                      <a:cubicBezTo>
                        <a:pt x="122873" y="1178"/>
                        <a:pt x="94687" y="18451"/>
                        <a:pt x="85187" y="24065"/>
                      </a:cubicBezTo>
                      <a:cubicBezTo>
                        <a:pt x="83067" y="25321"/>
                        <a:pt x="80947" y="26695"/>
                        <a:pt x="78513" y="27166"/>
                      </a:cubicBezTo>
                      <a:lnTo>
                        <a:pt x="54803" y="28344"/>
                      </a:lnTo>
                      <a:cubicBezTo>
                        <a:pt x="54803" y="28344"/>
                        <a:pt x="46205" y="31248"/>
                        <a:pt x="40984" y="35331"/>
                      </a:cubicBezTo>
                      <a:cubicBezTo>
                        <a:pt x="35763" y="39414"/>
                        <a:pt x="30503" y="53507"/>
                        <a:pt x="30503" y="53507"/>
                      </a:cubicBezTo>
                      <a:lnTo>
                        <a:pt x="1" y="61515"/>
                      </a:lnTo>
                      <a:cubicBezTo>
                        <a:pt x="40" y="61594"/>
                        <a:pt x="79" y="61672"/>
                        <a:pt x="119" y="61751"/>
                      </a:cubicBezTo>
                      <a:cubicBezTo>
                        <a:pt x="354" y="62104"/>
                        <a:pt x="550" y="62457"/>
                        <a:pt x="707" y="62850"/>
                      </a:cubicBezTo>
                      <a:lnTo>
                        <a:pt x="2670" y="67246"/>
                      </a:lnTo>
                      <a:cubicBezTo>
                        <a:pt x="3181" y="68267"/>
                        <a:pt x="3652" y="69288"/>
                        <a:pt x="4083" y="70269"/>
                      </a:cubicBezTo>
                      <a:cubicBezTo>
                        <a:pt x="4908" y="71839"/>
                        <a:pt x="5693" y="73449"/>
                        <a:pt x="6400" y="75058"/>
                      </a:cubicBezTo>
                      <a:cubicBezTo>
                        <a:pt x="8968" y="75331"/>
                        <a:pt x="12554" y="75603"/>
                        <a:pt x="16622" y="75603"/>
                      </a:cubicBezTo>
                      <a:cubicBezTo>
                        <a:pt x="26049" y="75603"/>
                        <a:pt x="38069" y="74142"/>
                        <a:pt x="46048" y="67835"/>
                      </a:cubicBezTo>
                      <a:lnTo>
                        <a:pt x="46048" y="67835"/>
                      </a:lnTo>
                      <a:cubicBezTo>
                        <a:pt x="46048" y="67836"/>
                        <a:pt x="41809" y="75805"/>
                        <a:pt x="39021" y="80711"/>
                      </a:cubicBezTo>
                      <a:cubicBezTo>
                        <a:pt x="36234" y="85618"/>
                        <a:pt x="35096" y="87738"/>
                        <a:pt x="38511" y="89858"/>
                      </a:cubicBezTo>
                      <a:cubicBezTo>
                        <a:pt x="38511" y="89858"/>
                        <a:pt x="42083" y="87062"/>
                        <a:pt x="57320" y="87062"/>
                      </a:cubicBezTo>
                      <a:cubicBezTo>
                        <a:pt x="60847" y="87062"/>
                        <a:pt x="64999" y="87212"/>
                        <a:pt x="69877" y="87581"/>
                      </a:cubicBezTo>
                      <a:cubicBezTo>
                        <a:pt x="95786" y="89544"/>
                        <a:pt x="100850" y="95393"/>
                        <a:pt x="100850" y="95432"/>
                      </a:cubicBezTo>
                      <a:cubicBezTo>
                        <a:pt x="101203" y="94569"/>
                        <a:pt x="101478" y="93705"/>
                        <a:pt x="101753" y="92842"/>
                      </a:cubicBezTo>
                      <a:cubicBezTo>
                        <a:pt x="102460" y="90408"/>
                        <a:pt x="103009" y="87895"/>
                        <a:pt x="103402" y="85422"/>
                      </a:cubicBezTo>
                      <a:cubicBezTo>
                        <a:pt x="104501" y="78513"/>
                        <a:pt x="103991" y="71408"/>
                        <a:pt x="102420" y="64616"/>
                      </a:cubicBezTo>
                      <a:cubicBezTo>
                        <a:pt x="101675" y="61397"/>
                        <a:pt x="100732" y="58257"/>
                        <a:pt x="99672" y="55156"/>
                      </a:cubicBezTo>
                      <a:cubicBezTo>
                        <a:pt x="99358" y="54292"/>
                        <a:pt x="96100" y="46284"/>
                        <a:pt x="95825" y="45773"/>
                      </a:cubicBezTo>
                      <a:cubicBezTo>
                        <a:pt x="128251" y="36980"/>
                        <a:pt x="133668" y="7773"/>
                        <a:pt x="133668" y="7773"/>
                      </a:cubicBezTo>
                      <a:cubicBezTo>
                        <a:pt x="127466" y="5300"/>
                        <a:pt x="123933" y="0"/>
                        <a:pt x="123933"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5603857" y="2082069"/>
                  <a:ext cx="2544296" cy="1819942"/>
                </a:xfrm>
                <a:custGeom>
                  <a:avLst/>
                  <a:gdLst/>
                  <a:ahLst/>
                  <a:cxnLst/>
                  <a:rect l="l" t="t" r="r" b="b"/>
                  <a:pathLst>
                    <a:path w="134441" h="96166" extrusionOk="0">
                      <a:moveTo>
                        <a:pt x="124217" y="905"/>
                      </a:moveTo>
                      <a:cubicBezTo>
                        <a:pt x="126609" y="4219"/>
                        <a:pt x="129892" y="6794"/>
                        <a:pt x="133640" y="8400"/>
                      </a:cubicBezTo>
                      <a:lnTo>
                        <a:pt x="133640" y="8400"/>
                      </a:lnTo>
                      <a:cubicBezTo>
                        <a:pt x="132946" y="11852"/>
                        <a:pt x="131536" y="15226"/>
                        <a:pt x="129978" y="18380"/>
                      </a:cubicBezTo>
                      <a:cubicBezTo>
                        <a:pt x="126248" y="26035"/>
                        <a:pt x="120674" y="32630"/>
                        <a:pt x="113765" y="37615"/>
                      </a:cubicBezTo>
                      <a:cubicBezTo>
                        <a:pt x="108387" y="41384"/>
                        <a:pt x="102420" y="44132"/>
                        <a:pt x="96100" y="45820"/>
                      </a:cubicBezTo>
                      <a:cubicBezTo>
                        <a:pt x="95864" y="45899"/>
                        <a:pt x="95746" y="46134"/>
                        <a:pt x="95864" y="46370"/>
                      </a:cubicBezTo>
                      <a:cubicBezTo>
                        <a:pt x="96688" y="47901"/>
                        <a:pt x="97277" y="49628"/>
                        <a:pt x="97905" y="51237"/>
                      </a:cubicBezTo>
                      <a:cubicBezTo>
                        <a:pt x="98690" y="53122"/>
                        <a:pt x="99476" y="54967"/>
                        <a:pt x="100104" y="56890"/>
                      </a:cubicBezTo>
                      <a:cubicBezTo>
                        <a:pt x="102891" y="65173"/>
                        <a:pt x="104579" y="73888"/>
                        <a:pt x="103794" y="82642"/>
                      </a:cubicBezTo>
                      <a:cubicBezTo>
                        <a:pt x="103457" y="86911"/>
                        <a:pt x="102548" y="91108"/>
                        <a:pt x="101103" y="95131"/>
                      </a:cubicBezTo>
                      <a:lnTo>
                        <a:pt x="101103" y="95131"/>
                      </a:lnTo>
                      <a:cubicBezTo>
                        <a:pt x="100278" y="94386"/>
                        <a:pt x="99150" y="93864"/>
                        <a:pt x="98219" y="93399"/>
                      </a:cubicBezTo>
                      <a:cubicBezTo>
                        <a:pt x="93980" y="91318"/>
                        <a:pt x="89308" y="90219"/>
                        <a:pt x="84715" y="89394"/>
                      </a:cubicBezTo>
                      <a:cubicBezTo>
                        <a:pt x="76157" y="87863"/>
                        <a:pt x="67482" y="87118"/>
                        <a:pt x="58806" y="87078"/>
                      </a:cubicBezTo>
                      <a:cubicBezTo>
                        <a:pt x="58364" y="87075"/>
                        <a:pt x="57920" y="87073"/>
                        <a:pt x="57476" y="87073"/>
                      </a:cubicBezTo>
                      <a:cubicBezTo>
                        <a:pt x="52720" y="87073"/>
                        <a:pt x="47889" y="87293"/>
                        <a:pt x="43221" y="88335"/>
                      </a:cubicBezTo>
                      <a:cubicBezTo>
                        <a:pt x="42122" y="88570"/>
                        <a:pt x="41023" y="88884"/>
                        <a:pt x="39963" y="89316"/>
                      </a:cubicBezTo>
                      <a:cubicBezTo>
                        <a:pt x="39579" y="89421"/>
                        <a:pt x="39226" y="89587"/>
                        <a:pt x="38905" y="89816"/>
                      </a:cubicBezTo>
                      <a:lnTo>
                        <a:pt x="38905" y="89816"/>
                      </a:lnTo>
                      <a:cubicBezTo>
                        <a:pt x="37715" y="89010"/>
                        <a:pt x="36919" y="87978"/>
                        <a:pt x="37254" y="86450"/>
                      </a:cubicBezTo>
                      <a:cubicBezTo>
                        <a:pt x="37725" y="84487"/>
                        <a:pt x="38942" y="82721"/>
                        <a:pt x="39885" y="80994"/>
                      </a:cubicBezTo>
                      <a:cubicBezTo>
                        <a:pt x="41769" y="77657"/>
                        <a:pt x="43614" y="74281"/>
                        <a:pt x="45420" y="70905"/>
                      </a:cubicBezTo>
                      <a:lnTo>
                        <a:pt x="46754" y="68392"/>
                      </a:lnTo>
                      <a:cubicBezTo>
                        <a:pt x="46872" y="68127"/>
                        <a:pt x="46659" y="67862"/>
                        <a:pt x="46412" y="67862"/>
                      </a:cubicBezTo>
                      <a:cubicBezTo>
                        <a:pt x="46330" y="67862"/>
                        <a:pt x="46244" y="67892"/>
                        <a:pt x="46166" y="67961"/>
                      </a:cubicBezTo>
                      <a:cubicBezTo>
                        <a:pt x="41573" y="71572"/>
                        <a:pt x="35880" y="73456"/>
                        <a:pt x="30188" y="74516"/>
                      </a:cubicBezTo>
                      <a:cubicBezTo>
                        <a:pt x="25854" y="75270"/>
                        <a:pt x="21445" y="75647"/>
                        <a:pt x="17041" y="75647"/>
                      </a:cubicBezTo>
                      <a:cubicBezTo>
                        <a:pt x="15940" y="75647"/>
                        <a:pt x="14839" y="75623"/>
                        <a:pt x="13740" y="75576"/>
                      </a:cubicBezTo>
                      <a:cubicBezTo>
                        <a:pt x="11505" y="75500"/>
                        <a:pt x="9269" y="75352"/>
                        <a:pt x="7069" y="75094"/>
                      </a:cubicBezTo>
                      <a:lnTo>
                        <a:pt x="7069" y="75094"/>
                      </a:lnTo>
                      <a:cubicBezTo>
                        <a:pt x="6066" y="72875"/>
                        <a:pt x="4920" y="70693"/>
                        <a:pt x="3887" y="68510"/>
                      </a:cubicBezTo>
                      <a:cubicBezTo>
                        <a:pt x="3376" y="67372"/>
                        <a:pt x="2866" y="66273"/>
                        <a:pt x="2356" y="65134"/>
                      </a:cubicBezTo>
                      <a:lnTo>
                        <a:pt x="1649" y="63485"/>
                      </a:lnTo>
                      <a:cubicBezTo>
                        <a:pt x="1425" y="63005"/>
                        <a:pt x="1149" y="62552"/>
                        <a:pt x="927" y="62081"/>
                      </a:cubicBezTo>
                      <a:lnTo>
                        <a:pt x="927" y="62081"/>
                      </a:lnTo>
                      <a:lnTo>
                        <a:pt x="9539" y="59834"/>
                      </a:lnTo>
                      <a:lnTo>
                        <a:pt x="25203" y="55752"/>
                      </a:lnTo>
                      <a:lnTo>
                        <a:pt x="30149" y="54417"/>
                      </a:lnTo>
                      <a:cubicBezTo>
                        <a:pt x="30424" y="54378"/>
                        <a:pt x="30738" y="54299"/>
                        <a:pt x="31013" y="54221"/>
                      </a:cubicBezTo>
                      <a:cubicBezTo>
                        <a:pt x="31327" y="54064"/>
                        <a:pt x="31444" y="53514"/>
                        <a:pt x="31562" y="53161"/>
                      </a:cubicBezTo>
                      <a:cubicBezTo>
                        <a:pt x="32544" y="50727"/>
                        <a:pt x="33643" y="48293"/>
                        <a:pt x="34781" y="45938"/>
                      </a:cubicBezTo>
                      <a:cubicBezTo>
                        <a:pt x="36273" y="42954"/>
                        <a:pt x="37922" y="39892"/>
                        <a:pt x="40159" y="37380"/>
                      </a:cubicBezTo>
                      <a:cubicBezTo>
                        <a:pt x="41337" y="36124"/>
                        <a:pt x="42711" y="35064"/>
                        <a:pt x="44242" y="34200"/>
                      </a:cubicBezTo>
                      <a:cubicBezTo>
                        <a:pt x="45969" y="33140"/>
                        <a:pt x="47775" y="32198"/>
                        <a:pt x="49620" y="31374"/>
                      </a:cubicBezTo>
                      <a:cubicBezTo>
                        <a:pt x="51073" y="30706"/>
                        <a:pt x="52486" y="30117"/>
                        <a:pt x="53978" y="29568"/>
                      </a:cubicBezTo>
                      <a:cubicBezTo>
                        <a:pt x="54331" y="29450"/>
                        <a:pt x="54684" y="29332"/>
                        <a:pt x="55077" y="29175"/>
                      </a:cubicBezTo>
                      <a:lnTo>
                        <a:pt x="55273" y="29097"/>
                      </a:lnTo>
                      <a:lnTo>
                        <a:pt x="55234" y="29097"/>
                      </a:lnTo>
                      <a:cubicBezTo>
                        <a:pt x="56529" y="28940"/>
                        <a:pt x="57903" y="28979"/>
                        <a:pt x="59238" y="28901"/>
                      </a:cubicBezTo>
                      <a:lnTo>
                        <a:pt x="67128" y="28508"/>
                      </a:lnTo>
                      <a:lnTo>
                        <a:pt x="74901" y="28115"/>
                      </a:lnTo>
                      <a:cubicBezTo>
                        <a:pt x="76236" y="28037"/>
                        <a:pt x="77531" y="28037"/>
                        <a:pt x="78827" y="27919"/>
                      </a:cubicBezTo>
                      <a:cubicBezTo>
                        <a:pt x="80711" y="27723"/>
                        <a:pt x="82556" y="26624"/>
                        <a:pt x="84126" y="25721"/>
                      </a:cubicBezTo>
                      <a:cubicBezTo>
                        <a:pt x="85383" y="25014"/>
                        <a:pt x="86600" y="24268"/>
                        <a:pt x="87777" y="23562"/>
                      </a:cubicBezTo>
                      <a:cubicBezTo>
                        <a:pt x="90172" y="22109"/>
                        <a:pt x="92566" y="20696"/>
                        <a:pt x="94961" y="19243"/>
                      </a:cubicBezTo>
                      <a:cubicBezTo>
                        <a:pt x="100653" y="15750"/>
                        <a:pt x="106345" y="12256"/>
                        <a:pt x="112038" y="8723"/>
                      </a:cubicBezTo>
                      <a:cubicBezTo>
                        <a:pt x="115963" y="6289"/>
                        <a:pt x="119928" y="3934"/>
                        <a:pt x="123697" y="1264"/>
                      </a:cubicBezTo>
                      <a:cubicBezTo>
                        <a:pt x="123884" y="1147"/>
                        <a:pt x="124057" y="1030"/>
                        <a:pt x="124217" y="905"/>
                      </a:cubicBezTo>
                      <a:close/>
                      <a:moveTo>
                        <a:pt x="124313" y="0"/>
                      </a:moveTo>
                      <a:cubicBezTo>
                        <a:pt x="124215" y="0"/>
                        <a:pt x="124118" y="41"/>
                        <a:pt x="124050" y="126"/>
                      </a:cubicBezTo>
                      <a:cubicBezTo>
                        <a:pt x="123579" y="558"/>
                        <a:pt x="123029" y="950"/>
                        <a:pt x="122480" y="1264"/>
                      </a:cubicBezTo>
                      <a:cubicBezTo>
                        <a:pt x="121302" y="2049"/>
                        <a:pt x="120085" y="2834"/>
                        <a:pt x="118868" y="3580"/>
                      </a:cubicBezTo>
                      <a:cubicBezTo>
                        <a:pt x="115217" y="5936"/>
                        <a:pt x="111527" y="8212"/>
                        <a:pt x="107798" y="10529"/>
                      </a:cubicBezTo>
                      <a:cubicBezTo>
                        <a:pt x="100378" y="15122"/>
                        <a:pt x="92920" y="19675"/>
                        <a:pt x="85383" y="24151"/>
                      </a:cubicBezTo>
                      <a:cubicBezTo>
                        <a:pt x="83852" y="25132"/>
                        <a:pt x="82242" y="25996"/>
                        <a:pt x="80593" y="26702"/>
                      </a:cubicBezTo>
                      <a:cubicBezTo>
                        <a:pt x="79965" y="26938"/>
                        <a:pt x="79298" y="27095"/>
                        <a:pt x="78631" y="27173"/>
                      </a:cubicBezTo>
                      <a:cubicBezTo>
                        <a:pt x="77610" y="27252"/>
                        <a:pt x="76550" y="27291"/>
                        <a:pt x="75529" y="27330"/>
                      </a:cubicBezTo>
                      <a:lnTo>
                        <a:pt x="64145" y="27919"/>
                      </a:lnTo>
                      <a:lnTo>
                        <a:pt x="55548" y="28351"/>
                      </a:lnTo>
                      <a:cubicBezTo>
                        <a:pt x="54880" y="28429"/>
                        <a:pt x="54252" y="28626"/>
                        <a:pt x="53664" y="28901"/>
                      </a:cubicBezTo>
                      <a:cubicBezTo>
                        <a:pt x="51426" y="29725"/>
                        <a:pt x="49228" y="30706"/>
                        <a:pt x="47068" y="31766"/>
                      </a:cubicBezTo>
                      <a:cubicBezTo>
                        <a:pt x="44713" y="32983"/>
                        <a:pt x="42161" y="34318"/>
                        <a:pt x="40238" y="36202"/>
                      </a:cubicBezTo>
                      <a:cubicBezTo>
                        <a:pt x="38628" y="37890"/>
                        <a:pt x="37254" y="39814"/>
                        <a:pt x="36116" y="41894"/>
                      </a:cubicBezTo>
                      <a:cubicBezTo>
                        <a:pt x="34075" y="45467"/>
                        <a:pt x="32308" y="49196"/>
                        <a:pt x="30856" y="53082"/>
                      </a:cubicBezTo>
                      <a:lnTo>
                        <a:pt x="30624" y="53603"/>
                      </a:lnTo>
                      <a:lnTo>
                        <a:pt x="30624" y="53603"/>
                      </a:lnTo>
                      <a:lnTo>
                        <a:pt x="20531" y="56223"/>
                      </a:lnTo>
                      <a:lnTo>
                        <a:pt x="4122" y="60541"/>
                      </a:lnTo>
                      <a:lnTo>
                        <a:pt x="314" y="61523"/>
                      </a:lnTo>
                      <a:cubicBezTo>
                        <a:pt x="118" y="61562"/>
                        <a:pt x="0" y="61797"/>
                        <a:pt x="79" y="61994"/>
                      </a:cubicBezTo>
                      <a:cubicBezTo>
                        <a:pt x="236" y="62465"/>
                        <a:pt x="550" y="62857"/>
                        <a:pt x="746" y="63328"/>
                      </a:cubicBezTo>
                      <a:cubicBezTo>
                        <a:pt x="1060" y="63917"/>
                        <a:pt x="1296" y="64545"/>
                        <a:pt x="1570" y="65134"/>
                      </a:cubicBezTo>
                      <a:cubicBezTo>
                        <a:pt x="2081" y="66312"/>
                        <a:pt x="2591" y="67489"/>
                        <a:pt x="3141" y="68628"/>
                      </a:cubicBezTo>
                      <a:cubicBezTo>
                        <a:pt x="3690" y="69806"/>
                        <a:pt x="4240" y="71023"/>
                        <a:pt x="4868" y="72200"/>
                      </a:cubicBezTo>
                      <a:cubicBezTo>
                        <a:pt x="5104" y="72711"/>
                        <a:pt x="5378" y="73260"/>
                        <a:pt x="5653" y="73770"/>
                      </a:cubicBezTo>
                      <a:lnTo>
                        <a:pt x="6006" y="74595"/>
                      </a:lnTo>
                      <a:cubicBezTo>
                        <a:pt x="6124" y="74948"/>
                        <a:pt x="6320" y="75301"/>
                        <a:pt x="6517" y="75616"/>
                      </a:cubicBezTo>
                      <a:cubicBezTo>
                        <a:pt x="6792" y="75969"/>
                        <a:pt x="7616" y="75890"/>
                        <a:pt x="8048" y="75930"/>
                      </a:cubicBezTo>
                      <a:cubicBezTo>
                        <a:pt x="8676" y="76008"/>
                        <a:pt x="9343" y="76047"/>
                        <a:pt x="9971" y="76087"/>
                      </a:cubicBezTo>
                      <a:cubicBezTo>
                        <a:pt x="11424" y="76204"/>
                        <a:pt x="12916" y="76283"/>
                        <a:pt x="14407" y="76322"/>
                      </a:cubicBezTo>
                      <a:cubicBezTo>
                        <a:pt x="15327" y="76347"/>
                        <a:pt x="16250" y="76361"/>
                        <a:pt x="17175" y="76361"/>
                      </a:cubicBezTo>
                      <a:cubicBezTo>
                        <a:pt x="23434" y="76361"/>
                        <a:pt x="29777" y="75740"/>
                        <a:pt x="35763" y="73927"/>
                      </a:cubicBezTo>
                      <a:cubicBezTo>
                        <a:pt x="39198" y="72975"/>
                        <a:pt x="42427" y="71433"/>
                        <a:pt x="45348" y="69429"/>
                      </a:cubicBezTo>
                      <a:lnTo>
                        <a:pt x="45348" y="69429"/>
                      </a:lnTo>
                      <a:cubicBezTo>
                        <a:pt x="44259" y="71478"/>
                        <a:pt x="43164" y="73527"/>
                        <a:pt x="42044" y="75576"/>
                      </a:cubicBezTo>
                      <a:cubicBezTo>
                        <a:pt x="41023" y="77421"/>
                        <a:pt x="40002" y="79266"/>
                        <a:pt x="38982" y="81111"/>
                      </a:cubicBezTo>
                      <a:cubicBezTo>
                        <a:pt x="38000" y="82799"/>
                        <a:pt x="36783" y="84644"/>
                        <a:pt x="36469" y="86607"/>
                      </a:cubicBezTo>
                      <a:cubicBezTo>
                        <a:pt x="36194" y="88413"/>
                        <a:pt x="37294" y="89630"/>
                        <a:pt x="38746" y="90533"/>
                      </a:cubicBezTo>
                      <a:cubicBezTo>
                        <a:pt x="38799" y="90568"/>
                        <a:pt x="38868" y="90588"/>
                        <a:pt x="38938" y="90588"/>
                      </a:cubicBezTo>
                      <a:cubicBezTo>
                        <a:pt x="39024" y="90588"/>
                        <a:pt x="39113" y="90558"/>
                        <a:pt x="39178" y="90494"/>
                      </a:cubicBezTo>
                      <a:lnTo>
                        <a:pt x="39178" y="90494"/>
                      </a:lnTo>
                      <a:cubicBezTo>
                        <a:pt x="39136" y="90525"/>
                        <a:pt x="39120" y="90537"/>
                        <a:pt x="39119" y="90537"/>
                      </a:cubicBezTo>
                      <a:cubicBezTo>
                        <a:pt x="39116" y="90537"/>
                        <a:pt x="39238" y="90444"/>
                        <a:pt x="39296" y="90415"/>
                      </a:cubicBezTo>
                      <a:cubicBezTo>
                        <a:pt x="39453" y="90297"/>
                        <a:pt x="39649" y="90219"/>
                        <a:pt x="39845" y="90140"/>
                      </a:cubicBezTo>
                      <a:cubicBezTo>
                        <a:pt x="40709" y="89748"/>
                        <a:pt x="41573" y="89434"/>
                        <a:pt x="42475" y="89237"/>
                      </a:cubicBezTo>
                      <a:cubicBezTo>
                        <a:pt x="46951" y="88060"/>
                        <a:pt x="51701" y="87863"/>
                        <a:pt x="56333" y="87785"/>
                      </a:cubicBezTo>
                      <a:cubicBezTo>
                        <a:pt x="57013" y="87776"/>
                        <a:pt x="57693" y="87771"/>
                        <a:pt x="58373" y="87771"/>
                      </a:cubicBezTo>
                      <a:cubicBezTo>
                        <a:pt x="66290" y="87771"/>
                        <a:pt x="74201" y="88401"/>
                        <a:pt x="82046" y="89630"/>
                      </a:cubicBezTo>
                      <a:cubicBezTo>
                        <a:pt x="87071" y="90454"/>
                        <a:pt x="92213" y="91514"/>
                        <a:pt x="96885" y="93556"/>
                      </a:cubicBezTo>
                      <a:cubicBezTo>
                        <a:pt x="97945" y="94027"/>
                        <a:pt x="98965" y="94576"/>
                        <a:pt x="99907" y="95204"/>
                      </a:cubicBezTo>
                      <a:cubicBezTo>
                        <a:pt x="100339" y="95479"/>
                        <a:pt x="100536" y="95715"/>
                        <a:pt x="100967" y="95990"/>
                      </a:cubicBezTo>
                      <a:lnTo>
                        <a:pt x="101007" y="96029"/>
                      </a:lnTo>
                      <a:cubicBezTo>
                        <a:pt x="101084" y="96122"/>
                        <a:pt x="101192" y="96166"/>
                        <a:pt x="101297" y="96166"/>
                      </a:cubicBezTo>
                      <a:cubicBezTo>
                        <a:pt x="101458" y="96166"/>
                        <a:pt x="101611" y="96062"/>
                        <a:pt x="101635" y="95872"/>
                      </a:cubicBezTo>
                      <a:cubicBezTo>
                        <a:pt x="102969" y="92221"/>
                        <a:pt x="103872" y="88413"/>
                        <a:pt x="104343" y="84527"/>
                      </a:cubicBezTo>
                      <a:cubicBezTo>
                        <a:pt x="104893" y="80130"/>
                        <a:pt x="104854" y="75694"/>
                        <a:pt x="104304" y="71297"/>
                      </a:cubicBezTo>
                      <a:cubicBezTo>
                        <a:pt x="103480" y="64584"/>
                        <a:pt x="101517" y="58068"/>
                        <a:pt x="98965" y="51826"/>
                      </a:cubicBezTo>
                      <a:cubicBezTo>
                        <a:pt x="98494" y="50570"/>
                        <a:pt x="97945" y="49314"/>
                        <a:pt x="97434" y="48058"/>
                      </a:cubicBezTo>
                      <a:cubicBezTo>
                        <a:pt x="97186" y="47500"/>
                        <a:pt x="96987" y="46942"/>
                        <a:pt x="96740" y="46403"/>
                      </a:cubicBezTo>
                      <a:lnTo>
                        <a:pt x="96740" y="46403"/>
                      </a:lnTo>
                      <a:cubicBezTo>
                        <a:pt x="107010" y="43501"/>
                        <a:pt x="116416" y="37930"/>
                        <a:pt x="123343" y="29803"/>
                      </a:cubicBezTo>
                      <a:cubicBezTo>
                        <a:pt x="127819" y="24543"/>
                        <a:pt x="131234" y="18498"/>
                        <a:pt x="133393" y="11981"/>
                      </a:cubicBezTo>
                      <a:cubicBezTo>
                        <a:pt x="133825" y="10764"/>
                        <a:pt x="134178" y="9547"/>
                        <a:pt x="134414" y="8252"/>
                      </a:cubicBezTo>
                      <a:cubicBezTo>
                        <a:pt x="134440" y="8105"/>
                        <a:pt x="134376" y="7985"/>
                        <a:pt x="134277" y="7908"/>
                      </a:cubicBezTo>
                      <a:lnTo>
                        <a:pt x="134277" y="7908"/>
                      </a:lnTo>
                      <a:cubicBezTo>
                        <a:pt x="134241" y="7871"/>
                        <a:pt x="134195" y="7840"/>
                        <a:pt x="134139" y="7820"/>
                      </a:cubicBezTo>
                      <a:cubicBezTo>
                        <a:pt x="130292" y="6250"/>
                        <a:pt x="126994" y="3580"/>
                        <a:pt x="124639" y="204"/>
                      </a:cubicBezTo>
                      <a:cubicBezTo>
                        <a:pt x="124572" y="70"/>
                        <a:pt x="124442" y="0"/>
                        <a:pt x="1243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6986442" y="2851143"/>
                  <a:ext cx="323920" cy="324677"/>
                </a:xfrm>
                <a:custGeom>
                  <a:avLst/>
                  <a:gdLst/>
                  <a:ahLst/>
                  <a:cxnLst/>
                  <a:rect l="l" t="t" r="r" b="b"/>
                  <a:pathLst>
                    <a:path w="17116" h="17156" extrusionOk="0">
                      <a:moveTo>
                        <a:pt x="8558" y="0"/>
                      </a:moveTo>
                      <a:lnTo>
                        <a:pt x="6909" y="4632"/>
                      </a:lnTo>
                      <a:lnTo>
                        <a:pt x="2513" y="2513"/>
                      </a:lnTo>
                      <a:lnTo>
                        <a:pt x="4593" y="6949"/>
                      </a:lnTo>
                      <a:lnTo>
                        <a:pt x="0" y="8597"/>
                      </a:lnTo>
                      <a:lnTo>
                        <a:pt x="4593" y="10246"/>
                      </a:lnTo>
                      <a:lnTo>
                        <a:pt x="2513" y="14643"/>
                      </a:lnTo>
                      <a:lnTo>
                        <a:pt x="6909" y="12562"/>
                      </a:lnTo>
                      <a:lnTo>
                        <a:pt x="8558" y="17155"/>
                      </a:lnTo>
                      <a:lnTo>
                        <a:pt x="10207" y="12562"/>
                      </a:lnTo>
                      <a:lnTo>
                        <a:pt x="14603" y="14643"/>
                      </a:lnTo>
                      <a:lnTo>
                        <a:pt x="12523" y="10246"/>
                      </a:lnTo>
                      <a:lnTo>
                        <a:pt x="17116" y="8597"/>
                      </a:lnTo>
                      <a:lnTo>
                        <a:pt x="12523" y="6949"/>
                      </a:lnTo>
                      <a:lnTo>
                        <a:pt x="14603" y="2513"/>
                      </a:lnTo>
                      <a:lnTo>
                        <a:pt x="10207" y="4632"/>
                      </a:lnTo>
                      <a:lnTo>
                        <a:pt x="8558" y="0"/>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317781" y="2488597"/>
                  <a:ext cx="323939" cy="324677"/>
                </a:xfrm>
                <a:custGeom>
                  <a:avLst/>
                  <a:gdLst/>
                  <a:ahLst/>
                  <a:cxnLst/>
                  <a:rect l="l" t="t" r="r" b="b"/>
                  <a:pathLst>
                    <a:path w="17117" h="17156" extrusionOk="0">
                      <a:moveTo>
                        <a:pt x="8558" y="0"/>
                      </a:moveTo>
                      <a:lnTo>
                        <a:pt x="6910" y="4593"/>
                      </a:lnTo>
                      <a:lnTo>
                        <a:pt x="2513" y="2513"/>
                      </a:lnTo>
                      <a:lnTo>
                        <a:pt x="2513" y="2513"/>
                      </a:lnTo>
                      <a:lnTo>
                        <a:pt x="4593" y="6909"/>
                      </a:lnTo>
                      <a:lnTo>
                        <a:pt x="0" y="8558"/>
                      </a:lnTo>
                      <a:lnTo>
                        <a:pt x="4593" y="10207"/>
                      </a:lnTo>
                      <a:lnTo>
                        <a:pt x="2513" y="14603"/>
                      </a:lnTo>
                      <a:lnTo>
                        <a:pt x="6910" y="12523"/>
                      </a:lnTo>
                      <a:lnTo>
                        <a:pt x="8558" y="17155"/>
                      </a:lnTo>
                      <a:lnTo>
                        <a:pt x="10207" y="12523"/>
                      </a:lnTo>
                      <a:lnTo>
                        <a:pt x="14643" y="14603"/>
                      </a:lnTo>
                      <a:lnTo>
                        <a:pt x="12523" y="10207"/>
                      </a:lnTo>
                      <a:lnTo>
                        <a:pt x="17116" y="8558"/>
                      </a:lnTo>
                      <a:lnTo>
                        <a:pt x="12523" y="6909"/>
                      </a:lnTo>
                      <a:lnTo>
                        <a:pt x="14643" y="2513"/>
                      </a:lnTo>
                      <a:lnTo>
                        <a:pt x="10207" y="4593"/>
                      </a:lnTo>
                      <a:lnTo>
                        <a:pt x="8558" y="0"/>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6752415" y="3377126"/>
                  <a:ext cx="324677" cy="323939"/>
                </a:xfrm>
                <a:custGeom>
                  <a:avLst/>
                  <a:gdLst/>
                  <a:ahLst/>
                  <a:cxnLst/>
                  <a:rect l="l" t="t" r="r" b="b"/>
                  <a:pathLst>
                    <a:path w="17156" h="17117" extrusionOk="0">
                      <a:moveTo>
                        <a:pt x="8558" y="1"/>
                      </a:moveTo>
                      <a:lnTo>
                        <a:pt x="6949" y="4594"/>
                      </a:lnTo>
                      <a:lnTo>
                        <a:pt x="2513" y="2513"/>
                      </a:lnTo>
                      <a:lnTo>
                        <a:pt x="2513" y="2513"/>
                      </a:lnTo>
                      <a:lnTo>
                        <a:pt x="4593" y="6910"/>
                      </a:lnTo>
                      <a:lnTo>
                        <a:pt x="0" y="8558"/>
                      </a:lnTo>
                      <a:lnTo>
                        <a:pt x="4593" y="10207"/>
                      </a:lnTo>
                      <a:lnTo>
                        <a:pt x="2513" y="14643"/>
                      </a:lnTo>
                      <a:lnTo>
                        <a:pt x="6949" y="12523"/>
                      </a:lnTo>
                      <a:lnTo>
                        <a:pt x="8558" y="17116"/>
                      </a:lnTo>
                      <a:lnTo>
                        <a:pt x="10207" y="12523"/>
                      </a:lnTo>
                      <a:lnTo>
                        <a:pt x="14643" y="14643"/>
                      </a:lnTo>
                      <a:lnTo>
                        <a:pt x="12523" y="10207"/>
                      </a:lnTo>
                      <a:lnTo>
                        <a:pt x="17155" y="8558"/>
                      </a:lnTo>
                      <a:lnTo>
                        <a:pt x="12523" y="6910"/>
                      </a:lnTo>
                      <a:lnTo>
                        <a:pt x="14643" y="2513"/>
                      </a:lnTo>
                      <a:lnTo>
                        <a:pt x="14643" y="2513"/>
                      </a:lnTo>
                      <a:lnTo>
                        <a:pt x="10207" y="4594"/>
                      </a:lnTo>
                      <a:lnTo>
                        <a:pt x="8558"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6220933" y="2808789"/>
                  <a:ext cx="276400" cy="286789"/>
                </a:xfrm>
                <a:custGeom>
                  <a:avLst/>
                  <a:gdLst/>
                  <a:ahLst/>
                  <a:cxnLst/>
                  <a:rect l="l" t="t" r="r" b="b"/>
                  <a:pathLst>
                    <a:path w="14605" h="15154" extrusionOk="0">
                      <a:moveTo>
                        <a:pt x="6753" y="1"/>
                      </a:moveTo>
                      <a:cubicBezTo>
                        <a:pt x="4908" y="2552"/>
                        <a:pt x="3298" y="5300"/>
                        <a:pt x="1964" y="8166"/>
                      </a:cubicBezTo>
                      <a:lnTo>
                        <a:pt x="2081" y="8205"/>
                      </a:lnTo>
                      <a:lnTo>
                        <a:pt x="1" y="12641"/>
                      </a:lnTo>
                      <a:lnTo>
                        <a:pt x="4398" y="10521"/>
                      </a:lnTo>
                      <a:lnTo>
                        <a:pt x="6046" y="15153"/>
                      </a:lnTo>
                      <a:lnTo>
                        <a:pt x="7695" y="10521"/>
                      </a:lnTo>
                      <a:lnTo>
                        <a:pt x="12092" y="12641"/>
                      </a:lnTo>
                      <a:lnTo>
                        <a:pt x="10011" y="8205"/>
                      </a:lnTo>
                      <a:lnTo>
                        <a:pt x="14604" y="6596"/>
                      </a:lnTo>
                      <a:lnTo>
                        <a:pt x="10011" y="4947"/>
                      </a:lnTo>
                      <a:lnTo>
                        <a:pt x="12092" y="511"/>
                      </a:lnTo>
                      <a:lnTo>
                        <a:pt x="7695" y="2631"/>
                      </a:lnTo>
                      <a:lnTo>
                        <a:pt x="6753"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6619429" y="3078470"/>
                  <a:ext cx="249640" cy="248164"/>
                </a:xfrm>
                <a:custGeom>
                  <a:avLst/>
                  <a:gdLst/>
                  <a:ahLst/>
                  <a:cxnLst/>
                  <a:rect l="l" t="t" r="r" b="b"/>
                  <a:pathLst>
                    <a:path w="13191" h="13113" extrusionOk="0">
                      <a:moveTo>
                        <a:pt x="3691" y="1"/>
                      </a:moveTo>
                      <a:lnTo>
                        <a:pt x="1846" y="6556"/>
                      </a:lnTo>
                      <a:lnTo>
                        <a:pt x="1" y="13112"/>
                      </a:lnTo>
                      <a:lnTo>
                        <a:pt x="6596" y="11424"/>
                      </a:lnTo>
                      <a:lnTo>
                        <a:pt x="13191" y="9736"/>
                      </a:lnTo>
                      <a:lnTo>
                        <a:pt x="8441" y="4868"/>
                      </a:lnTo>
                      <a:lnTo>
                        <a:pt x="3691"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7225654" y="3571308"/>
                  <a:ext cx="237017" cy="222899"/>
                </a:xfrm>
                <a:custGeom>
                  <a:avLst/>
                  <a:gdLst/>
                  <a:ahLst/>
                  <a:cxnLst/>
                  <a:rect l="l" t="t" r="r" b="b"/>
                  <a:pathLst>
                    <a:path w="12524" h="11778" extrusionOk="0">
                      <a:moveTo>
                        <a:pt x="3023" y="1"/>
                      </a:moveTo>
                      <a:lnTo>
                        <a:pt x="1178" y="6596"/>
                      </a:lnTo>
                      <a:lnTo>
                        <a:pt x="1" y="10757"/>
                      </a:lnTo>
                      <a:cubicBezTo>
                        <a:pt x="1689" y="11071"/>
                        <a:pt x="3220" y="11424"/>
                        <a:pt x="4594" y="11778"/>
                      </a:cubicBezTo>
                      <a:lnTo>
                        <a:pt x="5928" y="11464"/>
                      </a:lnTo>
                      <a:lnTo>
                        <a:pt x="12523" y="9776"/>
                      </a:lnTo>
                      <a:lnTo>
                        <a:pt x="7773" y="4908"/>
                      </a:lnTo>
                      <a:lnTo>
                        <a:pt x="3023"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7856405" y="2301372"/>
                  <a:ext cx="208024" cy="248164"/>
                </a:xfrm>
                <a:custGeom>
                  <a:avLst/>
                  <a:gdLst/>
                  <a:ahLst/>
                  <a:cxnLst/>
                  <a:rect l="l" t="t" r="r" b="b"/>
                  <a:pathLst>
                    <a:path w="10992" h="13113" extrusionOk="0">
                      <a:moveTo>
                        <a:pt x="3690" y="1"/>
                      </a:moveTo>
                      <a:lnTo>
                        <a:pt x="1845" y="6556"/>
                      </a:lnTo>
                      <a:lnTo>
                        <a:pt x="0" y="13112"/>
                      </a:lnTo>
                      <a:lnTo>
                        <a:pt x="6595" y="11424"/>
                      </a:lnTo>
                      <a:lnTo>
                        <a:pt x="9186" y="10757"/>
                      </a:lnTo>
                      <a:cubicBezTo>
                        <a:pt x="9854" y="9618"/>
                        <a:pt x="10482" y="8519"/>
                        <a:pt x="10992" y="7459"/>
                      </a:cubicBezTo>
                      <a:lnTo>
                        <a:pt x="8440" y="4868"/>
                      </a:lnTo>
                      <a:lnTo>
                        <a:pt x="3690"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6157337" y="3265234"/>
                  <a:ext cx="222142" cy="227346"/>
                </a:xfrm>
                <a:custGeom>
                  <a:avLst/>
                  <a:gdLst/>
                  <a:ahLst/>
                  <a:cxnLst/>
                  <a:rect l="l" t="t" r="r" b="b"/>
                  <a:pathLst>
                    <a:path w="11738" h="12013" extrusionOk="0">
                      <a:moveTo>
                        <a:pt x="3376" y="0"/>
                      </a:moveTo>
                      <a:lnTo>
                        <a:pt x="1531" y="6556"/>
                      </a:lnTo>
                      <a:lnTo>
                        <a:pt x="0" y="12013"/>
                      </a:lnTo>
                      <a:cubicBezTo>
                        <a:pt x="4044" y="11424"/>
                        <a:pt x="8008" y="10246"/>
                        <a:pt x="11738" y="8519"/>
                      </a:cubicBezTo>
                      <a:lnTo>
                        <a:pt x="8165" y="4868"/>
                      </a:lnTo>
                      <a:lnTo>
                        <a:pt x="3376" y="0"/>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7188504" y="3235226"/>
                  <a:ext cx="228841" cy="228841"/>
                </a:xfrm>
                <a:custGeom>
                  <a:avLst/>
                  <a:gdLst/>
                  <a:ahLst/>
                  <a:cxnLst/>
                  <a:rect l="l" t="t" r="r" b="b"/>
                  <a:pathLst>
                    <a:path w="12092" h="12092" extrusionOk="0">
                      <a:moveTo>
                        <a:pt x="6046" y="1"/>
                      </a:moveTo>
                      <a:cubicBezTo>
                        <a:pt x="2710" y="1"/>
                        <a:pt x="1" y="2709"/>
                        <a:pt x="1" y="6046"/>
                      </a:cubicBezTo>
                      <a:cubicBezTo>
                        <a:pt x="1" y="9383"/>
                        <a:pt x="2710" y="12092"/>
                        <a:pt x="6046" y="12092"/>
                      </a:cubicBezTo>
                      <a:cubicBezTo>
                        <a:pt x="9383" y="12092"/>
                        <a:pt x="12092" y="9383"/>
                        <a:pt x="12092" y="6046"/>
                      </a:cubicBezTo>
                      <a:cubicBezTo>
                        <a:pt x="12092" y="2709"/>
                        <a:pt x="9383" y="1"/>
                        <a:pt x="604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6392954" y="3601777"/>
                  <a:ext cx="247293" cy="150094"/>
                </a:xfrm>
                <a:custGeom>
                  <a:avLst/>
                  <a:gdLst/>
                  <a:ahLst/>
                  <a:cxnLst/>
                  <a:rect l="l" t="t" r="r" b="b"/>
                  <a:pathLst>
                    <a:path w="13067" h="7931" extrusionOk="0">
                      <a:moveTo>
                        <a:pt x="6962" y="0"/>
                      </a:moveTo>
                      <a:cubicBezTo>
                        <a:pt x="2872" y="0"/>
                        <a:pt x="1" y="4062"/>
                        <a:pt x="1290" y="7930"/>
                      </a:cubicBezTo>
                      <a:cubicBezTo>
                        <a:pt x="3724" y="7381"/>
                        <a:pt x="7453" y="6831"/>
                        <a:pt x="13027" y="6674"/>
                      </a:cubicBezTo>
                      <a:cubicBezTo>
                        <a:pt x="13067" y="6478"/>
                        <a:pt x="13067" y="6242"/>
                        <a:pt x="13067" y="6046"/>
                      </a:cubicBezTo>
                      <a:cubicBezTo>
                        <a:pt x="13067" y="2709"/>
                        <a:pt x="10358" y="0"/>
                        <a:pt x="7021" y="0"/>
                      </a:cubicBezTo>
                      <a:cubicBezTo>
                        <a:pt x="7002" y="0"/>
                        <a:pt x="6982" y="0"/>
                        <a:pt x="6962"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5812619" y="3157679"/>
                  <a:ext cx="266729" cy="192448"/>
                </a:xfrm>
                <a:custGeom>
                  <a:avLst/>
                  <a:gdLst/>
                  <a:ahLst/>
                  <a:cxnLst/>
                  <a:rect l="l" t="t" r="r" b="b"/>
                  <a:pathLst>
                    <a:path w="14094" h="10169" extrusionOk="0">
                      <a:moveTo>
                        <a:pt x="10482" y="1"/>
                      </a:moveTo>
                      <a:lnTo>
                        <a:pt x="196" y="2709"/>
                      </a:lnTo>
                      <a:cubicBezTo>
                        <a:pt x="79" y="3141"/>
                        <a:pt x="0" y="3652"/>
                        <a:pt x="0" y="4123"/>
                      </a:cubicBezTo>
                      <a:cubicBezTo>
                        <a:pt x="0" y="7459"/>
                        <a:pt x="2748" y="10168"/>
                        <a:pt x="6085" y="10168"/>
                      </a:cubicBezTo>
                      <a:cubicBezTo>
                        <a:pt x="11345" y="10168"/>
                        <a:pt x="14093" y="3848"/>
                        <a:pt x="10482"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6667726" y="2681745"/>
                  <a:ext cx="228841" cy="228841"/>
                </a:xfrm>
                <a:custGeom>
                  <a:avLst/>
                  <a:gdLst/>
                  <a:ahLst/>
                  <a:cxnLst/>
                  <a:rect l="l" t="t" r="r" b="b"/>
                  <a:pathLst>
                    <a:path w="12092" h="12092" extrusionOk="0">
                      <a:moveTo>
                        <a:pt x="6046" y="1"/>
                      </a:moveTo>
                      <a:cubicBezTo>
                        <a:pt x="2709" y="1"/>
                        <a:pt x="0" y="2709"/>
                        <a:pt x="0" y="6046"/>
                      </a:cubicBezTo>
                      <a:cubicBezTo>
                        <a:pt x="0" y="9383"/>
                        <a:pt x="2709" y="12092"/>
                        <a:pt x="6046" y="12092"/>
                      </a:cubicBezTo>
                      <a:cubicBezTo>
                        <a:pt x="9422" y="12092"/>
                        <a:pt x="12091" y="9383"/>
                        <a:pt x="12091" y="6046"/>
                      </a:cubicBezTo>
                      <a:cubicBezTo>
                        <a:pt x="12091" y="2709"/>
                        <a:pt x="9422" y="1"/>
                        <a:pt x="604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7529513" y="2250566"/>
                  <a:ext cx="256320" cy="189477"/>
                </a:xfrm>
                <a:custGeom>
                  <a:avLst/>
                  <a:gdLst/>
                  <a:ahLst/>
                  <a:cxnLst/>
                  <a:rect l="l" t="t" r="r" b="b"/>
                  <a:pathLst>
                    <a:path w="13544" h="10012" extrusionOk="0">
                      <a:moveTo>
                        <a:pt x="10168" y="1"/>
                      </a:moveTo>
                      <a:lnTo>
                        <a:pt x="10168" y="1"/>
                      </a:lnTo>
                      <a:cubicBezTo>
                        <a:pt x="6949" y="1964"/>
                        <a:pt x="3455" y="4162"/>
                        <a:pt x="0" y="6282"/>
                      </a:cubicBezTo>
                      <a:cubicBezTo>
                        <a:pt x="943" y="8519"/>
                        <a:pt x="3141" y="10011"/>
                        <a:pt x="5575" y="10011"/>
                      </a:cubicBezTo>
                      <a:cubicBezTo>
                        <a:pt x="10757" y="10011"/>
                        <a:pt x="13544" y="3926"/>
                        <a:pt x="10168"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6648403" y="2429892"/>
                  <a:ext cx="460635" cy="335086"/>
                </a:xfrm>
                <a:custGeom>
                  <a:avLst/>
                  <a:gdLst/>
                  <a:ahLst/>
                  <a:cxnLst/>
                  <a:rect l="l" t="t" r="r" b="b"/>
                  <a:pathLst>
                    <a:path w="24340" h="17706" extrusionOk="0">
                      <a:moveTo>
                        <a:pt x="16645" y="1"/>
                      </a:moveTo>
                      <a:lnTo>
                        <a:pt x="6124" y="904"/>
                      </a:lnTo>
                      <a:lnTo>
                        <a:pt x="6124" y="8755"/>
                      </a:lnTo>
                      <a:cubicBezTo>
                        <a:pt x="6124" y="8755"/>
                        <a:pt x="2356" y="9815"/>
                        <a:pt x="1" y="10404"/>
                      </a:cubicBezTo>
                      <a:cubicBezTo>
                        <a:pt x="1" y="10404"/>
                        <a:pt x="864" y="17705"/>
                        <a:pt x="12091" y="17705"/>
                      </a:cubicBezTo>
                      <a:cubicBezTo>
                        <a:pt x="23319" y="17705"/>
                        <a:pt x="24339" y="9226"/>
                        <a:pt x="24339" y="9226"/>
                      </a:cubicBezTo>
                      <a:lnTo>
                        <a:pt x="16645" y="8127"/>
                      </a:lnTo>
                      <a:lnTo>
                        <a:pt x="166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6641723" y="2423211"/>
                  <a:ext cx="473996" cy="349848"/>
                </a:xfrm>
                <a:custGeom>
                  <a:avLst/>
                  <a:gdLst/>
                  <a:ahLst/>
                  <a:cxnLst/>
                  <a:rect l="l" t="t" r="r" b="b"/>
                  <a:pathLst>
                    <a:path w="25046" h="18486" extrusionOk="0">
                      <a:moveTo>
                        <a:pt x="770" y="10670"/>
                      </a:moveTo>
                      <a:lnTo>
                        <a:pt x="770" y="10670"/>
                      </a:lnTo>
                      <a:cubicBezTo>
                        <a:pt x="772" y="10670"/>
                        <a:pt x="777" y="10684"/>
                        <a:pt x="785" y="10718"/>
                      </a:cubicBezTo>
                      <a:lnTo>
                        <a:pt x="771" y="10736"/>
                      </a:lnTo>
                      <a:lnTo>
                        <a:pt x="771" y="10736"/>
                      </a:lnTo>
                      <a:cubicBezTo>
                        <a:pt x="768" y="10698"/>
                        <a:pt x="766" y="10670"/>
                        <a:pt x="770" y="10670"/>
                      </a:cubicBezTo>
                      <a:close/>
                      <a:moveTo>
                        <a:pt x="16606" y="779"/>
                      </a:moveTo>
                      <a:lnTo>
                        <a:pt x="16606" y="8480"/>
                      </a:lnTo>
                      <a:cubicBezTo>
                        <a:pt x="16606" y="8637"/>
                        <a:pt x="16723" y="8755"/>
                        <a:pt x="16880" y="8833"/>
                      </a:cubicBezTo>
                      <a:lnTo>
                        <a:pt x="24292" y="9887"/>
                      </a:lnTo>
                      <a:lnTo>
                        <a:pt x="24292" y="9887"/>
                      </a:lnTo>
                      <a:cubicBezTo>
                        <a:pt x="24253" y="10020"/>
                        <a:pt x="24209" y="10153"/>
                        <a:pt x="24182" y="10286"/>
                      </a:cubicBezTo>
                      <a:cubicBezTo>
                        <a:pt x="24025" y="10914"/>
                        <a:pt x="23750" y="11542"/>
                        <a:pt x="23475" y="12131"/>
                      </a:cubicBezTo>
                      <a:cubicBezTo>
                        <a:pt x="22416" y="14054"/>
                        <a:pt x="20767" y="15585"/>
                        <a:pt x="18765" y="16488"/>
                      </a:cubicBezTo>
                      <a:cubicBezTo>
                        <a:pt x="16854" y="17361"/>
                        <a:pt x="14675" y="17737"/>
                        <a:pt x="12507" y="17737"/>
                      </a:cubicBezTo>
                      <a:cubicBezTo>
                        <a:pt x="11067" y="17737"/>
                        <a:pt x="9631" y="17571"/>
                        <a:pt x="8283" y="17273"/>
                      </a:cubicBezTo>
                      <a:cubicBezTo>
                        <a:pt x="5889" y="16763"/>
                        <a:pt x="3573" y="15625"/>
                        <a:pt x="2081" y="13662"/>
                      </a:cubicBezTo>
                      <a:cubicBezTo>
                        <a:pt x="1610" y="13034"/>
                        <a:pt x="1256" y="12327"/>
                        <a:pt x="982" y="11581"/>
                      </a:cubicBezTo>
                      <a:cubicBezTo>
                        <a:pt x="913" y="11375"/>
                        <a:pt x="874" y="11199"/>
                        <a:pt x="813" y="11000"/>
                      </a:cubicBezTo>
                      <a:lnTo>
                        <a:pt x="813" y="11000"/>
                      </a:lnTo>
                      <a:cubicBezTo>
                        <a:pt x="2750" y="10542"/>
                        <a:pt x="4655" y="9984"/>
                        <a:pt x="6595" y="9461"/>
                      </a:cubicBezTo>
                      <a:cubicBezTo>
                        <a:pt x="6752" y="9422"/>
                        <a:pt x="6870" y="9265"/>
                        <a:pt x="6870" y="9108"/>
                      </a:cubicBezTo>
                      <a:lnTo>
                        <a:pt x="6870" y="1616"/>
                      </a:lnTo>
                      <a:lnTo>
                        <a:pt x="6870" y="1616"/>
                      </a:lnTo>
                      <a:lnTo>
                        <a:pt x="15663" y="864"/>
                      </a:lnTo>
                      <a:lnTo>
                        <a:pt x="16606" y="779"/>
                      </a:lnTo>
                      <a:close/>
                      <a:moveTo>
                        <a:pt x="16959" y="1"/>
                      </a:moveTo>
                      <a:lnTo>
                        <a:pt x="7773" y="825"/>
                      </a:lnTo>
                      <a:lnTo>
                        <a:pt x="6614" y="895"/>
                      </a:lnTo>
                      <a:lnTo>
                        <a:pt x="6614" y="895"/>
                      </a:lnTo>
                      <a:cubicBezTo>
                        <a:pt x="6570" y="881"/>
                        <a:pt x="6524" y="874"/>
                        <a:pt x="6477" y="874"/>
                      </a:cubicBezTo>
                      <a:cubicBezTo>
                        <a:pt x="6281" y="874"/>
                        <a:pt x="6085" y="1002"/>
                        <a:pt x="6085" y="1257"/>
                      </a:cubicBezTo>
                      <a:lnTo>
                        <a:pt x="6085" y="8830"/>
                      </a:lnTo>
                      <a:lnTo>
                        <a:pt x="6085" y="8830"/>
                      </a:lnTo>
                      <a:cubicBezTo>
                        <a:pt x="4171" y="9354"/>
                        <a:pt x="2223" y="9877"/>
                        <a:pt x="275" y="10364"/>
                      </a:cubicBezTo>
                      <a:cubicBezTo>
                        <a:pt x="118" y="10443"/>
                        <a:pt x="0" y="10560"/>
                        <a:pt x="0" y="10757"/>
                      </a:cubicBezTo>
                      <a:cubicBezTo>
                        <a:pt x="393" y="14172"/>
                        <a:pt x="3690" y="16684"/>
                        <a:pt x="6752" y="17666"/>
                      </a:cubicBezTo>
                      <a:cubicBezTo>
                        <a:pt x="8542" y="18211"/>
                        <a:pt x="10409" y="18485"/>
                        <a:pt x="12277" y="18485"/>
                      </a:cubicBezTo>
                      <a:cubicBezTo>
                        <a:pt x="14178" y="18485"/>
                        <a:pt x="16079" y="18201"/>
                        <a:pt x="17901" y="17627"/>
                      </a:cubicBezTo>
                      <a:cubicBezTo>
                        <a:pt x="20296" y="16841"/>
                        <a:pt x="22337" y="15271"/>
                        <a:pt x="23672" y="13151"/>
                      </a:cubicBezTo>
                      <a:cubicBezTo>
                        <a:pt x="24378" y="12091"/>
                        <a:pt x="24849" y="10835"/>
                        <a:pt x="25046" y="9579"/>
                      </a:cubicBezTo>
                      <a:cubicBezTo>
                        <a:pt x="25046" y="9422"/>
                        <a:pt x="24967" y="9265"/>
                        <a:pt x="24771" y="9226"/>
                      </a:cubicBezTo>
                      <a:lnTo>
                        <a:pt x="17351" y="8166"/>
                      </a:lnTo>
                      <a:lnTo>
                        <a:pt x="17351" y="8166"/>
                      </a:lnTo>
                      <a:lnTo>
                        <a:pt x="17351" y="354"/>
                      </a:lnTo>
                      <a:cubicBezTo>
                        <a:pt x="17351" y="158"/>
                        <a:pt x="17194" y="1"/>
                        <a:pt x="169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6441875" y="1825162"/>
                  <a:ext cx="936825" cy="634271"/>
                </a:xfrm>
                <a:custGeom>
                  <a:avLst/>
                  <a:gdLst/>
                  <a:ahLst/>
                  <a:cxnLst/>
                  <a:rect l="l" t="t" r="r" b="b"/>
                  <a:pathLst>
                    <a:path w="49502" h="33515" extrusionOk="0">
                      <a:moveTo>
                        <a:pt x="38746" y="0"/>
                      </a:moveTo>
                      <a:lnTo>
                        <a:pt x="2395" y="2944"/>
                      </a:lnTo>
                      <a:cubicBezTo>
                        <a:pt x="2748" y="6713"/>
                        <a:pt x="2552" y="10521"/>
                        <a:pt x="1806" y="14211"/>
                      </a:cubicBezTo>
                      <a:cubicBezTo>
                        <a:pt x="1256" y="16606"/>
                        <a:pt x="432" y="18922"/>
                        <a:pt x="197" y="21356"/>
                      </a:cubicBezTo>
                      <a:cubicBezTo>
                        <a:pt x="0" y="23515"/>
                        <a:pt x="354" y="25713"/>
                        <a:pt x="1296" y="27676"/>
                      </a:cubicBezTo>
                      <a:cubicBezTo>
                        <a:pt x="2866" y="30738"/>
                        <a:pt x="6124" y="32033"/>
                        <a:pt x="9304" y="32661"/>
                      </a:cubicBezTo>
                      <a:cubicBezTo>
                        <a:pt x="12447" y="33226"/>
                        <a:pt x="15609" y="33514"/>
                        <a:pt x="18777" y="33514"/>
                      </a:cubicBezTo>
                      <a:cubicBezTo>
                        <a:pt x="20237" y="33514"/>
                        <a:pt x="21699" y="33453"/>
                        <a:pt x="23161" y="33329"/>
                      </a:cubicBezTo>
                      <a:cubicBezTo>
                        <a:pt x="26577" y="33093"/>
                        <a:pt x="30385" y="32779"/>
                        <a:pt x="33486" y="31366"/>
                      </a:cubicBezTo>
                      <a:cubicBezTo>
                        <a:pt x="39845" y="28422"/>
                        <a:pt x="40356" y="23593"/>
                        <a:pt x="40356" y="23593"/>
                      </a:cubicBezTo>
                      <a:cubicBezTo>
                        <a:pt x="40356" y="23593"/>
                        <a:pt x="41082" y="23929"/>
                        <a:pt x="42131" y="23929"/>
                      </a:cubicBezTo>
                      <a:cubicBezTo>
                        <a:pt x="43861" y="23929"/>
                        <a:pt x="46466" y="23016"/>
                        <a:pt x="48128" y="18176"/>
                      </a:cubicBezTo>
                      <a:cubicBezTo>
                        <a:pt x="49502" y="14177"/>
                        <a:pt x="48007" y="12671"/>
                        <a:pt x="45997" y="12671"/>
                      </a:cubicBezTo>
                      <a:cubicBezTo>
                        <a:pt x="44100" y="12671"/>
                        <a:pt x="41744" y="14011"/>
                        <a:pt x="40905" y="15860"/>
                      </a:cubicBezTo>
                      <a:cubicBezTo>
                        <a:pt x="40905" y="15860"/>
                        <a:pt x="39531" y="3533"/>
                        <a:pt x="3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6432961" y="1816949"/>
                  <a:ext cx="938320" cy="649203"/>
                </a:xfrm>
                <a:custGeom>
                  <a:avLst/>
                  <a:gdLst/>
                  <a:ahLst/>
                  <a:cxnLst/>
                  <a:rect l="l" t="t" r="r" b="b"/>
                  <a:pathLst>
                    <a:path w="49581" h="34304" extrusionOk="0">
                      <a:moveTo>
                        <a:pt x="38917" y="772"/>
                      </a:moveTo>
                      <a:cubicBezTo>
                        <a:pt x="39356" y="2965"/>
                        <a:pt x="39622" y="5192"/>
                        <a:pt x="39924" y="7383"/>
                      </a:cubicBezTo>
                      <a:cubicBezTo>
                        <a:pt x="40238" y="9856"/>
                        <a:pt x="40513" y="12250"/>
                        <a:pt x="40827" y="14684"/>
                      </a:cubicBezTo>
                      <a:cubicBezTo>
                        <a:pt x="40866" y="15195"/>
                        <a:pt x="40944" y="15744"/>
                        <a:pt x="40984" y="16255"/>
                      </a:cubicBezTo>
                      <a:cubicBezTo>
                        <a:pt x="41009" y="16457"/>
                        <a:pt x="41214" y="16627"/>
                        <a:pt x="41410" y="16627"/>
                      </a:cubicBezTo>
                      <a:cubicBezTo>
                        <a:pt x="41517" y="16627"/>
                        <a:pt x="41621" y="16576"/>
                        <a:pt x="41690" y="16451"/>
                      </a:cubicBezTo>
                      <a:cubicBezTo>
                        <a:pt x="42358" y="15116"/>
                        <a:pt x="43535" y="14135"/>
                        <a:pt x="44949" y="13703"/>
                      </a:cubicBezTo>
                      <a:cubicBezTo>
                        <a:pt x="45401" y="13558"/>
                        <a:pt x="45933" y="13452"/>
                        <a:pt x="46454" y="13452"/>
                      </a:cubicBezTo>
                      <a:cubicBezTo>
                        <a:pt x="47200" y="13452"/>
                        <a:pt x="47925" y="13668"/>
                        <a:pt x="48364" y="14292"/>
                      </a:cubicBezTo>
                      <a:cubicBezTo>
                        <a:pt x="48717" y="14959"/>
                        <a:pt x="48874" y="15744"/>
                        <a:pt x="48717" y="16490"/>
                      </a:cubicBezTo>
                      <a:cubicBezTo>
                        <a:pt x="48521" y="17864"/>
                        <a:pt x="48089" y="19159"/>
                        <a:pt x="47461" y="20376"/>
                      </a:cubicBezTo>
                      <a:cubicBezTo>
                        <a:pt x="46597" y="21986"/>
                        <a:pt x="45302" y="23517"/>
                        <a:pt x="43418" y="23910"/>
                      </a:cubicBezTo>
                      <a:cubicBezTo>
                        <a:pt x="43123" y="23949"/>
                        <a:pt x="42839" y="23968"/>
                        <a:pt x="42554" y="23968"/>
                      </a:cubicBezTo>
                      <a:cubicBezTo>
                        <a:pt x="42269" y="23968"/>
                        <a:pt x="41985" y="23949"/>
                        <a:pt x="41690" y="23910"/>
                      </a:cubicBezTo>
                      <a:cubicBezTo>
                        <a:pt x="41494" y="23870"/>
                        <a:pt x="41337" y="23792"/>
                        <a:pt x="41141" y="23752"/>
                      </a:cubicBezTo>
                      <a:cubicBezTo>
                        <a:pt x="41111" y="23752"/>
                        <a:pt x="40994" y="23686"/>
                        <a:pt x="40986" y="23686"/>
                      </a:cubicBezTo>
                      <a:lnTo>
                        <a:pt x="40986" y="23686"/>
                      </a:lnTo>
                      <a:cubicBezTo>
                        <a:pt x="40984" y="23686"/>
                        <a:pt x="40994" y="23694"/>
                        <a:pt x="41023" y="23713"/>
                      </a:cubicBezTo>
                      <a:cubicBezTo>
                        <a:pt x="40965" y="23675"/>
                        <a:pt x="40903" y="23657"/>
                        <a:pt x="40841" y="23657"/>
                      </a:cubicBezTo>
                      <a:cubicBezTo>
                        <a:pt x="40652" y="23657"/>
                        <a:pt x="40473" y="23820"/>
                        <a:pt x="40473" y="24027"/>
                      </a:cubicBezTo>
                      <a:lnTo>
                        <a:pt x="40473" y="24067"/>
                      </a:lnTo>
                      <a:cubicBezTo>
                        <a:pt x="40473" y="24145"/>
                        <a:pt x="40434" y="24302"/>
                        <a:pt x="40395" y="24420"/>
                      </a:cubicBezTo>
                      <a:cubicBezTo>
                        <a:pt x="40316" y="24812"/>
                        <a:pt x="40159" y="25166"/>
                        <a:pt x="40002" y="25519"/>
                      </a:cubicBezTo>
                      <a:cubicBezTo>
                        <a:pt x="39413" y="26893"/>
                        <a:pt x="38550" y="28110"/>
                        <a:pt x="37451" y="29052"/>
                      </a:cubicBezTo>
                      <a:cubicBezTo>
                        <a:pt x="33761" y="32428"/>
                        <a:pt x="28736" y="32978"/>
                        <a:pt x="23947" y="33370"/>
                      </a:cubicBezTo>
                      <a:cubicBezTo>
                        <a:pt x="22369" y="33485"/>
                        <a:pt x="20777" y="33546"/>
                        <a:pt x="19188" y="33546"/>
                      </a:cubicBezTo>
                      <a:cubicBezTo>
                        <a:pt x="18049" y="33546"/>
                        <a:pt x="16912" y="33514"/>
                        <a:pt x="15781" y="33449"/>
                      </a:cubicBezTo>
                      <a:cubicBezTo>
                        <a:pt x="13151" y="33331"/>
                        <a:pt x="10521" y="32938"/>
                        <a:pt x="8008" y="32271"/>
                      </a:cubicBezTo>
                      <a:cubicBezTo>
                        <a:pt x="5928" y="31643"/>
                        <a:pt x="3965" y="30622"/>
                        <a:pt x="2670" y="28817"/>
                      </a:cubicBezTo>
                      <a:cubicBezTo>
                        <a:pt x="1217" y="26736"/>
                        <a:pt x="825" y="24027"/>
                        <a:pt x="1099" y="21515"/>
                      </a:cubicBezTo>
                      <a:cubicBezTo>
                        <a:pt x="1413" y="18492"/>
                        <a:pt x="2552" y="15626"/>
                        <a:pt x="3023" y="12643"/>
                      </a:cubicBezTo>
                      <a:cubicBezTo>
                        <a:pt x="3438" y="9662"/>
                        <a:pt x="3527" y="6645"/>
                        <a:pt x="3289" y="3662"/>
                      </a:cubicBezTo>
                      <a:lnTo>
                        <a:pt x="3289" y="3662"/>
                      </a:lnTo>
                      <a:lnTo>
                        <a:pt x="15153" y="2711"/>
                      </a:lnTo>
                      <a:lnTo>
                        <a:pt x="34703" y="1102"/>
                      </a:lnTo>
                      <a:lnTo>
                        <a:pt x="38917" y="772"/>
                      </a:lnTo>
                      <a:close/>
                      <a:moveTo>
                        <a:pt x="39252" y="1"/>
                      </a:moveTo>
                      <a:cubicBezTo>
                        <a:pt x="39241" y="1"/>
                        <a:pt x="39229" y="1"/>
                        <a:pt x="39217" y="2"/>
                      </a:cubicBezTo>
                      <a:lnTo>
                        <a:pt x="26930" y="984"/>
                      </a:lnTo>
                      <a:lnTo>
                        <a:pt x="7380" y="2633"/>
                      </a:lnTo>
                      <a:lnTo>
                        <a:pt x="2905" y="2986"/>
                      </a:lnTo>
                      <a:cubicBezTo>
                        <a:pt x="2670" y="2986"/>
                        <a:pt x="2513" y="3143"/>
                        <a:pt x="2513" y="3378"/>
                      </a:cubicBezTo>
                      <a:cubicBezTo>
                        <a:pt x="2787" y="6401"/>
                        <a:pt x="2709" y="9463"/>
                        <a:pt x="2316" y="12486"/>
                      </a:cubicBezTo>
                      <a:cubicBezTo>
                        <a:pt x="1884" y="15312"/>
                        <a:pt x="864" y="17982"/>
                        <a:pt x="471" y="20808"/>
                      </a:cubicBezTo>
                      <a:cubicBezTo>
                        <a:pt x="0" y="23399"/>
                        <a:pt x="353" y="26029"/>
                        <a:pt x="1531" y="28385"/>
                      </a:cubicBezTo>
                      <a:cubicBezTo>
                        <a:pt x="2591" y="30269"/>
                        <a:pt x="4279" y="31682"/>
                        <a:pt x="6320" y="32467"/>
                      </a:cubicBezTo>
                      <a:cubicBezTo>
                        <a:pt x="8637" y="33449"/>
                        <a:pt x="11188" y="33763"/>
                        <a:pt x="13661" y="34038"/>
                      </a:cubicBezTo>
                      <a:cubicBezTo>
                        <a:pt x="15494" y="34209"/>
                        <a:pt x="17327" y="34304"/>
                        <a:pt x="19160" y="34304"/>
                      </a:cubicBezTo>
                      <a:cubicBezTo>
                        <a:pt x="20271" y="34304"/>
                        <a:pt x="21383" y="34269"/>
                        <a:pt x="22494" y="34195"/>
                      </a:cubicBezTo>
                      <a:cubicBezTo>
                        <a:pt x="27519" y="33920"/>
                        <a:pt x="32936" y="33527"/>
                        <a:pt x="37097" y="30348"/>
                      </a:cubicBezTo>
                      <a:cubicBezTo>
                        <a:pt x="38894" y="28954"/>
                        <a:pt x="40690" y="26843"/>
                        <a:pt x="41144" y="24523"/>
                      </a:cubicBezTo>
                      <a:lnTo>
                        <a:pt x="41144" y="24523"/>
                      </a:lnTo>
                      <a:cubicBezTo>
                        <a:pt x="41593" y="24667"/>
                        <a:pt x="42061" y="24739"/>
                        <a:pt x="42536" y="24739"/>
                      </a:cubicBezTo>
                      <a:cubicBezTo>
                        <a:pt x="42750" y="24739"/>
                        <a:pt x="42966" y="24724"/>
                        <a:pt x="43182" y="24695"/>
                      </a:cubicBezTo>
                      <a:cubicBezTo>
                        <a:pt x="45223" y="24459"/>
                        <a:pt x="46794" y="23007"/>
                        <a:pt x="47775" y="21279"/>
                      </a:cubicBezTo>
                      <a:cubicBezTo>
                        <a:pt x="48560" y="19984"/>
                        <a:pt x="49110" y="18531"/>
                        <a:pt x="49385" y="17079"/>
                      </a:cubicBezTo>
                      <a:cubicBezTo>
                        <a:pt x="49581" y="16137"/>
                        <a:pt x="49502" y="15155"/>
                        <a:pt x="49149" y="14252"/>
                      </a:cubicBezTo>
                      <a:cubicBezTo>
                        <a:pt x="48635" y="13164"/>
                        <a:pt x="47540" y="12728"/>
                        <a:pt x="46418" y="12728"/>
                      </a:cubicBezTo>
                      <a:cubicBezTo>
                        <a:pt x="46083" y="12728"/>
                        <a:pt x="45745" y="12767"/>
                        <a:pt x="45420" y="12839"/>
                      </a:cubicBezTo>
                      <a:cubicBezTo>
                        <a:pt x="43871" y="13097"/>
                        <a:pt x="42508" y="13965"/>
                        <a:pt x="41570" y="15203"/>
                      </a:cubicBezTo>
                      <a:lnTo>
                        <a:pt x="41570" y="15203"/>
                      </a:lnTo>
                      <a:cubicBezTo>
                        <a:pt x="41133" y="11393"/>
                        <a:pt x="40659" y="7582"/>
                        <a:pt x="40120" y="3771"/>
                      </a:cubicBezTo>
                      <a:cubicBezTo>
                        <a:pt x="39969" y="2639"/>
                        <a:pt x="39782" y="1543"/>
                        <a:pt x="39558" y="449"/>
                      </a:cubicBezTo>
                      <a:lnTo>
                        <a:pt x="39558" y="449"/>
                      </a:lnTo>
                      <a:cubicBezTo>
                        <a:pt x="39608" y="241"/>
                        <a:pt x="39506" y="1"/>
                        <a:pt x="39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7236554" y="2104003"/>
                  <a:ext cx="99810" cy="51590"/>
                </a:xfrm>
                <a:custGeom>
                  <a:avLst/>
                  <a:gdLst/>
                  <a:ahLst/>
                  <a:cxnLst/>
                  <a:rect l="l" t="t" r="r" b="b"/>
                  <a:pathLst>
                    <a:path w="5274" h="2726" extrusionOk="0">
                      <a:moveTo>
                        <a:pt x="759" y="2186"/>
                      </a:moveTo>
                      <a:lnTo>
                        <a:pt x="723" y="2222"/>
                      </a:lnTo>
                      <a:lnTo>
                        <a:pt x="723" y="2222"/>
                      </a:lnTo>
                      <a:cubicBezTo>
                        <a:pt x="735" y="2211"/>
                        <a:pt x="747" y="2199"/>
                        <a:pt x="759" y="2186"/>
                      </a:cubicBezTo>
                      <a:close/>
                      <a:moveTo>
                        <a:pt x="2821" y="0"/>
                      </a:moveTo>
                      <a:cubicBezTo>
                        <a:pt x="1729" y="0"/>
                        <a:pt x="888" y="854"/>
                        <a:pt x="210" y="1675"/>
                      </a:cubicBezTo>
                      <a:cubicBezTo>
                        <a:pt x="0" y="1945"/>
                        <a:pt x="247" y="2305"/>
                        <a:pt x="515" y="2305"/>
                      </a:cubicBezTo>
                      <a:cubicBezTo>
                        <a:pt x="585" y="2305"/>
                        <a:pt x="656" y="2280"/>
                        <a:pt x="721" y="2223"/>
                      </a:cubicBezTo>
                      <a:lnTo>
                        <a:pt x="721" y="2223"/>
                      </a:lnTo>
                      <a:cubicBezTo>
                        <a:pt x="721" y="2224"/>
                        <a:pt x="721" y="2224"/>
                        <a:pt x="720" y="2225"/>
                      </a:cubicBezTo>
                      <a:lnTo>
                        <a:pt x="723" y="2222"/>
                      </a:lnTo>
                      <a:lnTo>
                        <a:pt x="723" y="2222"/>
                      </a:lnTo>
                      <a:cubicBezTo>
                        <a:pt x="722" y="2223"/>
                        <a:pt x="722" y="2223"/>
                        <a:pt x="721" y="2223"/>
                      </a:cubicBezTo>
                      <a:lnTo>
                        <a:pt x="721" y="2223"/>
                      </a:lnTo>
                      <a:cubicBezTo>
                        <a:pt x="1297" y="1571"/>
                        <a:pt x="1948" y="732"/>
                        <a:pt x="2893" y="732"/>
                      </a:cubicBezTo>
                      <a:cubicBezTo>
                        <a:pt x="2915" y="732"/>
                        <a:pt x="2936" y="732"/>
                        <a:pt x="2958" y="733"/>
                      </a:cubicBezTo>
                      <a:cubicBezTo>
                        <a:pt x="3782" y="812"/>
                        <a:pt x="4449" y="1518"/>
                        <a:pt x="4528" y="2343"/>
                      </a:cubicBezTo>
                      <a:cubicBezTo>
                        <a:pt x="4528" y="2598"/>
                        <a:pt x="4714" y="2725"/>
                        <a:pt x="4901" y="2725"/>
                      </a:cubicBezTo>
                      <a:cubicBezTo>
                        <a:pt x="5087" y="2725"/>
                        <a:pt x="5274" y="2598"/>
                        <a:pt x="5274" y="2343"/>
                      </a:cubicBezTo>
                      <a:cubicBezTo>
                        <a:pt x="5195" y="1165"/>
                        <a:pt x="4332" y="223"/>
                        <a:pt x="3154" y="27"/>
                      </a:cubicBezTo>
                      <a:cubicBezTo>
                        <a:pt x="3040" y="9"/>
                        <a:pt x="2929" y="0"/>
                        <a:pt x="28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7260570" y="2110324"/>
                  <a:ext cx="52025" cy="101362"/>
                </a:xfrm>
                <a:custGeom>
                  <a:avLst/>
                  <a:gdLst/>
                  <a:ahLst/>
                  <a:cxnLst/>
                  <a:rect l="l" t="t" r="r" b="b"/>
                  <a:pathLst>
                    <a:path w="2749" h="5356" extrusionOk="0">
                      <a:moveTo>
                        <a:pt x="1986" y="0"/>
                      </a:moveTo>
                      <a:cubicBezTo>
                        <a:pt x="1776" y="0"/>
                        <a:pt x="1562" y="176"/>
                        <a:pt x="1610" y="438"/>
                      </a:cubicBezTo>
                      <a:cubicBezTo>
                        <a:pt x="2003" y="2048"/>
                        <a:pt x="1414" y="3697"/>
                        <a:pt x="158" y="4757"/>
                      </a:cubicBezTo>
                      <a:cubicBezTo>
                        <a:pt x="1" y="4874"/>
                        <a:pt x="1" y="5110"/>
                        <a:pt x="158" y="5267"/>
                      </a:cubicBezTo>
                      <a:cubicBezTo>
                        <a:pt x="217" y="5326"/>
                        <a:pt x="305" y="5355"/>
                        <a:pt x="398" y="5355"/>
                      </a:cubicBezTo>
                      <a:cubicBezTo>
                        <a:pt x="491" y="5355"/>
                        <a:pt x="590" y="5326"/>
                        <a:pt x="668" y="5267"/>
                      </a:cubicBezTo>
                      <a:cubicBezTo>
                        <a:pt x="2121" y="4050"/>
                        <a:pt x="2749" y="2087"/>
                        <a:pt x="2317" y="242"/>
                      </a:cubicBezTo>
                      <a:cubicBezTo>
                        <a:pt x="2255" y="73"/>
                        <a:pt x="2122" y="0"/>
                        <a:pt x="19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7226127" y="2221906"/>
                  <a:ext cx="50814" cy="19531"/>
                </a:xfrm>
                <a:custGeom>
                  <a:avLst/>
                  <a:gdLst/>
                  <a:ahLst/>
                  <a:cxnLst/>
                  <a:rect l="l" t="t" r="r" b="b"/>
                  <a:pathLst>
                    <a:path w="2685" h="1032" extrusionOk="0">
                      <a:moveTo>
                        <a:pt x="2261" y="0"/>
                      </a:moveTo>
                      <a:cubicBezTo>
                        <a:pt x="2203" y="0"/>
                        <a:pt x="2145" y="13"/>
                        <a:pt x="2095" y="38"/>
                      </a:cubicBezTo>
                      <a:cubicBezTo>
                        <a:pt x="2017" y="78"/>
                        <a:pt x="1978" y="117"/>
                        <a:pt x="1899" y="156"/>
                      </a:cubicBezTo>
                      <a:lnTo>
                        <a:pt x="1742" y="156"/>
                      </a:lnTo>
                      <a:cubicBezTo>
                        <a:pt x="1624" y="195"/>
                        <a:pt x="1467" y="235"/>
                        <a:pt x="1350" y="274"/>
                      </a:cubicBezTo>
                      <a:lnTo>
                        <a:pt x="604" y="274"/>
                      </a:lnTo>
                      <a:cubicBezTo>
                        <a:pt x="576" y="269"/>
                        <a:pt x="550" y="267"/>
                        <a:pt x="524" y="267"/>
                      </a:cubicBezTo>
                      <a:cubicBezTo>
                        <a:pt x="116" y="267"/>
                        <a:pt x="1" y="833"/>
                        <a:pt x="407" y="981"/>
                      </a:cubicBezTo>
                      <a:lnTo>
                        <a:pt x="368" y="981"/>
                      </a:lnTo>
                      <a:cubicBezTo>
                        <a:pt x="569" y="1014"/>
                        <a:pt x="773" y="1032"/>
                        <a:pt x="976" y="1032"/>
                      </a:cubicBezTo>
                      <a:cubicBezTo>
                        <a:pt x="1489" y="1032"/>
                        <a:pt x="1999" y="919"/>
                        <a:pt x="2449" y="666"/>
                      </a:cubicBezTo>
                      <a:cubicBezTo>
                        <a:pt x="2606" y="549"/>
                        <a:pt x="2684" y="352"/>
                        <a:pt x="2567" y="195"/>
                      </a:cubicBezTo>
                      <a:cubicBezTo>
                        <a:pt x="2513" y="61"/>
                        <a:pt x="2386" y="0"/>
                        <a:pt x="22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6684058" y="2245657"/>
                  <a:ext cx="250397" cy="153955"/>
                </a:xfrm>
                <a:custGeom>
                  <a:avLst/>
                  <a:gdLst/>
                  <a:ahLst/>
                  <a:cxnLst/>
                  <a:rect l="l" t="t" r="r" b="b"/>
                  <a:pathLst>
                    <a:path w="13231" h="8135" extrusionOk="0">
                      <a:moveTo>
                        <a:pt x="10914" y="0"/>
                      </a:moveTo>
                      <a:cubicBezTo>
                        <a:pt x="10050" y="79"/>
                        <a:pt x="9265" y="393"/>
                        <a:pt x="8598" y="903"/>
                      </a:cubicBezTo>
                      <a:cubicBezTo>
                        <a:pt x="7813" y="1374"/>
                        <a:pt x="7224" y="1767"/>
                        <a:pt x="6557" y="1845"/>
                      </a:cubicBezTo>
                      <a:cubicBezTo>
                        <a:pt x="6497" y="1850"/>
                        <a:pt x="6437" y="1853"/>
                        <a:pt x="6377" y="1853"/>
                      </a:cubicBezTo>
                      <a:cubicBezTo>
                        <a:pt x="5967" y="1853"/>
                        <a:pt x="5565" y="1737"/>
                        <a:pt x="5222" y="1531"/>
                      </a:cubicBezTo>
                      <a:cubicBezTo>
                        <a:pt x="4320" y="1118"/>
                        <a:pt x="3347" y="309"/>
                        <a:pt x="2301" y="309"/>
                      </a:cubicBezTo>
                      <a:cubicBezTo>
                        <a:pt x="2254" y="309"/>
                        <a:pt x="2207" y="311"/>
                        <a:pt x="2160" y="314"/>
                      </a:cubicBezTo>
                      <a:cubicBezTo>
                        <a:pt x="1375" y="393"/>
                        <a:pt x="707" y="864"/>
                        <a:pt x="354" y="1531"/>
                      </a:cubicBezTo>
                      <a:cubicBezTo>
                        <a:pt x="1" y="2356"/>
                        <a:pt x="1" y="3219"/>
                        <a:pt x="236" y="4044"/>
                      </a:cubicBezTo>
                      <a:cubicBezTo>
                        <a:pt x="472" y="5104"/>
                        <a:pt x="1061" y="6046"/>
                        <a:pt x="1885" y="6713"/>
                      </a:cubicBezTo>
                      <a:cubicBezTo>
                        <a:pt x="3087" y="7661"/>
                        <a:pt x="4747" y="8134"/>
                        <a:pt x="6422" y="8134"/>
                      </a:cubicBezTo>
                      <a:cubicBezTo>
                        <a:pt x="9397" y="8134"/>
                        <a:pt x="12417" y="6640"/>
                        <a:pt x="12995" y="3651"/>
                      </a:cubicBezTo>
                      <a:cubicBezTo>
                        <a:pt x="13230" y="2827"/>
                        <a:pt x="13152" y="1924"/>
                        <a:pt x="12798" y="1178"/>
                      </a:cubicBezTo>
                      <a:cubicBezTo>
                        <a:pt x="12406" y="471"/>
                        <a:pt x="11699" y="40"/>
                        <a:pt x="109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6699675" y="2305274"/>
                  <a:ext cx="220636" cy="91930"/>
                </a:xfrm>
                <a:custGeom>
                  <a:avLst/>
                  <a:gdLst/>
                  <a:ahLst/>
                  <a:cxnLst/>
                  <a:rect l="l" t="t" r="r" b="b"/>
                  <a:pathLst>
                    <a:path w="11660" h="6077" extrusionOk="0">
                      <a:moveTo>
                        <a:pt x="3647" y="0"/>
                      </a:moveTo>
                      <a:cubicBezTo>
                        <a:pt x="3010" y="0"/>
                        <a:pt x="2413" y="235"/>
                        <a:pt x="1924" y="658"/>
                      </a:cubicBezTo>
                      <a:cubicBezTo>
                        <a:pt x="1099" y="1247"/>
                        <a:pt x="432" y="2032"/>
                        <a:pt x="0" y="2935"/>
                      </a:cubicBezTo>
                      <a:cubicBezTo>
                        <a:pt x="0" y="2935"/>
                        <a:pt x="1533" y="6077"/>
                        <a:pt x="5923" y="6077"/>
                      </a:cubicBezTo>
                      <a:cubicBezTo>
                        <a:pt x="5977" y="6077"/>
                        <a:pt x="6031" y="6076"/>
                        <a:pt x="6085" y="6076"/>
                      </a:cubicBezTo>
                      <a:cubicBezTo>
                        <a:pt x="10599" y="5997"/>
                        <a:pt x="11659" y="2739"/>
                        <a:pt x="11659" y="2739"/>
                      </a:cubicBezTo>
                      <a:cubicBezTo>
                        <a:pt x="11188" y="2150"/>
                        <a:pt x="10717" y="1600"/>
                        <a:pt x="10207" y="1090"/>
                      </a:cubicBezTo>
                      <a:cubicBezTo>
                        <a:pt x="9736" y="540"/>
                        <a:pt x="9068" y="148"/>
                        <a:pt x="8362" y="30"/>
                      </a:cubicBezTo>
                      <a:cubicBezTo>
                        <a:pt x="8273" y="16"/>
                        <a:pt x="8185" y="10"/>
                        <a:pt x="8097" y="10"/>
                      </a:cubicBezTo>
                      <a:cubicBezTo>
                        <a:pt x="7180" y="10"/>
                        <a:pt x="6348" y="730"/>
                        <a:pt x="5810" y="1483"/>
                      </a:cubicBezTo>
                      <a:cubicBezTo>
                        <a:pt x="5339" y="854"/>
                        <a:pt x="4829" y="187"/>
                        <a:pt x="4044" y="30"/>
                      </a:cubicBezTo>
                      <a:cubicBezTo>
                        <a:pt x="3910" y="10"/>
                        <a:pt x="3778" y="0"/>
                        <a:pt x="3647"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6671435" y="2239184"/>
                  <a:ext cx="268962" cy="166824"/>
                </a:xfrm>
                <a:custGeom>
                  <a:avLst/>
                  <a:gdLst/>
                  <a:ahLst/>
                  <a:cxnLst/>
                  <a:rect l="l" t="t" r="r" b="b"/>
                  <a:pathLst>
                    <a:path w="14212" h="8815" extrusionOk="0">
                      <a:moveTo>
                        <a:pt x="11447" y="702"/>
                      </a:moveTo>
                      <a:cubicBezTo>
                        <a:pt x="12648" y="702"/>
                        <a:pt x="13498" y="1762"/>
                        <a:pt x="13465" y="3090"/>
                      </a:cubicBezTo>
                      <a:cubicBezTo>
                        <a:pt x="13348" y="4935"/>
                        <a:pt x="12248" y="6584"/>
                        <a:pt x="10560" y="7369"/>
                      </a:cubicBezTo>
                      <a:cubicBezTo>
                        <a:pt x="9537" y="7875"/>
                        <a:pt x="8328" y="8137"/>
                        <a:pt x="7122" y="8137"/>
                      </a:cubicBezTo>
                      <a:cubicBezTo>
                        <a:pt x="4397" y="8137"/>
                        <a:pt x="1683" y="6799"/>
                        <a:pt x="1139" y="3915"/>
                      </a:cubicBezTo>
                      <a:cubicBezTo>
                        <a:pt x="943" y="3090"/>
                        <a:pt x="1100" y="2266"/>
                        <a:pt x="1610" y="1599"/>
                      </a:cubicBezTo>
                      <a:cubicBezTo>
                        <a:pt x="1977" y="1203"/>
                        <a:pt x="2488" y="990"/>
                        <a:pt x="3023" y="990"/>
                      </a:cubicBezTo>
                      <a:cubicBezTo>
                        <a:pt x="3231" y="990"/>
                        <a:pt x="3443" y="1022"/>
                        <a:pt x="3651" y="1088"/>
                      </a:cubicBezTo>
                      <a:cubicBezTo>
                        <a:pt x="4864" y="1467"/>
                        <a:pt x="5785" y="2505"/>
                        <a:pt x="7084" y="2505"/>
                      </a:cubicBezTo>
                      <a:cubicBezTo>
                        <a:pt x="7125" y="2505"/>
                        <a:pt x="7167" y="2504"/>
                        <a:pt x="7209" y="2502"/>
                      </a:cubicBezTo>
                      <a:lnTo>
                        <a:pt x="7209" y="2502"/>
                      </a:lnTo>
                      <a:cubicBezTo>
                        <a:pt x="7229" y="2506"/>
                        <a:pt x="7250" y="2508"/>
                        <a:pt x="7272" y="2508"/>
                      </a:cubicBezTo>
                      <a:cubicBezTo>
                        <a:pt x="7294" y="2508"/>
                        <a:pt x="7317" y="2506"/>
                        <a:pt x="7341" y="2501"/>
                      </a:cubicBezTo>
                      <a:cubicBezTo>
                        <a:pt x="8598" y="2305"/>
                        <a:pt x="9461" y="1284"/>
                        <a:pt x="10639" y="853"/>
                      </a:cubicBezTo>
                      <a:cubicBezTo>
                        <a:pt x="10921" y="750"/>
                        <a:pt x="11192" y="702"/>
                        <a:pt x="11447" y="702"/>
                      </a:cubicBezTo>
                      <a:close/>
                      <a:moveTo>
                        <a:pt x="11444" y="0"/>
                      </a:moveTo>
                      <a:cubicBezTo>
                        <a:pt x="9812" y="0"/>
                        <a:pt x="8717" y="1615"/>
                        <a:pt x="7145" y="1834"/>
                      </a:cubicBezTo>
                      <a:cubicBezTo>
                        <a:pt x="7140" y="1835"/>
                        <a:pt x="7135" y="1836"/>
                        <a:pt x="7131" y="1837"/>
                      </a:cubicBezTo>
                      <a:lnTo>
                        <a:pt x="7131" y="1837"/>
                      </a:lnTo>
                      <a:cubicBezTo>
                        <a:pt x="7124" y="1837"/>
                        <a:pt x="7117" y="1837"/>
                        <a:pt x="7110" y="1837"/>
                      </a:cubicBezTo>
                      <a:cubicBezTo>
                        <a:pt x="5677" y="1837"/>
                        <a:pt x="4634" y="418"/>
                        <a:pt x="3180" y="303"/>
                      </a:cubicBezTo>
                      <a:cubicBezTo>
                        <a:pt x="3130" y="300"/>
                        <a:pt x="3080" y="299"/>
                        <a:pt x="3031" y="299"/>
                      </a:cubicBezTo>
                      <a:cubicBezTo>
                        <a:pt x="1758" y="299"/>
                        <a:pt x="659" y="1256"/>
                        <a:pt x="432" y="2541"/>
                      </a:cubicBezTo>
                      <a:cubicBezTo>
                        <a:pt x="0" y="5171"/>
                        <a:pt x="1885" y="7487"/>
                        <a:pt x="4279" y="8351"/>
                      </a:cubicBezTo>
                      <a:cubicBezTo>
                        <a:pt x="5164" y="8660"/>
                        <a:pt x="6124" y="8814"/>
                        <a:pt x="7087" y="8814"/>
                      </a:cubicBezTo>
                      <a:cubicBezTo>
                        <a:pt x="10395" y="8814"/>
                        <a:pt x="13729" y="6993"/>
                        <a:pt x="14093" y="3404"/>
                      </a:cubicBezTo>
                      <a:cubicBezTo>
                        <a:pt x="14211" y="1834"/>
                        <a:pt x="13505" y="264"/>
                        <a:pt x="11817" y="28"/>
                      </a:cubicBezTo>
                      <a:cubicBezTo>
                        <a:pt x="11689" y="9"/>
                        <a:pt x="11565" y="0"/>
                        <a:pt x="114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6574850" y="2109812"/>
                  <a:ext cx="75805" cy="74079"/>
                </a:xfrm>
                <a:custGeom>
                  <a:avLst/>
                  <a:gdLst/>
                  <a:ahLst/>
                  <a:cxnLst/>
                  <a:rect l="l" t="t" r="r" b="b"/>
                  <a:pathLst>
                    <a:path w="4005" h="6046" extrusionOk="0">
                      <a:moveTo>
                        <a:pt x="2002" y="0"/>
                      </a:moveTo>
                      <a:cubicBezTo>
                        <a:pt x="903" y="0"/>
                        <a:pt x="0" y="1335"/>
                        <a:pt x="0" y="3023"/>
                      </a:cubicBezTo>
                      <a:cubicBezTo>
                        <a:pt x="0" y="4672"/>
                        <a:pt x="903" y="6046"/>
                        <a:pt x="2002" y="6046"/>
                      </a:cubicBezTo>
                      <a:cubicBezTo>
                        <a:pt x="3101" y="6046"/>
                        <a:pt x="4004" y="4672"/>
                        <a:pt x="4004" y="3023"/>
                      </a:cubicBezTo>
                      <a:cubicBezTo>
                        <a:pt x="4004" y="1335"/>
                        <a:pt x="3101" y="0"/>
                        <a:pt x="20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6951534" y="2109812"/>
                  <a:ext cx="75048" cy="74079"/>
                </a:xfrm>
                <a:custGeom>
                  <a:avLst/>
                  <a:gdLst/>
                  <a:ahLst/>
                  <a:cxnLst/>
                  <a:rect l="l" t="t" r="r" b="b"/>
                  <a:pathLst>
                    <a:path w="3965" h="6046" extrusionOk="0">
                      <a:moveTo>
                        <a:pt x="2002" y="0"/>
                      </a:moveTo>
                      <a:cubicBezTo>
                        <a:pt x="903" y="0"/>
                        <a:pt x="0" y="1335"/>
                        <a:pt x="0" y="3023"/>
                      </a:cubicBezTo>
                      <a:cubicBezTo>
                        <a:pt x="0" y="4711"/>
                        <a:pt x="864" y="6046"/>
                        <a:pt x="1963" y="6046"/>
                      </a:cubicBezTo>
                      <a:cubicBezTo>
                        <a:pt x="3062" y="6046"/>
                        <a:pt x="3965" y="4672"/>
                        <a:pt x="3965" y="3023"/>
                      </a:cubicBezTo>
                      <a:cubicBezTo>
                        <a:pt x="3965" y="1335"/>
                        <a:pt x="3101" y="0"/>
                        <a:pt x="20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a:off x="6535478" y="2021452"/>
                  <a:ext cx="120382" cy="53539"/>
                </a:xfrm>
                <a:custGeom>
                  <a:avLst/>
                  <a:gdLst/>
                  <a:ahLst/>
                  <a:cxnLst/>
                  <a:rect l="l" t="t" r="r" b="b"/>
                  <a:pathLst>
                    <a:path w="6361" h="2829" extrusionOk="0">
                      <a:moveTo>
                        <a:pt x="4555" y="1"/>
                      </a:moveTo>
                      <a:cubicBezTo>
                        <a:pt x="3002" y="1"/>
                        <a:pt x="1490" y="534"/>
                        <a:pt x="275" y="1562"/>
                      </a:cubicBezTo>
                      <a:cubicBezTo>
                        <a:pt x="1" y="1876"/>
                        <a:pt x="1" y="2308"/>
                        <a:pt x="275" y="2622"/>
                      </a:cubicBezTo>
                      <a:cubicBezTo>
                        <a:pt x="432" y="2759"/>
                        <a:pt x="619" y="2828"/>
                        <a:pt x="805" y="2828"/>
                      </a:cubicBezTo>
                      <a:cubicBezTo>
                        <a:pt x="992" y="2828"/>
                        <a:pt x="1178" y="2759"/>
                        <a:pt x="1335" y="2622"/>
                      </a:cubicBezTo>
                      <a:lnTo>
                        <a:pt x="1296" y="2544"/>
                      </a:lnTo>
                      <a:cubicBezTo>
                        <a:pt x="1296" y="2544"/>
                        <a:pt x="1460" y="2407"/>
                        <a:pt x="1469" y="2407"/>
                      </a:cubicBezTo>
                      <a:lnTo>
                        <a:pt x="1469" y="2407"/>
                      </a:lnTo>
                      <a:cubicBezTo>
                        <a:pt x="1470" y="2407"/>
                        <a:pt x="1466" y="2413"/>
                        <a:pt x="1453" y="2426"/>
                      </a:cubicBezTo>
                      <a:cubicBezTo>
                        <a:pt x="1532" y="2347"/>
                        <a:pt x="1610" y="2308"/>
                        <a:pt x="1689" y="2230"/>
                      </a:cubicBezTo>
                      <a:cubicBezTo>
                        <a:pt x="1885" y="2112"/>
                        <a:pt x="2042" y="2033"/>
                        <a:pt x="2238" y="1915"/>
                      </a:cubicBezTo>
                      <a:cubicBezTo>
                        <a:pt x="2552" y="1758"/>
                        <a:pt x="2866" y="1641"/>
                        <a:pt x="3220" y="1562"/>
                      </a:cubicBezTo>
                      <a:cubicBezTo>
                        <a:pt x="3377" y="1523"/>
                        <a:pt x="3573" y="1484"/>
                        <a:pt x="3769" y="1444"/>
                      </a:cubicBezTo>
                      <a:lnTo>
                        <a:pt x="4279" y="1444"/>
                      </a:lnTo>
                      <a:cubicBezTo>
                        <a:pt x="4378" y="1425"/>
                        <a:pt x="4476" y="1415"/>
                        <a:pt x="4579" y="1415"/>
                      </a:cubicBezTo>
                      <a:cubicBezTo>
                        <a:pt x="4682" y="1415"/>
                        <a:pt x="4790" y="1425"/>
                        <a:pt x="4908" y="1444"/>
                      </a:cubicBezTo>
                      <a:cubicBezTo>
                        <a:pt x="4986" y="1444"/>
                        <a:pt x="5104" y="1444"/>
                        <a:pt x="5182" y="1484"/>
                      </a:cubicBezTo>
                      <a:lnTo>
                        <a:pt x="5379" y="1484"/>
                      </a:lnTo>
                      <a:cubicBezTo>
                        <a:pt x="5448" y="1505"/>
                        <a:pt x="5518" y="1514"/>
                        <a:pt x="5586" y="1514"/>
                      </a:cubicBezTo>
                      <a:cubicBezTo>
                        <a:pt x="5902" y="1514"/>
                        <a:pt x="6185" y="1303"/>
                        <a:pt x="6282" y="1013"/>
                      </a:cubicBezTo>
                      <a:cubicBezTo>
                        <a:pt x="6360" y="620"/>
                        <a:pt x="6164" y="227"/>
                        <a:pt x="5771" y="110"/>
                      </a:cubicBezTo>
                      <a:cubicBezTo>
                        <a:pt x="5366" y="37"/>
                        <a:pt x="4959" y="1"/>
                        <a:pt x="45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a:off x="6934436" y="2020355"/>
                  <a:ext cx="136544" cy="48978"/>
                </a:xfrm>
                <a:custGeom>
                  <a:avLst/>
                  <a:gdLst/>
                  <a:ahLst/>
                  <a:cxnLst/>
                  <a:rect l="l" t="t" r="r" b="b"/>
                  <a:pathLst>
                    <a:path w="7215" h="2588" extrusionOk="0">
                      <a:moveTo>
                        <a:pt x="1752" y="1"/>
                      </a:moveTo>
                      <a:cubicBezTo>
                        <a:pt x="1417" y="1"/>
                        <a:pt x="1082" y="17"/>
                        <a:pt x="746" y="50"/>
                      </a:cubicBezTo>
                      <a:cubicBezTo>
                        <a:pt x="353" y="50"/>
                        <a:pt x="39" y="403"/>
                        <a:pt x="0" y="796"/>
                      </a:cubicBezTo>
                      <a:cubicBezTo>
                        <a:pt x="0" y="1188"/>
                        <a:pt x="353" y="1542"/>
                        <a:pt x="746" y="1542"/>
                      </a:cubicBezTo>
                      <a:cubicBezTo>
                        <a:pt x="1078" y="1504"/>
                        <a:pt x="1410" y="1485"/>
                        <a:pt x="1741" y="1485"/>
                      </a:cubicBezTo>
                      <a:cubicBezTo>
                        <a:pt x="3132" y="1485"/>
                        <a:pt x="4503" y="1818"/>
                        <a:pt x="5771" y="2484"/>
                      </a:cubicBezTo>
                      <a:cubicBezTo>
                        <a:pt x="5897" y="2556"/>
                        <a:pt x="6022" y="2588"/>
                        <a:pt x="6139" y="2588"/>
                      </a:cubicBezTo>
                      <a:cubicBezTo>
                        <a:pt x="6787" y="2588"/>
                        <a:pt x="7215" y="1621"/>
                        <a:pt x="6517" y="1188"/>
                      </a:cubicBezTo>
                      <a:cubicBezTo>
                        <a:pt x="5046" y="404"/>
                        <a:pt x="3413" y="1"/>
                        <a:pt x="17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6218257" y="1358755"/>
                  <a:ext cx="1116367" cy="859441"/>
                </a:xfrm>
                <a:custGeom>
                  <a:avLst/>
                  <a:gdLst/>
                  <a:ahLst/>
                  <a:cxnLst/>
                  <a:rect l="l" t="t" r="r" b="b"/>
                  <a:pathLst>
                    <a:path w="58989" h="45413" extrusionOk="0">
                      <a:moveTo>
                        <a:pt x="28700" y="1"/>
                      </a:moveTo>
                      <a:cubicBezTo>
                        <a:pt x="27259" y="1"/>
                        <a:pt x="25782" y="1142"/>
                        <a:pt x="25203" y="2544"/>
                      </a:cubicBezTo>
                      <a:cubicBezTo>
                        <a:pt x="24457" y="4350"/>
                        <a:pt x="24810" y="6391"/>
                        <a:pt x="25124" y="8315"/>
                      </a:cubicBezTo>
                      <a:lnTo>
                        <a:pt x="21630" y="3447"/>
                      </a:lnTo>
                      <a:cubicBezTo>
                        <a:pt x="21041" y="2622"/>
                        <a:pt x="20374" y="1759"/>
                        <a:pt x="19432" y="1406"/>
                      </a:cubicBezTo>
                      <a:cubicBezTo>
                        <a:pt x="19109" y="1270"/>
                        <a:pt x="18775" y="1208"/>
                        <a:pt x="18442" y="1208"/>
                      </a:cubicBezTo>
                      <a:cubicBezTo>
                        <a:pt x="17038" y="1208"/>
                        <a:pt x="15646" y="2310"/>
                        <a:pt x="15075" y="3643"/>
                      </a:cubicBezTo>
                      <a:cubicBezTo>
                        <a:pt x="14368" y="5331"/>
                        <a:pt x="14643" y="7255"/>
                        <a:pt x="15035" y="9021"/>
                      </a:cubicBezTo>
                      <a:cubicBezTo>
                        <a:pt x="13818" y="7608"/>
                        <a:pt x="12366" y="6470"/>
                        <a:pt x="10717" y="5684"/>
                      </a:cubicBezTo>
                      <a:cubicBezTo>
                        <a:pt x="10207" y="5370"/>
                        <a:pt x="9618" y="5213"/>
                        <a:pt x="9029" y="5213"/>
                      </a:cubicBezTo>
                      <a:cubicBezTo>
                        <a:pt x="8048" y="5331"/>
                        <a:pt x="7223" y="6038"/>
                        <a:pt x="6909" y="6980"/>
                      </a:cubicBezTo>
                      <a:cubicBezTo>
                        <a:pt x="6634" y="7883"/>
                        <a:pt x="6556" y="8864"/>
                        <a:pt x="6634" y="9806"/>
                      </a:cubicBezTo>
                      <a:cubicBezTo>
                        <a:pt x="6706" y="11130"/>
                        <a:pt x="6843" y="12584"/>
                        <a:pt x="7638" y="13603"/>
                      </a:cubicBezTo>
                      <a:lnTo>
                        <a:pt x="7638" y="13603"/>
                      </a:lnTo>
                      <a:cubicBezTo>
                        <a:pt x="6634" y="12506"/>
                        <a:pt x="5316" y="11535"/>
                        <a:pt x="3870" y="11535"/>
                      </a:cubicBezTo>
                      <a:cubicBezTo>
                        <a:pt x="3707" y="11535"/>
                        <a:pt x="3542" y="11547"/>
                        <a:pt x="3376" y="11573"/>
                      </a:cubicBezTo>
                      <a:cubicBezTo>
                        <a:pt x="1767" y="11808"/>
                        <a:pt x="550" y="13339"/>
                        <a:pt x="275" y="14949"/>
                      </a:cubicBezTo>
                      <a:cubicBezTo>
                        <a:pt x="0" y="16558"/>
                        <a:pt x="432" y="18207"/>
                        <a:pt x="1099" y="19699"/>
                      </a:cubicBezTo>
                      <a:cubicBezTo>
                        <a:pt x="2748" y="23468"/>
                        <a:pt x="5614" y="26569"/>
                        <a:pt x="9225" y="28532"/>
                      </a:cubicBezTo>
                      <a:cubicBezTo>
                        <a:pt x="8951" y="28728"/>
                        <a:pt x="8754" y="28963"/>
                        <a:pt x="8637" y="29277"/>
                      </a:cubicBezTo>
                      <a:cubicBezTo>
                        <a:pt x="8440" y="29592"/>
                        <a:pt x="8401" y="29984"/>
                        <a:pt x="8440" y="30337"/>
                      </a:cubicBezTo>
                      <a:cubicBezTo>
                        <a:pt x="8597" y="31201"/>
                        <a:pt x="9618" y="31594"/>
                        <a:pt x="10521" y="31751"/>
                      </a:cubicBezTo>
                      <a:cubicBezTo>
                        <a:pt x="13191" y="32263"/>
                        <a:pt x="15905" y="32456"/>
                        <a:pt x="18635" y="32456"/>
                      </a:cubicBezTo>
                      <a:cubicBezTo>
                        <a:pt x="22807" y="32456"/>
                        <a:pt x="27017" y="32005"/>
                        <a:pt x="31170" y="31554"/>
                      </a:cubicBezTo>
                      <a:lnTo>
                        <a:pt x="31170" y="31554"/>
                      </a:lnTo>
                      <a:cubicBezTo>
                        <a:pt x="31169" y="31554"/>
                        <a:pt x="28343" y="32536"/>
                        <a:pt x="28814" y="34302"/>
                      </a:cubicBezTo>
                      <a:cubicBezTo>
                        <a:pt x="28936" y="34801"/>
                        <a:pt x="29824" y="35053"/>
                        <a:pt x="31187" y="35053"/>
                      </a:cubicBezTo>
                      <a:cubicBezTo>
                        <a:pt x="34651" y="35053"/>
                        <a:pt x="41180" y="33426"/>
                        <a:pt x="45969" y="30102"/>
                      </a:cubicBezTo>
                      <a:lnTo>
                        <a:pt x="45969" y="30102"/>
                      </a:lnTo>
                      <a:cubicBezTo>
                        <a:pt x="45969" y="30102"/>
                        <a:pt x="43771" y="33792"/>
                        <a:pt x="44909" y="34381"/>
                      </a:cubicBezTo>
                      <a:cubicBezTo>
                        <a:pt x="45009" y="34436"/>
                        <a:pt x="45127" y="34461"/>
                        <a:pt x="45258" y="34461"/>
                      </a:cubicBezTo>
                      <a:cubicBezTo>
                        <a:pt x="46615" y="34461"/>
                        <a:pt x="49424" y="31751"/>
                        <a:pt x="49424" y="31751"/>
                      </a:cubicBezTo>
                      <a:cubicBezTo>
                        <a:pt x="49424" y="31751"/>
                        <a:pt x="49424" y="45216"/>
                        <a:pt x="52486" y="45412"/>
                      </a:cubicBezTo>
                      <a:cubicBezTo>
                        <a:pt x="52498" y="45412"/>
                        <a:pt x="52510" y="45413"/>
                        <a:pt x="52522" y="45413"/>
                      </a:cubicBezTo>
                      <a:cubicBezTo>
                        <a:pt x="55575" y="45413"/>
                        <a:pt x="58989" y="25472"/>
                        <a:pt x="55469" y="16009"/>
                      </a:cubicBezTo>
                      <a:lnTo>
                        <a:pt x="54095" y="12908"/>
                      </a:lnTo>
                      <a:cubicBezTo>
                        <a:pt x="54959" y="12201"/>
                        <a:pt x="55744" y="11416"/>
                        <a:pt x="56372" y="10474"/>
                      </a:cubicBezTo>
                      <a:cubicBezTo>
                        <a:pt x="56804" y="9806"/>
                        <a:pt x="57039" y="8589"/>
                        <a:pt x="56254" y="8393"/>
                      </a:cubicBezTo>
                      <a:cubicBezTo>
                        <a:pt x="56157" y="8365"/>
                        <a:pt x="56060" y="8352"/>
                        <a:pt x="55964" y="8352"/>
                      </a:cubicBezTo>
                      <a:cubicBezTo>
                        <a:pt x="55790" y="8352"/>
                        <a:pt x="55621" y="8396"/>
                        <a:pt x="55469" y="8472"/>
                      </a:cubicBezTo>
                      <a:cubicBezTo>
                        <a:pt x="54645" y="8786"/>
                        <a:pt x="53899" y="9296"/>
                        <a:pt x="53349" y="10003"/>
                      </a:cubicBezTo>
                      <a:cubicBezTo>
                        <a:pt x="53349" y="8746"/>
                        <a:pt x="53271" y="7530"/>
                        <a:pt x="53075" y="6313"/>
                      </a:cubicBezTo>
                      <a:cubicBezTo>
                        <a:pt x="52996" y="5920"/>
                        <a:pt x="52957" y="5488"/>
                        <a:pt x="52839" y="5096"/>
                      </a:cubicBezTo>
                      <a:cubicBezTo>
                        <a:pt x="52839" y="4860"/>
                        <a:pt x="52721" y="4625"/>
                        <a:pt x="52564" y="4428"/>
                      </a:cubicBezTo>
                      <a:cubicBezTo>
                        <a:pt x="52431" y="4295"/>
                        <a:pt x="52253" y="4240"/>
                        <a:pt x="52062" y="4240"/>
                      </a:cubicBezTo>
                      <a:cubicBezTo>
                        <a:pt x="51746" y="4240"/>
                        <a:pt x="51395" y="4390"/>
                        <a:pt x="51151" y="4585"/>
                      </a:cubicBezTo>
                      <a:cubicBezTo>
                        <a:pt x="49542" y="5881"/>
                        <a:pt x="49502" y="8354"/>
                        <a:pt x="50013" y="10356"/>
                      </a:cubicBezTo>
                      <a:cubicBezTo>
                        <a:pt x="47854" y="9414"/>
                        <a:pt x="45616" y="8432"/>
                        <a:pt x="44006" y="6705"/>
                      </a:cubicBezTo>
                      <a:cubicBezTo>
                        <a:pt x="43143" y="5763"/>
                        <a:pt x="42475" y="4625"/>
                        <a:pt x="41494" y="3761"/>
                      </a:cubicBezTo>
                      <a:cubicBezTo>
                        <a:pt x="40770" y="3097"/>
                        <a:pt x="39767" y="2595"/>
                        <a:pt x="38824" y="2595"/>
                      </a:cubicBezTo>
                      <a:cubicBezTo>
                        <a:pt x="38541" y="2595"/>
                        <a:pt x="38263" y="2640"/>
                        <a:pt x="38000" y="2740"/>
                      </a:cubicBezTo>
                      <a:cubicBezTo>
                        <a:pt x="36823" y="3172"/>
                        <a:pt x="36155" y="4507"/>
                        <a:pt x="36116" y="5763"/>
                      </a:cubicBezTo>
                      <a:cubicBezTo>
                        <a:pt x="36194" y="7019"/>
                        <a:pt x="36469" y="8275"/>
                        <a:pt x="37019" y="9414"/>
                      </a:cubicBezTo>
                      <a:lnTo>
                        <a:pt x="31523" y="1955"/>
                      </a:lnTo>
                      <a:cubicBezTo>
                        <a:pt x="31091" y="1288"/>
                        <a:pt x="30581" y="738"/>
                        <a:pt x="29913" y="306"/>
                      </a:cubicBezTo>
                      <a:cubicBezTo>
                        <a:pt x="29527" y="96"/>
                        <a:pt x="29115" y="1"/>
                        <a:pt x="2870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6207848" y="1351924"/>
                  <a:ext cx="1098066" cy="873654"/>
                </a:xfrm>
                <a:custGeom>
                  <a:avLst/>
                  <a:gdLst/>
                  <a:ahLst/>
                  <a:cxnLst/>
                  <a:rect l="l" t="t" r="r" b="b"/>
                  <a:pathLst>
                    <a:path w="58022" h="46164" extrusionOk="0">
                      <a:moveTo>
                        <a:pt x="29248" y="759"/>
                      </a:moveTo>
                      <a:cubicBezTo>
                        <a:pt x="29430" y="759"/>
                        <a:pt x="29614" y="780"/>
                        <a:pt x="29796" y="824"/>
                      </a:cubicBezTo>
                      <a:cubicBezTo>
                        <a:pt x="30660" y="1060"/>
                        <a:pt x="31209" y="1767"/>
                        <a:pt x="31720" y="2434"/>
                      </a:cubicBezTo>
                      <a:lnTo>
                        <a:pt x="33525" y="4907"/>
                      </a:lnTo>
                      <a:cubicBezTo>
                        <a:pt x="34782" y="6595"/>
                        <a:pt x="36038" y="8283"/>
                        <a:pt x="37294" y="10010"/>
                      </a:cubicBezTo>
                      <a:cubicBezTo>
                        <a:pt x="37362" y="10118"/>
                        <a:pt x="37480" y="10166"/>
                        <a:pt x="37600" y="10166"/>
                      </a:cubicBezTo>
                      <a:cubicBezTo>
                        <a:pt x="37830" y="10166"/>
                        <a:pt x="38064" y="9993"/>
                        <a:pt x="37961" y="9736"/>
                      </a:cubicBezTo>
                      <a:cubicBezTo>
                        <a:pt x="37946" y="9697"/>
                        <a:pt x="37930" y="9659"/>
                        <a:pt x="37915" y="9621"/>
                      </a:cubicBezTo>
                      <a:lnTo>
                        <a:pt x="37915" y="9621"/>
                      </a:lnTo>
                      <a:lnTo>
                        <a:pt x="37922" y="9618"/>
                      </a:lnTo>
                      <a:lnTo>
                        <a:pt x="37904" y="9593"/>
                      </a:lnTo>
                      <a:lnTo>
                        <a:pt x="37904" y="9593"/>
                      </a:lnTo>
                      <a:cubicBezTo>
                        <a:pt x="37253" y="7970"/>
                        <a:pt x="36578" y="5998"/>
                        <a:pt x="37608" y="4397"/>
                      </a:cubicBezTo>
                      <a:cubicBezTo>
                        <a:pt x="38084" y="3675"/>
                        <a:pt x="38716" y="3392"/>
                        <a:pt x="39380" y="3392"/>
                      </a:cubicBezTo>
                      <a:cubicBezTo>
                        <a:pt x="40413" y="3392"/>
                        <a:pt x="41523" y="4079"/>
                        <a:pt x="42240" y="4868"/>
                      </a:cubicBezTo>
                      <a:cubicBezTo>
                        <a:pt x="43457" y="6163"/>
                        <a:pt x="44321" y="7576"/>
                        <a:pt x="45773" y="8636"/>
                      </a:cubicBezTo>
                      <a:cubicBezTo>
                        <a:pt x="47226" y="9618"/>
                        <a:pt x="48796" y="10442"/>
                        <a:pt x="50406" y="11110"/>
                      </a:cubicBezTo>
                      <a:cubicBezTo>
                        <a:pt x="50468" y="11141"/>
                        <a:pt x="50531" y="11155"/>
                        <a:pt x="50591" y="11155"/>
                      </a:cubicBezTo>
                      <a:cubicBezTo>
                        <a:pt x="50830" y="11155"/>
                        <a:pt x="51018" y="10929"/>
                        <a:pt x="50955" y="10678"/>
                      </a:cubicBezTo>
                      <a:cubicBezTo>
                        <a:pt x="50602" y="9382"/>
                        <a:pt x="50602" y="8048"/>
                        <a:pt x="50955" y="6752"/>
                      </a:cubicBezTo>
                      <a:cubicBezTo>
                        <a:pt x="51151" y="6124"/>
                        <a:pt x="51583" y="5574"/>
                        <a:pt x="52133" y="5182"/>
                      </a:cubicBezTo>
                      <a:cubicBezTo>
                        <a:pt x="52287" y="5092"/>
                        <a:pt x="52429" y="5048"/>
                        <a:pt x="52556" y="5048"/>
                      </a:cubicBezTo>
                      <a:cubicBezTo>
                        <a:pt x="52815" y="5048"/>
                        <a:pt x="53009" y="5231"/>
                        <a:pt x="53114" y="5574"/>
                      </a:cubicBezTo>
                      <a:cubicBezTo>
                        <a:pt x="53178" y="5926"/>
                        <a:pt x="53242" y="6252"/>
                        <a:pt x="53285" y="6573"/>
                      </a:cubicBezTo>
                      <a:lnTo>
                        <a:pt x="53285" y="6573"/>
                      </a:lnTo>
                      <a:cubicBezTo>
                        <a:pt x="53266" y="6626"/>
                        <a:pt x="53259" y="6686"/>
                        <a:pt x="53271" y="6752"/>
                      </a:cubicBezTo>
                      <a:cubicBezTo>
                        <a:pt x="53428" y="7969"/>
                        <a:pt x="53546" y="9147"/>
                        <a:pt x="53546" y="10364"/>
                      </a:cubicBezTo>
                      <a:cubicBezTo>
                        <a:pt x="53546" y="10573"/>
                        <a:pt x="53721" y="10713"/>
                        <a:pt x="53907" y="10713"/>
                      </a:cubicBezTo>
                      <a:cubicBezTo>
                        <a:pt x="54000" y="10713"/>
                        <a:pt x="54096" y="10678"/>
                        <a:pt x="54174" y="10599"/>
                      </a:cubicBezTo>
                      <a:cubicBezTo>
                        <a:pt x="54567" y="10089"/>
                        <a:pt x="55116" y="9696"/>
                        <a:pt x="55705" y="9382"/>
                      </a:cubicBezTo>
                      <a:cubicBezTo>
                        <a:pt x="55902" y="9270"/>
                        <a:pt x="56259" y="9077"/>
                        <a:pt x="56547" y="9077"/>
                      </a:cubicBezTo>
                      <a:cubicBezTo>
                        <a:pt x="56662" y="9077"/>
                        <a:pt x="56765" y="9108"/>
                        <a:pt x="56844" y="9186"/>
                      </a:cubicBezTo>
                      <a:cubicBezTo>
                        <a:pt x="57040" y="9343"/>
                        <a:pt x="56961" y="9736"/>
                        <a:pt x="56922" y="9932"/>
                      </a:cubicBezTo>
                      <a:cubicBezTo>
                        <a:pt x="56726" y="10521"/>
                        <a:pt x="56412" y="11070"/>
                        <a:pt x="55980" y="11502"/>
                      </a:cubicBezTo>
                      <a:cubicBezTo>
                        <a:pt x="55509" y="12052"/>
                        <a:pt x="54999" y="12562"/>
                        <a:pt x="54410" y="12994"/>
                      </a:cubicBezTo>
                      <a:cubicBezTo>
                        <a:pt x="54292" y="13112"/>
                        <a:pt x="54292" y="13308"/>
                        <a:pt x="54370" y="13465"/>
                      </a:cubicBezTo>
                      <a:cubicBezTo>
                        <a:pt x="54842" y="14564"/>
                        <a:pt x="55430" y="15663"/>
                        <a:pt x="55823" y="16841"/>
                      </a:cubicBezTo>
                      <a:cubicBezTo>
                        <a:pt x="56451" y="18765"/>
                        <a:pt x="56844" y="20727"/>
                        <a:pt x="57001" y="22729"/>
                      </a:cubicBezTo>
                      <a:cubicBezTo>
                        <a:pt x="57354" y="27205"/>
                        <a:pt x="57197" y="31758"/>
                        <a:pt x="56451" y="36194"/>
                      </a:cubicBezTo>
                      <a:cubicBezTo>
                        <a:pt x="56176" y="38039"/>
                        <a:pt x="55784" y="39845"/>
                        <a:pt x="55273" y="41612"/>
                      </a:cubicBezTo>
                      <a:cubicBezTo>
                        <a:pt x="54920" y="42750"/>
                        <a:pt x="54528" y="44046"/>
                        <a:pt x="53742" y="44948"/>
                      </a:cubicBezTo>
                      <a:cubicBezTo>
                        <a:pt x="53507" y="45217"/>
                        <a:pt x="53280" y="45342"/>
                        <a:pt x="53059" y="45342"/>
                      </a:cubicBezTo>
                      <a:cubicBezTo>
                        <a:pt x="52764" y="45342"/>
                        <a:pt x="52481" y="45118"/>
                        <a:pt x="52211" y="44713"/>
                      </a:cubicBezTo>
                      <a:cubicBezTo>
                        <a:pt x="51426" y="43496"/>
                        <a:pt x="51191" y="41886"/>
                        <a:pt x="50955" y="40473"/>
                      </a:cubicBezTo>
                      <a:cubicBezTo>
                        <a:pt x="50523" y="37725"/>
                        <a:pt x="50327" y="34899"/>
                        <a:pt x="50366" y="32112"/>
                      </a:cubicBezTo>
                      <a:cubicBezTo>
                        <a:pt x="50339" y="31893"/>
                        <a:pt x="50159" y="31750"/>
                        <a:pt x="49973" y="31750"/>
                      </a:cubicBezTo>
                      <a:cubicBezTo>
                        <a:pt x="49892" y="31750"/>
                        <a:pt x="49810" y="31777"/>
                        <a:pt x="49738" y="31837"/>
                      </a:cubicBezTo>
                      <a:cubicBezTo>
                        <a:pt x="49267" y="32269"/>
                        <a:pt x="48796" y="32700"/>
                        <a:pt x="48286" y="33093"/>
                      </a:cubicBezTo>
                      <a:cubicBezTo>
                        <a:pt x="47893" y="33407"/>
                        <a:pt x="47461" y="33721"/>
                        <a:pt x="46990" y="33996"/>
                      </a:cubicBezTo>
                      <a:cubicBezTo>
                        <a:pt x="46676" y="34271"/>
                        <a:pt x="46284" y="34428"/>
                        <a:pt x="45852" y="34467"/>
                      </a:cubicBezTo>
                      <a:cubicBezTo>
                        <a:pt x="44831" y="34310"/>
                        <a:pt x="46558" y="31130"/>
                        <a:pt x="46873" y="30620"/>
                      </a:cubicBezTo>
                      <a:cubicBezTo>
                        <a:pt x="47032" y="30364"/>
                        <a:pt x="46802" y="30057"/>
                        <a:pt x="46563" y="30057"/>
                      </a:cubicBezTo>
                      <a:cubicBezTo>
                        <a:pt x="46508" y="30057"/>
                        <a:pt x="46453" y="30073"/>
                        <a:pt x="46401" y="30110"/>
                      </a:cubicBezTo>
                      <a:cubicBezTo>
                        <a:pt x="43222" y="32229"/>
                        <a:pt x="39728" y="33721"/>
                        <a:pt x="35999" y="34506"/>
                      </a:cubicBezTo>
                      <a:cubicBezTo>
                        <a:pt x="34585" y="34860"/>
                        <a:pt x="33172" y="35017"/>
                        <a:pt x="31720" y="35056"/>
                      </a:cubicBezTo>
                      <a:cubicBezTo>
                        <a:pt x="31249" y="35056"/>
                        <a:pt x="30032" y="35056"/>
                        <a:pt x="29757" y="34624"/>
                      </a:cubicBezTo>
                      <a:cubicBezTo>
                        <a:pt x="29443" y="33957"/>
                        <a:pt x="30267" y="33211"/>
                        <a:pt x="30699" y="32897"/>
                      </a:cubicBezTo>
                      <a:cubicBezTo>
                        <a:pt x="31052" y="32622"/>
                        <a:pt x="31445" y="32426"/>
                        <a:pt x="31877" y="32269"/>
                      </a:cubicBezTo>
                      <a:cubicBezTo>
                        <a:pt x="32219" y="32154"/>
                        <a:pt x="32193" y="31560"/>
                        <a:pt x="31797" y="31560"/>
                      </a:cubicBezTo>
                      <a:cubicBezTo>
                        <a:pt x="31785" y="31560"/>
                        <a:pt x="31772" y="31561"/>
                        <a:pt x="31759" y="31562"/>
                      </a:cubicBezTo>
                      <a:cubicBezTo>
                        <a:pt x="27598" y="32072"/>
                        <a:pt x="23397" y="32386"/>
                        <a:pt x="19158" y="32465"/>
                      </a:cubicBezTo>
                      <a:cubicBezTo>
                        <a:pt x="17038" y="32465"/>
                        <a:pt x="14918" y="32347"/>
                        <a:pt x="12798" y="32033"/>
                      </a:cubicBezTo>
                      <a:cubicBezTo>
                        <a:pt x="11895" y="31994"/>
                        <a:pt x="11032" y="31798"/>
                        <a:pt x="10168" y="31484"/>
                      </a:cubicBezTo>
                      <a:cubicBezTo>
                        <a:pt x="9736" y="31366"/>
                        <a:pt x="9422" y="30973"/>
                        <a:pt x="9383" y="30541"/>
                      </a:cubicBezTo>
                      <a:cubicBezTo>
                        <a:pt x="9383" y="29992"/>
                        <a:pt x="9618" y="29481"/>
                        <a:pt x="10050" y="29167"/>
                      </a:cubicBezTo>
                      <a:cubicBezTo>
                        <a:pt x="10207" y="29010"/>
                        <a:pt x="10168" y="28696"/>
                        <a:pt x="9972" y="28579"/>
                      </a:cubicBezTo>
                      <a:cubicBezTo>
                        <a:pt x="7106" y="27008"/>
                        <a:pt x="4711" y="24692"/>
                        <a:pt x="3023" y="21905"/>
                      </a:cubicBezTo>
                      <a:cubicBezTo>
                        <a:pt x="2120" y="20335"/>
                        <a:pt x="1257" y="18568"/>
                        <a:pt x="1139" y="16723"/>
                      </a:cubicBezTo>
                      <a:cubicBezTo>
                        <a:pt x="1021" y="15074"/>
                        <a:pt x="1689" y="13229"/>
                        <a:pt x="3298" y="12483"/>
                      </a:cubicBezTo>
                      <a:cubicBezTo>
                        <a:pt x="3679" y="12309"/>
                        <a:pt x="4058" y="12232"/>
                        <a:pt x="4430" y="12232"/>
                      </a:cubicBezTo>
                      <a:cubicBezTo>
                        <a:pt x="5725" y="12232"/>
                        <a:pt x="6938" y="13160"/>
                        <a:pt x="7851" y="14131"/>
                      </a:cubicBezTo>
                      <a:lnTo>
                        <a:pt x="7851" y="14131"/>
                      </a:lnTo>
                      <a:cubicBezTo>
                        <a:pt x="7947" y="14266"/>
                        <a:pt x="8051" y="14397"/>
                        <a:pt x="8166" y="14525"/>
                      </a:cubicBezTo>
                      <a:cubicBezTo>
                        <a:pt x="8250" y="14609"/>
                        <a:pt x="8341" y="14644"/>
                        <a:pt x="8427" y="14644"/>
                      </a:cubicBezTo>
                      <a:cubicBezTo>
                        <a:pt x="8701" y="14644"/>
                        <a:pt x="8925" y="14284"/>
                        <a:pt x="8715" y="14014"/>
                      </a:cubicBezTo>
                      <a:cubicBezTo>
                        <a:pt x="8674" y="13966"/>
                        <a:pt x="8633" y="13919"/>
                        <a:pt x="8591" y="13871"/>
                      </a:cubicBezTo>
                      <a:lnTo>
                        <a:pt x="8591" y="13871"/>
                      </a:lnTo>
                      <a:cubicBezTo>
                        <a:pt x="7833" y="12943"/>
                        <a:pt x="7654" y="11716"/>
                        <a:pt x="7616" y="10560"/>
                      </a:cubicBezTo>
                      <a:cubicBezTo>
                        <a:pt x="7538" y="9225"/>
                        <a:pt x="7420" y="7576"/>
                        <a:pt x="8441" y="6517"/>
                      </a:cubicBezTo>
                      <a:cubicBezTo>
                        <a:pt x="8843" y="6128"/>
                        <a:pt x="9282" y="5977"/>
                        <a:pt x="9731" y="5977"/>
                      </a:cubicBezTo>
                      <a:cubicBezTo>
                        <a:pt x="10597" y="5977"/>
                        <a:pt x="11499" y="6536"/>
                        <a:pt x="12248" y="7027"/>
                      </a:cubicBezTo>
                      <a:cubicBezTo>
                        <a:pt x="13426" y="7733"/>
                        <a:pt x="14447" y="8636"/>
                        <a:pt x="15350" y="9657"/>
                      </a:cubicBezTo>
                      <a:cubicBezTo>
                        <a:pt x="15418" y="9748"/>
                        <a:pt x="15502" y="9786"/>
                        <a:pt x="15586" y="9786"/>
                      </a:cubicBezTo>
                      <a:cubicBezTo>
                        <a:pt x="15792" y="9786"/>
                        <a:pt x="15994" y="9555"/>
                        <a:pt x="15939" y="9304"/>
                      </a:cubicBezTo>
                      <a:cubicBezTo>
                        <a:pt x="15625" y="7694"/>
                        <a:pt x="15350" y="5928"/>
                        <a:pt x="15939" y="4357"/>
                      </a:cubicBezTo>
                      <a:cubicBezTo>
                        <a:pt x="16410" y="3141"/>
                        <a:pt x="17627" y="2002"/>
                        <a:pt x="18961" y="1963"/>
                      </a:cubicBezTo>
                      <a:cubicBezTo>
                        <a:pt x="18981" y="1962"/>
                        <a:pt x="19001" y="1962"/>
                        <a:pt x="19020" y="1962"/>
                      </a:cubicBezTo>
                      <a:cubicBezTo>
                        <a:pt x="20594" y="1962"/>
                        <a:pt x="21523" y="3508"/>
                        <a:pt x="22298" y="4632"/>
                      </a:cubicBezTo>
                      <a:lnTo>
                        <a:pt x="25399" y="8911"/>
                      </a:lnTo>
                      <a:cubicBezTo>
                        <a:pt x="25479" y="9031"/>
                        <a:pt x="25595" y="9083"/>
                        <a:pt x="25710" y="9083"/>
                      </a:cubicBezTo>
                      <a:cubicBezTo>
                        <a:pt x="25935" y="9083"/>
                        <a:pt x="26158" y="8883"/>
                        <a:pt x="26106" y="8597"/>
                      </a:cubicBezTo>
                      <a:cubicBezTo>
                        <a:pt x="25753" y="6791"/>
                        <a:pt x="25360" y="4671"/>
                        <a:pt x="26224" y="2905"/>
                      </a:cubicBezTo>
                      <a:cubicBezTo>
                        <a:pt x="26739" y="1772"/>
                        <a:pt x="27974" y="759"/>
                        <a:pt x="29248" y="759"/>
                      </a:cubicBezTo>
                      <a:close/>
                      <a:moveTo>
                        <a:pt x="29246" y="0"/>
                      </a:moveTo>
                      <a:cubicBezTo>
                        <a:pt x="27676" y="0"/>
                        <a:pt x="26184" y="1178"/>
                        <a:pt x="25517" y="2552"/>
                      </a:cubicBezTo>
                      <a:cubicBezTo>
                        <a:pt x="24844" y="4014"/>
                        <a:pt x="24891" y="5630"/>
                        <a:pt x="25104" y="7203"/>
                      </a:cubicBezTo>
                      <a:lnTo>
                        <a:pt x="25104" y="7203"/>
                      </a:lnTo>
                      <a:cubicBezTo>
                        <a:pt x="24169" y="5903"/>
                        <a:pt x="23245" y="4609"/>
                        <a:pt x="22298" y="3337"/>
                      </a:cubicBezTo>
                      <a:cubicBezTo>
                        <a:pt x="21455" y="2212"/>
                        <a:pt x="20423" y="1214"/>
                        <a:pt x="19033" y="1214"/>
                      </a:cubicBezTo>
                      <a:cubicBezTo>
                        <a:pt x="18870" y="1214"/>
                        <a:pt x="18702" y="1227"/>
                        <a:pt x="18530" y="1256"/>
                      </a:cubicBezTo>
                      <a:cubicBezTo>
                        <a:pt x="17077" y="1531"/>
                        <a:pt x="15860" y="2512"/>
                        <a:pt x="15310" y="3886"/>
                      </a:cubicBezTo>
                      <a:cubicBezTo>
                        <a:pt x="14735" y="5249"/>
                        <a:pt x="14767" y="6751"/>
                        <a:pt x="14992" y="8196"/>
                      </a:cubicBezTo>
                      <a:lnTo>
                        <a:pt x="14992" y="8196"/>
                      </a:lnTo>
                      <a:cubicBezTo>
                        <a:pt x="14098" y="7334"/>
                        <a:pt x="13099" y="6593"/>
                        <a:pt x="12013" y="6006"/>
                      </a:cubicBezTo>
                      <a:cubicBezTo>
                        <a:pt x="11264" y="5588"/>
                        <a:pt x="10454" y="5244"/>
                        <a:pt x="9672" y="5244"/>
                      </a:cubicBezTo>
                      <a:cubicBezTo>
                        <a:pt x="9060" y="5244"/>
                        <a:pt x="8465" y="5455"/>
                        <a:pt x="7930" y="6006"/>
                      </a:cubicBezTo>
                      <a:cubicBezTo>
                        <a:pt x="6713" y="7223"/>
                        <a:pt x="6753" y="8950"/>
                        <a:pt x="6831" y="10442"/>
                      </a:cubicBezTo>
                      <a:cubicBezTo>
                        <a:pt x="6868" y="11144"/>
                        <a:pt x="6940" y="11837"/>
                        <a:pt x="7111" y="12492"/>
                      </a:cubicBezTo>
                      <a:lnTo>
                        <a:pt x="7111" y="12492"/>
                      </a:lnTo>
                      <a:cubicBezTo>
                        <a:pt x="6327" y="11922"/>
                        <a:pt x="5437" y="11528"/>
                        <a:pt x="4467" y="11528"/>
                      </a:cubicBezTo>
                      <a:cubicBezTo>
                        <a:pt x="4366" y="11528"/>
                        <a:pt x="4264" y="11533"/>
                        <a:pt x="4162" y="11541"/>
                      </a:cubicBezTo>
                      <a:cubicBezTo>
                        <a:pt x="2434" y="11698"/>
                        <a:pt x="1139" y="13072"/>
                        <a:pt x="629" y="14603"/>
                      </a:cubicBezTo>
                      <a:cubicBezTo>
                        <a:pt x="1" y="16566"/>
                        <a:pt x="629" y="18725"/>
                        <a:pt x="1453" y="20492"/>
                      </a:cubicBezTo>
                      <a:cubicBezTo>
                        <a:pt x="2277" y="22258"/>
                        <a:pt x="3298" y="23829"/>
                        <a:pt x="4594" y="25281"/>
                      </a:cubicBezTo>
                      <a:cubicBezTo>
                        <a:pt x="5934" y="26731"/>
                        <a:pt x="7442" y="27979"/>
                        <a:pt x="9149" y="28997"/>
                      </a:cubicBezTo>
                      <a:lnTo>
                        <a:pt x="9149" y="28997"/>
                      </a:lnTo>
                      <a:cubicBezTo>
                        <a:pt x="8695" y="29540"/>
                        <a:pt x="8516" y="30270"/>
                        <a:pt x="8676" y="30973"/>
                      </a:cubicBezTo>
                      <a:cubicBezTo>
                        <a:pt x="8951" y="31641"/>
                        <a:pt x="9501" y="32112"/>
                        <a:pt x="10168" y="32269"/>
                      </a:cubicBezTo>
                      <a:cubicBezTo>
                        <a:pt x="11228" y="32583"/>
                        <a:pt x="12288" y="32779"/>
                        <a:pt x="13387" y="32897"/>
                      </a:cubicBezTo>
                      <a:cubicBezTo>
                        <a:pt x="14604" y="33015"/>
                        <a:pt x="15821" y="33132"/>
                        <a:pt x="16999" y="33172"/>
                      </a:cubicBezTo>
                      <a:cubicBezTo>
                        <a:pt x="17732" y="33201"/>
                        <a:pt x="18465" y="33214"/>
                        <a:pt x="19198" y="33214"/>
                      </a:cubicBezTo>
                      <a:cubicBezTo>
                        <a:pt x="22791" y="33214"/>
                        <a:pt x="26383" y="32889"/>
                        <a:pt x="29976" y="32500"/>
                      </a:cubicBezTo>
                      <a:lnTo>
                        <a:pt x="29976" y="32500"/>
                      </a:lnTo>
                      <a:cubicBezTo>
                        <a:pt x="29585" y="32815"/>
                        <a:pt x="29262" y="33195"/>
                        <a:pt x="29089" y="33643"/>
                      </a:cubicBezTo>
                      <a:cubicBezTo>
                        <a:pt x="28697" y="34703"/>
                        <a:pt x="29246" y="35448"/>
                        <a:pt x="30267" y="35684"/>
                      </a:cubicBezTo>
                      <a:cubicBezTo>
                        <a:pt x="30860" y="35774"/>
                        <a:pt x="31470" y="35823"/>
                        <a:pt x="32085" y="35823"/>
                      </a:cubicBezTo>
                      <a:cubicBezTo>
                        <a:pt x="32813" y="35823"/>
                        <a:pt x="33548" y="35754"/>
                        <a:pt x="34271" y="35605"/>
                      </a:cubicBezTo>
                      <a:cubicBezTo>
                        <a:pt x="36234" y="35291"/>
                        <a:pt x="38158" y="34820"/>
                        <a:pt x="40003" y="34153"/>
                      </a:cubicBezTo>
                      <a:cubicBezTo>
                        <a:pt x="41953" y="33481"/>
                        <a:pt x="43799" y="32602"/>
                        <a:pt x="45542" y="31535"/>
                      </a:cubicBezTo>
                      <a:lnTo>
                        <a:pt x="45542" y="31535"/>
                      </a:lnTo>
                      <a:cubicBezTo>
                        <a:pt x="44878" y="32875"/>
                        <a:pt x="44208" y="34723"/>
                        <a:pt x="45420" y="35174"/>
                      </a:cubicBezTo>
                      <a:cubicBezTo>
                        <a:pt x="45563" y="35227"/>
                        <a:pt x="45711" y="35251"/>
                        <a:pt x="45863" y="35251"/>
                      </a:cubicBezTo>
                      <a:cubicBezTo>
                        <a:pt x="46708" y="35251"/>
                        <a:pt x="47641" y="34507"/>
                        <a:pt x="48207" y="34074"/>
                      </a:cubicBezTo>
                      <a:cubicBezTo>
                        <a:pt x="48695" y="33722"/>
                        <a:pt x="49164" y="33351"/>
                        <a:pt x="49615" y="32948"/>
                      </a:cubicBezTo>
                      <a:lnTo>
                        <a:pt x="49615" y="32948"/>
                      </a:lnTo>
                      <a:cubicBezTo>
                        <a:pt x="49616" y="35273"/>
                        <a:pt x="49774" y="37595"/>
                        <a:pt x="50092" y="39884"/>
                      </a:cubicBezTo>
                      <a:cubicBezTo>
                        <a:pt x="50249" y="41533"/>
                        <a:pt x="50641" y="43103"/>
                        <a:pt x="51269" y="44634"/>
                      </a:cubicBezTo>
                      <a:cubicBezTo>
                        <a:pt x="51595" y="45318"/>
                        <a:pt x="52244" y="46164"/>
                        <a:pt x="53039" y="46164"/>
                      </a:cubicBezTo>
                      <a:cubicBezTo>
                        <a:pt x="53202" y="46164"/>
                        <a:pt x="53372" y="46128"/>
                        <a:pt x="53546" y="46048"/>
                      </a:cubicBezTo>
                      <a:cubicBezTo>
                        <a:pt x="54449" y="45655"/>
                        <a:pt x="54920" y="44477"/>
                        <a:pt x="55273" y="43653"/>
                      </a:cubicBezTo>
                      <a:cubicBezTo>
                        <a:pt x="55941" y="42004"/>
                        <a:pt x="56412" y="40316"/>
                        <a:pt x="56726" y="38628"/>
                      </a:cubicBezTo>
                      <a:cubicBezTo>
                        <a:pt x="57668" y="34035"/>
                        <a:pt x="58021" y="29324"/>
                        <a:pt x="57825" y="24653"/>
                      </a:cubicBezTo>
                      <a:cubicBezTo>
                        <a:pt x="57747" y="22180"/>
                        <a:pt x="57393" y="19746"/>
                        <a:pt x="56726" y="17351"/>
                      </a:cubicBezTo>
                      <a:cubicBezTo>
                        <a:pt x="56254" y="16007"/>
                        <a:pt x="55714" y="14697"/>
                        <a:pt x="55107" y="13389"/>
                      </a:cubicBezTo>
                      <a:lnTo>
                        <a:pt x="55107" y="13389"/>
                      </a:lnTo>
                      <a:cubicBezTo>
                        <a:pt x="55858" y="12756"/>
                        <a:pt x="56538" y="12022"/>
                        <a:pt x="57118" y="11188"/>
                      </a:cubicBezTo>
                      <a:cubicBezTo>
                        <a:pt x="57550" y="10638"/>
                        <a:pt x="57747" y="9853"/>
                        <a:pt x="57629" y="9147"/>
                      </a:cubicBezTo>
                      <a:cubicBezTo>
                        <a:pt x="57452" y="8558"/>
                        <a:pt x="57081" y="8336"/>
                        <a:pt x="56630" y="8336"/>
                      </a:cubicBezTo>
                      <a:cubicBezTo>
                        <a:pt x="55878" y="8336"/>
                        <a:pt x="54905" y="8950"/>
                        <a:pt x="54241" y="9501"/>
                      </a:cubicBezTo>
                      <a:lnTo>
                        <a:pt x="54241" y="9501"/>
                      </a:lnTo>
                      <a:cubicBezTo>
                        <a:pt x="54214" y="8594"/>
                        <a:pt x="54144" y="7702"/>
                        <a:pt x="54016" y="6811"/>
                      </a:cubicBezTo>
                      <a:lnTo>
                        <a:pt x="54016" y="6811"/>
                      </a:lnTo>
                      <a:cubicBezTo>
                        <a:pt x="54047" y="6750"/>
                        <a:pt x="54063" y="6677"/>
                        <a:pt x="54056" y="6595"/>
                      </a:cubicBezTo>
                      <a:cubicBezTo>
                        <a:pt x="53899" y="5810"/>
                        <a:pt x="53899" y="4475"/>
                        <a:pt x="52918" y="4279"/>
                      </a:cubicBezTo>
                      <a:cubicBezTo>
                        <a:pt x="52835" y="4264"/>
                        <a:pt x="52753" y="4257"/>
                        <a:pt x="52672" y="4257"/>
                      </a:cubicBezTo>
                      <a:cubicBezTo>
                        <a:pt x="51907" y="4257"/>
                        <a:pt x="51228" y="4889"/>
                        <a:pt x="50837" y="5457"/>
                      </a:cubicBezTo>
                      <a:cubicBezTo>
                        <a:pt x="49853" y="6815"/>
                        <a:pt x="49837" y="8555"/>
                        <a:pt x="50130" y="10143"/>
                      </a:cubicBezTo>
                      <a:lnTo>
                        <a:pt x="50130" y="10143"/>
                      </a:lnTo>
                      <a:cubicBezTo>
                        <a:pt x="48401" y="9402"/>
                        <a:pt x="46684" y="8575"/>
                        <a:pt x="45302" y="7262"/>
                      </a:cubicBezTo>
                      <a:cubicBezTo>
                        <a:pt x="43889" y="5928"/>
                        <a:pt x="42986" y="3965"/>
                        <a:pt x="41180" y="3062"/>
                      </a:cubicBezTo>
                      <a:cubicBezTo>
                        <a:pt x="40633" y="2788"/>
                        <a:pt x="40062" y="2648"/>
                        <a:pt x="39511" y="2648"/>
                      </a:cubicBezTo>
                      <a:cubicBezTo>
                        <a:pt x="38479" y="2648"/>
                        <a:pt x="37515" y="3138"/>
                        <a:pt x="36901" y="4161"/>
                      </a:cubicBezTo>
                      <a:cubicBezTo>
                        <a:pt x="36263" y="5315"/>
                        <a:pt x="36285" y="6562"/>
                        <a:pt x="36564" y="7776"/>
                      </a:cubicBezTo>
                      <a:lnTo>
                        <a:pt x="36564" y="7776"/>
                      </a:lnTo>
                      <a:lnTo>
                        <a:pt x="33408" y="3494"/>
                      </a:lnTo>
                      <a:cubicBezTo>
                        <a:pt x="32348" y="2081"/>
                        <a:pt x="31288" y="0"/>
                        <a:pt x="29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6542196" y="1573952"/>
                  <a:ext cx="539344" cy="185654"/>
                </a:xfrm>
                <a:custGeom>
                  <a:avLst/>
                  <a:gdLst/>
                  <a:ahLst/>
                  <a:cxnLst/>
                  <a:rect l="l" t="t" r="r" b="b"/>
                  <a:pathLst>
                    <a:path w="28499" h="9810" extrusionOk="0">
                      <a:moveTo>
                        <a:pt x="522" y="0"/>
                      </a:moveTo>
                      <a:cubicBezTo>
                        <a:pt x="258" y="0"/>
                        <a:pt x="1" y="278"/>
                        <a:pt x="195" y="555"/>
                      </a:cubicBezTo>
                      <a:cubicBezTo>
                        <a:pt x="4749" y="7033"/>
                        <a:pt x="12757" y="9506"/>
                        <a:pt x="20334" y="9780"/>
                      </a:cubicBezTo>
                      <a:cubicBezTo>
                        <a:pt x="20972" y="9800"/>
                        <a:pt x="21612" y="9810"/>
                        <a:pt x="22253" y="9810"/>
                      </a:cubicBezTo>
                      <a:cubicBezTo>
                        <a:pt x="24178" y="9810"/>
                        <a:pt x="26114" y="9722"/>
                        <a:pt x="28028" y="9545"/>
                      </a:cubicBezTo>
                      <a:cubicBezTo>
                        <a:pt x="28487" y="9507"/>
                        <a:pt x="28499" y="8798"/>
                        <a:pt x="28063" y="8798"/>
                      </a:cubicBezTo>
                      <a:cubicBezTo>
                        <a:pt x="28052" y="8798"/>
                        <a:pt x="28040" y="8798"/>
                        <a:pt x="28028" y="8799"/>
                      </a:cubicBezTo>
                      <a:cubicBezTo>
                        <a:pt x="26123" y="8962"/>
                        <a:pt x="24180" y="9069"/>
                        <a:pt x="22235" y="9069"/>
                      </a:cubicBezTo>
                      <a:cubicBezTo>
                        <a:pt x="16204" y="9069"/>
                        <a:pt x="10148" y="8043"/>
                        <a:pt x="5102" y="4481"/>
                      </a:cubicBezTo>
                      <a:cubicBezTo>
                        <a:pt x="3453" y="3303"/>
                        <a:pt x="2001" y="1851"/>
                        <a:pt x="823" y="163"/>
                      </a:cubicBezTo>
                      <a:cubicBezTo>
                        <a:pt x="743" y="48"/>
                        <a:pt x="632" y="0"/>
                        <a:pt x="5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6710042" y="1542517"/>
                  <a:ext cx="399734" cy="145969"/>
                </a:xfrm>
                <a:custGeom>
                  <a:avLst/>
                  <a:gdLst/>
                  <a:ahLst/>
                  <a:cxnLst/>
                  <a:rect l="l" t="t" r="r" b="b"/>
                  <a:pathLst>
                    <a:path w="21122" h="7713" extrusionOk="0">
                      <a:moveTo>
                        <a:pt x="514" y="0"/>
                      </a:moveTo>
                      <a:cubicBezTo>
                        <a:pt x="256" y="0"/>
                        <a:pt x="0" y="379"/>
                        <a:pt x="237" y="646"/>
                      </a:cubicBezTo>
                      <a:cubicBezTo>
                        <a:pt x="5185" y="6444"/>
                        <a:pt x="13102" y="7713"/>
                        <a:pt x="20315" y="7713"/>
                      </a:cubicBezTo>
                      <a:cubicBezTo>
                        <a:pt x="20427" y="7713"/>
                        <a:pt x="20539" y="7713"/>
                        <a:pt x="20651" y="7712"/>
                      </a:cubicBezTo>
                      <a:cubicBezTo>
                        <a:pt x="21122" y="7712"/>
                        <a:pt x="21122" y="7005"/>
                        <a:pt x="20651" y="7005"/>
                      </a:cubicBezTo>
                      <a:cubicBezTo>
                        <a:pt x="13506" y="7005"/>
                        <a:pt x="5655" y="5867"/>
                        <a:pt x="748" y="136"/>
                      </a:cubicBezTo>
                      <a:cubicBezTo>
                        <a:pt x="680" y="40"/>
                        <a:pt x="597" y="0"/>
                        <a:pt x="5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a:off x="6927547" y="1558641"/>
                  <a:ext cx="203027" cy="72047"/>
                </a:xfrm>
                <a:custGeom>
                  <a:avLst/>
                  <a:gdLst/>
                  <a:ahLst/>
                  <a:cxnLst/>
                  <a:rect l="l" t="t" r="r" b="b"/>
                  <a:pathLst>
                    <a:path w="10728" h="3807" extrusionOk="0">
                      <a:moveTo>
                        <a:pt x="496" y="1"/>
                      </a:moveTo>
                      <a:cubicBezTo>
                        <a:pt x="213" y="1"/>
                        <a:pt x="0" y="470"/>
                        <a:pt x="325" y="697"/>
                      </a:cubicBezTo>
                      <a:cubicBezTo>
                        <a:pt x="3051" y="2714"/>
                        <a:pt x="6346" y="3807"/>
                        <a:pt x="9703" y="3807"/>
                      </a:cubicBezTo>
                      <a:cubicBezTo>
                        <a:pt x="9874" y="3807"/>
                        <a:pt x="10046" y="3804"/>
                        <a:pt x="10218" y="3798"/>
                      </a:cubicBezTo>
                      <a:cubicBezTo>
                        <a:pt x="10728" y="3798"/>
                        <a:pt x="10728" y="3052"/>
                        <a:pt x="10218" y="3052"/>
                      </a:cubicBezTo>
                      <a:cubicBezTo>
                        <a:pt x="10046" y="3058"/>
                        <a:pt x="9875" y="3061"/>
                        <a:pt x="9703" y="3061"/>
                      </a:cubicBezTo>
                      <a:cubicBezTo>
                        <a:pt x="6465" y="3061"/>
                        <a:pt x="3288" y="2008"/>
                        <a:pt x="678" y="69"/>
                      </a:cubicBezTo>
                      <a:cubicBezTo>
                        <a:pt x="617" y="21"/>
                        <a:pt x="555" y="1"/>
                        <a:pt x="4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a:off x="6942782" y="1460383"/>
                  <a:ext cx="100586" cy="95855"/>
                </a:xfrm>
                <a:custGeom>
                  <a:avLst/>
                  <a:gdLst/>
                  <a:ahLst/>
                  <a:cxnLst/>
                  <a:rect l="l" t="t" r="r" b="b"/>
                  <a:pathLst>
                    <a:path w="5315" h="5065" extrusionOk="0">
                      <a:moveTo>
                        <a:pt x="500" y="0"/>
                      </a:moveTo>
                      <a:cubicBezTo>
                        <a:pt x="248" y="0"/>
                        <a:pt x="1" y="257"/>
                        <a:pt x="187" y="550"/>
                      </a:cubicBezTo>
                      <a:cubicBezTo>
                        <a:pt x="1247" y="2395"/>
                        <a:pt x="2778" y="3965"/>
                        <a:pt x="4623" y="5025"/>
                      </a:cubicBezTo>
                      <a:cubicBezTo>
                        <a:pt x="4678" y="5053"/>
                        <a:pt x="4732" y="5065"/>
                        <a:pt x="4783" y="5065"/>
                      </a:cubicBezTo>
                      <a:cubicBezTo>
                        <a:pt x="5100" y="5065"/>
                        <a:pt x="5315" y="4600"/>
                        <a:pt x="4977" y="4397"/>
                      </a:cubicBezTo>
                      <a:cubicBezTo>
                        <a:pt x="3249" y="3376"/>
                        <a:pt x="1797" y="1924"/>
                        <a:pt x="815" y="197"/>
                      </a:cubicBezTo>
                      <a:cubicBezTo>
                        <a:pt x="740" y="58"/>
                        <a:pt x="619"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a:off x="7083754" y="1563656"/>
                  <a:ext cx="18603" cy="14118"/>
                </a:xfrm>
                <a:custGeom>
                  <a:avLst/>
                  <a:gdLst/>
                  <a:ahLst/>
                  <a:cxnLst/>
                  <a:rect l="l" t="t" r="r" b="b"/>
                  <a:pathLst>
                    <a:path w="983" h="746" extrusionOk="0">
                      <a:moveTo>
                        <a:pt x="511" y="0"/>
                      </a:moveTo>
                      <a:cubicBezTo>
                        <a:pt x="1" y="0"/>
                        <a:pt x="1"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a:off x="6739035" y="1771434"/>
                  <a:ext cx="415555" cy="99053"/>
                </a:xfrm>
                <a:custGeom>
                  <a:avLst/>
                  <a:gdLst/>
                  <a:ahLst/>
                  <a:cxnLst/>
                  <a:rect l="l" t="t" r="r" b="b"/>
                  <a:pathLst>
                    <a:path w="21958" h="5234" extrusionOk="0">
                      <a:moveTo>
                        <a:pt x="21429" y="0"/>
                      </a:moveTo>
                      <a:cubicBezTo>
                        <a:pt x="21369" y="0"/>
                        <a:pt x="21305" y="16"/>
                        <a:pt x="21238" y="52"/>
                      </a:cubicBezTo>
                      <a:lnTo>
                        <a:pt x="21238" y="91"/>
                      </a:lnTo>
                      <a:cubicBezTo>
                        <a:pt x="14957" y="3703"/>
                        <a:pt x="7577" y="4370"/>
                        <a:pt x="511" y="4488"/>
                      </a:cubicBezTo>
                      <a:cubicBezTo>
                        <a:pt x="1" y="4488"/>
                        <a:pt x="1" y="5234"/>
                        <a:pt x="511" y="5234"/>
                      </a:cubicBezTo>
                      <a:cubicBezTo>
                        <a:pt x="7695" y="5077"/>
                        <a:pt x="15232" y="4370"/>
                        <a:pt x="21592" y="680"/>
                      </a:cubicBezTo>
                      <a:cubicBezTo>
                        <a:pt x="21957" y="481"/>
                        <a:pt x="21760" y="0"/>
                        <a:pt x="214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a:off x="6380880" y="1655745"/>
                  <a:ext cx="286051" cy="202554"/>
                </a:xfrm>
                <a:custGeom>
                  <a:avLst/>
                  <a:gdLst/>
                  <a:ahLst/>
                  <a:cxnLst/>
                  <a:rect l="l" t="t" r="r" b="b"/>
                  <a:pathLst>
                    <a:path w="15115" h="10703" extrusionOk="0">
                      <a:moveTo>
                        <a:pt x="506" y="0"/>
                      </a:moveTo>
                      <a:cubicBezTo>
                        <a:pt x="240" y="0"/>
                        <a:pt x="0" y="361"/>
                        <a:pt x="240" y="630"/>
                      </a:cubicBezTo>
                      <a:cubicBezTo>
                        <a:pt x="4362" y="4752"/>
                        <a:pt x="8876" y="8795"/>
                        <a:pt x="14529" y="10680"/>
                      </a:cubicBezTo>
                      <a:cubicBezTo>
                        <a:pt x="14572" y="10695"/>
                        <a:pt x="14612" y="10702"/>
                        <a:pt x="14650" y="10702"/>
                      </a:cubicBezTo>
                      <a:cubicBezTo>
                        <a:pt x="14994" y="10702"/>
                        <a:pt x="15114" y="10114"/>
                        <a:pt x="14725" y="9973"/>
                      </a:cubicBezTo>
                      <a:cubicBezTo>
                        <a:pt x="9190" y="8128"/>
                        <a:pt x="4794" y="4124"/>
                        <a:pt x="750" y="120"/>
                      </a:cubicBezTo>
                      <a:cubicBezTo>
                        <a:pt x="675" y="35"/>
                        <a:pt x="589" y="0"/>
                        <a:pt x="5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a:off x="6379858" y="1513940"/>
                  <a:ext cx="229636" cy="220609"/>
                </a:xfrm>
                <a:custGeom>
                  <a:avLst/>
                  <a:gdLst/>
                  <a:ahLst/>
                  <a:cxnLst/>
                  <a:rect l="l" t="t" r="r" b="b"/>
                  <a:pathLst>
                    <a:path w="12134" h="11657" extrusionOk="0">
                      <a:moveTo>
                        <a:pt x="465" y="0"/>
                      </a:moveTo>
                      <a:cubicBezTo>
                        <a:pt x="224" y="0"/>
                        <a:pt x="1" y="235"/>
                        <a:pt x="137" y="507"/>
                      </a:cubicBezTo>
                      <a:lnTo>
                        <a:pt x="98" y="507"/>
                      </a:lnTo>
                      <a:cubicBezTo>
                        <a:pt x="2885" y="5139"/>
                        <a:pt x="6771" y="8947"/>
                        <a:pt x="11443" y="11617"/>
                      </a:cubicBezTo>
                      <a:cubicBezTo>
                        <a:pt x="11497" y="11644"/>
                        <a:pt x="11551" y="11656"/>
                        <a:pt x="11602" y="11656"/>
                      </a:cubicBezTo>
                      <a:cubicBezTo>
                        <a:pt x="11919" y="11656"/>
                        <a:pt x="12134" y="11191"/>
                        <a:pt x="11796" y="10989"/>
                      </a:cubicBezTo>
                      <a:cubicBezTo>
                        <a:pt x="7281" y="8358"/>
                        <a:pt x="3474" y="4629"/>
                        <a:pt x="765" y="154"/>
                      </a:cubicBezTo>
                      <a:cubicBezTo>
                        <a:pt x="681" y="46"/>
                        <a:pt x="571" y="0"/>
                        <a:pt x="4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a:off x="6635780" y="1736006"/>
                  <a:ext cx="18584" cy="14137"/>
                </a:xfrm>
                <a:custGeom>
                  <a:avLst/>
                  <a:gdLst/>
                  <a:ahLst/>
                  <a:cxnLst/>
                  <a:rect l="l" t="t" r="r" b="b"/>
                  <a:pathLst>
                    <a:path w="982" h="747" extrusionOk="0">
                      <a:moveTo>
                        <a:pt x="510" y="0"/>
                      </a:moveTo>
                      <a:cubicBezTo>
                        <a:pt x="0" y="0"/>
                        <a:pt x="0" y="746"/>
                        <a:pt x="510" y="746"/>
                      </a:cubicBezTo>
                      <a:cubicBezTo>
                        <a:pt x="982" y="746"/>
                        <a:pt x="982" y="0"/>
                        <a:pt x="51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a:off x="6715738" y="1785647"/>
                  <a:ext cx="195666" cy="33289"/>
                </a:xfrm>
                <a:custGeom>
                  <a:avLst/>
                  <a:gdLst/>
                  <a:ahLst/>
                  <a:cxnLst/>
                  <a:rect l="l" t="t" r="r" b="b"/>
                  <a:pathLst>
                    <a:path w="10339" h="1759" extrusionOk="0">
                      <a:moveTo>
                        <a:pt x="524" y="1"/>
                      </a:moveTo>
                      <a:cubicBezTo>
                        <a:pt x="116" y="1"/>
                        <a:pt x="1" y="566"/>
                        <a:pt x="407" y="714"/>
                      </a:cubicBezTo>
                      <a:lnTo>
                        <a:pt x="407" y="754"/>
                      </a:lnTo>
                      <a:cubicBezTo>
                        <a:pt x="3054" y="1432"/>
                        <a:pt x="5789" y="1759"/>
                        <a:pt x="8536" y="1759"/>
                      </a:cubicBezTo>
                      <a:cubicBezTo>
                        <a:pt x="8967" y="1759"/>
                        <a:pt x="9398" y="1751"/>
                        <a:pt x="9829" y="1735"/>
                      </a:cubicBezTo>
                      <a:cubicBezTo>
                        <a:pt x="10327" y="1735"/>
                        <a:pt x="10339" y="988"/>
                        <a:pt x="9865" y="988"/>
                      </a:cubicBezTo>
                      <a:cubicBezTo>
                        <a:pt x="9853" y="988"/>
                        <a:pt x="9841" y="988"/>
                        <a:pt x="9829" y="989"/>
                      </a:cubicBezTo>
                      <a:cubicBezTo>
                        <a:pt x="9409" y="1005"/>
                        <a:pt x="8988" y="1013"/>
                        <a:pt x="8566" y="1013"/>
                      </a:cubicBezTo>
                      <a:cubicBezTo>
                        <a:pt x="5879" y="1013"/>
                        <a:pt x="3183" y="686"/>
                        <a:pt x="604" y="8"/>
                      </a:cubicBezTo>
                      <a:cubicBezTo>
                        <a:pt x="576" y="3"/>
                        <a:pt x="550" y="1"/>
                        <a:pt x="5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a:off x="6554952" y="1463449"/>
                  <a:ext cx="182286" cy="201230"/>
                </a:xfrm>
                <a:custGeom>
                  <a:avLst/>
                  <a:gdLst/>
                  <a:ahLst/>
                  <a:cxnLst/>
                  <a:rect l="l" t="t" r="r" b="b"/>
                  <a:pathLst>
                    <a:path w="9632" h="10633" extrusionOk="0">
                      <a:moveTo>
                        <a:pt x="444" y="0"/>
                      </a:moveTo>
                      <a:cubicBezTo>
                        <a:pt x="226" y="0"/>
                        <a:pt x="0" y="184"/>
                        <a:pt x="71" y="467"/>
                      </a:cubicBezTo>
                      <a:cubicBezTo>
                        <a:pt x="1562" y="4863"/>
                        <a:pt x="4742" y="8514"/>
                        <a:pt x="8903" y="10595"/>
                      </a:cubicBezTo>
                      <a:cubicBezTo>
                        <a:pt x="8955" y="10621"/>
                        <a:pt x="9007" y="10632"/>
                        <a:pt x="9057" y="10632"/>
                      </a:cubicBezTo>
                      <a:cubicBezTo>
                        <a:pt x="9385" y="10632"/>
                        <a:pt x="9631" y="10137"/>
                        <a:pt x="9257" y="9967"/>
                      </a:cubicBezTo>
                      <a:cubicBezTo>
                        <a:pt x="5292" y="7964"/>
                        <a:pt x="2230" y="4471"/>
                        <a:pt x="777" y="270"/>
                      </a:cubicBezTo>
                      <a:cubicBezTo>
                        <a:pt x="730" y="82"/>
                        <a:pt x="589" y="0"/>
                        <a:pt x="4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a:off x="6770242" y="1673592"/>
                  <a:ext cx="17846" cy="13399"/>
                </a:xfrm>
                <a:custGeom>
                  <a:avLst/>
                  <a:gdLst/>
                  <a:ahLst/>
                  <a:cxnLst/>
                  <a:rect l="l" t="t" r="r" b="b"/>
                  <a:pathLst>
                    <a:path w="943" h="708" extrusionOk="0">
                      <a:moveTo>
                        <a:pt x="472" y="1"/>
                      </a:moveTo>
                      <a:cubicBezTo>
                        <a:pt x="1" y="1"/>
                        <a:pt x="1" y="708"/>
                        <a:pt x="472" y="708"/>
                      </a:cubicBezTo>
                      <a:cubicBezTo>
                        <a:pt x="943" y="708"/>
                        <a:pt x="943"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a:off x="6728267" y="1414508"/>
                  <a:ext cx="114193" cy="169890"/>
                </a:xfrm>
                <a:custGeom>
                  <a:avLst/>
                  <a:gdLst/>
                  <a:ahLst/>
                  <a:cxnLst/>
                  <a:rect l="l" t="t" r="r" b="b"/>
                  <a:pathLst>
                    <a:path w="6034" h="8977" extrusionOk="0">
                      <a:moveTo>
                        <a:pt x="364" y="0"/>
                      </a:moveTo>
                      <a:cubicBezTo>
                        <a:pt x="177" y="0"/>
                        <a:pt x="1" y="128"/>
                        <a:pt x="20" y="383"/>
                      </a:cubicBezTo>
                      <a:cubicBezTo>
                        <a:pt x="99" y="2032"/>
                        <a:pt x="1198" y="3524"/>
                        <a:pt x="2101" y="4858"/>
                      </a:cubicBezTo>
                      <a:cubicBezTo>
                        <a:pt x="3043" y="6232"/>
                        <a:pt x="4103" y="7606"/>
                        <a:pt x="5281" y="8862"/>
                      </a:cubicBezTo>
                      <a:cubicBezTo>
                        <a:pt x="5352" y="8943"/>
                        <a:pt x="5433" y="8976"/>
                        <a:pt x="5513" y="8976"/>
                      </a:cubicBezTo>
                      <a:cubicBezTo>
                        <a:pt x="5784" y="8976"/>
                        <a:pt x="6034" y="8586"/>
                        <a:pt x="5791" y="8313"/>
                      </a:cubicBezTo>
                      <a:cubicBezTo>
                        <a:pt x="4692" y="7135"/>
                        <a:pt x="3710" y="5918"/>
                        <a:pt x="2807" y="4584"/>
                      </a:cubicBezTo>
                      <a:cubicBezTo>
                        <a:pt x="2376" y="3955"/>
                        <a:pt x="1944" y="3288"/>
                        <a:pt x="1551" y="2621"/>
                      </a:cubicBezTo>
                      <a:cubicBezTo>
                        <a:pt x="1119" y="1953"/>
                        <a:pt x="845" y="1168"/>
                        <a:pt x="766" y="383"/>
                      </a:cubicBezTo>
                      <a:cubicBezTo>
                        <a:pt x="746" y="128"/>
                        <a:pt x="550" y="0"/>
                        <a:pt x="3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a:off x="6817782" y="1487729"/>
                  <a:ext cx="40140" cy="57551"/>
                </a:xfrm>
                <a:custGeom>
                  <a:avLst/>
                  <a:gdLst/>
                  <a:ahLst/>
                  <a:cxnLst/>
                  <a:rect l="l" t="t" r="r" b="b"/>
                  <a:pathLst>
                    <a:path w="2121" h="3041" extrusionOk="0">
                      <a:moveTo>
                        <a:pt x="393" y="0"/>
                      </a:moveTo>
                      <a:cubicBezTo>
                        <a:pt x="366" y="0"/>
                        <a:pt x="340" y="3"/>
                        <a:pt x="315" y="8"/>
                      </a:cubicBezTo>
                      <a:cubicBezTo>
                        <a:pt x="119" y="47"/>
                        <a:pt x="1" y="283"/>
                        <a:pt x="79" y="479"/>
                      </a:cubicBezTo>
                      <a:cubicBezTo>
                        <a:pt x="394" y="1343"/>
                        <a:pt x="865" y="2206"/>
                        <a:pt x="1493" y="2952"/>
                      </a:cubicBezTo>
                      <a:cubicBezTo>
                        <a:pt x="1552" y="3011"/>
                        <a:pt x="1640" y="3040"/>
                        <a:pt x="1733" y="3040"/>
                      </a:cubicBezTo>
                      <a:cubicBezTo>
                        <a:pt x="1826" y="3040"/>
                        <a:pt x="1924" y="3011"/>
                        <a:pt x="2003" y="2952"/>
                      </a:cubicBezTo>
                      <a:cubicBezTo>
                        <a:pt x="2121" y="2795"/>
                        <a:pt x="2121" y="2560"/>
                        <a:pt x="2003" y="2442"/>
                      </a:cubicBezTo>
                      <a:cubicBezTo>
                        <a:pt x="1493" y="1774"/>
                        <a:pt x="1061" y="1029"/>
                        <a:pt x="786" y="283"/>
                      </a:cubicBezTo>
                      <a:cubicBezTo>
                        <a:pt x="752" y="112"/>
                        <a:pt x="569" y="0"/>
                        <a:pt x="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a:off x="6947797" y="1619372"/>
                  <a:ext cx="18603" cy="14137"/>
                </a:xfrm>
                <a:custGeom>
                  <a:avLst/>
                  <a:gdLst/>
                  <a:ahLst/>
                  <a:cxnLst/>
                  <a:rect l="l" t="t" r="r" b="b"/>
                  <a:pathLst>
                    <a:path w="983" h="747" extrusionOk="0">
                      <a:moveTo>
                        <a:pt x="511" y="0"/>
                      </a:moveTo>
                      <a:cubicBezTo>
                        <a:pt x="1" y="0"/>
                        <a:pt x="1"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7135116" y="1657259"/>
                  <a:ext cx="60901" cy="75075"/>
                </a:xfrm>
                <a:custGeom>
                  <a:avLst/>
                  <a:gdLst/>
                  <a:ahLst/>
                  <a:cxnLst/>
                  <a:rect l="l" t="t" r="r" b="b"/>
                  <a:pathLst>
                    <a:path w="3218" h="3967" extrusionOk="0">
                      <a:moveTo>
                        <a:pt x="2736" y="0"/>
                      </a:moveTo>
                      <a:cubicBezTo>
                        <a:pt x="2621" y="0"/>
                        <a:pt x="2505" y="58"/>
                        <a:pt x="2429" y="197"/>
                      </a:cubicBezTo>
                      <a:cubicBezTo>
                        <a:pt x="1801" y="1296"/>
                        <a:pt x="1095" y="2356"/>
                        <a:pt x="270" y="3337"/>
                      </a:cubicBezTo>
                      <a:cubicBezTo>
                        <a:pt x="1" y="3606"/>
                        <a:pt x="256" y="3967"/>
                        <a:pt x="549" y="3967"/>
                      </a:cubicBezTo>
                      <a:cubicBezTo>
                        <a:pt x="640" y="3967"/>
                        <a:pt x="736" y="3932"/>
                        <a:pt x="820" y="3847"/>
                      </a:cubicBezTo>
                      <a:cubicBezTo>
                        <a:pt x="1644" y="2827"/>
                        <a:pt x="2429" y="1728"/>
                        <a:pt x="3057" y="550"/>
                      </a:cubicBezTo>
                      <a:cubicBezTo>
                        <a:pt x="3217" y="257"/>
                        <a:pt x="2979" y="0"/>
                        <a:pt x="27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a:off x="7140851" y="1686234"/>
                  <a:ext cx="95231" cy="242808"/>
                </a:xfrm>
                <a:custGeom>
                  <a:avLst/>
                  <a:gdLst/>
                  <a:ahLst/>
                  <a:cxnLst/>
                  <a:rect l="l" t="t" r="r" b="b"/>
                  <a:pathLst>
                    <a:path w="5032" h="12830" extrusionOk="0">
                      <a:moveTo>
                        <a:pt x="4393" y="0"/>
                      </a:moveTo>
                      <a:cubicBezTo>
                        <a:pt x="4207" y="0"/>
                        <a:pt x="4030" y="118"/>
                        <a:pt x="4050" y="354"/>
                      </a:cubicBezTo>
                      <a:cubicBezTo>
                        <a:pt x="4285" y="4711"/>
                        <a:pt x="2205" y="8597"/>
                        <a:pt x="163" y="12288"/>
                      </a:cubicBezTo>
                      <a:cubicBezTo>
                        <a:pt x="1" y="12558"/>
                        <a:pt x="268" y="12829"/>
                        <a:pt x="514" y="12829"/>
                      </a:cubicBezTo>
                      <a:cubicBezTo>
                        <a:pt x="625" y="12829"/>
                        <a:pt x="731" y="12775"/>
                        <a:pt x="792" y="12641"/>
                      </a:cubicBezTo>
                      <a:cubicBezTo>
                        <a:pt x="2872" y="8833"/>
                        <a:pt x="5031" y="4829"/>
                        <a:pt x="4796" y="354"/>
                      </a:cubicBezTo>
                      <a:cubicBezTo>
                        <a:pt x="4776" y="118"/>
                        <a:pt x="4580" y="0"/>
                        <a:pt x="4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7181047" y="1781407"/>
                  <a:ext cx="75984" cy="211790"/>
                </a:xfrm>
                <a:custGeom>
                  <a:avLst/>
                  <a:gdLst/>
                  <a:ahLst/>
                  <a:cxnLst/>
                  <a:rect l="l" t="t" r="r" b="b"/>
                  <a:pathLst>
                    <a:path w="4015" h="11191" extrusionOk="0">
                      <a:moveTo>
                        <a:pt x="3566" y="1"/>
                      </a:moveTo>
                      <a:cubicBezTo>
                        <a:pt x="3424" y="1"/>
                        <a:pt x="3292" y="82"/>
                        <a:pt x="3261" y="271"/>
                      </a:cubicBezTo>
                      <a:cubicBezTo>
                        <a:pt x="2750" y="3883"/>
                        <a:pt x="1415" y="7337"/>
                        <a:pt x="120" y="10752"/>
                      </a:cubicBezTo>
                      <a:cubicBezTo>
                        <a:pt x="1" y="11015"/>
                        <a:pt x="230" y="11191"/>
                        <a:pt x="463" y="11191"/>
                      </a:cubicBezTo>
                      <a:cubicBezTo>
                        <a:pt x="613" y="11191"/>
                        <a:pt x="765" y="11118"/>
                        <a:pt x="827" y="10949"/>
                      </a:cubicBezTo>
                      <a:cubicBezTo>
                        <a:pt x="2161" y="7533"/>
                        <a:pt x="3457" y="4079"/>
                        <a:pt x="3967" y="467"/>
                      </a:cubicBezTo>
                      <a:cubicBezTo>
                        <a:pt x="4014" y="185"/>
                        <a:pt x="3779" y="1"/>
                        <a:pt x="35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7204969" y="1960987"/>
                  <a:ext cx="49073" cy="193376"/>
                </a:xfrm>
                <a:custGeom>
                  <a:avLst/>
                  <a:gdLst/>
                  <a:ahLst/>
                  <a:cxnLst/>
                  <a:rect l="l" t="t" r="r" b="b"/>
                  <a:pathLst>
                    <a:path w="2593" h="10218" extrusionOk="0">
                      <a:moveTo>
                        <a:pt x="2158" y="0"/>
                      </a:moveTo>
                      <a:cubicBezTo>
                        <a:pt x="2011" y="0"/>
                        <a:pt x="1872" y="88"/>
                        <a:pt x="1840" y="282"/>
                      </a:cubicBezTo>
                      <a:cubicBezTo>
                        <a:pt x="1251" y="3422"/>
                        <a:pt x="662" y="6602"/>
                        <a:pt x="73" y="9743"/>
                      </a:cubicBezTo>
                      <a:cubicBezTo>
                        <a:pt x="1" y="10032"/>
                        <a:pt x="254" y="10218"/>
                        <a:pt x="479" y="10218"/>
                      </a:cubicBezTo>
                      <a:cubicBezTo>
                        <a:pt x="620" y="10218"/>
                        <a:pt x="749" y="10145"/>
                        <a:pt x="780" y="9978"/>
                      </a:cubicBezTo>
                      <a:cubicBezTo>
                        <a:pt x="1368" y="6798"/>
                        <a:pt x="1957" y="3619"/>
                        <a:pt x="2546" y="478"/>
                      </a:cubicBezTo>
                      <a:cubicBezTo>
                        <a:pt x="2592" y="178"/>
                        <a:pt x="2367" y="0"/>
                        <a:pt x="2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7250180" y="1911328"/>
                  <a:ext cx="18584" cy="14137"/>
                </a:xfrm>
                <a:custGeom>
                  <a:avLst/>
                  <a:gdLst/>
                  <a:ahLst/>
                  <a:cxnLst/>
                  <a:rect l="l" t="t" r="r" b="b"/>
                  <a:pathLst>
                    <a:path w="982" h="747" extrusionOk="0">
                      <a:moveTo>
                        <a:pt x="510" y="1"/>
                      </a:moveTo>
                      <a:cubicBezTo>
                        <a:pt x="0" y="1"/>
                        <a:pt x="0" y="747"/>
                        <a:pt x="510" y="747"/>
                      </a:cubicBezTo>
                      <a:cubicBezTo>
                        <a:pt x="982" y="747"/>
                        <a:pt x="982" y="1"/>
                        <a:pt x="5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7187766" y="1584455"/>
                  <a:ext cx="18584" cy="13380"/>
                </a:xfrm>
                <a:custGeom>
                  <a:avLst/>
                  <a:gdLst/>
                  <a:ahLst/>
                  <a:cxnLst/>
                  <a:rect l="l" t="t" r="r" b="b"/>
                  <a:pathLst>
                    <a:path w="982" h="707" extrusionOk="0">
                      <a:moveTo>
                        <a:pt x="472" y="0"/>
                      </a:moveTo>
                      <a:cubicBezTo>
                        <a:pt x="1" y="0"/>
                        <a:pt x="1"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6285952" y="1641400"/>
                  <a:ext cx="124318" cy="126381"/>
                </a:xfrm>
                <a:custGeom>
                  <a:avLst/>
                  <a:gdLst/>
                  <a:ahLst/>
                  <a:cxnLst/>
                  <a:rect l="l" t="t" r="r" b="b"/>
                  <a:pathLst>
                    <a:path w="6569" h="6678" extrusionOk="0">
                      <a:moveTo>
                        <a:pt x="523" y="1"/>
                      </a:moveTo>
                      <a:cubicBezTo>
                        <a:pt x="265" y="1"/>
                        <a:pt x="1" y="263"/>
                        <a:pt x="192" y="564"/>
                      </a:cubicBezTo>
                      <a:cubicBezTo>
                        <a:pt x="1683" y="2919"/>
                        <a:pt x="3607" y="4960"/>
                        <a:pt x="5884" y="6609"/>
                      </a:cubicBezTo>
                      <a:cubicBezTo>
                        <a:pt x="5952" y="6657"/>
                        <a:pt x="6019" y="6677"/>
                        <a:pt x="6081" y="6677"/>
                      </a:cubicBezTo>
                      <a:cubicBezTo>
                        <a:pt x="6378" y="6677"/>
                        <a:pt x="6569" y="6208"/>
                        <a:pt x="6276" y="5981"/>
                      </a:cubicBezTo>
                      <a:cubicBezTo>
                        <a:pt x="4078" y="4411"/>
                        <a:pt x="2233" y="2448"/>
                        <a:pt x="820" y="171"/>
                      </a:cubicBezTo>
                      <a:cubicBezTo>
                        <a:pt x="748" y="51"/>
                        <a:pt x="636" y="1"/>
                        <a:pt x="5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6438147" y="1782808"/>
                  <a:ext cx="18603" cy="14137"/>
                </a:xfrm>
                <a:custGeom>
                  <a:avLst/>
                  <a:gdLst/>
                  <a:ahLst/>
                  <a:cxnLst/>
                  <a:rect l="l" t="t" r="r" b="b"/>
                  <a:pathLst>
                    <a:path w="983" h="747" extrusionOk="0">
                      <a:moveTo>
                        <a:pt x="511" y="1"/>
                      </a:moveTo>
                      <a:cubicBezTo>
                        <a:pt x="1" y="1"/>
                        <a:pt x="1"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6288847" y="1732505"/>
                  <a:ext cx="190461" cy="132172"/>
                </a:xfrm>
                <a:custGeom>
                  <a:avLst/>
                  <a:gdLst/>
                  <a:ahLst/>
                  <a:cxnLst/>
                  <a:rect l="l" t="t" r="r" b="b"/>
                  <a:pathLst>
                    <a:path w="10064" h="6984" extrusionOk="0">
                      <a:moveTo>
                        <a:pt x="527" y="1"/>
                      </a:moveTo>
                      <a:cubicBezTo>
                        <a:pt x="261" y="1"/>
                        <a:pt x="1" y="260"/>
                        <a:pt x="196" y="539"/>
                      </a:cubicBezTo>
                      <a:cubicBezTo>
                        <a:pt x="2394" y="3719"/>
                        <a:pt x="5692" y="5995"/>
                        <a:pt x="9460" y="6977"/>
                      </a:cubicBezTo>
                      <a:cubicBezTo>
                        <a:pt x="9485" y="6981"/>
                        <a:pt x="9510" y="6984"/>
                        <a:pt x="9533" y="6984"/>
                      </a:cubicBezTo>
                      <a:cubicBezTo>
                        <a:pt x="9913" y="6984"/>
                        <a:pt x="10063" y="6418"/>
                        <a:pt x="9657" y="6270"/>
                      </a:cubicBezTo>
                      <a:cubicBezTo>
                        <a:pt x="6084" y="5328"/>
                        <a:pt x="2944" y="3169"/>
                        <a:pt x="824" y="146"/>
                      </a:cubicBezTo>
                      <a:cubicBezTo>
                        <a:pt x="744" y="44"/>
                        <a:pt x="635" y="1"/>
                        <a:pt x="52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6448290" y="1908981"/>
                  <a:ext cx="234291" cy="33346"/>
                </a:xfrm>
                <a:custGeom>
                  <a:avLst/>
                  <a:gdLst/>
                  <a:ahLst/>
                  <a:cxnLst/>
                  <a:rect l="l" t="t" r="r" b="b"/>
                  <a:pathLst>
                    <a:path w="12380" h="1762" extrusionOk="0">
                      <a:moveTo>
                        <a:pt x="524" y="0"/>
                      </a:moveTo>
                      <a:cubicBezTo>
                        <a:pt x="116" y="0"/>
                        <a:pt x="1" y="566"/>
                        <a:pt x="407" y="714"/>
                      </a:cubicBezTo>
                      <a:cubicBezTo>
                        <a:pt x="2959" y="1412"/>
                        <a:pt x="5602" y="1761"/>
                        <a:pt x="8250" y="1761"/>
                      </a:cubicBezTo>
                      <a:cubicBezTo>
                        <a:pt x="9472" y="1761"/>
                        <a:pt x="10694" y="1687"/>
                        <a:pt x="11909" y="1538"/>
                      </a:cubicBezTo>
                      <a:cubicBezTo>
                        <a:pt x="12368" y="1500"/>
                        <a:pt x="12380" y="791"/>
                        <a:pt x="11945" y="791"/>
                      </a:cubicBezTo>
                      <a:cubicBezTo>
                        <a:pt x="11933" y="791"/>
                        <a:pt x="11921" y="791"/>
                        <a:pt x="11909" y="792"/>
                      </a:cubicBezTo>
                      <a:cubicBezTo>
                        <a:pt x="10674" y="960"/>
                        <a:pt x="9431" y="1042"/>
                        <a:pt x="8187" y="1042"/>
                      </a:cubicBezTo>
                      <a:cubicBezTo>
                        <a:pt x="5636" y="1042"/>
                        <a:pt x="3084" y="693"/>
                        <a:pt x="603" y="7"/>
                      </a:cubicBezTo>
                      <a:cubicBezTo>
                        <a:pt x="576" y="3"/>
                        <a:pt x="549" y="0"/>
                        <a:pt x="52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572628" y="1877755"/>
                  <a:ext cx="57967" cy="16786"/>
                </a:xfrm>
                <a:custGeom>
                  <a:avLst/>
                  <a:gdLst/>
                  <a:ahLst/>
                  <a:cxnLst/>
                  <a:rect l="l" t="t" r="r" b="b"/>
                  <a:pathLst>
                    <a:path w="3063" h="887" extrusionOk="0">
                      <a:moveTo>
                        <a:pt x="435" y="1"/>
                      </a:moveTo>
                      <a:cubicBezTo>
                        <a:pt x="266" y="1"/>
                        <a:pt x="113" y="112"/>
                        <a:pt x="79" y="283"/>
                      </a:cubicBezTo>
                      <a:cubicBezTo>
                        <a:pt x="0" y="480"/>
                        <a:pt x="118" y="676"/>
                        <a:pt x="314" y="715"/>
                      </a:cubicBezTo>
                      <a:cubicBezTo>
                        <a:pt x="884" y="835"/>
                        <a:pt x="1454" y="886"/>
                        <a:pt x="2041" y="886"/>
                      </a:cubicBezTo>
                      <a:cubicBezTo>
                        <a:pt x="2223" y="886"/>
                        <a:pt x="2406" y="881"/>
                        <a:pt x="2591" y="872"/>
                      </a:cubicBezTo>
                      <a:cubicBezTo>
                        <a:pt x="3062" y="872"/>
                        <a:pt x="3062" y="165"/>
                        <a:pt x="2591" y="165"/>
                      </a:cubicBezTo>
                      <a:cubicBezTo>
                        <a:pt x="2424" y="175"/>
                        <a:pt x="2258" y="180"/>
                        <a:pt x="2091" y="180"/>
                      </a:cubicBezTo>
                      <a:cubicBezTo>
                        <a:pt x="1553" y="180"/>
                        <a:pt x="1021" y="128"/>
                        <a:pt x="511" y="8"/>
                      </a:cubicBezTo>
                      <a:cubicBezTo>
                        <a:pt x="485" y="3"/>
                        <a:pt x="460" y="1"/>
                        <a:pt x="4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744978" y="1918765"/>
                  <a:ext cx="18603" cy="14137"/>
                </a:xfrm>
                <a:custGeom>
                  <a:avLst/>
                  <a:gdLst/>
                  <a:ahLst/>
                  <a:cxnLst/>
                  <a:rect l="l" t="t" r="r" b="b"/>
                  <a:pathLst>
                    <a:path w="983" h="747" extrusionOk="0">
                      <a:moveTo>
                        <a:pt x="511" y="1"/>
                      </a:moveTo>
                      <a:cubicBezTo>
                        <a:pt x="1" y="1"/>
                        <a:pt x="1" y="746"/>
                        <a:pt x="511" y="746"/>
                      </a:cubicBezTo>
                      <a:cubicBezTo>
                        <a:pt x="982" y="746"/>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6844542" y="1829098"/>
                  <a:ext cx="278444" cy="91938"/>
                </a:xfrm>
                <a:custGeom>
                  <a:avLst/>
                  <a:gdLst/>
                  <a:ahLst/>
                  <a:cxnLst/>
                  <a:rect l="l" t="t" r="r" b="b"/>
                  <a:pathLst>
                    <a:path w="14713" h="4858" extrusionOk="0">
                      <a:moveTo>
                        <a:pt x="14155" y="0"/>
                      </a:moveTo>
                      <a:cubicBezTo>
                        <a:pt x="14110" y="0"/>
                        <a:pt x="14062" y="9"/>
                        <a:pt x="14015" y="28"/>
                      </a:cubicBezTo>
                      <a:cubicBezTo>
                        <a:pt x="9853" y="2383"/>
                        <a:pt x="5221" y="3757"/>
                        <a:pt x="471" y="4150"/>
                      </a:cubicBezTo>
                      <a:cubicBezTo>
                        <a:pt x="13" y="4188"/>
                        <a:pt x="1" y="4858"/>
                        <a:pt x="434" y="4858"/>
                      </a:cubicBezTo>
                      <a:cubicBezTo>
                        <a:pt x="446" y="4858"/>
                        <a:pt x="459" y="4857"/>
                        <a:pt x="471" y="4856"/>
                      </a:cubicBezTo>
                      <a:cubicBezTo>
                        <a:pt x="5378" y="4503"/>
                        <a:pt x="10128" y="3051"/>
                        <a:pt x="14368" y="656"/>
                      </a:cubicBezTo>
                      <a:cubicBezTo>
                        <a:pt x="14713" y="449"/>
                        <a:pt x="14482" y="0"/>
                        <a:pt x="14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6839811" y="1940415"/>
                  <a:ext cx="128576" cy="49073"/>
                </a:xfrm>
                <a:custGeom>
                  <a:avLst/>
                  <a:gdLst/>
                  <a:ahLst/>
                  <a:cxnLst/>
                  <a:rect l="l" t="t" r="r" b="b"/>
                  <a:pathLst>
                    <a:path w="6794" h="2593" extrusionOk="0">
                      <a:moveTo>
                        <a:pt x="6362" y="0"/>
                      </a:moveTo>
                      <a:cubicBezTo>
                        <a:pt x="6317" y="0"/>
                        <a:pt x="6269" y="11"/>
                        <a:pt x="6217" y="34"/>
                      </a:cubicBezTo>
                      <a:cubicBezTo>
                        <a:pt x="4294" y="780"/>
                        <a:pt x="2370" y="1369"/>
                        <a:pt x="407" y="1879"/>
                      </a:cubicBezTo>
                      <a:cubicBezTo>
                        <a:pt x="1" y="2027"/>
                        <a:pt x="151" y="2593"/>
                        <a:pt x="530" y="2593"/>
                      </a:cubicBezTo>
                      <a:cubicBezTo>
                        <a:pt x="554" y="2593"/>
                        <a:pt x="578" y="2590"/>
                        <a:pt x="603" y="2586"/>
                      </a:cubicBezTo>
                      <a:cubicBezTo>
                        <a:pt x="2566" y="2115"/>
                        <a:pt x="4490" y="1487"/>
                        <a:pt x="6413" y="741"/>
                      </a:cubicBezTo>
                      <a:cubicBezTo>
                        <a:pt x="6793" y="568"/>
                        <a:pt x="6687" y="0"/>
                        <a:pt x="6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4985729" y="2206725"/>
                  <a:ext cx="275662" cy="218148"/>
                </a:xfrm>
                <a:custGeom>
                  <a:avLst/>
                  <a:gdLst/>
                  <a:ahLst/>
                  <a:cxnLst/>
                  <a:rect l="l" t="t" r="r" b="b"/>
                  <a:pathLst>
                    <a:path w="14566" h="11527" extrusionOk="0">
                      <a:moveTo>
                        <a:pt x="6836" y="1"/>
                      </a:moveTo>
                      <a:cubicBezTo>
                        <a:pt x="4150" y="1"/>
                        <a:pt x="1429" y="1499"/>
                        <a:pt x="276" y="3950"/>
                      </a:cubicBezTo>
                      <a:cubicBezTo>
                        <a:pt x="158" y="4146"/>
                        <a:pt x="79" y="4342"/>
                        <a:pt x="1" y="4578"/>
                      </a:cubicBezTo>
                      <a:cubicBezTo>
                        <a:pt x="786" y="6148"/>
                        <a:pt x="2474" y="8386"/>
                        <a:pt x="6007" y="9995"/>
                      </a:cubicBezTo>
                      <a:cubicBezTo>
                        <a:pt x="7891" y="10780"/>
                        <a:pt x="9894" y="11291"/>
                        <a:pt x="11935" y="11526"/>
                      </a:cubicBezTo>
                      <a:cubicBezTo>
                        <a:pt x="12327" y="11055"/>
                        <a:pt x="12681" y="10545"/>
                        <a:pt x="12956" y="9956"/>
                      </a:cubicBezTo>
                      <a:cubicBezTo>
                        <a:pt x="14565" y="6619"/>
                        <a:pt x="12995" y="2183"/>
                        <a:pt x="9658" y="613"/>
                      </a:cubicBezTo>
                      <a:cubicBezTo>
                        <a:pt x="8772" y="196"/>
                        <a:pt x="7807" y="1"/>
                        <a:pt x="6836" y="1"/>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5484243" y="2218154"/>
                  <a:ext cx="238512" cy="207172"/>
                </a:xfrm>
                <a:custGeom>
                  <a:avLst/>
                  <a:gdLst/>
                  <a:ahLst/>
                  <a:cxnLst/>
                  <a:rect l="l" t="t" r="r" b="b"/>
                  <a:pathLst>
                    <a:path w="12603" h="10947" extrusionOk="0">
                      <a:moveTo>
                        <a:pt x="7557" y="1"/>
                      </a:moveTo>
                      <a:cubicBezTo>
                        <a:pt x="4951" y="1"/>
                        <a:pt x="2293" y="1426"/>
                        <a:pt x="1139" y="3762"/>
                      </a:cubicBezTo>
                      <a:cubicBezTo>
                        <a:pt x="1" y="6078"/>
                        <a:pt x="511" y="8944"/>
                        <a:pt x="2121" y="10946"/>
                      </a:cubicBezTo>
                      <a:cubicBezTo>
                        <a:pt x="2631" y="10868"/>
                        <a:pt x="3102" y="10789"/>
                        <a:pt x="3612" y="10671"/>
                      </a:cubicBezTo>
                      <a:cubicBezTo>
                        <a:pt x="6792" y="10122"/>
                        <a:pt x="10011" y="8905"/>
                        <a:pt x="11542" y="5921"/>
                      </a:cubicBezTo>
                      <a:cubicBezTo>
                        <a:pt x="12092" y="4822"/>
                        <a:pt x="12445" y="3644"/>
                        <a:pt x="12602" y="2427"/>
                      </a:cubicBezTo>
                      <a:cubicBezTo>
                        <a:pt x="11974" y="1642"/>
                        <a:pt x="11189" y="1014"/>
                        <a:pt x="10286" y="582"/>
                      </a:cubicBezTo>
                      <a:cubicBezTo>
                        <a:pt x="9432" y="187"/>
                        <a:pt x="8498" y="1"/>
                        <a:pt x="7557" y="1"/>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6958068" y="2241769"/>
                  <a:ext cx="235522" cy="197066"/>
                </a:xfrm>
                <a:custGeom>
                  <a:avLst/>
                  <a:gdLst/>
                  <a:ahLst/>
                  <a:cxnLst/>
                  <a:rect l="l" t="t" r="r" b="b"/>
                  <a:pathLst>
                    <a:path w="12445" h="10413" extrusionOk="0">
                      <a:moveTo>
                        <a:pt x="6706" y="0"/>
                      </a:moveTo>
                      <a:cubicBezTo>
                        <a:pt x="5869" y="0"/>
                        <a:pt x="5038" y="167"/>
                        <a:pt x="4279" y="520"/>
                      </a:cubicBezTo>
                      <a:cubicBezTo>
                        <a:pt x="1374" y="1855"/>
                        <a:pt x="0" y="5702"/>
                        <a:pt x="1374" y="8568"/>
                      </a:cubicBezTo>
                      <a:cubicBezTo>
                        <a:pt x="1727" y="9274"/>
                        <a:pt x="2238" y="9903"/>
                        <a:pt x="2866" y="10413"/>
                      </a:cubicBezTo>
                      <a:cubicBezTo>
                        <a:pt x="3965" y="10138"/>
                        <a:pt x="5064" y="9824"/>
                        <a:pt x="6124" y="9353"/>
                      </a:cubicBezTo>
                      <a:cubicBezTo>
                        <a:pt x="10050" y="7586"/>
                        <a:pt x="11738" y="5074"/>
                        <a:pt x="12444" y="3465"/>
                      </a:cubicBezTo>
                      <a:cubicBezTo>
                        <a:pt x="12444" y="3465"/>
                        <a:pt x="12444" y="3425"/>
                        <a:pt x="12405" y="3386"/>
                      </a:cubicBezTo>
                      <a:cubicBezTo>
                        <a:pt x="11395" y="1280"/>
                        <a:pt x="9028" y="0"/>
                        <a:pt x="6706" y="0"/>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6451516" y="2248606"/>
                  <a:ext cx="211014" cy="192600"/>
                </a:xfrm>
                <a:custGeom>
                  <a:avLst/>
                  <a:gdLst/>
                  <a:ahLst/>
                  <a:cxnLst/>
                  <a:rect l="l" t="t" r="r" b="b"/>
                  <a:pathLst>
                    <a:path w="11150" h="10177" extrusionOk="0">
                      <a:moveTo>
                        <a:pt x="4495" y="1"/>
                      </a:moveTo>
                      <a:cubicBezTo>
                        <a:pt x="3665" y="1"/>
                        <a:pt x="2839" y="167"/>
                        <a:pt x="2081" y="520"/>
                      </a:cubicBezTo>
                      <a:cubicBezTo>
                        <a:pt x="1257" y="912"/>
                        <a:pt x="550" y="1541"/>
                        <a:pt x="1" y="2286"/>
                      </a:cubicBezTo>
                      <a:cubicBezTo>
                        <a:pt x="197" y="3307"/>
                        <a:pt x="511" y="4328"/>
                        <a:pt x="982" y="5270"/>
                      </a:cubicBezTo>
                      <a:cubicBezTo>
                        <a:pt x="2513" y="8293"/>
                        <a:pt x="5693" y="9549"/>
                        <a:pt x="8794" y="10138"/>
                      </a:cubicBezTo>
                      <a:cubicBezTo>
                        <a:pt x="8873" y="10138"/>
                        <a:pt x="8990" y="10138"/>
                        <a:pt x="9069" y="10177"/>
                      </a:cubicBezTo>
                      <a:cubicBezTo>
                        <a:pt x="10718" y="8332"/>
                        <a:pt x="11149" y="5702"/>
                        <a:pt x="10129" y="3425"/>
                      </a:cubicBezTo>
                      <a:cubicBezTo>
                        <a:pt x="9147" y="1288"/>
                        <a:pt x="6806" y="1"/>
                        <a:pt x="4495" y="1"/>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6240107" y="2607622"/>
                  <a:ext cx="132854" cy="225624"/>
                </a:xfrm>
                <a:custGeom>
                  <a:avLst/>
                  <a:gdLst/>
                  <a:ahLst/>
                  <a:cxnLst/>
                  <a:rect l="l" t="t" r="r" b="b"/>
                  <a:pathLst>
                    <a:path w="7020" h="11922" extrusionOk="0">
                      <a:moveTo>
                        <a:pt x="4028" y="1"/>
                      </a:moveTo>
                      <a:cubicBezTo>
                        <a:pt x="3160" y="1"/>
                        <a:pt x="2325" y="328"/>
                        <a:pt x="1728" y="1131"/>
                      </a:cubicBezTo>
                      <a:cubicBezTo>
                        <a:pt x="629" y="2702"/>
                        <a:pt x="1807" y="4390"/>
                        <a:pt x="3298" y="5057"/>
                      </a:cubicBezTo>
                      <a:cubicBezTo>
                        <a:pt x="3456" y="5136"/>
                        <a:pt x="3848" y="5253"/>
                        <a:pt x="3887" y="5450"/>
                      </a:cubicBezTo>
                      <a:cubicBezTo>
                        <a:pt x="3927" y="5607"/>
                        <a:pt x="3848" y="5764"/>
                        <a:pt x="3730" y="5842"/>
                      </a:cubicBezTo>
                      <a:cubicBezTo>
                        <a:pt x="3703" y="5850"/>
                        <a:pt x="3673" y="5854"/>
                        <a:pt x="3641" y="5854"/>
                      </a:cubicBezTo>
                      <a:cubicBezTo>
                        <a:pt x="3349" y="5854"/>
                        <a:pt x="2879" y="5563"/>
                        <a:pt x="2631" y="5528"/>
                      </a:cubicBezTo>
                      <a:cubicBezTo>
                        <a:pt x="2460" y="5477"/>
                        <a:pt x="2281" y="5448"/>
                        <a:pt x="2101" y="5448"/>
                      </a:cubicBezTo>
                      <a:cubicBezTo>
                        <a:pt x="1869" y="5448"/>
                        <a:pt x="1635" y="5496"/>
                        <a:pt x="1414" y="5607"/>
                      </a:cubicBezTo>
                      <a:cubicBezTo>
                        <a:pt x="708" y="5921"/>
                        <a:pt x="236" y="6627"/>
                        <a:pt x="236" y="7412"/>
                      </a:cubicBezTo>
                      <a:cubicBezTo>
                        <a:pt x="315" y="8119"/>
                        <a:pt x="747" y="8708"/>
                        <a:pt x="1375" y="9022"/>
                      </a:cubicBezTo>
                      <a:cubicBezTo>
                        <a:pt x="1728" y="9218"/>
                        <a:pt x="2788" y="9454"/>
                        <a:pt x="2906" y="9886"/>
                      </a:cubicBezTo>
                      <a:cubicBezTo>
                        <a:pt x="2945" y="10160"/>
                        <a:pt x="2670" y="10396"/>
                        <a:pt x="2474" y="10435"/>
                      </a:cubicBezTo>
                      <a:cubicBezTo>
                        <a:pt x="2393" y="10449"/>
                        <a:pt x="2312" y="10455"/>
                        <a:pt x="2232" y="10455"/>
                      </a:cubicBezTo>
                      <a:cubicBezTo>
                        <a:pt x="1845" y="10455"/>
                        <a:pt x="1471" y="10303"/>
                        <a:pt x="1179" y="10043"/>
                      </a:cubicBezTo>
                      <a:cubicBezTo>
                        <a:pt x="1061" y="9977"/>
                        <a:pt x="934" y="9947"/>
                        <a:pt x="809" y="9947"/>
                      </a:cubicBezTo>
                      <a:cubicBezTo>
                        <a:pt x="559" y="9947"/>
                        <a:pt x="315" y="10069"/>
                        <a:pt x="158" y="10278"/>
                      </a:cubicBezTo>
                      <a:cubicBezTo>
                        <a:pt x="1" y="10631"/>
                        <a:pt x="119" y="11063"/>
                        <a:pt x="433" y="11260"/>
                      </a:cubicBezTo>
                      <a:cubicBezTo>
                        <a:pt x="963" y="11701"/>
                        <a:pt x="1603" y="11922"/>
                        <a:pt x="2271" y="11922"/>
                      </a:cubicBezTo>
                      <a:cubicBezTo>
                        <a:pt x="2494" y="11922"/>
                        <a:pt x="2719" y="11897"/>
                        <a:pt x="2945" y="11848"/>
                      </a:cubicBezTo>
                      <a:cubicBezTo>
                        <a:pt x="3691" y="11574"/>
                        <a:pt x="4241" y="10906"/>
                        <a:pt x="4358" y="10121"/>
                      </a:cubicBezTo>
                      <a:cubicBezTo>
                        <a:pt x="4398" y="9375"/>
                        <a:pt x="4044" y="8708"/>
                        <a:pt x="3416" y="8315"/>
                      </a:cubicBezTo>
                      <a:cubicBezTo>
                        <a:pt x="2906" y="8041"/>
                        <a:pt x="2317" y="7923"/>
                        <a:pt x="1885" y="7569"/>
                      </a:cubicBezTo>
                      <a:cubicBezTo>
                        <a:pt x="1728" y="7412"/>
                        <a:pt x="1689" y="7334"/>
                        <a:pt x="1767" y="7138"/>
                      </a:cubicBezTo>
                      <a:cubicBezTo>
                        <a:pt x="1857" y="6958"/>
                        <a:pt x="1985" y="6894"/>
                        <a:pt x="2130" y="6894"/>
                      </a:cubicBezTo>
                      <a:cubicBezTo>
                        <a:pt x="2239" y="6894"/>
                        <a:pt x="2356" y="6930"/>
                        <a:pt x="2474" y="6981"/>
                      </a:cubicBezTo>
                      <a:cubicBezTo>
                        <a:pt x="2921" y="7115"/>
                        <a:pt x="3343" y="7262"/>
                        <a:pt x="3754" y="7262"/>
                      </a:cubicBezTo>
                      <a:cubicBezTo>
                        <a:pt x="4064" y="7262"/>
                        <a:pt x="4368" y="7178"/>
                        <a:pt x="4672" y="6941"/>
                      </a:cubicBezTo>
                      <a:cubicBezTo>
                        <a:pt x="5222" y="6470"/>
                        <a:pt x="5497" y="5724"/>
                        <a:pt x="5301" y="5018"/>
                      </a:cubicBezTo>
                      <a:cubicBezTo>
                        <a:pt x="5065" y="4193"/>
                        <a:pt x="4319" y="3958"/>
                        <a:pt x="3613" y="3565"/>
                      </a:cubicBezTo>
                      <a:cubicBezTo>
                        <a:pt x="2945" y="3212"/>
                        <a:pt x="2435" y="2466"/>
                        <a:pt x="3102" y="1838"/>
                      </a:cubicBezTo>
                      <a:cubicBezTo>
                        <a:pt x="3367" y="1573"/>
                        <a:pt x="3699" y="1469"/>
                        <a:pt x="4048" y="1469"/>
                      </a:cubicBezTo>
                      <a:cubicBezTo>
                        <a:pt x="4579" y="1469"/>
                        <a:pt x="5149" y="1711"/>
                        <a:pt x="5575" y="1995"/>
                      </a:cubicBezTo>
                      <a:cubicBezTo>
                        <a:pt x="5702" y="2067"/>
                        <a:pt x="5826" y="2099"/>
                        <a:pt x="5943" y="2099"/>
                      </a:cubicBezTo>
                      <a:cubicBezTo>
                        <a:pt x="6591" y="2099"/>
                        <a:pt x="7019" y="1132"/>
                        <a:pt x="6321" y="700"/>
                      </a:cubicBezTo>
                      <a:cubicBezTo>
                        <a:pt x="5630" y="270"/>
                        <a:pt x="4815" y="1"/>
                        <a:pt x="4028"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flipH="1">
                  <a:off x="6759056" y="2124075"/>
                  <a:ext cx="78300" cy="666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flipH="1">
                  <a:off x="5327931" y="2124075"/>
                  <a:ext cx="78300" cy="666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4515450" y="3202487"/>
                  <a:ext cx="624090" cy="1058421"/>
                </a:xfrm>
                <a:custGeom>
                  <a:avLst/>
                  <a:gdLst/>
                  <a:ahLst/>
                  <a:cxnLst/>
                  <a:rect l="l" t="t" r="r" b="b"/>
                  <a:pathLst>
                    <a:path w="32977" h="58179" fill="none" extrusionOk="0">
                      <a:moveTo>
                        <a:pt x="32976" y="1"/>
                      </a:moveTo>
                      <a:lnTo>
                        <a:pt x="29286" y="1"/>
                      </a:lnTo>
                      <a:cubicBezTo>
                        <a:pt x="22730" y="20375"/>
                        <a:pt x="12563" y="38001"/>
                        <a:pt x="1" y="54331"/>
                      </a:cubicBezTo>
                      <a:cubicBezTo>
                        <a:pt x="2631" y="55509"/>
                        <a:pt x="5732" y="56844"/>
                        <a:pt x="9187" y="58179"/>
                      </a:cubicBezTo>
                      <a:cubicBezTo>
                        <a:pt x="15664" y="47069"/>
                        <a:pt x="21356" y="35528"/>
                        <a:pt x="26185" y="23633"/>
                      </a:cubicBezTo>
                      <a:cubicBezTo>
                        <a:pt x="29286" y="16017"/>
                        <a:pt x="31524" y="8088"/>
                        <a:pt x="32976" y="1"/>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4689296" y="3202487"/>
                  <a:ext cx="585445" cy="1159117"/>
                </a:xfrm>
                <a:custGeom>
                  <a:avLst/>
                  <a:gdLst/>
                  <a:ahLst/>
                  <a:cxnLst/>
                  <a:rect l="l" t="t" r="r" b="b"/>
                  <a:pathLst>
                    <a:path w="30935" h="63714" fill="none" extrusionOk="0">
                      <a:moveTo>
                        <a:pt x="23790" y="1"/>
                      </a:moveTo>
                      <a:cubicBezTo>
                        <a:pt x="22338" y="8088"/>
                        <a:pt x="20100" y="16017"/>
                        <a:pt x="16999" y="23633"/>
                      </a:cubicBezTo>
                      <a:cubicBezTo>
                        <a:pt x="12170" y="35528"/>
                        <a:pt x="6478" y="47069"/>
                        <a:pt x="1" y="58179"/>
                      </a:cubicBezTo>
                      <a:cubicBezTo>
                        <a:pt x="2592" y="59199"/>
                        <a:pt x="5379" y="60220"/>
                        <a:pt x="8284" y="61123"/>
                      </a:cubicBezTo>
                      <a:cubicBezTo>
                        <a:pt x="17430" y="41848"/>
                        <a:pt x="23790" y="21395"/>
                        <a:pt x="27284" y="354"/>
                      </a:cubicBezTo>
                      <a:cubicBezTo>
                        <a:pt x="23790" y="21395"/>
                        <a:pt x="17430" y="41848"/>
                        <a:pt x="8284" y="61162"/>
                      </a:cubicBezTo>
                      <a:cubicBezTo>
                        <a:pt x="11307" y="62143"/>
                        <a:pt x="14408" y="63007"/>
                        <a:pt x="17470" y="63714"/>
                      </a:cubicBezTo>
                      <a:cubicBezTo>
                        <a:pt x="24928" y="43222"/>
                        <a:pt x="29443" y="21788"/>
                        <a:pt x="30935" y="40"/>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5207126" y="3207143"/>
                  <a:ext cx="231074" cy="1192682"/>
                </a:xfrm>
                <a:custGeom>
                  <a:avLst/>
                  <a:gdLst/>
                  <a:ahLst/>
                  <a:cxnLst/>
                  <a:rect l="l" t="t" r="r" b="b"/>
                  <a:pathLst>
                    <a:path w="12210" h="65559" fill="none" extrusionOk="0">
                      <a:moveTo>
                        <a:pt x="11424" y="11856"/>
                      </a:moveTo>
                      <a:cubicBezTo>
                        <a:pt x="11306" y="7852"/>
                        <a:pt x="10953" y="3926"/>
                        <a:pt x="10325" y="0"/>
                      </a:cubicBezTo>
                      <a:lnTo>
                        <a:pt x="7223" y="0"/>
                      </a:lnTo>
                      <a:cubicBezTo>
                        <a:pt x="7066" y="21199"/>
                        <a:pt x="5221" y="44360"/>
                        <a:pt x="0" y="65205"/>
                      </a:cubicBezTo>
                      <a:cubicBezTo>
                        <a:pt x="3337" y="65480"/>
                        <a:pt x="6674" y="65558"/>
                        <a:pt x="9971" y="65480"/>
                      </a:cubicBezTo>
                      <a:cubicBezTo>
                        <a:pt x="12209" y="47029"/>
                        <a:pt x="11895" y="29560"/>
                        <a:pt x="11424" y="11856"/>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5019899" y="3206434"/>
                  <a:ext cx="323939" cy="1186951"/>
                </a:xfrm>
                <a:custGeom>
                  <a:avLst/>
                  <a:gdLst/>
                  <a:ahLst/>
                  <a:cxnLst/>
                  <a:rect l="l" t="t" r="r" b="b"/>
                  <a:pathLst>
                    <a:path w="17117" h="65244" fill="none" extrusionOk="0">
                      <a:moveTo>
                        <a:pt x="13466" y="0"/>
                      </a:moveTo>
                      <a:cubicBezTo>
                        <a:pt x="11974" y="21748"/>
                        <a:pt x="7459" y="43182"/>
                        <a:pt x="1" y="63674"/>
                      </a:cubicBezTo>
                      <a:cubicBezTo>
                        <a:pt x="2042" y="64145"/>
                        <a:pt x="4083" y="64498"/>
                        <a:pt x="6085" y="64812"/>
                      </a:cubicBezTo>
                      <a:cubicBezTo>
                        <a:pt x="7342" y="64969"/>
                        <a:pt x="8637" y="65126"/>
                        <a:pt x="9893" y="65244"/>
                      </a:cubicBezTo>
                      <a:cubicBezTo>
                        <a:pt x="15114" y="44360"/>
                        <a:pt x="16959" y="21198"/>
                        <a:pt x="17116" y="0"/>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50" name="Google Shape;1150;p16"/>
          <p:cNvGrpSpPr/>
          <p:nvPr/>
        </p:nvGrpSpPr>
        <p:grpSpPr>
          <a:xfrm>
            <a:off x="-575602" y="103283"/>
            <a:ext cx="4512984" cy="3251836"/>
            <a:chOff x="-1362605" y="-1210529"/>
            <a:chExt cx="5794954" cy="4415790"/>
          </a:xfrm>
        </p:grpSpPr>
        <p:grpSp>
          <p:nvGrpSpPr>
            <p:cNvPr id="1151" name="Google Shape;1151;p16"/>
            <p:cNvGrpSpPr/>
            <p:nvPr/>
          </p:nvGrpSpPr>
          <p:grpSpPr>
            <a:xfrm rot="1065545">
              <a:off x="-910683" y="-758607"/>
              <a:ext cx="3511946" cy="3511946"/>
              <a:chOff x="-948908" y="-549054"/>
              <a:chExt cx="3512121" cy="3512121"/>
            </a:xfrm>
          </p:grpSpPr>
          <p:grpSp>
            <p:nvGrpSpPr>
              <p:cNvPr id="1152" name="Google Shape;1152;p16"/>
              <p:cNvGrpSpPr/>
              <p:nvPr/>
            </p:nvGrpSpPr>
            <p:grpSpPr>
              <a:xfrm rot="-6299960">
                <a:off x="618028" y="769456"/>
                <a:ext cx="1118175" cy="1118175"/>
                <a:chOff x="6727919" y="2889335"/>
                <a:chExt cx="1118208" cy="1118208"/>
              </a:xfrm>
            </p:grpSpPr>
            <p:sp>
              <p:nvSpPr>
                <p:cNvPr id="1153" name="Google Shape;1153;p16"/>
                <p:cNvSpPr/>
                <p:nvPr/>
              </p:nvSpPr>
              <p:spPr>
                <a:xfrm rot="2700000">
                  <a:off x="6893707" y="3061191"/>
                  <a:ext cx="789425" cy="774824"/>
                </a:xfrm>
                <a:custGeom>
                  <a:avLst/>
                  <a:gdLst/>
                  <a:ahLst/>
                  <a:cxnLst/>
                  <a:rect l="l" t="t" r="r" b="b"/>
                  <a:pathLst>
                    <a:path w="35794" h="35132" extrusionOk="0">
                      <a:moveTo>
                        <a:pt x="12604" y="0"/>
                      </a:moveTo>
                      <a:cubicBezTo>
                        <a:pt x="11610" y="0"/>
                        <a:pt x="10615" y="150"/>
                        <a:pt x="9674" y="451"/>
                      </a:cubicBezTo>
                      <a:cubicBezTo>
                        <a:pt x="6339" y="1552"/>
                        <a:pt x="3670" y="4254"/>
                        <a:pt x="2136" y="7390"/>
                      </a:cubicBezTo>
                      <a:cubicBezTo>
                        <a:pt x="601" y="10525"/>
                        <a:pt x="68" y="14094"/>
                        <a:pt x="34" y="17597"/>
                      </a:cubicBezTo>
                      <a:cubicBezTo>
                        <a:pt x="1" y="21867"/>
                        <a:pt x="1635" y="26870"/>
                        <a:pt x="3403" y="31273"/>
                      </a:cubicBezTo>
                      <a:cubicBezTo>
                        <a:pt x="4271" y="33475"/>
                        <a:pt x="6372" y="34976"/>
                        <a:pt x="8774" y="35076"/>
                      </a:cubicBezTo>
                      <a:cubicBezTo>
                        <a:pt x="9746" y="35110"/>
                        <a:pt x="10741" y="35132"/>
                        <a:pt x="11742" y="35132"/>
                      </a:cubicBezTo>
                      <a:cubicBezTo>
                        <a:pt x="15621" y="35132"/>
                        <a:pt x="19603" y="34808"/>
                        <a:pt x="22784" y="33642"/>
                      </a:cubicBezTo>
                      <a:cubicBezTo>
                        <a:pt x="26053" y="32441"/>
                        <a:pt x="29255" y="30740"/>
                        <a:pt x="31690" y="28238"/>
                      </a:cubicBezTo>
                      <a:cubicBezTo>
                        <a:pt x="34159" y="25736"/>
                        <a:pt x="35793" y="22300"/>
                        <a:pt x="35693" y="18798"/>
                      </a:cubicBezTo>
                      <a:cubicBezTo>
                        <a:pt x="35560" y="15295"/>
                        <a:pt x="33425" y="11793"/>
                        <a:pt x="30156" y="10558"/>
                      </a:cubicBezTo>
                      <a:cubicBezTo>
                        <a:pt x="29149" y="10170"/>
                        <a:pt x="28107" y="10003"/>
                        <a:pt x="27054" y="10003"/>
                      </a:cubicBezTo>
                      <a:cubicBezTo>
                        <a:pt x="25210" y="10003"/>
                        <a:pt x="23333" y="10516"/>
                        <a:pt x="21550" y="11259"/>
                      </a:cubicBezTo>
                      <a:cubicBezTo>
                        <a:pt x="21683" y="8223"/>
                        <a:pt x="21249" y="5155"/>
                        <a:pt x="19315" y="2886"/>
                      </a:cubicBezTo>
                      <a:cubicBezTo>
                        <a:pt x="17662" y="971"/>
                        <a:pt x="15133" y="0"/>
                        <a:pt x="12604"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rot="2700000">
                  <a:off x="6888275" y="3056495"/>
                  <a:ext cx="797497" cy="783889"/>
                </a:xfrm>
                <a:custGeom>
                  <a:avLst/>
                  <a:gdLst/>
                  <a:ahLst/>
                  <a:cxnLst/>
                  <a:rect l="l" t="t" r="r" b="b"/>
                  <a:pathLst>
                    <a:path w="36160" h="35543" extrusionOk="0">
                      <a:moveTo>
                        <a:pt x="12817" y="354"/>
                      </a:moveTo>
                      <a:cubicBezTo>
                        <a:pt x="13752" y="354"/>
                        <a:pt x="14686" y="490"/>
                        <a:pt x="15578" y="751"/>
                      </a:cubicBezTo>
                      <a:cubicBezTo>
                        <a:pt x="17213" y="1218"/>
                        <a:pt x="18647" y="2185"/>
                        <a:pt x="19681" y="3519"/>
                      </a:cubicBezTo>
                      <a:cubicBezTo>
                        <a:pt x="20749" y="5054"/>
                        <a:pt x="21382" y="6822"/>
                        <a:pt x="21516" y="8656"/>
                      </a:cubicBezTo>
                      <a:cubicBezTo>
                        <a:pt x="21582" y="9590"/>
                        <a:pt x="21616" y="10491"/>
                        <a:pt x="21549" y="11425"/>
                      </a:cubicBezTo>
                      <a:cubicBezTo>
                        <a:pt x="21549" y="11515"/>
                        <a:pt x="21595" y="11574"/>
                        <a:pt x="21655" y="11604"/>
                      </a:cubicBezTo>
                      <a:lnTo>
                        <a:pt x="21655" y="11604"/>
                      </a:lnTo>
                      <a:cubicBezTo>
                        <a:pt x="21678" y="11627"/>
                        <a:pt x="21709" y="11641"/>
                        <a:pt x="21745" y="11641"/>
                      </a:cubicBezTo>
                      <a:cubicBezTo>
                        <a:pt x="21767" y="11641"/>
                        <a:pt x="21790" y="11636"/>
                        <a:pt x="21816" y="11625"/>
                      </a:cubicBezTo>
                      <a:cubicBezTo>
                        <a:pt x="23602" y="10886"/>
                        <a:pt x="25501" y="10346"/>
                        <a:pt x="27436" y="10346"/>
                      </a:cubicBezTo>
                      <a:cubicBezTo>
                        <a:pt x="27597" y="10346"/>
                        <a:pt x="27759" y="10350"/>
                        <a:pt x="27920" y="10358"/>
                      </a:cubicBezTo>
                      <a:cubicBezTo>
                        <a:pt x="29755" y="10458"/>
                        <a:pt x="31490" y="11225"/>
                        <a:pt x="32824" y="12492"/>
                      </a:cubicBezTo>
                      <a:cubicBezTo>
                        <a:pt x="34025" y="13627"/>
                        <a:pt x="34892" y="15094"/>
                        <a:pt x="35359" y="16695"/>
                      </a:cubicBezTo>
                      <a:cubicBezTo>
                        <a:pt x="35826" y="18397"/>
                        <a:pt x="35859" y="20231"/>
                        <a:pt x="35392" y="21966"/>
                      </a:cubicBezTo>
                      <a:cubicBezTo>
                        <a:pt x="34492" y="25669"/>
                        <a:pt x="31856" y="28671"/>
                        <a:pt x="28721" y="30772"/>
                      </a:cubicBezTo>
                      <a:cubicBezTo>
                        <a:pt x="25519" y="32874"/>
                        <a:pt x="21849" y="34241"/>
                        <a:pt x="18047" y="34742"/>
                      </a:cubicBezTo>
                      <a:cubicBezTo>
                        <a:pt x="16250" y="34951"/>
                        <a:pt x="14452" y="35080"/>
                        <a:pt x="12655" y="35080"/>
                      </a:cubicBezTo>
                      <a:cubicBezTo>
                        <a:pt x="12451" y="35080"/>
                        <a:pt x="12247" y="35079"/>
                        <a:pt x="12042" y="35075"/>
                      </a:cubicBezTo>
                      <a:cubicBezTo>
                        <a:pt x="11008" y="35075"/>
                        <a:pt x="10008" y="35075"/>
                        <a:pt x="9007" y="35009"/>
                      </a:cubicBezTo>
                      <a:cubicBezTo>
                        <a:pt x="8173" y="34975"/>
                        <a:pt x="7372" y="34775"/>
                        <a:pt x="6638" y="34408"/>
                      </a:cubicBezTo>
                      <a:cubicBezTo>
                        <a:pt x="5905" y="34041"/>
                        <a:pt x="5271" y="33541"/>
                        <a:pt x="4770" y="32940"/>
                      </a:cubicBezTo>
                      <a:cubicBezTo>
                        <a:pt x="4203" y="32240"/>
                        <a:pt x="3803" y="31439"/>
                        <a:pt x="3503" y="30605"/>
                      </a:cubicBezTo>
                      <a:cubicBezTo>
                        <a:pt x="2736" y="28637"/>
                        <a:pt x="2069" y="26669"/>
                        <a:pt x="1501" y="24668"/>
                      </a:cubicBezTo>
                      <a:cubicBezTo>
                        <a:pt x="968" y="22733"/>
                        <a:pt x="634" y="20765"/>
                        <a:pt x="501" y="18764"/>
                      </a:cubicBezTo>
                      <a:cubicBezTo>
                        <a:pt x="401" y="16762"/>
                        <a:pt x="534" y="14727"/>
                        <a:pt x="901" y="12726"/>
                      </a:cubicBezTo>
                      <a:cubicBezTo>
                        <a:pt x="1568" y="9023"/>
                        <a:pt x="3203" y="5454"/>
                        <a:pt x="6105" y="2986"/>
                      </a:cubicBezTo>
                      <a:cubicBezTo>
                        <a:pt x="7406" y="1851"/>
                        <a:pt x="8940" y="1051"/>
                        <a:pt x="10608" y="617"/>
                      </a:cubicBezTo>
                      <a:cubicBezTo>
                        <a:pt x="11331" y="440"/>
                        <a:pt x="12074" y="354"/>
                        <a:pt x="12817" y="354"/>
                      </a:cubicBezTo>
                      <a:close/>
                      <a:moveTo>
                        <a:pt x="12907" y="1"/>
                      </a:moveTo>
                      <a:cubicBezTo>
                        <a:pt x="11286" y="1"/>
                        <a:pt x="9660" y="391"/>
                        <a:pt x="8206" y="1118"/>
                      </a:cubicBezTo>
                      <a:cubicBezTo>
                        <a:pt x="4871" y="2785"/>
                        <a:pt x="2569" y="5988"/>
                        <a:pt x="1335" y="9457"/>
                      </a:cubicBezTo>
                      <a:cubicBezTo>
                        <a:pt x="668" y="11492"/>
                        <a:pt x="267" y="13593"/>
                        <a:pt x="134" y="15728"/>
                      </a:cubicBezTo>
                      <a:cubicBezTo>
                        <a:pt x="0" y="17730"/>
                        <a:pt x="67" y="19764"/>
                        <a:pt x="434" y="21766"/>
                      </a:cubicBezTo>
                      <a:cubicBezTo>
                        <a:pt x="801" y="23867"/>
                        <a:pt x="1368" y="25969"/>
                        <a:pt x="2102" y="28004"/>
                      </a:cubicBezTo>
                      <a:cubicBezTo>
                        <a:pt x="2435" y="29038"/>
                        <a:pt x="2836" y="30072"/>
                        <a:pt x="3236" y="31072"/>
                      </a:cubicBezTo>
                      <a:cubicBezTo>
                        <a:pt x="3536" y="31873"/>
                        <a:pt x="3937" y="32640"/>
                        <a:pt x="4504" y="33307"/>
                      </a:cubicBezTo>
                      <a:cubicBezTo>
                        <a:pt x="5571" y="34575"/>
                        <a:pt x="7139" y="35342"/>
                        <a:pt x="8807" y="35442"/>
                      </a:cubicBezTo>
                      <a:cubicBezTo>
                        <a:pt x="9857" y="35509"/>
                        <a:pt x="10917" y="35542"/>
                        <a:pt x="11980" y="35542"/>
                      </a:cubicBezTo>
                      <a:cubicBezTo>
                        <a:pt x="13043" y="35542"/>
                        <a:pt x="14110" y="35509"/>
                        <a:pt x="15178" y="35442"/>
                      </a:cubicBezTo>
                      <a:cubicBezTo>
                        <a:pt x="17179" y="35342"/>
                        <a:pt x="19214" y="35075"/>
                        <a:pt x="21182" y="34608"/>
                      </a:cubicBezTo>
                      <a:cubicBezTo>
                        <a:pt x="23084" y="34108"/>
                        <a:pt x="24918" y="33374"/>
                        <a:pt x="26653" y="32473"/>
                      </a:cubicBezTo>
                      <a:cubicBezTo>
                        <a:pt x="30122" y="30672"/>
                        <a:pt x="33224" y="28037"/>
                        <a:pt x="34892" y="24434"/>
                      </a:cubicBezTo>
                      <a:cubicBezTo>
                        <a:pt x="35759" y="22700"/>
                        <a:pt x="36160" y="20798"/>
                        <a:pt x="36093" y="18864"/>
                      </a:cubicBezTo>
                      <a:cubicBezTo>
                        <a:pt x="35993" y="17129"/>
                        <a:pt x="35492" y="15461"/>
                        <a:pt x="34558" y="13994"/>
                      </a:cubicBezTo>
                      <a:cubicBezTo>
                        <a:pt x="33658" y="12559"/>
                        <a:pt x="32390" y="11392"/>
                        <a:pt x="30822" y="10691"/>
                      </a:cubicBezTo>
                      <a:cubicBezTo>
                        <a:pt x="29646" y="10225"/>
                        <a:pt x="28396" y="9980"/>
                        <a:pt x="27139" y="9980"/>
                      </a:cubicBezTo>
                      <a:cubicBezTo>
                        <a:pt x="26328" y="9980"/>
                        <a:pt x="25516" y="10082"/>
                        <a:pt x="24718" y="10291"/>
                      </a:cubicBezTo>
                      <a:cubicBezTo>
                        <a:pt x="23773" y="10504"/>
                        <a:pt x="22855" y="10773"/>
                        <a:pt x="21966" y="11149"/>
                      </a:cubicBezTo>
                      <a:lnTo>
                        <a:pt x="21966" y="11149"/>
                      </a:lnTo>
                      <a:cubicBezTo>
                        <a:pt x="22060" y="9307"/>
                        <a:pt x="21821" y="7467"/>
                        <a:pt x="21249" y="5688"/>
                      </a:cubicBezTo>
                      <a:cubicBezTo>
                        <a:pt x="20648" y="3986"/>
                        <a:pt x="19548" y="2519"/>
                        <a:pt x="18047" y="1518"/>
                      </a:cubicBezTo>
                      <a:cubicBezTo>
                        <a:pt x="16502" y="482"/>
                        <a:pt x="14707" y="1"/>
                        <a:pt x="129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rot="2700000">
                  <a:off x="7368845" y="3080229"/>
                  <a:ext cx="43448" cy="37228"/>
                </a:xfrm>
                <a:custGeom>
                  <a:avLst/>
                  <a:gdLst/>
                  <a:ahLst/>
                  <a:cxnLst/>
                  <a:rect l="l" t="t" r="r" b="b"/>
                  <a:pathLst>
                    <a:path w="1970" h="1688" extrusionOk="0">
                      <a:moveTo>
                        <a:pt x="841" y="1"/>
                      </a:moveTo>
                      <a:cubicBezTo>
                        <a:pt x="410" y="1"/>
                        <a:pt x="1" y="336"/>
                        <a:pt x="1" y="853"/>
                      </a:cubicBezTo>
                      <a:cubicBezTo>
                        <a:pt x="1" y="1320"/>
                        <a:pt x="368" y="1687"/>
                        <a:pt x="835" y="1687"/>
                      </a:cubicBezTo>
                      <a:cubicBezTo>
                        <a:pt x="1602" y="1687"/>
                        <a:pt x="1969" y="787"/>
                        <a:pt x="1435" y="253"/>
                      </a:cubicBezTo>
                      <a:cubicBezTo>
                        <a:pt x="1261" y="79"/>
                        <a:pt x="1049" y="1"/>
                        <a:pt x="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rot="2700000">
                  <a:off x="7342748" y="3151384"/>
                  <a:ext cx="178047" cy="183958"/>
                </a:xfrm>
                <a:custGeom>
                  <a:avLst/>
                  <a:gdLst/>
                  <a:ahLst/>
                  <a:cxnLst/>
                  <a:rect l="l" t="t" r="r" b="b"/>
                  <a:pathLst>
                    <a:path w="8073" h="8341" extrusionOk="0">
                      <a:moveTo>
                        <a:pt x="1101" y="0"/>
                      </a:moveTo>
                      <a:cubicBezTo>
                        <a:pt x="0" y="0"/>
                        <a:pt x="0" y="1668"/>
                        <a:pt x="1101" y="1668"/>
                      </a:cubicBezTo>
                      <a:lnTo>
                        <a:pt x="1134" y="1701"/>
                      </a:lnTo>
                      <a:cubicBezTo>
                        <a:pt x="1251" y="1685"/>
                        <a:pt x="1359" y="1676"/>
                        <a:pt x="1468" y="1676"/>
                      </a:cubicBezTo>
                      <a:cubicBezTo>
                        <a:pt x="1576" y="1676"/>
                        <a:pt x="1685" y="1685"/>
                        <a:pt x="1801" y="1701"/>
                      </a:cubicBezTo>
                      <a:lnTo>
                        <a:pt x="2035" y="1735"/>
                      </a:lnTo>
                      <a:cubicBezTo>
                        <a:pt x="1868" y="1735"/>
                        <a:pt x="2168" y="1735"/>
                        <a:pt x="2202" y="1768"/>
                      </a:cubicBezTo>
                      <a:cubicBezTo>
                        <a:pt x="2602" y="1835"/>
                        <a:pt x="2969" y="1935"/>
                        <a:pt x="3302" y="2068"/>
                      </a:cubicBezTo>
                      <a:cubicBezTo>
                        <a:pt x="3288" y="2065"/>
                        <a:pt x="3278" y="2063"/>
                        <a:pt x="3273" y="2063"/>
                      </a:cubicBezTo>
                      <a:cubicBezTo>
                        <a:pt x="3232" y="2063"/>
                        <a:pt x="3469" y="2168"/>
                        <a:pt x="3469" y="2168"/>
                      </a:cubicBezTo>
                      <a:lnTo>
                        <a:pt x="3703" y="2268"/>
                      </a:lnTo>
                      <a:cubicBezTo>
                        <a:pt x="3903" y="2369"/>
                        <a:pt x="4070" y="2502"/>
                        <a:pt x="4270" y="2635"/>
                      </a:cubicBezTo>
                      <a:cubicBezTo>
                        <a:pt x="4270" y="2635"/>
                        <a:pt x="4398" y="2721"/>
                        <a:pt x="4381" y="2721"/>
                      </a:cubicBezTo>
                      <a:cubicBezTo>
                        <a:pt x="4377" y="2721"/>
                        <a:pt x="4363" y="2715"/>
                        <a:pt x="4336" y="2702"/>
                      </a:cubicBezTo>
                      <a:lnTo>
                        <a:pt x="4336" y="2702"/>
                      </a:lnTo>
                      <a:cubicBezTo>
                        <a:pt x="4437" y="2769"/>
                        <a:pt x="4537" y="2836"/>
                        <a:pt x="4603" y="2902"/>
                      </a:cubicBezTo>
                      <a:cubicBezTo>
                        <a:pt x="4737" y="3036"/>
                        <a:pt x="4904" y="3169"/>
                        <a:pt x="5037" y="3303"/>
                      </a:cubicBezTo>
                      <a:lnTo>
                        <a:pt x="5204" y="3536"/>
                      </a:lnTo>
                      <a:lnTo>
                        <a:pt x="5270" y="3636"/>
                      </a:lnTo>
                      <a:cubicBezTo>
                        <a:pt x="5255" y="3606"/>
                        <a:pt x="5247" y="3590"/>
                        <a:pt x="5249" y="3590"/>
                      </a:cubicBezTo>
                      <a:lnTo>
                        <a:pt x="5249" y="3590"/>
                      </a:lnTo>
                      <a:cubicBezTo>
                        <a:pt x="5251" y="3590"/>
                        <a:pt x="5267" y="3614"/>
                        <a:pt x="5304" y="3669"/>
                      </a:cubicBezTo>
                      <a:cubicBezTo>
                        <a:pt x="5404" y="3836"/>
                        <a:pt x="5537" y="3970"/>
                        <a:pt x="5604" y="4136"/>
                      </a:cubicBezTo>
                      <a:cubicBezTo>
                        <a:pt x="5804" y="4470"/>
                        <a:pt x="5971" y="4804"/>
                        <a:pt x="6071" y="5171"/>
                      </a:cubicBezTo>
                      <a:cubicBezTo>
                        <a:pt x="6104" y="5371"/>
                        <a:pt x="6171" y="5537"/>
                        <a:pt x="6204" y="5738"/>
                      </a:cubicBezTo>
                      <a:cubicBezTo>
                        <a:pt x="6204" y="5804"/>
                        <a:pt x="6204" y="5838"/>
                        <a:pt x="6238" y="5904"/>
                      </a:cubicBezTo>
                      <a:cubicBezTo>
                        <a:pt x="6238" y="5953"/>
                        <a:pt x="6238" y="5984"/>
                        <a:pt x="6238" y="5984"/>
                      </a:cubicBezTo>
                      <a:lnTo>
                        <a:pt x="6238" y="6004"/>
                      </a:lnTo>
                      <a:lnTo>
                        <a:pt x="6238" y="6171"/>
                      </a:lnTo>
                      <a:lnTo>
                        <a:pt x="6238" y="6772"/>
                      </a:lnTo>
                      <a:lnTo>
                        <a:pt x="6238" y="7072"/>
                      </a:lnTo>
                      <a:cubicBezTo>
                        <a:pt x="6238" y="7099"/>
                        <a:pt x="6195" y="7319"/>
                        <a:pt x="6212" y="7319"/>
                      </a:cubicBezTo>
                      <a:cubicBezTo>
                        <a:pt x="6217" y="7319"/>
                        <a:pt x="6225" y="7305"/>
                        <a:pt x="6238" y="7272"/>
                      </a:cubicBezTo>
                      <a:lnTo>
                        <a:pt x="6238" y="7272"/>
                      </a:lnTo>
                      <a:cubicBezTo>
                        <a:pt x="6104" y="7706"/>
                        <a:pt x="6371" y="8173"/>
                        <a:pt x="6805" y="8306"/>
                      </a:cubicBezTo>
                      <a:cubicBezTo>
                        <a:pt x="6886" y="8329"/>
                        <a:pt x="6967" y="8340"/>
                        <a:pt x="7045" y="8340"/>
                      </a:cubicBezTo>
                      <a:cubicBezTo>
                        <a:pt x="7414" y="8340"/>
                        <a:pt x="7729" y="8091"/>
                        <a:pt x="7839" y="7706"/>
                      </a:cubicBezTo>
                      <a:cubicBezTo>
                        <a:pt x="8072" y="6171"/>
                        <a:pt x="7772" y="4603"/>
                        <a:pt x="7005" y="3269"/>
                      </a:cubicBezTo>
                      <a:cubicBezTo>
                        <a:pt x="6238" y="1968"/>
                        <a:pt x="5004" y="968"/>
                        <a:pt x="3569" y="434"/>
                      </a:cubicBezTo>
                      <a:cubicBezTo>
                        <a:pt x="2802" y="134"/>
                        <a:pt x="1935"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rot="2700000">
                  <a:off x="7507484" y="3582604"/>
                  <a:ext cx="65458" cy="94107"/>
                </a:xfrm>
                <a:custGeom>
                  <a:avLst/>
                  <a:gdLst/>
                  <a:ahLst/>
                  <a:cxnLst/>
                  <a:rect l="l" t="t" r="r" b="b"/>
                  <a:pathLst>
                    <a:path w="2968" h="4267" extrusionOk="0">
                      <a:moveTo>
                        <a:pt x="298" y="1"/>
                      </a:moveTo>
                      <a:cubicBezTo>
                        <a:pt x="116" y="1"/>
                        <a:pt x="1" y="283"/>
                        <a:pt x="199" y="397"/>
                      </a:cubicBezTo>
                      <a:cubicBezTo>
                        <a:pt x="1567" y="1097"/>
                        <a:pt x="2468" y="2498"/>
                        <a:pt x="2534" y="4066"/>
                      </a:cubicBezTo>
                      <a:cubicBezTo>
                        <a:pt x="2534" y="4199"/>
                        <a:pt x="2643" y="4266"/>
                        <a:pt x="2751" y="4266"/>
                      </a:cubicBezTo>
                      <a:cubicBezTo>
                        <a:pt x="2860" y="4266"/>
                        <a:pt x="2968" y="4199"/>
                        <a:pt x="2968" y="4066"/>
                      </a:cubicBezTo>
                      <a:cubicBezTo>
                        <a:pt x="2901" y="2365"/>
                        <a:pt x="1934" y="797"/>
                        <a:pt x="399" y="30"/>
                      </a:cubicBezTo>
                      <a:cubicBezTo>
                        <a:pt x="365"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rot="2700000">
                  <a:off x="7490326" y="3598730"/>
                  <a:ext cx="22827" cy="24304"/>
                </a:xfrm>
                <a:custGeom>
                  <a:avLst/>
                  <a:gdLst/>
                  <a:ahLst/>
                  <a:cxnLst/>
                  <a:rect l="l" t="t" r="r" b="b"/>
                  <a:pathLst>
                    <a:path w="1035" h="1102" extrusionOk="0">
                      <a:moveTo>
                        <a:pt x="835" y="1"/>
                      </a:moveTo>
                      <a:cubicBezTo>
                        <a:pt x="785" y="1"/>
                        <a:pt x="735" y="17"/>
                        <a:pt x="701" y="51"/>
                      </a:cubicBezTo>
                      <a:lnTo>
                        <a:pt x="101" y="751"/>
                      </a:lnTo>
                      <a:cubicBezTo>
                        <a:pt x="1" y="818"/>
                        <a:pt x="1" y="951"/>
                        <a:pt x="101" y="1051"/>
                      </a:cubicBezTo>
                      <a:cubicBezTo>
                        <a:pt x="134" y="1085"/>
                        <a:pt x="184" y="1101"/>
                        <a:pt x="234" y="1101"/>
                      </a:cubicBezTo>
                      <a:cubicBezTo>
                        <a:pt x="284" y="1101"/>
                        <a:pt x="334" y="1085"/>
                        <a:pt x="368" y="1051"/>
                      </a:cubicBezTo>
                      <a:lnTo>
                        <a:pt x="968" y="351"/>
                      </a:lnTo>
                      <a:cubicBezTo>
                        <a:pt x="1035" y="318"/>
                        <a:pt x="1035" y="251"/>
                        <a:pt x="1035" y="217"/>
                      </a:cubicBezTo>
                      <a:cubicBezTo>
                        <a:pt x="1035" y="151"/>
                        <a:pt x="1035" y="84"/>
                        <a:pt x="968" y="51"/>
                      </a:cubicBezTo>
                      <a:cubicBezTo>
                        <a:pt x="935" y="17"/>
                        <a:pt x="885" y="1"/>
                        <a:pt x="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rot="2700000">
                  <a:off x="7489910" y="3614816"/>
                  <a:ext cx="22099" cy="28031"/>
                </a:xfrm>
                <a:custGeom>
                  <a:avLst/>
                  <a:gdLst/>
                  <a:ahLst/>
                  <a:cxnLst/>
                  <a:rect l="l" t="t" r="r" b="b"/>
                  <a:pathLst>
                    <a:path w="1002" h="1271" extrusionOk="0">
                      <a:moveTo>
                        <a:pt x="763" y="0"/>
                      </a:moveTo>
                      <a:cubicBezTo>
                        <a:pt x="701" y="0"/>
                        <a:pt x="644" y="37"/>
                        <a:pt x="601" y="102"/>
                      </a:cubicBezTo>
                      <a:lnTo>
                        <a:pt x="68" y="969"/>
                      </a:lnTo>
                      <a:cubicBezTo>
                        <a:pt x="1" y="1036"/>
                        <a:pt x="34" y="1169"/>
                        <a:pt x="134" y="1236"/>
                      </a:cubicBezTo>
                      <a:cubicBezTo>
                        <a:pt x="170" y="1260"/>
                        <a:pt x="210" y="1271"/>
                        <a:pt x="249" y="1271"/>
                      </a:cubicBezTo>
                      <a:cubicBezTo>
                        <a:pt x="321" y="1271"/>
                        <a:pt x="392" y="1234"/>
                        <a:pt x="435" y="1169"/>
                      </a:cubicBezTo>
                      <a:lnTo>
                        <a:pt x="968" y="302"/>
                      </a:lnTo>
                      <a:cubicBezTo>
                        <a:pt x="1002" y="202"/>
                        <a:pt x="968" y="68"/>
                        <a:pt x="868" y="35"/>
                      </a:cubicBezTo>
                      <a:cubicBezTo>
                        <a:pt x="833" y="11"/>
                        <a:pt x="797" y="0"/>
                        <a:pt x="7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rot="2700000">
                  <a:off x="6905543" y="3280287"/>
                  <a:ext cx="76728" cy="196286"/>
                </a:xfrm>
                <a:custGeom>
                  <a:avLst/>
                  <a:gdLst/>
                  <a:ahLst/>
                  <a:cxnLst/>
                  <a:rect l="l" t="t" r="r" b="b"/>
                  <a:pathLst>
                    <a:path w="3479" h="8900" extrusionOk="0">
                      <a:moveTo>
                        <a:pt x="260" y="1"/>
                      </a:moveTo>
                      <a:cubicBezTo>
                        <a:pt x="129" y="1"/>
                        <a:pt x="1" y="109"/>
                        <a:pt x="41" y="289"/>
                      </a:cubicBezTo>
                      <a:lnTo>
                        <a:pt x="74" y="289"/>
                      </a:lnTo>
                      <a:cubicBezTo>
                        <a:pt x="842" y="3191"/>
                        <a:pt x="1842" y="6027"/>
                        <a:pt x="3043" y="8795"/>
                      </a:cubicBezTo>
                      <a:cubicBezTo>
                        <a:pt x="3075" y="8869"/>
                        <a:pt x="3133" y="8899"/>
                        <a:pt x="3194" y="8899"/>
                      </a:cubicBezTo>
                      <a:cubicBezTo>
                        <a:pt x="3328" y="8899"/>
                        <a:pt x="3479" y="8755"/>
                        <a:pt x="3410" y="8595"/>
                      </a:cubicBezTo>
                      <a:cubicBezTo>
                        <a:pt x="2209" y="5860"/>
                        <a:pt x="1208" y="3058"/>
                        <a:pt x="475" y="156"/>
                      </a:cubicBezTo>
                      <a:cubicBezTo>
                        <a:pt x="435" y="49"/>
                        <a:pt x="347"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rot="2700000">
                  <a:off x="6900965" y="3499382"/>
                  <a:ext cx="14733" cy="22915"/>
                </a:xfrm>
                <a:custGeom>
                  <a:avLst/>
                  <a:gdLst/>
                  <a:ahLst/>
                  <a:cxnLst/>
                  <a:rect l="l" t="t" r="r" b="b"/>
                  <a:pathLst>
                    <a:path w="668" h="1039" extrusionOk="0">
                      <a:moveTo>
                        <a:pt x="460" y="0"/>
                      </a:moveTo>
                      <a:cubicBezTo>
                        <a:pt x="387" y="0"/>
                        <a:pt x="318" y="38"/>
                        <a:pt x="268" y="113"/>
                      </a:cubicBezTo>
                      <a:cubicBezTo>
                        <a:pt x="201" y="313"/>
                        <a:pt x="101" y="547"/>
                        <a:pt x="34" y="713"/>
                      </a:cubicBezTo>
                      <a:cubicBezTo>
                        <a:pt x="1" y="780"/>
                        <a:pt x="1" y="847"/>
                        <a:pt x="1" y="880"/>
                      </a:cubicBezTo>
                      <a:cubicBezTo>
                        <a:pt x="1" y="947"/>
                        <a:pt x="34" y="980"/>
                        <a:pt x="101" y="1014"/>
                      </a:cubicBezTo>
                      <a:cubicBezTo>
                        <a:pt x="118" y="1030"/>
                        <a:pt x="143" y="1039"/>
                        <a:pt x="172" y="1039"/>
                      </a:cubicBezTo>
                      <a:cubicBezTo>
                        <a:pt x="201" y="1039"/>
                        <a:pt x="234" y="1030"/>
                        <a:pt x="268" y="1014"/>
                      </a:cubicBezTo>
                      <a:cubicBezTo>
                        <a:pt x="301" y="980"/>
                        <a:pt x="368" y="947"/>
                        <a:pt x="401" y="914"/>
                      </a:cubicBezTo>
                      <a:cubicBezTo>
                        <a:pt x="468" y="713"/>
                        <a:pt x="568" y="513"/>
                        <a:pt x="635" y="313"/>
                      </a:cubicBezTo>
                      <a:cubicBezTo>
                        <a:pt x="668" y="246"/>
                        <a:pt x="668" y="213"/>
                        <a:pt x="635" y="146"/>
                      </a:cubicBezTo>
                      <a:cubicBezTo>
                        <a:pt x="635" y="113"/>
                        <a:pt x="601" y="46"/>
                        <a:pt x="535" y="13"/>
                      </a:cubicBezTo>
                      <a:cubicBezTo>
                        <a:pt x="510" y="5"/>
                        <a:pt x="485" y="0"/>
                        <a:pt x="4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rot="2700000">
                  <a:off x="6904219" y="3515617"/>
                  <a:ext cx="16210" cy="26157"/>
                </a:xfrm>
                <a:custGeom>
                  <a:avLst/>
                  <a:gdLst/>
                  <a:ahLst/>
                  <a:cxnLst/>
                  <a:rect l="l" t="t" r="r" b="b"/>
                  <a:pathLst>
                    <a:path w="735" h="1186" extrusionOk="0">
                      <a:moveTo>
                        <a:pt x="500" y="0"/>
                      </a:moveTo>
                      <a:cubicBezTo>
                        <a:pt x="401" y="0"/>
                        <a:pt x="329" y="60"/>
                        <a:pt x="301" y="142"/>
                      </a:cubicBezTo>
                      <a:cubicBezTo>
                        <a:pt x="201" y="409"/>
                        <a:pt x="134" y="676"/>
                        <a:pt x="34" y="910"/>
                      </a:cubicBezTo>
                      <a:cubicBezTo>
                        <a:pt x="1" y="1043"/>
                        <a:pt x="68" y="1143"/>
                        <a:pt x="201" y="1176"/>
                      </a:cubicBezTo>
                      <a:cubicBezTo>
                        <a:pt x="219" y="1182"/>
                        <a:pt x="237" y="1185"/>
                        <a:pt x="254" y="1185"/>
                      </a:cubicBezTo>
                      <a:cubicBezTo>
                        <a:pt x="335" y="1185"/>
                        <a:pt x="407" y="1125"/>
                        <a:pt x="435" y="1043"/>
                      </a:cubicBezTo>
                      <a:cubicBezTo>
                        <a:pt x="535" y="776"/>
                        <a:pt x="601" y="509"/>
                        <a:pt x="701" y="242"/>
                      </a:cubicBezTo>
                      <a:cubicBezTo>
                        <a:pt x="735" y="142"/>
                        <a:pt x="668" y="42"/>
                        <a:pt x="568" y="9"/>
                      </a:cubicBezTo>
                      <a:cubicBezTo>
                        <a:pt x="544" y="3"/>
                        <a:pt x="522"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rot="2700000">
                  <a:off x="6953474" y="3386644"/>
                  <a:ext cx="26466" cy="64642"/>
                </a:xfrm>
                <a:custGeom>
                  <a:avLst/>
                  <a:gdLst/>
                  <a:ahLst/>
                  <a:cxnLst/>
                  <a:rect l="l" t="t" r="r" b="b"/>
                  <a:pathLst>
                    <a:path w="1200" h="2931" extrusionOk="0">
                      <a:moveTo>
                        <a:pt x="257" y="1"/>
                      </a:moveTo>
                      <a:cubicBezTo>
                        <a:pt x="127" y="1"/>
                        <a:pt x="0" y="112"/>
                        <a:pt x="40" y="272"/>
                      </a:cubicBezTo>
                      <a:lnTo>
                        <a:pt x="740" y="2774"/>
                      </a:lnTo>
                      <a:cubicBezTo>
                        <a:pt x="768" y="2883"/>
                        <a:pt x="857" y="2931"/>
                        <a:pt x="945" y="2931"/>
                      </a:cubicBezTo>
                      <a:cubicBezTo>
                        <a:pt x="1073" y="2931"/>
                        <a:pt x="1200" y="2831"/>
                        <a:pt x="1141" y="2674"/>
                      </a:cubicBezTo>
                      <a:cubicBezTo>
                        <a:pt x="907" y="1840"/>
                        <a:pt x="674" y="1006"/>
                        <a:pt x="474" y="172"/>
                      </a:cubicBezTo>
                      <a:cubicBezTo>
                        <a:pt x="433" y="51"/>
                        <a:pt x="345" y="1"/>
                        <a:pt x="2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rot="2700000">
                  <a:off x="6982799" y="3648995"/>
                  <a:ext cx="134401" cy="19562"/>
                </a:xfrm>
                <a:custGeom>
                  <a:avLst/>
                  <a:gdLst/>
                  <a:ahLst/>
                  <a:cxnLst/>
                  <a:rect l="l" t="t" r="r" b="b"/>
                  <a:pathLst>
                    <a:path w="6094" h="887" extrusionOk="0">
                      <a:moveTo>
                        <a:pt x="5769" y="1"/>
                      </a:moveTo>
                      <a:cubicBezTo>
                        <a:pt x="5759" y="1"/>
                        <a:pt x="5748" y="2"/>
                        <a:pt x="5738" y="3"/>
                      </a:cubicBezTo>
                      <a:cubicBezTo>
                        <a:pt x="4317" y="319"/>
                        <a:pt x="2875" y="468"/>
                        <a:pt x="1429" y="468"/>
                      </a:cubicBezTo>
                      <a:cubicBezTo>
                        <a:pt x="1042" y="468"/>
                        <a:pt x="654" y="458"/>
                        <a:pt x="267" y="436"/>
                      </a:cubicBezTo>
                      <a:cubicBezTo>
                        <a:pt x="256" y="435"/>
                        <a:pt x="246" y="435"/>
                        <a:pt x="236" y="435"/>
                      </a:cubicBezTo>
                      <a:cubicBezTo>
                        <a:pt x="1" y="435"/>
                        <a:pt x="11" y="805"/>
                        <a:pt x="267" y="837"/>
                      </a:cubicBezTo>
                      <a:cubicBezTo>
                        <a:pt x="734" y="870"/>
                        <a:pt x="1203" y="887"/>
                        <a:pt x="1672" y="887"/>
                      </a:cubicBezTo>
                      <a:cubicBezTo>
                        <a:pt x="3079" y="887"/>
                        <a:pt x="4487" y="737"/>
                        <a:pt x="5838" y="436"/>
                      </a:cubicBezTo>
                      <a:cubicBezTo>
                        <a:pt x="6094" y="372"/>
                        <a:pt x="6012" y="1"/>
                        <a:pt x="57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rot="2700000">
                  <a:off x="7342803" y="3757755"/>
                  <a:ext cx="12527" cy="9572"/>
                </a:xfrm>
                <a:custGeom>
                  <a:avLst/>
                  <a:gdLst/>
                  <a:ahLst/>
                  <a:cxnLst/>
                  <a:rect l="l" t="t" r="r" b="b"/>
                  <a:pathLst>
                    <a:path w="568" h="434" extrusionOk="0">
                      <a:moveTo>
                        <a:pt x="300" y="0"/>
                      </a:moveTo>
                      <a:cubicBezTo>
                        <a:pt x="0" y="0"/>
                        <a:pt x="0" y="434"/>
                        <a:pt x="300" y="434"/>
                      </a:cubicBezTo>
                      <a:cubicBezTo>
                        <a:pt x="567" y="434"/>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rot="2700000">
                  <a:off x="7044811" y="3483327"/>
                  <a:ext cx="11799" cy="9594"/>
                </a:xfrm>
                <a:custGeom>
                  <a:avLst/>
                  <a:gdLst/>
                  <a:ahLst/>
                  <a:cxnLst/>
                  <a:rect l="l" t="t" r="r" b="b"/>
                  <a:pathLst>
                    <a:path w="535" h="435" extrusionOk="0">
                      <a:moveTo>
                        <a:pt x="267" y="0"/>
                      </a:moveTo>
                      <a:cubicBezTo>
                        <a:pt x="1" y="0"/>
                        <a:pt x="1"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rot="2700000">
                  <a:off x="7446576" y="3455586"/>
                  <a:ext cx="12527" cy="8866"/>
                </a:xfrm>
                <a:custGeom>
                  <a:avLst/>
                  <a:gdLst/>
                  <a:ahLst/>
                  <a:cxnLst/>
                  <a:rect l="l" t="t" r="r" b="b"/>
                  <a:pathLst>
                    <a:path w="568" h="402" extrusionOk="0">
                      <a:moveTo>
                        <a:pt x="268" y="1"/>
                      </a:moveTo>
                      <a:cubicBezTo>
                        <a:pt x="1" y="1"/>
                        <a:pt x="1" y="401"/>
                        <a:pt x="268" y="401"/>
                      </a:cubicBezTo>
                      <a:cubicBezTo>
                        <a:pt x="568" y="401"/>
                        <a:pt x="568"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16"/>
              <p:cNvGrpSpPr/>
              <p:nvPr/>
            </p:nvGrpSpPr>
            <p:grpSpPr>
              <a:xfrm rot="4221603">
                <a:off x="-566990" y="-167136"/>
                <a:ext cx="2748286" cy="2748286"/>
                <a:chOff x="5592821" y="2337567"/>
                <a:chExt cx="2748354" cy="2748354"/>
              </a:xfrm>
            </p:grpSpPr>
            <p:sp>
              <p:nvSpPr>
                <p:cNvPr id="1169" name="Google Shape;1169;p16"/>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6"/>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1" name="Google Shape;1211;p16"/>
            <p:cNvGrpSpPr/>
            <p:nvPr/>
          </p:nvGrpSpPr>
          <p:grpSpPr>
            <a:xfrm>
              <a:off x="824162" y="-1012810"/>
              <a:ext cx="3608187" cy="3608130"/>
              <a:chOff x="709837" y="-1069899"/>
              <a:chExt cx="3608187" cy="3608130"/>
            </a:xfrm>
          </p:grpSpPr>
          <p:grpSp>
            <p:nvGrpSpPr>
              <p:cNvPr id="1212" name="Google Shape;1212;p16"/>
              <p:cNvGrpSpPr/>
              <p:nvPr/>
            </p:nvGrpSpPr>
            <p:grpSpPr>
              <a:xfrm rot="4221603">
                <a:off x="1102236" y="-677576"/>
                <a:ext cx="2823389" cy="2823483"/>
                <a:chOff x="5683602" y="533515"/>
                <a:chExt cx="2823459" cy="2823553"/>
              </a:xfrm>
            </p:grpSpPr>
            <p:sp>
              <p:nvSpPr>
                <p:cNvPr id="1213" name="Google Shape;1213;p16"/>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16"/>
              <p:cNvGrpSpPr/>
              <p:nvPr/>
            </p:nvGrpSpPr>
            <p:grpSpPr>
              <a:xfrm rot="-899960">
                <a:off x="1641964" y="251179"/>
                <a:ext cx="1137138" cy="1137138"/>
                <a:chOff x="6521315" y="1678098"/>
                <a:chExt cx="1137172" cy="1137172"/>
              </a:xfrm>
            </p:grpSpPr>
            <p:sp>
              <p:nvSpPr>
                <p:cNvPr id="1253" name="Google Shape;1253;p16"/>
                <p:cNvSpPr/>
                <p:nvPr/>
              </p:nvSpPr>
              <p:spPr>
                <a:xfrm rot="2700000">
                  <a:off x="6679488" y="1855180"/>
                  <a:ext cx="818096" cy="780559"/>
                </a:xfrm>
                <a:custGeom>
                  <a:avLst/>
                  <a:gdLst/>
                  <a:ahLst/>
                  <a:cxnLst/>
                  <a:rect l="l" t="t" r="r" b="b"/>
                  <a:pathLst>
                    <a:path w="37094" h="35392" extrusionOk="0">
                      <a:moveTo>
                        <a:pt x="25645" y="1"/>
                      </a:moveTo>
                      <a:cubicBezTo>
                        <a:pt x="24001" y="1"/>
                        <a:pt x="22379" y="432"/>
                        <a:pt x="21015" y="1357"/>
                      </a:cubicBezTo>
                      <a:cubicBezTo>
                        <a:pt x="18547" y="3025"/>
                        <a:pt x="17313" y="5927"/>
                        <a:pt x="16679" y="8863"/>
                      </a:cubicBezTo>
                      <a:cubicBezTo>
                        <a:pt x="14501" y="7199"/>
                        <a:pt x="11994" y="5919"/>
                        <a:pt x="9356" y="5919"/>
                      </a:cubicBezTo>
                      <a:cubicBezTo>
                        <a:pt x="9085" y="5919"/>
                        <a:pt x="8813" y="5932"/>
                        <a:pt x="8540" y="5960"/>
                      </a:cubicBezTo>
                      <a:cubicBezTo>
                        <a:pt x="5037" y="6294"/>
                        <a:pt x="2068" y="9129"/>
                        <a:pt x="1034" y="12465"/>
                      </a:cubicBezTo>
                      <a:cubicBezTo>
                        <a:pt x="0" y="15834"/>
                        <a:pt x="734" y="19570"/>
                        <a:pt x="2435" y="22606"/>
                      </a:cubicBezTo>
                      <a:cubicBezTo>
                        <a:pt x="4137" y="25675"/>
                        <a:pt x="6772" y="28143"/>
                        <a:pt x="9641" y="30144"/>
                      </a:cubicBezTo>
                      <a:cubicBezTo>
                        <a:pt x="13176" y="32680"/>
                        <a:pt x="18347" y="34181"/>
                        <a:pt x="23017" y="35248"/>
                      </a:cubicBezTo>
                      <a:cubicBezTo>
                        <a:pt x="23436" y="35345"/>
                        <a:pt x="23860" y="35392"/>
                        <a:pt x="24280" y="35392"/>
                      </a:cubicBezTo>
                      <a:cubicBezTo>
                        <a:pt x="26028" y="35392"/>
                        <a:pt x="27712" y="34579"/>
                        <a:pt x="28788" y="33180"/>
                      </a:cubicBezTo>
                      <a:cubicBezTo>
                        <a:pt x="31690" y="29310"/>
                        <a:pt x="34658" y="24841"/>
                        <a:pt x="35759" y="20604"/>
                      </a:cubicBezTo>
                      <a:cubicBezTo>
                        <a:pt x="36660" y="17202"/>
                        <a:pt x="37093" y="13633"/>
                        <a:pt x="36426" y="10197"/>
                      </a:cubicBezTo>
                      <a:cubicBezTo>
                        <a:pt x="35759" y="6728"/>
                        <a:pt x="33891" y="3425"/>
                        <a:pt x="30956" y="1557"/>
                      </a:cubicBezTo>
                      <a:cubicBezTo>
                        <a:pt x="29382" y="549"/>
                        <a:pt x="27499" y="1"/>
                        <a:pt x="25645"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rot="2700000">
                  <a:off x="6679750" y="1852732"/>
                  <a:ext cx="820301" cy="787903"/>
                </a:xfrm>
                <a:custGeom>
                  <a:avLst/>
                  <a:gdLst/>
                  <a:ahLst/>
                  <a:cxnLst/>
                  <a:rect l="l" t="t" r="r" b="b"/>
                  <a:pathLst>
                    <a:path w="37194" h="35725" extrusionOk="0">
                      <a:moveTo>
                        <a:pt x="25632" y="378"/>
                      </a:moveTo>
                      <a:cubicBezTo>
                        <a:pt x="28130" y="378"/>
                        <a:pt x="30610" y="1420"/>
                        <a:pt x="32424" y="3163"/>
                      </a:cubicBezTo>
                      <a:cubicBezTo>
                        <a:pt x="35126" y="5764"/>
                        <a:pt x="36393" y="9467"/>
                        <a:pt x="36527" y="13136"/>
                      </a:cubicBezTo>
                      <a:cubicBezTo>
                        <a:pt x="36560" y="15305"/>
                        <a:pt x="36327" y="17440"/>
                        <a:pt x="35860" y="19541"/>
                      </a:cubicBezTo>
                      <a:cubicBezTo>
                        <a:pt x="35426" y="21476"/>
                        <a:pt x="34725" y="23344"/>
                        <a:pt x="33858" y="25112"/>
                      </a:cubicBezTo>
                      <a:cubicBezTo>
                        <a:pt x="32891" y="26946"/>
                        <a:pt x="31823" y="28714"/>
                        <a:pt x="30623" y="30415"/>
                      </a:cubicBezTo>
                      <a:cubicBezTo>
                        <a:pt x="30022" y="31249"/>
                        <a:pt x="29422" y="32083"/>
                        <a:pt x="28821" y="32917"/>
                      </a:cubicBezTo>
                      <a:cubicBezTo>
                        <a:pt x="28288" y="33651"/>
                        <a:pt x="27620" y="34252"/>
                        <a:pt x="26820" y="34719"/>
                      </a:cubicBezTo>
                      <a:cubicBezTo>
                        <a:pt x="26086" y="35085"/>
                        <a:pt x="25252" y="35319"/>
                        <a:pt x="24418" y="35352"/>
                      </a:cubicBezTo>
                      <a:cubicBezTo>
                        <a:pt x="23484" y="35319"/>
                        <a:pt x="22550" y="35152"/>
                        <a:pt x="21683" y="34885"/>
                      </a:cubicBezTo>
                      <a:cubicBezTo>
                        <a:pt x="19781" y="34418"/>
                        <a:pt x="17880" y="33885"/>
                        <a:pt x="16045" y="33251"/>
                      </a:cubicBezTo>
                      <a:cubicBezTo>
                        <a:pt x="14278" y="32650"/>
                        <a:pt x="12543" y="31850"/>
                        <a:pt x="10908" y="30916"/>
                      </a:cubicBezTo>
                      <a:cubicBezTo>
                        <a:pt x="9341" y="29948"/>
                        <a:pt x="7840" y="28814"/>
                        <a:pt x="6472" y="27547"/>
                      </a:cubicBezTo>
                      <a:cubicBezTo>
                        <a:pt x="3670" y="24945"/>
                        <a:pt x="1468" y="21643"/>
                        <a:pt x="868" y="17773"/>
                      </a:cubicBezTo>
                      <a:cubicBezTo>
                        <a:pt x="568" y="15905"/>
                        <a:pt x="735" y="13970"/>
                        <a:pt x="1368" y="12169"/>
                      </a:cubicBezTo>
                      <a:cubicBezTo>
                        <a:pt x="1969" y="10601"/>
                        <a:pt x="2936" y="9234"/>
                        <a:pt x="4204" y="8166"/>
                      </a:cubicBezTo>
                      <a:cubicBezTo>
                        <a:pt x="5471" y="7099"/>
                        <a:pt x="7006" y="6432"/>
                        <a:pt x="8674" y="6265"/>
                      </a:cubicBezTo>
                      <a:cubicBezTo>
                        <a:pt x="8842" y="6256"/>
                        <a:pt x="9011" y="6252"/>
                        <a:pt x="9179" y="6252"/>
                      </a:cubicBezTo>
                      <a:cubicBezTo>
                        <a:pt x="10910" y="6252"/>
                        <a:pt x="12624" y="6718"/>
                        <a:pt x="14144" y="7599"/>
                      </a:cubicBezTo>
                      <a:cubicBezTo>
                        <a:pt x="14962" y="8057"/>
                        <a:pt x="15748" y="8580"/>
                        <a:pt x="16502" y="9166"/>
                      </a:cubicBezTo>
                      <a:lnTo>
                        <a:pt x="16502" y="9166"/>
                      </a:lnTo>
                      <a:cubicBezTo>
                        <a:pt x="16514" y="9178"/>
                        <a:pt x="16527" y="9188"/>
                        <a:pt x="16541" y="9197"/>
                      </a:cubicBezTo>
                      <a:lnTo>
                        <a:pt x="16541" y="9197"/>
                      </a:lnTo>
                      <a:cubicBezTo>
                        <a:pt x="16543" y="9198"/>
                        <a:pt x="16544" y="9199"/>
                        <a:pt x="16546" y="9200"/>
                      </a:cubicBezTo>
                      <a:cubicBezTo>
                        <a:pt x="16577" y="9221"/>
                        <a:pt x="16609" y="9231"/>
                        <a:pt x="16639" y="9231"/>
                      </a:cubicBezTo>
                      <a:lnTo>
                        <a:pt x="16639" y="9231"/>
                      </a:lnTo>
                      <a:cubicBezTo>
                        <a:pt x="16648" y="9232"/>
                        <a:pt x="16658" y="9233"/>
                        <a:pt x="16668" y="9233"/>
                      </a:cubicBezTo>
                      <a:cubicBezTo>
                        <a:pt x="16746" y="9233"/>
                        <a:pt x="16820" y="9193"/>
                        <a:pt x="16846" y="9100"/>
                      </a:cubicBezTo>
                      <a:cubicBezTo>
                        <a:pt x="17580" y="5731"/>
                        <a:pt x="19214" y="2195"/>
                        <a:pt x="22684" y="894"/>
                      </a:cubicBezTo>
                      <a:cubicBezTo>
                        <a:pt x="23642" y="543"/>
                        <a:pt x="24639" y="378"/>
                        <a:pt x="25632" y="378"/>
                      </a:cubicBezTo>
                      <a:close/>
                      <a:moveTo>
                        <a:pt x="25687" y="0"/>
                      </a:moveTo>
                      <a:cubicBezTo>
                        <a:pt x="25443" y="0"/>
                        <a:pt x="25198" y="9"/>
                        <a:pt x="24952" y="27"/>
                      </a:cubicBezTo>
                      <a:cubicBezTo>
                        <a:pt x="23151" y="127"/>
                        <a:pt x="21449" y="828"/>
                        <a:pt x="20082" y="1995"/>
                      </a:cubicBezTo>
                      <a:cubicBezTo>
                        <a:pt x="18781" y="3196"/>
                        <a:pt x="17780" y="4730"/>
                        <a:pt x="17213" y="6398"/>
                      </a:cubicBezTo>
                      <a:cubicBezTo>
                        <a:pt x="16919" y="7164"/>
                        <a:pt x="16702" y="7903"/>
                        <a:pt x="16518" y="8686"/>
                      </a:cubicBezTo>
                      <a:lnTo>
                        <a:pt x="16518" y="8686"/>
                      </a:lnTo>
                      <a:cubicBezTo>
                        <a:pt x="15004" y="7510"/>
                        <a:pt x="13285" y="6639"/>
                        <a:pt x="11476" y="6131"/>
                      </a:cubicBezTo>
                      <a:cubicBezTo>
                        <a:pt x="10780" y="5948"/>
                        <a:pt x="10070" y="5857"/>
                        <a:pt x="9360" y="5857"/>
                      </a:cubicBezTo>
                      <a:cubicBezTo>
                        <a:pt x="8264" y="5857"/>
                        <a:pt x="7171" y="6073"/>
                        <a:pt x="6138" y="6498"/>
                      </a:cubicBezTo>
                      <a:cubicBezTo>
                        <a:pt x="2869" y="7899"/>
                        <a:pt x="768" y="11168"/>
                        <a:pt x="401" y="14638"/>
                      </a:cubicBezTo>
                      <a:cubicBezTo>
                        <a:pt x="1" y="18640"/>
                        <a:pt x="1602" y="22577"/>
                        <a:pt x="4137" y="25612"/>
                      </a:cubicBezTo>
                      <a:cubicBezTo>
                        <a:pt x="5371" y="27113"/>
                        <a:pt x="6806" y="28447"/>
                        <a:pt x="8373" y="29648"/>
                      </a:cubicBezTo>
                      <a:cubicBezTo>
                        <a:pt x="9908" y="30816"/>
                        <a:pt x="11542" y="31783"/>
                        <a:pt x="13277" y="32550"/>
                      </a:cubicBezTo>
                      <a:cubicBezTo>
                        <a:pt x="15111" y="33384"/>
                        <a:pt x="17013" y="34051"/>
                        <a:pt x="18948" y="34585"/>
                      </a:cubicBezTo>
                      <a:cubicBezTo>
                        <a:pt x="19948" y="34852"/>
                        <a:pt x="20916" y="35119"/>
                        <a:pt x="21916" y="35352"/>
                      </a:cubicBezTo>
                      <a:cubicBezTo>
                        <a:pt x="22696" y="35592"/>
                        <a:pt x="23530" y="35724"/>
                        <a:pt x="24369" y="35724"/>
                      </a:cubicBezTo>
                      <a:cubicBezTo>
                        <a:pt x="24463" y="35724"/>
                        <a:pt x="24557" y="35723"/>
                        <a:pt x="24652" y="35719"/>
                      </a:cubicBezTo>
                      <a:cubicBezTo>
                        <a:pt x="26386" y="35586"/>
                        <a:pt x="27987" y="34685"/>
                        <a:pt x="29021" y="33284"/>
                      </a:cubicBezTo>
                      <a:cubicBezTo>
                        <a:pt x="30356" y="31550"/>
                        <a:pt x="31590" y="29748"/>
                        <a:pt x="32724" y="27914"/>
                      </a:cubicBezTo>
                      <a:cubicBezTo>
                        <a:pt x="33825" y="26146"/>
                        <a:pt x="34759" y="24278"/>
                        <a:pt x="35459" y="22310"/>
                      </a:cubicBezTo>
                      <a:cubicBezTo>
                        <a:pt x="36160" y="20275"/>
                        <a:pt x="36593" y="18173"/>
                        <a:pt x="36794" y="16039"/>
                      </a:cubicBezTo>
                      <a:cubicBezTo>
                        <a:pt x="37194" y="12069"/>
                        <a:pt x="36527" y="7933"/>
                        <a:pt x="34192" y="4630"/>
                      </a:cubicBezTo>
                      <a:cubicBezTo>
                        <a:pt x="33158" y="3163"/>
                        <a:pt x="31790" y="1928"/>
                        <a:pt x="30189" y="1094"/>
                      </a:cubicBezTo>
                      <a:cubicBezTo>
                        <a:pt x="28802" y="372"/>
                        <a:pt x="27265" y="0"/>
                        <a:pt x="256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rot="2700000">
                  <a:off x="7282858" y="2077145"/>
                  <a:ext cx="43426" cy="36743"/>
                </a:xfrm>
                <a:custGeom>
                  <a:avLst/>
                  <a:gdLst/>
                  <a:ahLst/>
                  <a:cxnLst/>
                  <a:rect l="l" t="t" r="r" b="b"/>
                  <a:pathLst>
                    <a:path w="1969" h="1666" extrusionOk="0">
                      <a:moveTo>
                        <a:pt x="856" y="1"/>
                      </a:moveTo>
                      <a:cubicBezTo>
                        <a:pt x="420" y="1"/>
                        <a:pt x="0" y="331"/>
                        <a:pt x="0" y="831"/>
                      </a:cubicBezTo>
                      <a:cubicBezTo>
                        <a:pt x="0" y="1298"/>
                        <a:pt x="367" y="1665"/>
                        <a:pt x="834" y="1665"/>
                      </a:cubicBezTo>
                      <a:cubicBezTo>
                        <a:pt x="1568" y="1665"/>
                        <a:pt x="1968" y="765"/>
                        <a:pt x="1434" y="231"/>
                      </a:cubicBezTo>
                      <a:cubicBezTo>
                        <a:pt x="1265" y="72"/>
                        <a:pt x="105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rot="2700000">
                  <a:off x="7345367" y="2118709"/>
                  <a:ext cx="189097" cy="80323"/>
                </a:xfrm>
                <a:custGeom>
                  <a:avLst/>
                  <a:gdLst/>
                  <a:ahLst/>
                  <a:cxnLst/>
                  <a:rect l="l" t="t" r="r" b="b"/>
                  <a:pathLst>
                    <a:path w="8574" h="3642" extrusionOk="0">
                      <a:moveTo>
                        <a:pt x="3898" y="0"/>
                      </a:moveTo>
                      <a:cubicBezTo>
                        <a:pt x="2625" y="0"/>
                        <a:pt x="1339" y="454"/>
                        <a:pt x="301" y="1392"/>
                      </a:cubicBezTo>
                      <a:cubicBezTo>
                        <a:pt x="1" y="1726"/>
                        <a:pt x="1" y="2259"/>
                        <a:pt x="301" y="2560"/>
                      </a:cubicBezTo>
                      <a:cubicBezTo>
                        <a:pt x="468" y="2726"/>
                        <a:pt x="685" y="2810"/>
                        <a:pt x="902" y="2810"/>
                      </a:cubicBezTo>
                      <a:cubicBezTo>
                        <a:pt x="1118" y="2810"/>
                        <a:pt x="1335" y="2726"/>
                        <a:pt x="1502" y="2560"/>
                      </a:cubicBezTo>
                      <a:lnTo>
                        <a:pt x="1502" y="2560"/>
                      </a:lnTo>
                      <a:lnTo>
                        <a:pt x="1469" y="2593"/>
                      </a:lnTo>
                      <a:lnTo>
                        <a:pt x="1469" y="2593"/>
                      </a:lnTo>
                      <a:lnTo>
                        <a:pt x="1669" y="2426"/>
                      </a:lnTo>
                      <a:lnTo>
                        <a:pt x="1669" y="2426"/>
                      </a:lnTo>
                      <a:cubicBezTo>
                        <a:pt x="1648" y="2447"/>
                        <a:pt x="1643" y="2455"/>
                        <a:pt x="1648" y="2455"/>
                      </a:cubicBezTo>
                      <a:cubicBezTo>
                        <a:pt x="1658" y="2455"/>
                        <a:pt x="1712" y="2416"/>
                        <a:pt x="1735" y="2393"/>
                      </a:cubicBezTo>
                      <a:cubicBezTo>
                        <a:pt x="1869" y="2293"/>
                        <a:pt x="2002" y="2193"/>
                        <a:pt x="2136" y="2126"/>
                      </a:cubicBezTo>
                      <a:cubicBezTo>
                        <a:pt x="2202" y="2093"/>
                        <a:pt x="2269" y="2059"/>
                        <a:pt x="2336" y="2026"/>
                      </a:cubicBezTo>
                      <a:lnTo>
                        <a:pt x="2469" y="1959"/>
                      </a:lnTo>
                      <a:lnTo>
                        <a:pt x="2603" y="1892"/>
                      </a:lnTo>
                      <a:lnTo>
                        <a:pt x="2836" y="1826"/>
                      </a:lnTo>
                      <a:cubicBezTo>
                        <a:pt x="2970" y="1792"/>
                        <a:pt x="3136" y="1759"/>
                        <a:pt x="3270" y="1726"/>
                      </a:cubicBezTo>
                      <a:lnTo>
                        <a:pt x="3503" y="1692"/>
                      </a:lnTo>
                      <a:lnTo>
                        <a:pt x="4437" y="1692"/>
                      </a:lnTo>
                      <a:lnTo>
                        <a:pt x="4571" y="1726"/>
                      </a:lnTo>
                      <a:lnTo>
                        <a:pt x="4804" y="1759"/>
                      </a:lnTo>
                      <a:cubicBezTo>
                        <a:pt x="4904" y="1792"/>
                        <a:pt x="5038" y="1826"/>
                        <a:pt x="5171" y="1892"/>
                      </a:cubicBezTo>
                      <a:cubicBezTo>
                        <a:pt x="5171" y="1892"/>
                        <a:pt x="5303" y="1949"/>
                        <a:pt x="5312" y="1949"/>
                      </a:cubicBezTo>
                      <a:cubicBezTo>
                        <a:pt x="5315" y="1949"/>
                        <a:pt x="5305" y="1943"/>
                        <a:pt x="5271" y="1926"/>
                      </a:cubicBezTo>
                      <a:lnTo>
                        <a:pt x="5271" y="1926"/>
                      </a:lnTo>
                      <a:cubicBezTo>
                        <a:pt x="5338" y="1959"/>
                        <a:pt x="5405" y="1959"/>
                        <a:pt x="5438" y="1993"/>
                      </a:cubicBezTo>
                      <a:cubicBezTo>
                        <a:pt x="5572" y="2059"/>
                        <a:pt x="5705" y="2126"/>
                        <a:pt x="5838" y="2226"/>
                      </a:cubicBezTo>
                      <a:cubicBezTo>
                        <a:pt x="5938" y="2293"/>
                        <a:pt x="6072" y="2359"/>
                        <a:pt x="6172" y="2426"/>
                      </a:cubicBezTo>
                      <a:cubicBezTo>
                        <a:pt x="6145" y="2413"/>
                        <a:pt x="6132" y="2408"/>
                        <a:pt x="6128" y="2408"/>
                      </a:cubicBezTo>
                      <a:cubicBezTo>
                        <a:pt x="6111" y="2408"/>
                        <a:pt x="6239" y="2493"/>
                        <a:pt x="6239" y="2493"/>
                      </a:cubicBezTo>
                      <a:lnTo>
                        <a:pt x="6439" y="2660"/>
                      </a:lnTo>
                      <a:cubicBezTo>
                        <a:pt x="6506" y="2760"/>
                        <a:pt x="6606" y="2860"/>
                        <a:pt x="6706" y="2960"/>
                      </a:cubicBezTo>
                      <a:cubicBezTo>
                        <a:pt x="6706" y="2960"/>
                        <a:pt x="6787" y="3057"/>
                        <a:pt x="6802" y="3071"/>
                      </a:cubicBezTo>
                      <a:lnTo>
                        <a:pt x="6802" y="3071"/>
                      </a:lnTo>
                      <a:lnTo>
                        <a:pt x="6906" y="3227"/>
                      </a:lnTo>
                      <a:cubicBezTo>
                        <a:pt x="7061" y="3494"/>
                        <a:pt x="7351" y="3642"/>
                        <a:pt x="7635" y="3642"/>
                      </a:cubicBezTo>
                      <a:cubicBezTo>
                        <a:pt x="7777" y="3642"/>
                        <a:pt x="7918" y="3605"/>
                        <a:pt x="8040" y="3527"/>
                      </a:cubicBezTo>
                      <a:cubicBezTo>
                        <a:pt x="8440" y="3293"/>
                        <a:pt x="8574" y="2793"/>
                        <a:pt x="8340" y="2393"/>
                      </a:cubicBezTo>
                      <a:cubicBezTo>
                        <a:pt x="7306" y="823"/>
                        <a:pt x="5614" y="0"/>
                        <a:pt x="3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rot="2700000">
                  <a:off x="6754301" y="2431222"/>
                  <a:ext cx="286887" cy="93357"/>
                </a:xfrm>
                <a:custGeom>
                  <a:avLst/>
                  <a:gdLst/>
                  <a:ahLst/>
                  <a:cxnLst/>
                  <a:rect l="l" t="t" r="r" b="b"/>
                  <a:pathLst>
                    <a:path w="13008" h="4233" extrusionOk="0">
                      <a:moveTo>
                        <a:pt x="318" y="0"/>
                      </a:moveTo>
                      <a:cubicBezTo>
                        <a:pt x="115" y="0"/>
                        <a:pt x="0" y="283"/>
                        <a:pt x="199" y="396"/>
                      </a:cubicBezTo>
                      <a:cubicBezTo>
                        <a:pt x="3167" y="2197"/>
                        <a:pt x="6436" y="3431"/>
                        <a:pt x="9872" y="3965"/>
                      </a:cubicBezTo>
                      <a:cubicBezTo>
                        <a:pt x="10806" y="4099"/>
                        <a:pt x="11774" y="4199"/>
                        <a:pt x="12741" y="4232"/>
                      </a:cubicBezTo>
                      <a:cubicBezTo>
                        <a:pt x="13008" y="4232"/>
                        <a:pt x="13008" y="3832"/>
                        <a:pt x="12741" y="3832"/>
                      </a:cubicBezTo>
                      <a:cubicBezTo>
                        <a:pt x="9339" y="3665"/>
                        <a:pt x="6003" y="2864"/>
                        <a:pt x="2934" y="1397"/>
                      </a:cubicBezTo>
                      <a:cubicBezTo>
                        <a:pt x="2067" y="996"/>
                        <a:pt x="1233" y="529"/>
                        <a:pt x="432" y="29"/>
                      </a:cubicBezTo>
                      <a:cubicBezTo>
                        <a:pt x="392" y="9"/>
                        <a:pt x="35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rot="2700000">
                  <a:off x="7104378" y="2549637"/>
                  <a:ext cx="48564" cy="58445"/>
                </a:xfrm>
                <a:custGeom>
                  <a:avLst/>
                  <a:gdLst/>
                  <a:ahLst/>
                  <a:cxnLst/>
                  <a:rect l="l" t="t" r="r" b="b"/>
                  <a:pathLst>
                    <a:path w="2202" h="2650" extrusionOk="0">
                      <a:moveTo>
                        <a:pt x="1955" y="0"/>
                      </a:moveTo>
                      <a:cubicBezTo>
                        <a:pt x="1886" y="0"/>
                        <a:pt x="1823" y="37"/>
                        <a:pt x="1802" y="102"/>
                      </a:cubicBezTo>
                      <a:lnTo>
                        <a:pt x="67" y="2337"/>
                      </a:lnTo>
                      <a:cubicBezTo>
                        <a:pt x="0" y="2437"/>
                        <a:pt x="34" y="2570"/>
                        <a:pt x="134" y="2637"/>
                      </a:cubicBezTo>
                      <a:cubicBezTo>
                        <a:pt x="159" y="2645"/>
                        <a:pt x="186" y="2649"/>
                        <a:pt x="214" y="2649"/>
                      </a:cubicBezTo>
                      <a:cubicBezTo>
                        <a:pt x="296" y="2649"/>
                        <a:pt x="384" y="2612"/>
                        <a:pt x="434" y="2537"/>
                      </a:cubicBezTo>
                      <a:lnTo>
                        <a:pt x="2135" y="302"/>
                      </a:lnTo>
                      <a:cubicBezTo>
                        <a:pt x="2202" y="202"/>
                        <a:pt x="2169" y="68"/>
                        <a:pt x="2068" y="35"/>
                      </a:cubicBezTo>
                      <a:cubicBezTo>
                        <a:pt x="2033" y="11"/>
                        <a:pt x="1993" y="0"/>
                        <a:pt x="19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rot="2700000">
                  <a:off x="7051211" y="2583711"/>
                  <a:ext cx="12527" cy="8844"/>
                </a:xfrm>
                <a:custGeom>
                  <a:avLst/>
                  <a:gdLst/>
                  <a:ahLst/>
                  <a:cxnLst/>
                  <a:rect l="l" t="t" r="r" b="b"/>
                  <a:pathLst>
                    <a:path w="568" h="401" extrusionOk="0">
                      <a:moveTo>
                        <a:pt x="301" y="0"/>
                      </a:moveTo>
                      <a:cubicBezTo>
                        <a:pt x="1" y="0"/>
                        <a:pt x="1" y="401"/>
                        <a:pt x="301" y="401"/>
                      </a:cubicBezTo>
                      <a:cubicBezTo>
                        <a:pt x="568" y="401"/>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rot="2700000">
                  <a:off x="6901955" y="1866250"/>
                  <a:ext cx="77831" cy="148340"/>
                </a:xfrm>
                <a:custGeom>
                  <a:avLst/>
                  <a:gdLst/>
                  <a:ahLst/>
                  <a:cxnLst/>
                  <a:rect l="l" t="t" r="r" b="b"/>
                  <a:pathLst>
                    <a:path w="3529" h="6726" extrusionOk="0">
                      <a:moveTo>
                        <a:pt x="3243" y="0"/>
                      </a:moveTo>
                      <a:cubicBezTo>
                        <a:pt x="3208" y="0"/>
                        <a:pt x="3172" y="13"/>
                        <a:pt x="3136" y="43"/>
                      </a:cubicBezTo>
                      <a:cubicBezTo>
                        <a:pt x="1068" y="1510"/>
                        <a:pt x="1" y="4045"/>
                        <a:pt x="434" y="6581"/>
                      </a:cubicBezTo>
                      <a:cubicBezTo>
                        <a:pt x="447" y="6682"/>
                        <a:pt x="513" y="6726"/>
                        <a:pt x="588" y="6726"/>
                      </a:cubicBezTo>
                      <a:cubicBezTo>
                        <a:pt x="710" y="6726"/>
                        <a:pt x="855" y="6612"/>
                        <a:pt x="835" y="6447"/>
                      </a:cubicBezTo>
                      <a:cubicBezTo>
                        <a:pt x="468" y="4145"/>
                        <a:pt x="1435" y="1777"/>
                        <a:pt x="3336" y="409"/>
                      </a:cubicBezTo>
                      <a:cubicBezTo>
                        <a:pt x="3528" y="272"/>
                        <a:pt x="3405" y="0"/>
                        <a:pt x="32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rot="2700000">
                  <a:off x="6841678" y="2005482"/>
                  <a:ext cx="11799" cy="8866"/>
                </a:xfrm>
                <a:custGeom>
                  <a:avLst/>
                  <a:gdLst/>
                  <a:ahLst/>
                  <a:cxnLst/>
                  <a:rect l="l" t="t" r="r" b="b"/>
                  <a:pathLst>
                    <a:path w="535" h="402" extrusionOk="0">
                      <a:moveTo>
                        <a:pt x="267" y="1"/>
                      </a:moveTo>
                      <a:cubicBezTo>
                        <a:pt x="0" y="1"/>
                        <a:pt x="0" y="401"/>
                        <a:pt x="267" y="401"/>
                      </a:cubicBezTo>
                      <a:cubicBezTo>
                        <a:pt x="534" y="401"/>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rot="2700000">
                  <a:off x="6923484" y="1942013"/>
                  <a:ext cx="19893" cy="56703"/>
                </a:xfrm>
                <a:custGeom>
                  <a:avLst/>
                  <a:gdLst/>
                  <a:ahLst/>
                  <a:cxnLst/>
                  <a:rect l="l" t="t" r="r" b="b"/>
                  <a:pathLst>
                    <a:path w="902" h="2571" extrusionOk="0">
                      <a:moveTo>
                        <a:pt x="686" y="1"/>
                      </a:moveTo>
                      <a:cubicBezTo>
                        <a:pt x="615" y="1"/>
                        <a:pt x="544" y="38"/>
                        <a:pt x="501" y="102"/>
                      </a:cubicBezTo>
                      <a:cubicBezTo>
                        <a:pt x="167" y="803"/>
                        <a:pt x="0" y="1603"/>
                        <a:pt x="67" y="2371"/>
                      </a:cubicBezTo>
                      <a:cubicBezTo>
                        <a:pt x="67" y="2504"/>
                        <a:pt x="167" y="2571"/>
                        <a:pt x="267" y="2571"/>
                      </a:cubicBezTo>
                      <a:cubicBezTo>
                        <a:pt x="367" y="2571"/>
                        <a:pt x="467" y="2504"/>
                        <a:pt x="467" y="2371"/>
                      </a:cubicBezTo>
                      <a:cubicBezTo>
                        <a:pt x="434" y="1670"/>
                        <a:pt x="567" y="970"/>
                        <a:pt x="868" y="302"/>
                      </a:cubicBezTo>
                      <a:cubicBezTo>
                        <a:pt x="901" y="202"/>
                        <a:pt x="868" y="102"/>
                        <a:pt x="801" y="36"/>
                      </a:cubicBezTo>
                      <a:cubicBezTo>
                        <a:pt x="766" y="12"/>
                        <a:pt x="726" y="1"/>
                        <a:pt x="6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rot="2700000">
                  <a:off x="6999675" y="2457132"/>
                  <a:ext cx="11049" cy="41948"/>
                </a:xfrm>
                <a:custGeom>
                  <a:avLst/>
                  <a:gdLst/>
                  <a:ahLst/>
                  <a:cxnLst/>
                  <a:rect l="l" t="t" r="r" b="b"/>
                  <a:pathLst>
                    <a:path w="501" h="1902" extrusionOk="0">
                      <a:moveTo>
                        <a:pt x="301" y="0"/>
                      </a:moveTo>
                      <a:cubicBezTo>
                        <a:pt x="167" y="0"/>
                        <a:pt x="67" y="100"/>
                        <a:pt x="67" y="234"/>
                      </a:cubicBezTo>
                      <a:lnTo>
                        <a:pt x="0" y="1668"/>
                      </a:lnTo>
                      <a:cubicBezTo>
                        <a:pt x="0" y="1802"/>
                        <a:pt x="67" y="1902"/>
                        <a:pt x="201" y="1902"/>
                      </a:cubicBezTo>
                      <a:cubicBezTo>
                        <a:pt x="301" y="1902"/>
                        <a:pt x="401" y="1802"/>
                        <a:pt x="401" y="1668"/>
                      </a:cubicBezTo>
                      <a:lnTo>
                        <a:pt x="501" y="234"/>
                      </a:lnTo>
                      <a:cubicBezTo>
                        <a:pt x="501" y="100"/>
                        <a:pt x="401"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rot="2700000">
                  <a:off x="7017683" y="2481452"/>
                  <a:ext cx="8844" cy="37537"/>
                </a:xfrm>
                <a:custGeom>
                  <a:avLst/>
                  <a:gdLst/>
                  <a:ahLst/>
                  <a:cxnLst/>
                  <a:rect l="l" t="t" r="r" b="b"/>
                  <a:pathLst>
                    <a:path w="401" h="1702" extrusionOk="0">
                      <a:moveTo>
                        <a:pt x="201" y="0"/>
                      </a:moveTo>
                      <a:cubicBezTo>
                        <a:pt x="100" y="0"/>
                        <a:pt x="0" y="67"/>
                        <a:pt x="0" y="200"/>
                      </a:cubicBezTo>
                      <a:lnTo>
                        <a:pt x="0" y="1501"/>
                      </a:lnTo>
                      <a:cubicBezTo>
                        <a:pt x="0" y="1635"/>
                        <a:pt x="100" y="1701"/>
                        <a:pt x="201" y="1701"/>
                      </a:cubicBezTo>
                      <a:cubicBezTo>
                        <a:pt x="301" y="1701"/>
                        <a:pt x="401" y="1635"/>
                        <a:pt x="401" y="1501"/>
                      </a:cubicBezTo>
                      <a:lnTo>
                        <a:pt x="401" y="200"/>
                      </a:lnTo>
                      <a:cubicBezTo>
                        <a:pt x="401" y="67"/>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rot="2700000">
                  <a:off x="7093305" y="1966024"/>
                  <a:ext cx="18548" cy="30171"/>
                </a:xfrm>
                <a:custGeom>
                  <a:avLst/>
                  <a:gdLst/>
                  <a:ahLst/>
                  <a:cxnLst/>
                  <a:rect l="l" t="t" r="r" b="b"/>
                  <a:pathLst>
                    <a:path w="841" h="1368" extrusionOk="0">
                      <a:moveTo>
                        <a:pt x="606" y="1"/>
                      </a:moveTo>
                      <a:cubicBezTo>
                        <a:pt x="507" y="1"/>
                        <a:pt x="434" y="60"/>
                        <a:pt x="407" y="143"/>
                      </a:cubicBezTo>
                      <a:lnTo>
                        <a:pt x="40" y="1110"/>
                      </a:lnTo>
                      <a:cubicBezTo>
                        <a:pt x="0" y="1268"/>
                        <a:pt x="136" y="1367"/>
                        <a:pt x="267" y="1367"/>
                      </a:cubicBezTo>
                      <a:cubicBezTo>
                        <a:pt x="357" y="1367"/>
                        <a:pt x="446" y="1319"/>
                        <a:pt x="474" y="1210"/>
                      </a:cubicBezTo>
                      <a:lnTo>
                        <a:pt x="807" y="276"/>
                      </a:lnTo>
                      <a:cubicBezTo>
                        <a:pt x="840" y="143"/>
                        <a:pt x="774" y="43"/>
                        <a:pt x="674" y="9"/>
                      </a:cubicBezTo>
                      <a:cubicBezTo>
                        <a:pt x="650" y="3"/>
                        <a:pt x="627" y="1"/>
                        <a:pt x="6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rot="2700000">
                  <a:off x="7105810" y="1983563"/>
                  <a:ext cx="17820" cy="30480"/>
                </a:xfrm>
                <a:custGeom>
                  <a:avLst/>
                  <a:gdLst/>
                  <a:ahLst/>
                  <a:cxnLst/>
                  <a:rect l="l" t="t" r="r" b="b"/>
                  <a:pathLst>
                    <a:path w="808" h="1382" extrusionOk="0">
                      <a:moveTo>
                        <a:pt x="558" y="1"/>
                      </a:moveTo>
                      <a:cubicBezTo>
                        <a:pt x="475" y="1"/>
                        <a:pt x="395" y="51"/>
                        <a:pt x="368" y="172"/>
                      </a:cubicBezTo>
                      <a:lnTo>
                        <a:pt x="34" y="1106"/>
                      </a:lnTo>
                      <a:cubicBezTo>
                        <a:pt x="1" y="1206"/>
                        <a:pt x="68" y="1339"/>
                        <a:pt x="168" y="1373"/>
                      </a:cubicBezTo>
                      <a:cubicBezTo>
                        <a:pt x="185" y="1378"/>
                        <a:pt x="203" y="1381"/>
                        <a:pt x="221" y="1381"/>
                      </a:cubicBezTo>
                      <a:cubicBezTo>
                        <a:pt x="311" y="1381"/>
                        <a:pt x="407" y="1316"/>
                        <a:pt x="435" y="1206"/>
                      </a:cubicBezTo>
                      <a:cubicBezTo>
                        <a:pt x="535" y="906"/>
                        <a:pt x="668" y="606"/>
                        <a:pt x="768" y="272"/>
                      </a:cubicBezTo>
                      <a:cubicBezTo>
                        <a:pt x="808" y="112"/>
                        <a:pt x="681" y="1"/>
                        <a:pt x="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67" name="Google Shape;1267;p16"/>
          <p:cNvGrpSpPr/>
          <p:nvPr/>
        </p:nvGrpSpPr>
        <p:grpSpPr>
          <a:xfrm flipH="1">
            <a:off x="7747497" y="834465"/>
            <a:ext cx="845084" cy="965496"/>
            <a:chOff x="212200" y="159063"/>
            <a:chExt cx="904919" cy="1044967"/>
          </a:xfrm>
        </p:grpSpPr>
        <p:grpSp>
          <p:nvGrpSpPr>
            <p:cNvPr id="1268" name="Google Shape;1268;p16"/>
            <p:cNvGrpSpPr/>
            <p:nvPr/>
          </p:nvGrpSpPr>
          <p:grpSpPr>
            <a:xfrm>
              <a:off x="335668" y="329440"/>
              <a:ext cx="122817" cy="102584"/>
              <a:chOff x="6984481" y="2937165"/>
              <a:chExt cx="122817" cy="102584"/>
            </a:xfrm>
          </p:grpSpPr>
          <p:sp>
            <p:nvSpPr>
              <p:cNvPr id="1269" name="Google Shape;1269;p16"/>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16"/>
            <p:cNvGrpSpPr/>
            <p:nvPr/>
          </p:nvGrpSpPr>
          <p:grpSpPr>
            <a:xfrm>
              <a:off x="212200" y="926226"/>
              <a:ext cx="167358" cy="277804"/>
              <a:chOff x="7562600" y="1002513"/>
              <a:chExt cx="167358" cy="277804"/>
            </a:xfrm>
          </p:grpSpPr>
          <p:sp>
            <p:nvSpPr>
              <p:cNvPr id="1272" name="Google Shape;1272;p16"/>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16"/>
            <p:cNvGrpSpPr/>
            <p:nvPr/>
          </p:nvGrpSpPr>
          <p:grpSpPr>
            <a:xfrm>
              <a:off x="407383" y="935004"/>
              <a:ext cx="90605" cy="144793"/>
              <a:chOff x="7757783" y="1011291"/>
              <a:chExt cx="90605" cy="144793"/>
            </a:xfrm>
          </p:grpSpPr>
          <p:sp>
            <p:nvSpPr>
              <p:cNvPr id="1275" name="Google Shape;1275;p16"/>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16"/>
            <p:cNvSpPr/>
            <p:nvPr/>
          </p:nvSpPr>
          <p:spPr>
            <a:xfrm>
              <a:off x="922957" y="15906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6"/>
            <p:cNvGrpSpPr/>
            <p:nvPr/>
          </p:nvGrpSpPr>
          <p:grpSpPr>
            <a:xfrm>
              <a:off x="770202" y="535877"/>
              <a:ext cx="346918" cy="359849"/>
              <a:chOff x="8593814" y="3876840"/>
              <a:chExt cx="346918" cy="359849"/>
            </a:xfrm>
          </p:grpSpPr>
          <p:sp>
            <p:nvSpPr>
              <p:cNvPr id="1279" name="Google Shape;1279;p16"/>
              <p:cNvSpPr/>
              <p:nvPr/>
            </p:nvSpPr>
            <p:spPr>
              <a:xfrm>
                <a:off x="8599630" y="3881305"/>
                <a:ext cx="334955" cy="351006"/>
              </a:xfrm>
              <a:custGeom>
                <a:avLst/>
                <a:gdLst/>
                <a:ahLst/>
                <a:cxnLst/>
                <a:rect l="l" t="t" r="r" b="b"/>
                <a:pathLst>
                  <a:path w="15379" h="16116" extrusionOk="0">
                    <a:moveTo>
                      <a:pt x="4716" y="0"/>
                    </a:moveTo>
                    <a:cubicBezTo>
                      <a:pt x="3838" y="0"/>
                      <a:pt x="2956" y="277"/>
                      <a:pt x="2202" y="853"/>
                    </a:cubicBezTo>
                    <a:cubicBezTo>
                      <a:pt x="334" y="2287"/>
                      <a:pt x="1" y="4889"/>
                      <a:pt x="1402" y="6757"/>
                    </a:cubicBezTo>
                    <a:lnTo>
                      <a:pt x="7306" y="14462"/>
                    </a:lnTo>
                    <a:cubicBezTo>
                      <a:pt x="8112" y="15544"/>
                      <a:pt x="9359" y="16115"/>
                      <a:pt x="10622" y="16115"/>
                    </a:cubicBezTo>
                    <a:cubicBezTo>
                      <a:pt x="11502" y="16115"/>
                      <a:pt x="12390" y="15838"/>
                      <a:pt x="13144" y="15263"/>
                    </a:cubicBezTo>
                    <a:cubicBezTo>
                      <a:pt x="15012" y="13862"/>
                      <a:pt x="15378" y="11227"/>
                      <a:pt x="13977" y="9359"/>
                    </a:cubicBezTo>
                    <a:lnTo>
                      <a:pt x="8073" y="1653"/>
                    </a:lnTo>
                    <a:cubicBezTo>
                      <a:pt x="7228" y="572"/>
                      <a:pt x="5977" y="0"/>
                      <a:pt x="4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675799" y="3911560"/>
                <a:ext cx="110947" cy="63837"/>
              </a:xfrm>
              <a:custGeom>
                <a:avLst/>
                <a:gdLst/>
                <a:ahLst/>
                <a:cxnLst/>
                <a:rect l="l" t="t" r="r" b="b"/>
                <a:pathLst>
                  <a:path w="5094" h="2931" extrusionOk="0">
                    <a:moveTo>
                      <a:pt x="1362" y="0"/>
                    </a:moveTo>
                    <a:cubicBezTo>
                      <a:pt x="974" y="0"/>
                      <a:pt x="582" y="78"/>
                      <a:pt x="206" y="231"/>
                    </a:cubicBezTo>
                    <a:cubicBezTo>
                      <a:pt x="1" y="319"/>
                      <a:pt x="132" y="615"/>
                      <a:pt x="326" y="615"/>
                    </a:cubicBezTo>
                    <a:cubicBezTo>
                      <a:pt x="352" y="615"/>
                      <a:pt x="379" y="610"/>
                      <a:pt x="407" y="598"/>
                    </a:cubicBezTo>
                    <a:cubicBezTo>
                      <a:pt x="704" y="474"/>
                      <a:pt x="1021" y="414"/>
                      <a:pt x="1336" y="414"/>
                    </a:cubicBezTo>
                    <a:cubicBezTo>
                      <a:pt x="1870" y="414"/>
                      <a:pt x="2402" y="584"/>
                      <a:pt x="2842" y="898"/>
                    </a:cubicBezTo>
                    <a:cubicBezTo>
                      <a:pt x="3542" y="1398"/>
                      <a:pt x="4143" y="2065"/>
                      <a:pt x="4610" y="2833"/>
                    </a:cubicBezTo>
                    <a:cubicBezTo>
                      <a:pt x="4659" y="2902"/>
                      <a:pt x="4727" y="2930"/>
                      <a:pt x="4792" y="2930"/>
                    </a:cubicBezTo>
                    <a:cubicBezTo>
                      <a:pt x="4947" y="2930"/>
                      <a:pt x="5094" y="2773"/>
                      <a:pt x="4977" y="2632"/>
                    </a:cubicBezTo>
                    <a:cubicBezTo>
                      <a:pt x="4443" y="1765"/>
                      <a:pt x="3742" y="1031"/>
                      <a:pt x="2908" y="464"/>
                    </a:cubicBezTo>
                    <a:cubicBezTo>
                      <a:pt x="2441" y="153"/>
                      <a:pt x="1906" y="0"/>
                      <a:pt x="1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793636" y="3989951"/>
                <a:ext cx="12371" cy="9474"/>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672292" y="4003042"/>
                <a:ext cx="34173" cy="9453"/>
              </a:xfrm>
              <a:custGeom>
                <a:avLst/>
                <a:gdLst/>
                <a:ahLst/>
                <a:cxnLst/>
                <a:rect l="l" t="t" r="r" b="b"/>
                <a:pathLst>
                  <a:path w="1569" h="434" extrusionOk="0">
                    <a:moveTo>
                      <a:pt x="201" y="0"/>
                    </a:moveTo>
                    <a:cubicBezTo>
                      <a:pt x="101" y="0"/>
                      <a:pt x="1" y="100"/>
                      <a:pt x="1" y="200"/>
                    </a:cubicBezTo>
                    <a:cubicBezTo>
                      <a:pt x="1" y="334"/>
                      <a:pt x="101" y="434"/>
                      <a:pt x="201" y="434"/>
                    </a:cubicBezTo>
                    <a:lnTo>
                      <a:pt x="1301" y="434"/>
                    </a:lnTo>
                    <a:cubicBezTo>
                      <a:pt x="1568" y="434"/>
                      <a:pt x="1568" y="0"/>
                      <a:pt x="1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680286" y="4019748"/>
                <a:ext cx="26898" cy="10912"/>
              </a:xfrm>
              <a:custGeom>
                <a:avLst/>
                <a:gdLst/>
                <a:ahLst/>
                <a:cxnLst/>
                <a:rect l="l" t="t" r="r" b="b"/>
                <a:pathLst>
                  <a:path w="1235" h="501" extrusionOk="0">
                    <a:moveTo>
                      <a:pt x="1035" y="0"/>
                    </a:moveTo>
                    <a:lnTo>
                      <a:pt x="201" y="101"/>
                    </a:lnTo>
                    <a:cubicBezTo>
                      <a:pt x="134" y="101"/>
                      <a:pt x="101" y="101"/>
                      <a:pt x="67" y="134"/>
                    </a:cubicBezTo>
                    <a:cubicBezTo>
                      <a:pt x="0" y="201"/>
                      <a:pt x="0" y="234"/>
                      <a:pt x="0" y="301"/>
                    </a:cubicBezTo>
                    <a:cubicBezTo>
                      <a:pt x="0" y="401"/>
                      <a:pt x="101" y="501"/>
                      <a:pt x="201" y="501"/>
                    </a:cubicBezTo>
                    <a:lnTo>
                      <a:pt x="1035" y="401"/>
                    </a:lnTo>
                    <a:cubicBezTo>
                      <a:pt x="1101" y="401"/>
                      <a:pt x="1135" y="401"/>
                      <a:pt x="1168" y="367"/>
                    </a:cubicBezTo>
                    <a:cubicBezTo>
                      <a:pt x="1235" y="301"/>
                      <a:pt x="1235" y="267"/>
                      <a:pt x="1235" y="201"/>
                    </a:cubicBezTo>
                    <a:cubicBezTo>
                      <a:pt x="1235" y="101"/>
                      <a:pt x="1135" y="0"/>
                      <a:pt x="1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691177" y="4001582"/>
                <a:ext cx="249555" cy="229278"/>
              </a:xfrm>
              <a:custGeom>
                <a:avLst/>
                <a:gdLst/>
                <a:ahLst/>
                <a:cxnLst/>
                <a:rect l="l" t="t" r="r" b="b"/>
                <a:pathLst>
                  <a:path w="11458" h="10527" extrusionOk="0">
                    <a:moveTo>
                      <a:pt x="6706" y="1"/>
                    </a:moveTo>
                    <a:cubicBezTo>
                      <a:pt x="3904" y="2169"/>
                      <a:pt x="2803" y="2903"/>
                      <a:pt x="1" y="5037"/>
                    </a:cubicBezTo>
                    <a:lnTo>
                      <a:pt x="3503" y="9374"/>
                    </a:lnTo>
                    <a:cubicBezTo>
                      <a:pt x="4688" y="10192"/>
                      <a:pt x="5747" y="10527"/>
                      <a:pt x="6664" y="10527"/>
                    </a:cubicBezTo>
                    <a:cubicBezTo>
                      <a:pt x="10008" y="10527"/>
                      <a:pt x="11458" y="6072"/>
                      <a:pt x="10175" y="4370"/>
                    </a:cubicBezTo>
                    <a:lnTo>
                      <a:pt x="6706" y="1"/>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686821" y="3997466"/>
                <a:ext cx="241954" cy="237075"/>
              </a:xfrm>
              <a:custGeom>
                <a:avLst/>
                <a:gdLst/>
                <a:ahLst/>
                <a:cxnLst/>
                <a:rect l="l" t="t" r="r" b="b"/>
                <a:pathLst>
                  <a:path w="11109" h="10885" extrusionOk="0">
                    <a:moveTo>
                      <a:pt x="6876" y="487"/>
                    </a:moveTo>
                    <a:lnTo>
                      <a:pt x="9374" y="3625"/>
                    </a:lnTo>
                    <a:lnTo>
                      <a:pt x="10008" y="4426"/>
                    </a:lnTo>
                    <a:cubicBezTo>
                      <a:pt x="10108" y="4526"/>
                      <a:pt x="10175" y="4626"/>
                      <a:pt x="10275" y="4759"/>
                    </a:cubicBezTo>
                    <a:cubicBezTo>
                      <a:pt x="10608" y="5360"/>
                      <a:pt x="10708" y="6027"/>
                      <a:pt x="10608" y="6694"/>
                    </a:cubicBezTo>
                    <a:cubicBezTo>
                      <a:pt x="10408" y="8262"/>
                      <a:pt x="9407" y="9897"/>
                      <a:pt x="7840" y="10364"/>
                    </a:cubicBezTo>
                    <a:cubicBezTo>
                      <a:pt x="7496" y="10455"/>
                      <a:pt x="7149" y="10500"/>
                      <a:pt x="6804" y="10500"/>
                    </a:cubicBezTo>
                    <a:cubicBezTo>
                      <a:pt x="6145" y="10500"/>
                      <a:pt x="5496" y="10337"/>
                      <a:pt x="4904" y="10030"/>
                    </a:cubicBezTo>
                    <a:cubicBezTo>
                      <a:pt x="4604" y="9897"/>
                      <a:pt x="4337" y="9730"/>
                      <a:pt x="4037" y="9563"/>
                    </a:cubicBezTo>
                    <a:cubicBezTo>
                      <a:pt x="3937" y="9496"/>
                      <a:pt x="3870" y="9430"/>
                      <a:pt x="3770" y="9363"/>
                    </a:cubicBezTo>
                    <a:cubicBezTo>
                      <a:pt x="3637" y="9196"/>
                      <a:pt x="3470" y="8996"/>
                      <a:pt x="3336" y="8796"/>
                    </a:cubicBezTo>
                    <a:lnTo>
                      <a:pt x="463" y="5269"/>
                    </a:lnTo>
                    <a:lnTo>
                      <a:pt x="463" y="5269"/>
                    </a:lnTo>
                    <a:cubicBezTo>
                      <a:pt x="2571" y="3645"/>
                      <a:pt x="4738" y="2080"/>
                      <a:pt x="6876" y="487"/>
                    </a:cubicBezTo>
                    <a:close/>
                    <a:moveTo>
                      <a:pt x="6934" y="1"/>
                    </a:moveTo>
                    <a:cubicBezTo>
                      <a:pt x="6900" y="1"/>
                      <a:pt x="6867" y="9"/>
                      <a:pt x="6839" y="23"/>
                    </a:cubicBezTo>
                    <a:cubicBezTo>
                      <a:pt x="4604" y="1724"/>
                      <a:pt x="2336" y="3358"/>
                      <a:pt x="101" y="5060"/>
                    </a:cubicBezTo>
                    <a:cubicBezTo>
                      <a:pt x="0" y="5143"/>
                      <a:pt x="1" y="5277"/>
                      <a:pt x="51" y="5365"/>
                    </a:cubicBezTo>
                    <a:lnTo>
                      <a:pt x="51" y="5365"/>
                    </a:lnTo>
                    <a:cubicBezTo>
                      <a:pt x="56" y="5375"/>
                      <a:pt x="61" y="5384"/>
                      <a:pt x="67" y="5393"/>
                    </a:cubicBezTo>
                    <a:lnTo>
                      <a:pt x="2836" y="8796"/>
                    </a:lnTo>
                    <a:lnTo>
                      <a:pt x="3436" y="9530"/>
                    </a:lnTo>
                    <a:cubicBezTo>
                      <a:pt x="3637" y="9763"/>
                      <a:pt x="3903" y="9963"/>
                      <a:pt x="4170" y="10097"/>
                    </a:cubicBezTo>
                    <a:cubicBezTo>
                      <a:pt x="5005" y="10615"/>
                      <a:pt x="5964" y="10884"/>
                      <a:pt x="6918" y="10884"/>
                    </a:cubicBezTo>
                    <a:cubicBezTo>
                      <a:pt x="7070" y="10884"/>
                      <a:pt x="7222" y="10878"/>
                      <a:pt x="7373" y="10864"/>
                    </a:cubicBezTo>
                    <a:cubicBezTo>
                      <a:pt x="9141" y="10630"/>
                      <a:pt x="10408" y="9096"/>
                      <a:pt x="10842" y="7461"/>
                    </a:cubicBezTo>
                    <a:cubicBezTo>
                      <a:pt x="11075" y="6694"/>
                      <a:pt x="11109" y="5927"/>
                      <a:pt x="10908" y="5160"/>
                    </a:cubicBezTo>
                    <a:cubicBezTo>
                      <a:pt x="10708" y="4693"/>
                      <a:pt x="10475" y="4292"/>
                      <a:pt x="10141" y="3926"/>
                    </a:cubicBezTo>
                    <a:lnTo>
                      <a:pt x="7139" y="156"/>
                    </a:lnTo>
                    <a:lnTo>
                      <a:pt x="7072" y="56"/>
                    </a:lnTo>
                    <a:cubicBezTo>
                      <a:pt x="7033" y="17"/>
                      <a:pt x="6983" y="1"/>
                      <a:pt x="69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795814" y="4025564"/>
                <a:ext cx="66865" cy="9453"/>
              </a:xfrm>
              <a:custGeom>
                <a:avLst/>
                <a:gdLst/>
                <a:ahLst/>
                <a:cxnLst/>
                <a:rect l="l" t="t" r="r" b="b"/>
                <a:pathLst>
                  <a:path w="3070" h="434" extrusionOk="0">
                    <a:moveTo>
                      <a:pt x="300" y="0"/>
                    </a:moveTo>
                    <a:cubicBezTo>
                      <a:pt x="0" y="0"/>
                      <a:pt x="0" y="434"/>
                      <a:pt x="300" y="434"/>
                    </a:cubicBezTo>
                    <a:lnTo>
                      <a:pt x="2802" y="434"/>
                    </a:lnTo>
                    <a:cubicBezTo>
                      <a:pt x="3069" y="434"/>
                      <a:pt x="3069" y="34"/>
                      <a:pt x="2802" y="34"/>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762402" y="4052399"/>
                <a:ext cx="128611" cy="13874"/>
              </a:xfrm>
              <a:custGeom>
                <a:avLst/>
                <a:gdLst/>
                <a:ahLst/>
                <a:cxnLst/>
                <a:rect l="l" t="t" r="r" b="b"/>
                <a:pathLst>
                  <a:path w="5905" h="637" extrusionOk="0">
                    <a:moveTo>
                      <a:pt x="238" y="1"/>
                    </a:moveTo>
                    <a:cubicBezTo>
                      <a:pt x="0" y="1"/>
                      <a:pt x="10" y="403"/>
                      <a:pt x="267" y="403"/>
                    </a:cubicBezTo>
                    <a:cubicBezTo>
                      <a:pt x="2068" y="570"/>
                      <a:pt x="3836" y="636"/>
                      <a:pt x="5637" y="636"/>
                    </a:cubicBezTo>
                    <a:cubicBezTo>
                      <a:pt x="5904" y="636"/>
                      <a:pt x="5904" y="203"/>
                      <a:pt x="5637" y="203"/>
                    </a:cubicBezTo>
                    <a:cubicBezTo>
                      <a:pt x="3836" y="203"/>
                      <a:pt x="2068" y="136"/>
                      <a:pt x="267" y="3"/>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723871" y="4079321"/>
                <a:ext cx="188179" cy="19689"/>
              </a:xfrm>
              <a:custGeom>
                <a:avLst/>
                <a:gdLst/>
                <a:ahLst/>
                <a:cxnLst/>
                <a:rect l="l" t="t" r="r" b="b"/>
                <a:pathLst>
                  <a:path w="8640" h="904" extrusionOk="0">
                    <a:moveTo>
                      <a:pt x="268" y="1"/>
                    </a:moveTo>
                    <a:cubicBezTo>
                      <a:pt x="1" y="1"/>
                      <a:pt x="1" y="434"/>
                      <a:pt x="268" y="434"/>
                    </a:cubicBezTo>
                    <a:cubicBezTo>
                      <a:pt x="2970" y="501"/>
                      <a:pt x="5672" y="668"/>
                      <a:pt x="8374" y="901"/>
                    </a:cubicBezTo>
                    <a:cubicBezTo>
                      <a:pt x="8384" y="903"/>
                      <a:pt x="8394" y="903"/>
                      <a:pt x="8404" y="903"/>
                    </a:cubicBezTo>
                    <a:cubicBezTo>
                      <a:pt x="8640" y="903"/>
                      <a:pt x="8630" y="533"/>
                      <a:pt x="8374" y="501"/>
                    </a:cubicBezTo>
                    <a:cubicBezTo>
                      <a:pt x="5672" y="234"/>
                      <a:pt x="2970" y="10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93377" y="4105437"/>
                <a:ext cx="231761" cy="26223"/>
              </a:xfrm>
              <a:custGeom>
                <a:avLst/>
                <a:gdLst/>
                <a:ahLst/>
                <a:cxnLst/>
                <a:rect l="l" t="t" r="r" b="b"/>
                <a:pathLst>
                  <a:path w="10641" h="1204" extrusionOk="0">
                    <a:moveTo>
                      <a:pt x="236" y="1"/>
                    </a:moveTo>
                    <a:cubicBezTo>
                      <a:pt x="0" y="1"/>
                      <a:pt x="11" y="371"/>
                      <a:pt x="267" y="403"/>
                    </a:cubicBezTo>
                    <a:lnTo>
                      <a:pt x="10374" y="1204"/>
                    </a:lnTo>
                    <a:cubicBezTo>
                      <a:pt x="10641" y="1204"/>
                      <a:pt x="10641" y="803"/>
                      <a:pt x="10374" y="770"/>
                    </a:cubicBezTo>
                    <a:lnTo>
                      <a:pt x="267" y="3"/>
                    </a:lnTo>
                    <a:cubicBezTo>
                      <a:pt x="256" y="1"/>
                      <a:pt x="246" y="1"/>
                      <a:pt x="2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714439" y="4141093"/>
                <a:ext cx="207803" cy="18905"/>
              </a:xfrm>
              <a:custGeom>
                <a:avLst/>
                <a:gdLst/>
                <a:ahLst/>
                <a:cxnLst/>
                <a:rect l="l" t="t" r="r" b="b"/>
                <a:pathLst>
                  <a:path w="9541" h="868" extrusionOk="0">
                    <a:moveTo>
                      <a:pt x="300" y="0"/>
                    </a:moveTo>
                    <a:cubicBezTo>
                      <a:pt x="0" y="0"/>
                      <a:pt x="0" y="400"/>
                      <a:pt x="300" y="400"/>
                    </a:cubicBezTo>
                    <a:lnTo>
                      <a:pt x="9274" y="867"/>
                    </a:lnTo>
                    <a:cubicBezTo>
                      <a:pt x="9540" y="867"/>
                      <a:pt x="9540" y="467"/>
                      <a:pt x="9274" y="467"/>
                    </a:cubicBezTo>
                    <a:lnTo>
                      <a:pt x="300"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744214" y="4174506"/>
                <a:ext cx="169318" cy="15290"/>
              </a:xfrm>
              <a:custGeom>
                <a:avLst/>
                <a:gdLst/>
                <a:ahLst/>
                <a:cxnLst/>
                <a:rect l="l" t="t" r="r" b="b"/>
                <a:pathLst>
                  <a:path w="7774" h="702" extrusionOk="0">
                    <a:moveTo>
                      <a:pt x="268" y="1"/>
                    </a:moveTo>
                    <a:cubicBezTo>
                      <a:pt x="1" y="1"/>
                      <a:pt x="1" y="434"/>
                      <a:pt x="268" y="434"/>
                    </a:cubicBezTo>
                    <a:cubicBezTo>
                      <a:pt x="2669" y="434"/>
                      <a:pt x="5105" y="501"/>
                      <a:pt x="7506" y="701"/>
                    </a:cubicBezTo>
                    <a:cubicBezTo>
                      <a:pt x="7773" y="701"/>
                      <a:pt x="7773" y="301"/>
                      <a:pt x="7506" y="267"/>
                    </a:cubicBezTo>
                    <a:cubicBezTo>
                      <a:pt x="5105" y="67"/>
                      <a:pt x="2669"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762402" y="4200622"/>
                <a:ext cx="132226" cy="16052"/>
              </a:xfrm>
              <a:custGeom>
                <a:avLst/>
                <a:gdLst/>
                <a:ahLst/>
                <a:cxnLst/>
                <a:rect l="l" t="t" r="r" b="b"/>
                <a:pathLst>
                  <a:path w="6071" h="737" extrusionOk="0">
                    <a:moveTo>
                      <a:pt x="238" y="1"/>
                    </a:moveTo>
                    <a:cubicBezTo>
                      <a:pt x="0" y="1"/>
                      <a:pt x="10" y="404"/>
                      <a:pt x="267" y="436"/>
                    </a:cubicBezTo>
                    <a:cubicBezTo>
                      <a:pt x="2101" y="570"/>
                      <a:pt x="3936" y="703"/>
                      <a:pt x="5771" y="736"/>
                    </a:cubicBezTo>
                    <a:cubicBezTo>
                      <a:pt x="6071" y="736"/>
                      <a:pt x="6071" y="303"/>
                      <a:pt x="5771" y="303"/>
                    </a:cubicBezTo>
                    <a:cubicBezTo>
                      <a:pt x="3936" y="303"/>
                      <a:pt x="2101" y="136"/>
                      <a:pt x="267" y="2"/>
                    </a:cubicBezTo>
                    <a:cubicBezTo>
                      <a:pt x="257" y="1"/>
                      <a:pt x="24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593814" y="3876840"/>
                <a:ext cx="334955" cy="359849"/>
              </a:xfrm>
              <a:custGeom>
                <a:avLst/>
                <a:gdLst/>
                <a:ahLst/>
                <a:cxnLst/>
                <a:rect l="l" t="t" r="r" b="b"/>
                <a:pathLst>
                  <a:path w="15379" h="16522" extrusionOk="0">
                    <a:moveTo>
                      <a:pt x="4987" y="423"/>
                    </a:moveTo>
                    <a:cubicBezTo>
                      <a:pt x="5641" y="423"/>
                      <a:pt x="6319" y="589"/>
                      <a:pt x="6973" y="957"/>
                    </a:cubicBezTo>
                    <a:cubicBezTo>
                      <a:pt x="7440" y="1224"/>
                      <a:pt x="7840" y="1591"/>
                      <a:pt x="8173" y="2025"/>
                    </a:cubicBezTo>
                    <a:cubicBezTo>
                      <a:pt x="8190" y="2045"/>
                      <a:pt x="8208" y="2060"/>
                      <a:pt x="8226" y="2071"/>
                    </a:cubicBezTo>
                    <a:lnTo>
                      <a:pt x="8226" y="2071"/>
                    </a:lnTo>
                    <a:lnTo>
                      <a:pt x="12276" y="7362"/>
                    </a:lnTo>
                    <a:cubicBezTo>
                      <a:pt x="12843" y="8129"/>
                      <a:pt x="13444" y="8896"/>
                      <a:pt x="14011" y="9630"/>
                    </a:cubicBezTo>
                    <a:cubicBezTo>
                      <a:pt x="15178" y="11131"/>
                      <a:pt x="15145" y="13233"/>
                      <a:pt x="13944" y="14701"/>
                    </a:cubicBezTo>
                    <a:cubicBezTo>
                      <a:pt x="13777" y="14901"/>
                      <a:pt x="13577" y="15068"/>
                      <a:pt x="13377" y="15268"/>
                    </a:cubicBezTo>
                    <a:lnTo>
                      <a:pt x="13344" y="15268"/>
                    </a:lnTo>
                    <a:cubicBezTo>
                      <a:pt x="13310" y="15268"/>
                      <a:pt x="13210" y="15334"/>
                      <a:pt x="13177" y="15401"/>
                    </a:cubicBezTo>
                    <a:cubicBezTo>
                      <a:pt x="13044" y="15468"/>
                      <a:pt x="12910" y="15535"/>
                      <a:pt x="12810" y="15601"/>
                    </a:cubicBezTo>
                    <a:cubicBezTo>
                      <a:pt x="12310" y="15868"/>
                      <a:pt x="11809" y="16035"/>
                      <a:pt x="11276" y="16102"/>
                    </a:cubicBezTo>
                    <a:cubicBezTo>
                      <a:pt x="11151" y="16113"/>
                      <a:pt x="11027" y="16119"/>
                      <a:pt x="10903" y="16119"/>
                    </a:cubicBezTo>
                    <a:cubicBezTo>
                      <a:pt x="9963" y="16119"/>
                      <a:pt x="9044" y="15787"/>
                      <a:pt x="8307" y="15168"/>
                    </a:cubicBezTo>
                    <a:cubicBezTo>
                      <a:pt x="7673" y="14534"/>
                      <a:pt x="7106" y="13833"/>
                      <a:pt x="6606" y="13100"/>
                    </a:cubicBezTo>
                    <a:lnTo>
                      <a:pt x="1969" y="7028"/>
                    </a:lnTo>
                    <a:cubicBezTo>
                      <a:pt x="1602" y="6595"/>
                      <a:pt x="1335" y="6094"/>
                      <a:pt x="1168" y="5561"/>
                    </a:cubicBezTo>
                    <a:cubicBezTo>
                      <a:pt x="350" y="2814"/>
                      <a:pt x="2500" y="423"/>
                      <a:pt x="4987" y="423"/>
                    </a:cubicBezTo>
                    <a:close/>
                    <a:moveTo>
                      <a:pt x="4945" y="0"/>
                    </a:moveTo>
                    <a:cubicBezTo>
                      <a:pt x="4136" y="0"/>
                      <a:pt x="3322" y="224"/>
                      <a:pt x="2603" y="691"/>
                    </a:cubicBezTo>
                    <a:cubicBezTo>
                      <a:pt x="668" y="1925"/>
                      <a:pt x="1" y="4427"/>
                      <a:pt x="1068" y="6461"/>
                    </a:cubicBezTo>
                    <a:cubicBezTo>
                      <a:pt x="1269" y="6795"/>
                      <a:pt x="1502" y="7129"/>
                      <a:pt x="1769" y="7429"/>
                    </a:cubicBezTo>
                    <a:lnTo>
                      <a:pt x="2736" y="8730"/>
                    </a:lnTo>
                    <a:lnTo>
                      <a:pt x="5572" y="12432"/>
                    </a:lnTo>
                    <a:lnTo>
                      <a:pt x="7340" y="14767"/>
                    </a:lnTo>
                    <a:cubicBezTo>
                      <a:pt x="8205" y="15891"/>
                      <a:pt x="9531" y="16521"/>
                      <a:pt x="10890" y="16521"/>
                    </a:cubicBezTo>
                    <a:cubicBezTo>
                      <a:pt x="11468" y="16521"/>
                      <a:pt x="12053" y="16407"/>
                      <a:pt x="12610" y="16168"/>
                    </a:cubicBezTo>
                    <a:cubicBezTo>
                      <a:pt x="12877" y="16068"/>
                      <a:pt x="13110" y="15935"/>
                      <a:pt x="13310" y="15801"/>
                    </a:cubicBezTo>
                    <a:lnTo>
                      <a:pt x="13377" y="15768"/>
                    </a:lnTo>
                    <a:cubicBezTo>
                      <a:pt x="13444" y="15735"/>
                      <a:pt x="13444" y="15701"/>
                      <a:pt x="13377" y="15701"/>
                    </a:cubicBezTo>
                    <a:cubicBezTo>
                      <a:pt x="13377" y="15701"/>
                      <a:pt x="13444" y="15701"/>
                      <a:pt x="13477" y="15668"/>
                    </a:cubicBezTo>
                    <a:cubicBezTo>
                      <a:pt x="13611" y="15568"/>
                      <a:pt x="13744" y="15468"/>
                      <a:pt x="13878" y="15368"/>
                    </a:cubicBezTo>
                    <a:cubicBezTo>
                      <a:pt x="14244" y="15001"/>
                      <a:pt x="14578" y="14567"/>
                      <a:pt x="14812" y="14067"/>
                    </a:cubicBezTo>
                    <a:cubicBezTo>
                      <a:pt x="15279" y="13100"/>
                      <a:pt x="15379" y="11965"/>
                      <a:pt x="15112" y="10931"/>
                    </a:cubicBezTo>
                    <a:cubicBezTo>
                      <a:pt x="14812" y="9897"/>
                      <a:pt x="14078" y="9097"/>
                      <a:pt x="13444" y="8296"/>
                    </a:cubicBezTo>
                    <a:lnTo>
                      <a:pt x="8574" y="1925"/>
                    </a:lnTo>
                    <a:lnTo>
                      <a:pt x="8474" y="1758"/>
                    </a:lnTo>
                    <a:cubicBezTo>
                      <a:pt x="8457" y="1729"/>
                      <a:pt x="8437" y="1708"/>
                      <a:pt x="8416" y="1692"/>
                    </a:cubicBezTo>
                    <a:lnTo>
                      <a:pt x="8416" y="1692"/>
                    </a:lnTo>
                    <a:cubicBezTo>
                      <a:pt x="7564" y="593"/>
                      <a:pt x="6262" y="0"/>
                      <a:pt x="4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5" name="Google Shape;1295;p16"/>
          <p:cNvGrpSpPr/>
          <p:nvPr/>
        </p:nvGrpSpPr>
        <p:grpSpPr>
          <a:xfrm flipH="1">
            <a:off x="7515527" y="4019223"/>
            <a:ext cx="1503894" cy="979043"/>
            <a:chOff x="124127" y="3981123"/>
            <a:chExt cx="1503894" cy="979043"/>
          </a:xfrm>
        </p:grpSpPr>
        <p:grpSp>
          <p:nvGrpSpPr>
            <p:cNvPr id="1296" name="Google Shape;1296;p16"/>
            <p:cNvGrpSpPr/>
            <p:nvPr/>
          </p:nvGrpSpPr>
          <p:grpSpPr>
            <a:xfrm>
              <a:off x="212207" y="4791529"/>
              <a:ext cx="89233" cy="144772"/>
              <a:chOff x="9274044" y="2003067"/>
              <a:chExt cx="89233" cy="144772"/>
            </a:xfrm>
          </p:grpSpPr>
          <p:sp>
            <p:nvSpPr>
              <p:cNvPr id="1297" name="Google Shape;1297;p16"/>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16"/>
            <p:cNvGrpSpPr/>
            <p:nvPr/>
          </p:nvGrpSpPr>
          <p:grpSpPr>
            <a:xfrm>
              <a:off x="458463" y="4250745"/>
              <a:ext cx="192557" cy="161020"/>
              <a:chOff x="5918613" y="2596307"/>
              <a:chExt cx="192557" cy="161020"/>
            </a:xfrm>
          </p:grpSpPr>
          <p:sp>
            <p:nvSpPr>
              <p:cNvPr id="1300" name="Google Shape;1300;p16"/>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16"/>
            <p:cNvGrpSpPr/>
            <p:nvPr/>
          </p:nvGrpSpPr>
          <p:grpSpPr>
            <a:xfrm>
              <a:off x="613756" y="4550331"/>
              <a:ext cx="659825" cy="409834"/>
              <a:chOff x="7004106" y="4263831"/>
              <a:chExt cx="659825" cy="409834"/>
            </a:xfrm>
          </p:grpSpPr>
          <p:sp>
            <p:nvSpPr>
              <p:cNvPr id="1303" name="Google Shape;1303;p16"/>
              <p:cNvSpPr/>
              <p:nvPr/>
            </p:nvSpPr>
            <p:spPr>
              <a:xfrm>
                <a:off x="7007743" y="4267621"/>
                <a:ext cx="643708" cy="401689"/>
              </a:xfrm>
              <a:custGeom>
                <a:avLst/>
                <a:gdLst/>
                <a:ahLst/>
                <a:cxnLst/>
                <a:rect l="l" t="t" r="r" b="b"/>
                <a:pathLst>
                  <a:path w="29555" h="18443" extrusionOk="0">
                    <a:moveTo>
                      <a:pt x="24257" y="1"/>
                    </a:moveTo>
                    <a:cubicBezTo>
                      <a:pt x="23192" y="1"/>
                      <a:pt x="22117" y="324"/>
                      <a:pt x="21115" y="696"/>
                    </a:cubicBezTo>
                    <a:cubicBezTo>
                      <a:pt x="14911" y="2797"/>
                      <a:pt x="8907" y="5466"/>
                      <a:pt x="2869" y="8134"/>
                    </a:cubicBezTo>
                    <a:cubicBezTo>
                      <a:pt x="2602" y="7401"/>
                      <a:pt x="2035" y="6800"/>
                      <a:pt x="1335" y="6433"/>
                    </a:cubicBezTo>
                    <a:cubicBezTo>
                      <a:pt x="1166" y="6328"/>
                      <a:pt x="970" y="6262"/>
                      <a:pt x="773" y="6262"/>
                    </a:cubicBezTo>
                    <a:cubicBezTo>
                      <a:pt x="659" y="6262"/>
                      <a:pt x="544" y="6284"/>
                      <a:pt x="434" y="6333"/>
                    </a:cubicBezTo>
                    <a:cubicBezTo>
                      <a:pt x="167" y="6467"/>
                      <a:pt x="0" y="6767"/>
                      <a:pt x="34" y="7067"/>
                    </a:cubicBezTo>
                    <a:cubicBezTo>
                      <a:pt x="34" y="7367"/>
                      <a:pt x="134" y="7667"/>
                      <a:pt x="234" y="7934"/>
                    </a:cubicBezTo>
                    <a:cubicBezTo>
                      <a:pt x="968" y="9669"/>
                      <a:pt x="1702" y="11437"/>
                      <a:pt x="2535" y="13171"/>
                    </a:cubicBezTo>
                    <a:cubicBezTo>
                      <a:pt x="3036" y="14172"/>
                      <a:pt x="3503" y="15240"/>
                      <a:pt x="4070" y="16207"/>
                    </a:cubicBezTo>
                    <a:cubicBezTo>
                      <a:pt x="4337" y="16774"/>
                      <a:pt x="4704" y="17274"/>
                      <a:pt x="5071" y="17775"/>
                    </a:cubicBezTo>
                    <a:cubicBezTo>
                      <a:pt x="5304" y="18042"/>
                      <a:pt x="5638" y="18442"/>
                      <a:pt x="6038" y="18442"/>
                    </a:cubicBezTo>
                    <a:cubicBezTo>
                      <a:pt x="6045" y="18442"/>
                      <a:pt x="6053" y="18442"/>
                      <a:pt x="6060" y="18442"/>
                    </a:cubicBezTo>
                    <a:cubicBezTo>
                      <a:pt x="7292" y="18442"/>
                      <a:pt x="6171" y="15606"/>
                      <a:pt x="6171" y="15606"/>
                    </a:cubicBezTo>
                    <a:cubicBezTo>
                      <a:pt x="11308" y="13472"/>
                      <a:pt x="16479" y="11303"/>
                      <a:pt x="21449" y="8835"/>
                    </a:cubicBezTo>
                    <a:cubicBezTo>
                      <a:pt x="22350" y="8401"/>
                      <a:pt x="23217" y="7968"/>
                      <a:pt x="24084" y="7501"/>
                    </a:cubicBezTo>
                    <a:cubicBezTo>
                      <a:pt x="25185" y="6934"/>
                      <a:pt x="26319" y="6300"/>
                      <a:pt x="27086" y="5299"/>
                    </a:cubicBezTo>
                    <a:cubicBezTo>
                      <a:pt x="27587" y="4632"/>
                      <a:pt x="27854" y="3765"/>
                      <a:pt x="27787" y="2931"/>
                    </a:cubicBezTo>
                    <a:cubicBezTo>
                      <a:pt x="28120" y="2764"/>
                      <a:pt x="28454" y="2597"/>
                      <a:pt x="28754" y="2397"/>
                    </a:cubicBezTo>
                    <a:cubicBezTo>
                      <a:pt x="29154" y="2164"/>
                      <a:pt x="29521" y="1863"/>
                      <a:pt x="29521" y="1463"/>
                    </a:cubicBezTo>
                    <a:cubicBezTo>
                      <a:pt x="29555" y="1063"/>
                      <a:pt x="29121" y="763"/>
                      <a:pt x="28687" y="662"/>
                    </a:cubicBezTo>
                    <a:cubicBezTo>
                      <a:pt x="28567" y="645"/>
                      <a:pt x="28444" y="637"/>
                      <a:pt x="28321" y="637"/>
                    </a:cubicBezTo>
                    <a:cubicBezTo>
                      <a:pt x="27966" y="637"/>
                      <a:pt x="27608" y="706"/>
                      <a:pt x="27286" y="829"/>
                    </a:cubicBezTo>
                    <a:cubicBezTo>
                      <a:pt x="27153" y="896"/>
                      <a:pt x="27020" y="929"/>
                      <a:pt x="26886" y="996"/>
                    </a:cubicBezTo>
                    <a:cubicBezTo>
                      <a:pt x="26319" y="462"/>
                      <a:pt x="25585" y="95"/>
                      <a:pt x="24785" y="29"/>
                    </a:cubicBezTo>
                    <a:cubicBezTo>
                      <a:pt x="24609" y="10"/>
                      <a:pt x="24433" y="1"/>
                      <a:pt x="2425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7004106" y="4263831"/>
                <a:ext cx="659825" cy="409834"/>
              </a:xfrm>
              <a:custGeom>
                <a:avLst/>
                <a:gdLst/>
                <a:ahLst/>
                <a:cxnLst/>
                <a:rect l="l" t="t" r="r" b="b"/>
                <a:pathLst>
                  <a:path w="30295" h="18817" extrusionOk="0">
                    <a:moveTo>
                      <a:pt x="24415" y="356"/>
                    </a:moveTo>
                    <a:cubicBezTo>
                      <a:pt x="25308" y="356"/>
                      <a:pt x="26167" y="601"/>
                      <a:pt x="26886" y="1303"/>
                    </a:cubicBezTo>
                    <a:cubicBezTo>
                      <a:pt x="26910" y="1327"/>
                      <a:pt x="26950" y="1351"/>
                      <a:pt x="26995" y="1351"/>
                    </a:cubicBezTo>
                    <a:cubicBezTo>
                      <a:pt x="27014" y="1351"/>
                      <a:pt x="27034" y="1347"/>
                      <a:pt x="27053" y="1337"/>
                    </a:cubicBezTo>
                    <a:cubicBezTo>
                      <a:pt x="27446" y="1180"/>
                      <a:pt x="28013" y="964"/>
                      <a:pt x="28515" y="964"/>
                    </a:cubicBezTo>
                    <a:cubicBezTo>
                      <a:pt x="28865" y="964"/>
                      <a:pt x="29183" y="1069"/>
                      <a:pt x="29388" y="1370"/>
                    </a:cubicBezTo>
                    <a:cubicBezTo>
                      <a:pt x="29655" y="1737"/>
                      <a:pt x="29221" y="2104"/>
                      <a:pt x="28921" y="2271"/>
                    </a:cubicBezTo>
                    <a:cubicBezTo>
                      <a:pt x="28588" y="2538"/>
                      <a:pt x="28221" y="2738"/>
                      <a:pt x="27820" y="2905"/>
                    </a:cubicBezTo>
                    <a:cubicBezTo>
                      <a:pt x="27754" y="2938"/>
                      <a:pt x="27720" y="3005"/>
                      <a:pt x="27720" y="3071"/>
                    </a:cubicBezTo>
                    <a:cubicBezTo>
                      <a:pt x="27854" y="4673"/>
                      <a:pt x="26753" y="5907"/>
                      <a:pt x="25485" y="6707"/>
                    </a:cubicBezTo>
                    <a:cubicBezTo>
                      <a:pt x="24852" y="7141"/>
                      <a:pt x="24151" y="7475"/>
                      <a:pt x="23484" y="7808"/>
                    </a:cubicBezTo>
                    <a:cubicBezTo>
                      <a:pt x="22717" y="8242"/>
                      <a:pt x="21950" y="8609"/>
                      <a:pt x="21182" y="8976"/>
                    </a:cubicBezTo>
                    <a:cubicBezTo>
                      <a:pt x="18047" y="10510"/>
                      <a:pt x="14911" y="11911"/>
                      <a:pt x="11709" y="13279"/>
                    </a:cubicBezTo>
                    <a:cubicBezTo>
                      <a:pt x="9874" y="14046"/>
                      <a:pt x="8073" y="14813"/>
                      <a:pt x="6238" y="15580"/>
                    </a:cubicBezTo>
                    <a:cubicBezTo>
                      <a:pt x="6222" y="15589"/>
                      <a:pt x="6207" y="15599"/>
                      <a:pt x="6195" y="15611"/>
                    </a:cubicBezTo>
                    <a:lnTo>
                      <a:pt x="6195" y="15611"/>
                    </a:lnTo>
                    <a:cubicBezTo>
                      <a:pt x="6136" y="15647"/>
                      <a:pt x="6103" y="15712"/>
                      <a:pt x="6132" y="15797"/>
                    </a:cubicBezTo>
                    <a:lnTo>
                      <a:pt x="6132" y="15797"/>
                    </a:lnTo>
                    <a:cubicBezTo>
                      <a:pt x="6136" y="15856"/>
                      <a:pt x="6159" y="15913"/>
                      <a:pt x="6196" y="15951"/>
                    </a:cubicBezTo>
                    <a:lnTo>
                      <a:pt x="6196" y="15951"/>
                    </a:lnTo>
                    <a:cubicBezTo>
                      <a:pt x="6394" y="16444"/>
                      <a:pt x="6514" y="16963"/>
                      <a:pt x="6605" y="17482"/>
                    </a:cubicBezTo>
                    <a:cubicBezTo>
                      <a:pt x="6605" y="17749"/>
                      <a:pt x="6672" y="18182"/>
                      <a:pt x="6472" y="18349"/>
                    </a:cubicBezTo>
                    <a:cubicBezTo>
                      <a:pt x="6398" y="18411"/>
                      <a:pt x="6319" y="18438"/>
                      <a:pt x="6239" y="18438"/>
                    </a:cubicBezTo>
                    <a:cubicBezTo>
                      <a:pt x="5844" y="18438"/>
                      <a:pt x="5398" y="17803"/>
                      <a:pt x="5204" y="17582"/>
                    </a:cubicBezTo>
                    <a:cubicBezTo>
                      <a:pt x="4237" y="16281"/>
                      <a:pt x="3636" y="14746"/>
                      <a:pt x="2936" y="13312"/>
                    </a:cubicBezTo>
                    <a:cubicBezTo>
                      <a:pt x="2202" y="11811"/>
                      <a:pt x="1502" y="10243"/>
                      <a:pt x="834" y="8675"/>
                    </a:cubicBezTo>
                    <a:cubicBezTo>
                      <a:pt x="634" y="8275"/>
                      <a:pt x="468" y="7841"/>
                      <a:pt x="367" y="7374"/>
                    </a:cubicBezTo>
                    <a:cubicBezTo>
                      <a:pt x="340" y="6957"/>
                      <a:pt x="544" y="6633"/>
                      <a:pt x="921" y="6633"/>
                    </a:cubicBezTo>
                    <a:cubicBezTo>
                      <a:pt x="997" y="6633"/>
                      <a:pt x="1079" y="6646"/>
                      <a:pt x="1168" y="6674"/>
                    </a:cubicBezTo>
                    <a:cubicBezTo>
                      <a:pt x="1935" y="6974"/>
                      <a:pt x="2536" y="7575"/>
                      <a:pt x="2836" y="8342"/>
                    </a:cubicBezTo>
                    <a:cubicBezTo>
                      <a:pt x="2858" y="8431"/>
                      <a:pt x="2925" y="8475"/>
                      <a:pt x="2997" y="8475"/>
                    </a:cubicBezTo>
                    <a:cubicBezTo>
                      <a:pt x="3032" y="8475"/>
                      <a:pt x="3069" y="8464"/>
                      <a:pt x="3103" y="8442"/>
                    </a:cubicBezTo>
                    <a:cubicBezTo>
                      <a:pt x="6205" y="7074"/>
                      <a:pt x="9307" y="5707"/>
                      <a:pt x="12443" y="4406"/>
                    </a:cubicBezTo>
                    <a:cubicBezTo>
                      <a:pt x="15545" y="3105"/>
                      <a:pt x="18681" y="1871"/>
                      <a:pt x="21883" y="836"/>
                    </a:cubicBezTo>
                    <a:cubicBezTo>
                      <a:pt x="22695" y="577"/>
                      <a:pt x="23570" y="356"/>
                      <a:pt x="24415" y="356"/>
                    </a:cubicBezTo>
                    <a:close/>
                    <a:moveTo>
                      <a:pt x="24396" y="1"/>
                    </a:moveTo>
                    <a:cubicBezTo>
                      <a:pt x="23916" y="1"/>
                      <a:pt x="23428" y="63"/>
                      <a:pt x="22950" y="169"/>
                    </a:cubicBezTo>
                    <a:cubicBezTo>
                      <a:pt x="22116" y="369"/>
                      <a:pt x="21282" y="636"/>
                      <a:pt x="20482" y="937"/>
                    </a:cubicBezTo>
                    <a:cubicBezTo>
                      <a:pt x="19648" y="1203"/>
                      <a:pt x="18847" y="1504"/>
                      <a:pt x="18047" y="1804"/>
                    </a:cubicBezTo>
                    <a:cubicBezTo>
                      <a:pt x="14778" y="3038"/>
                      <a:pt x="11575" y="4372"/>
                      <a:pt x="8373" y="5773"/>
                    </a:cubicBezTo>
                    <a:cubicBezTo>
                      <a:pt x="6638" y="6512"/>
                      <a:pt x="4903" y="7282"/>
                      <a:pt x="3138" y="8053"/>
                    </a:cubicBezTo>
                    <a:lnTo>
                      <a:pt x="3138" y="8053"/>
                    </a:lnTo>
                    <a:cubicBezTo>
                      <a:pt x="2832" y="7414"/>
                      <a:pt x="2367" y="6867"/>
                      <a:pt x="1768" y="6507"/>
                    </a:cubicBezTo>
                    <a:cubicBezTo>
                      <a:pt x="1516" y="6330"/>
                      <a:pt x="1225" y="6249"/>
                      <a:pt x="925" y="6249"/>
                    </a:cubicBezTo>
                    <a:cubicBezTo>
                      <a:pt x="829" y="6249"/>
                      <a:pt x="731" y="6257"/>
                      <a:pt x="634" y="6274"/>
                    </a:cubicBezTo>
                    <a:cubicBezTo>
                      <a:pt x="301" y="6407"/>
                      <a:pt x="67" y="6674"/>
                      <a:pt x="34" y="7041"/>
                    </a:cubicBezTo>
                    <a:cubicBezTo>
                      <a:pt x="1" y="7441"/>
                      <a:pt x="67" y="7841"/>
                      <a:pt x="267" y="8208"/>
                    </a:cubicBezTo>
                    <a:cubicBezTo>
                      <a:pt x="434" y="8675"/>
                      <a:pt x="634" y="9109"/>
                      <a:pt x="834" y="9576"/>
                    </a:cubicBezTo>
                    <a:cubicBezTo>
                      <a:pt x="1201" y="10510"/>
                      <a:pt x="1602" y="11411"/>
                      <a:pt x="2035" y="12311"/>
                    </a:cubicBezTo>
                    <a:cubicBezTo>
                      <a:pt x="2436" y="13179"/>
                      <a:pt x="2869" y="14046"/>
                      <a:pt x="3270" y="14913"/>
                    </a:cubicBezTo>
                    <a:cubicBezTo>
                      <a:pt x="3670" y="15780"/>
                      <a:pt x="4137" y="16614"/>
                      <a:pt x="4637" y="17415"/>
                    </a:cubicBezTo>
                    <a:cubicBezTo>
                      <a:pt x="4997" y="17939"/>
                      <a:pt x="5519" y="18817"/>
                      <a:pt x="6232" y="18817"/>
                    </a:cubicBezTo>
                    <a:cubicBezTo>
                      <a:pt x="6245" y="18817"/>
                      <a:pt x="6258" y="18817"/>
                      <a:pt x="6272" y="18816"/>
                    </a:cubicBezTo>
                    <a:cubicBezTo>
                      <a:pt x="6639" y="18783"/>
                      <a:pt x="6939" y="18516"/>
                      <a:pt x="6972" y="18149"/>
                    </a:cubicBezTo>
                    <a:cubicBezTo>
                      <a:pt x="7095" y="17413"/>
                      <a:pt x="6851" y="16592"/>
                      <a:pt x="6578" y="15894"/>
                    </a:cubicBezTo>
                    <a:lnTo>
                      <a:pt x="6578" y="15894"/>
                    </a:lnTo>
                    <a:cubicBezTo>
                      <a:pt x="9843" y="14523"/>
                      <a:pt x="13077" y="13182"/>
                      <a:pt x="16279" y="11744"/>
                    </a:cubicBezTo>
                    <a:cubicBezTo>
                      <a:pt x="17913" y="11010"/>
                      <a:pt x="19514" y="10277"/>
                      <a:pt x="21149" y="9476"/>
                    </a:cubicBezTo>
                    <a:cubicBezTo>
                      <a:pt x="21983" y="9076"/>
                      <a:pt x="22783" y="8675"/>
                      <a:pt x="23584" y="8242"/>
                    </a:cubicBezTo>
                    <a:cubicBezTo>
                      <a:pt x="24285" y="7875"/>
                      <a:pt x="25018" y="7541"/>
                      <a:pt x="25686" y="7108"/>
                    </a:cubicBezTo>
                    <a:cubicBezTo>
                      <a:pt x="27057" y="6226"/>
                      <a:pt x="28236" y="4929"/>
                      <a:pt x="28161" y="3216"/>
                    </a:cubicBezTo>
                    <a:lnTo>
                      <a:pt x="28161" y="3216"/>
                    </a:lnTo>
                    <a:cubicBezTo>
                      <a:pt x="28852" y="2864"/>
                      <a:pt x="30294" y="2187"/>
                      <a:pt x="29788" y="1270"/>
                    </a:cubicBezTo>
                    <a:cubicBezTo>
                      <a:pt x="29528" y="782"/>
                      <a:pt x="29054" y="619"/>
                      <a:pt x="28539" y="619"/>
                    </a:cubicBezTo>
                    <a:cubicBezTo>
                      <a:pt x="28036" y="619"/>
                      <a:pt x="27494" y="775"/>
                      <a:pt x="27077" y="935"/>
                    </a:cubicBezTo>
                    <a:lnTo>
                      <a:pt x="27077" y="935"/>
                    </a:lnTo>
                    <a:cubicBezTo>
                      <a:pt x="26321" y="260"/>
                      <a:pt x="25375" y="1"/>
                      <a:pt x="243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7386193" y="4339609"/>
                <a:ext cx="213814" cy="141200"/>
              </a:xfrm>
              <a:custGeom>
                <a:avLst/>
                <a:gdLst/>
                <a:ahLst/>
                <a:cxnLst/>
                <a:rect l="l" t="t" r="r" b="b"/>
                <a:pathLst>
                  <a:path w="9817" h="6483" extrusionOk="0">
                    <a:moveTo>
                      <a:pt x="9599" y="0"/>
                    </a:moveTo>
                    <a:cubicBezTo>
                      <a:pt x="9520" y="0"/>
                      <a:pt x="9439" y="47"/>
                      <a:pt x="9411" y="159"/>
                    </a:cubicBezTo>
                    <a:cubicBezTo>
                      <a:pt x="9144" y="960"/>
                      <a:pt x="8577" y="1661"/>
                      <a:pt x="7843" y="2128"/>
                    </a:cubicBezTo>
                    <a:cubicBezTo>
                      <a:pt x="7109" y="2695"/>
                      <a:pt x="6309" y="3162"/>
                      <a:pt x="5508" y="3595"/>
                    </a:cubicBezTo>
                    <a:cubicBezTo>
                      <a:pt x="3774" y="4563"/>
                      <a:pt x="2006" y="5330"/>
                      <a:pt x="205" y="6130"/>
                    </a:cubicBezTo>
                    <a:cubicBezTo>
                      <a:pt x="1" y="6218"/>
                      <a:pt x="127" y="6482"/>
                      <a:pt x="295" y="6482"/>
                    </a:cubicBezTo>
                    <a:cubicBezTo>
                      <a:pt x="320" y="6482"/>
                      <a:pt x="346" y="6477"/>
                      <a:pt x="371" y="6464"/>
                    </a:cubicBezTo>
                    <a:cubicBezTo>
                      <a:pt x="2273" y="5630"/>
                      <a:pt x="4141" y="4796"/>
                      <a:pt x="5942" y="3795"/>
                    </a:cubicBezTo>
                    <a:cubicBezTo>
                      <a:pt x="6776" y="3328"/>
                      <a:pt x="7576" y="2828"/>
                      <a:pt x="8344" y="2228"/>
                    </a:cubicBezTo>
                    <a:cubicBezTo>
                      <a:pt x="9011" y="1727"/>
                      <a:pt x="9511" y="1027"/>
                      <a:pt x="9778" y="226"/>
                    </a:cubicBezTo>
                    <a:cubicBezTo>
                      <a:pt x="9817" y="91"/>
                      <a:pt x="9709" y="0"/>
                      <a:pt x="9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7365937" y="4481123"/>
                <a:ext cx="10193" cy="8015"/>
              </a:xfrm>
              <a:custGeom>
                <a:avLst/>
                <a:gdLst/>
                <a:ahLst/>
                <a:cxnLst/>
                <a:rect l="l" t="t" r="r" b="b"/>
                <a:pathLst>
                  <a:path w="468" h="368" extrusionOk="0">
                    <a:moveTo>
                      <a:pt x="234" y="0"/>
                    </a:moveTo>
                    <a:cubicBezTo>
                      <a:pt x="0" y="34"/>
                      <a:pt x="0" y="334"/>
                      <a:pt x="234" y="367"/>
                    </a:cubicBezTo>
                    <a:cubicBezTo>
                      <a:pt x="467" y="334"/>
                      <a:pt x="467" y="34"/>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7120963" y="4345076"/>
                <a:ext cx="259814" cy="117612"/>
              </a:xfrm>
              <a:custGeom>
                <a:avLst/>
                <a:gdLst/>
                <a:ahLst/>
                <a:cxnLst/>
                <a:rect l="l" t="t" r="r" b="b"/>
                <a:pathLst>
                  <a:path w="11929" h="5400" extrusionOk="0">
                    <a:moveTo>
                      <a:pt x="11669" y="0"/>
                    </a:moveTo>
                    <a:cubicBezTo>
                      <a:pt x="11652" y="0"/>
                      <a:pt x="11634" y="3"/>
                      <a:pt x="11614" y="9"/>
                    </a:cubicBezTo>
                    <a:cubicBezTo>
                      <a:pt x="7745" y="1543"/>
                      <a:pt x="3942" y="3244"/>
                      <a:pt x="173" y="5079"/>
                    </a:cubicBezTo>
                    <a:cubicBezTo>
                      <a:pt x="1" y="5165"/>
                      <a:pt x="100" y="5399"/>
                      <a:pt x="280" y="5399"/>
                    </a:cubicBezTo>
                    <a:cubicBezTo>
                      <a:pt x="309" y="5399"/>
                      <a:pt x="340" y="5393"/>
                      <a:pt x="373" y="5379"/>
                    </a:cubicBezTo>
                    <a:cubicBezTo>
                      <a:pt x="4076" y="3578"/>
                      <a:pt x="7878" y="1910"/>
                      <a:pt x="11714" y="375"/>
                    </a:cubicBezTo>
                    <a:cubicBezTo>
                      <a:pt x="11929" y="314"/>
                      <a:pt x="11862" y="0"/>
                      <a:pt x="11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7172497" y="4415322"/>
                <a:ext cx="94808" cy="48047"/>
              </a:xfrm>
              <a:custGeom>
                <a:avLst/>
                <a:gdLst/>
                <a:ahLst/>
                <a:cxnLst/>
                <a:rect l="l" t="t" r="r" b="b"/>
                <a:pathLst>
                  <a:path w="4353" h="2206" extrusionOk="0">
                    <a:moveTo>
                      <a:pt x="4054" y="1"/>
                    </a:moveTo>
                    <a:cubicBezTo>
                      <a:pt x="4029" y="1"/>
                      <a:pt x="4004" y="6"/>
                      <a:pt x="3978" y="19"/>
                    </a:cubicBezTo>
                    <a:lnTo>
                      <a:pt x="175" y="1854"/>
                    </a:lnTo>
                    <a:cubicBezTo>
                      <a:pt x="1" y="1941"/>
                      <a:pt x="105" y="2206"/>
                      <a:pt x="290" y="2206"/>
                    </a:cubicBezTo>
                    <a:cubicBezTo>
                      <a:pt x="317" y="2206"/>
                      <a:pt x="345" y="2200"/>
                      <a:pt x="375" y="2187"/>
                    </a:cubicBezTo>
                    <a:lnTo>
                      <a:pt x="4178" y="353"/>
                    </a:lnTo>
                    <a:cubicBezTo>
                      <a:pt x="4353" y="265"/>
                      <a:pt x="4223" y="1"/>
                      <a:pt x="4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7305624" y="4398288"/>
                <a:ext cx="9474" cy="8734"/>
              </a:xfrm>
              <a:custGeom>
                <a:avLst/>
                <a:gdLst/>
                <a:ahLst/>
                <a:cxnLst/>
                <a:rect l="l" t="t" r="r" b="b"/>
                <a:pathLst>
                  <a:path w="435" h="401" extrusionOk="0">
                    <a:moveTo>
                      <a:pt x="201" y="1"/>
                    </a:moveTo>
                    <a:cubicBezTo>
                      <a:pt x="1" y="34"/>
                      <a:pt x="1" y="368"/>
                      <a:pt x="201" y="401"/>
                    </a:cubicBezTo>
                    <a:cubicBezTo>
                      <a:pt x="434" y="368"/>
                      <a:pt x="434" y="34"/>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7526509" y="4303103"/>
                <a:ext cx="21083" cy="13656"/>
              </a:xfrm>
              <a:custGeom>
                <a:avLst/>
                <a:gdLst/>
                <a:ahLst/>
                <a:cxnLst/>
                <a:rect l="l" t="t" r="r" b="b"/>
                <a:pathLst>
                  <a:path w="968" h="627" extrusionOk="0">
                    <a:moveTo>
                      <a:pt x="234" y="1"/>
                    </a:moveTo>
                    <a:cubicBezTo>
                      <a:pt x="134" y="1"/>
                      <a:pt x="34" y="34"/>
                      <a:pt x="0" y="134"/>
                    </a:cubicBezTo>
                    <a:cubicBezTo>
                      <a:pt x="0" y="201"/>
                      <a:pt x="0" y="234"/>
                      <a:pt x="0" y="301"/>
                    </a:cubicBezTo>
                    <a:cubicBezTo>
                      <a:pt x="34" y="334"/>
                      <a:pt x="67" y="368"/>
                      <a:pt x="134" y="368"/>
                    </a:cubicBezTo>
                    <a:lnTo>
                      <a:pt x="701" y="601"/>
                    </a:lnTo>
                    <a:cubicBezTo>
                      <a:pt x="734" y="618"/>
                      <a:pt x="759" y="626"/>
                      <a:pt x="784" y="626"/>
                    </a:cubicBezTo>
                    <a:cubicBezTo>
                      <a:pt x="809" y="626"/>
                      <a:pt x="834" y="618"/>
                      <a:pt x="868" y="601"/>
                    </a:cubicBezTo>
                    <a:cubicBezTo>
                      <a:pt x="901" y="568"/>
                      <a:pt x="934" y="535"/>
                      <a:pt x="934" y="501"/>
                    </a:cubicBezTo>
                    <a:cubicBezTo>
                      <a:pt x="968" y="434"/>
                      <a:pt x="968" y="401"/>
                      <a:pt x="934" y="334"/>
                    </a:cubicBezTo>
                    <a:cubicBezTo>
                      <a:pt x="901" y="301"/>
                      <a:pt x="868" y="268"/>
                      <a:pt x="834" y="268"/>
                    </a:cubicBezTo>
                    <a:lnTo>
                      <a:pt x="834" y="234"/>
                    </a:lnTo>
                    <a:lnTo>
                      <a:pt x="2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7526487" y="4315519"/>
                <a:ext cx="21845" cy="14527"/>
              </a:xfrm>
              <a:custGeom>
                <a:avLst/>
                <a:gdLst/>
                <a:ahLst/>
                <a:cxnLst/>
                <a:rect l="l" t="t" r="r" b="b"/>
                <a:pathLst>
                  <a:path w="1003" h="667" extrusionOk="0">
                    <a:moveTo>
                      <a:pt x="272" y="0"/>
                    </a:moveTo>
                    <a:cubicBezTo>
                      <a:pt x="114" y="0"/>
                      <a:pt x="1" y="248"/>
                      <a:pt x="168" y="331"/>
                    </a:cubicBezTo>
                    <a:cubicBezTo>
                      <a:pt x="368" y="465"/>
                      <a:pt x="535" y="565"/>
                      <a:pt x="702" y="632"/>
                    </a:cubicBezTo>
                    <a:cubicBezTo>
                      <a:pt x="737" y="655"/>
                      <a:pt x="773" y="666"/>
                      <a:pt x="807" y="666"/>
                    </a:cubicBezTo>
                    <a:cubicBezTo>
                      <a:pt x="869" y="666"/>
                      <a:pt x="926" y="630"/>
                      <a:pt x="969" y="565"/>
                    </a:cubicBezTo>
                    <a:cubicBezTo>
                      <a:pt x="1002" y="498"/>
                      <a:pt x="969" y="365"/>
                      <a:pt x="902" y="331"/>
                    </a:cubicBezTo>
                    <a:lnTo>
                      <a:pt x="368" y="31"/>
                    </a:lnTo>
                    <a:cubicBezTo>
                      <a:pt x="336" y="10"/>
                      <a:pt x="303"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7169644" y="4508328"/>
                <a:ext cx="136887" cy="64011"/>
              </a:xfrm>
              <a:custGeom>
                <a:avLst/>
                <a:gdLst/>
                <a:ahLst/>
                <a:cxnLst/>
                <a:rect l="l" t="t" r="r" b="b"/>
                <a:pathLst>
                  <a:path w="6285" h="2939" extrusionOk="0">
                    <a:moveTo>
                      <a:pt x="5996" y="0"/>
                    </a:moveTo>
                    <a:cubicBezTo>
                      <a:pt x="5969" y="0"/>
                      <a:pt x="5940" y="6"/>
                      <a:pt x="5910" y="19"/>
                    </a:cubicBezTo>
                    <a:cubicBezTo>
                      <a:pt x="4042" y="953"/>
                      <a:pt x="2141" y="1787"/>
                      <a:pt x="206" y="2554"/>
                    </a:cubicBezTo>
                    <a:cubicBezTo>
                      <a:pt x="0" y="2642"/>
                      <a:pt x="54" y="2938"/>
                      <a:pt x="229" y="2938"/>
                    </a:cubicBezTo>
                    <a:cubicBezTo>
                      <a:pt x="253" y="2938"/>
                      <a:pt x="279" y="2933"/>
                      <a:pt x="306" y="2921"/>
                    </a:cubicBezTo>
                    <a:cubicBezTo>
                      <a:pt x="2274" y="2154"/>
                      <a:pt x="4209" y="1286"/>
                      <a:pt x="6110" y="352"/>
                    </a:cubicBezTo>
                    <a:cubicBezTo>
                      <a:pt x="6285" y="265"/>
                      <a:pt x="6180" y="0"/>
                      <a:pt x="59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7067598" y="4462239"/>
                <a:ext cx="44823" cy="110555"/>
              </a:xfrm>
              <a:custGeom>
                <a:avLst/>
                <a:gdLst/>
                <a:ahLst/>
                <a:cxnLst/>
                <a:rect l="l" t="t" r="r" b="b"/>
                <a:pathLst>
                  <a:path w="2058" h="5076" extrusionOk="0">
                    <a:moveTo>
                      <a:pt x="214" y="1"/>
                    </a:moveTo>
                    <a:cubicBezTo>
                      <a:pt x="114" y="1"/>
                      <a:pt x="1" y="93"/>
                      <a:pt x="21" y="234"/>
                    </a:cubicBezTo>
                    <a:cubicBezTo>
                      <a:pt x="254" y="1901"/>
                      <a:pt x="788" y="3503"/>
                      <a:pt x="1655" y="4970"/>
                    </a:cubicBezTo>
                    <a:cubicBezTo>
                      <a:pt x="1688" y="5045"/>
                      <a:pt x="1744" y="5075"/>
                      <a:pt x="1802" y="5075"/>
                    </a:cubicBezTo>
                    <a:cubicBezTo>
                      <a:pt x="1925" y="5075"/>
                      <a:pt x="2057" y="4939"/>
                      <a:pt x="1989" y="4803"/>
                    </a:cubicBezTo>
                    <a:cubicBezTo>
                      <a:pt x="1155" y="3369"/>
                      <a:pt x="588" y="1768"/>
                      <a:pt x="355" y="133"/>
                    </a:cubicBezTo>
                    <a:cubicBezTo>
                      <a:pt x="341" y="41"/>
                      <a:pt x="28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7116715" y="4590096"/>
                <a:ext cx="9474" cy="8015"/>
              </a:xfrm>
              <a:custGeom>
                <a:avLst/>
                <a:gdLst/>
                <a:ahLst/>
                <a:cxnLst/>
                <a:rect l="l" t="t" r="r" b="b"/>
                <a:pathLst>
                  <a:path w="435" h="368" extrusionOk="0">
                    <a:moveTo>
                      <a:pt x="201" y="1"/>
                    </a:moveTo>
                    <a:cubicBezTo>
                      <a:pt x="1" y="34"/>
                      <a:pt x="1" y="334"/>
                      <a:pt x="201" y="368"/>
                    </a:cubicBezTo>
                    <a:cubicBezTo>
                      <a:pt x="435" y="334"/>
                      <a:pt x="435" y="34"/>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5" name="Google Shape;1315;p16"/>
            <p:cNvSpPr/>
            <p:nvPr/>
          </p:nvSpPr>
          <p:spPr>
            <a:xfrm>
              <a:off x="124127" y="398112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1585877" y="48648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6" name="Imagen 475"/>
          <p:cNvPicPr>
            <a:picLocks noChangeAspect="1"/>
          </p:cNvPicPr>
          <p:nvPr/>
        </p:nvPicPr>
        <p:blipFill>
          <a:blip r:embed="rId3"/>
          <a:stretch>
            <a:fillRect/>
          </a:stretch>
        </p:blipFill>
        <p:spPr>
          <a:xfrm>
            <a:off x="415497" y="202929"/>
            <a:ext cx="1902589" cy="463288"/>
          </a:xfrm>
          <a:prstGeom prst="rect">
            <a:avLst/>
          </a:prstGeom>
        </p:spPr>
      </p:pic>
      <p:pic>
        <p:nvPicPr>
          <p:cNvPr id="477" name="Imagen 476" descr="C:\Users\Usuario\AppData\Local\Microsoft\Windows\INetCache\IE\3UQ6N2WJ\gobierno _PROGRAMAS.png"/>
          <p:cNvPicPr/>
          <p:nvPr/>
        </p:nvPicPr>
        <p:blipFill rotWithShape="1">
          <a:blip r:embed="rId4" cstate="print">
            <a:extLst>
              <a:ext uri="{28A0092B-C50C-407E-A947-70E740481C1C}">
                <a14:useLocalDpi xmlns:a14="http://schemas.microsoft.com/office/drawing/2010/main" val="0"/>
              </a:ext>
            </a:extLst>
          </a:blip>
          <a:srcRect l="68907" t="-1" b="14286"/>
          <a:stretch/>
        </p:blipFill>
        <p:spPr bwMode="auto">
          <a:xfrm>
            <a:off x="2428020" y="-34322"/>
            <a:ext cx="1967845" cy="805358"/>
          </a:xfrm>
          <a:prstGeom prst="rect">
            <a:avLst/>
          </a:prstGeom>
          <a:noFill/>
          <a:ln>
            <a:noFill/>
          </a:ln>
          <a:extLst>
            <a:ext uri="{53640926-AAD7-44D8-BBD7-CCE9431645EC}">
              <a14:shadowObscured xmlns:a14="http://schemas.microsoft.com/office/drawing/2010/main"/>
            </a:ext>
          </a:extLst>
        </p:spPr>
      </p:pic>
      <p:pic>
        <p:nvPicPr>
          <p:cNvPr id="478" name="Picture 2"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5052" y="54830"/>
            <a:ext cx="2009474" cy="593128"/>
          </a:xfrm>
          <a:prstGeom prst="rect">
            <a:avLst/>
          </a:prstGeom>
          <a:noFill/>
          <a:extLst>
            <a:ext uri="{909E8E84-426E-40DD-AFC4-6F175D3DCCD1}">
              <a14:hiddenFill xmlns:a14="http://schemas.microsoft.com/office/drawing/2010/main">
                <a:solidFill>
                  <a:srgbClr val="FFFFFF"/>
                </a:solidFill>
              </a14:hiddenFill>
            </a:ext>
          </a:extLst>
        </p:spPr>
      </p:pic>
      <p:pic>
        <p:nvPicPr>
          <p:cNvPr id="479" name="Picture 4" descr="Vista previa de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5244" y="47006"/>
            <a:ext cx="1564635" cy="625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231901" y="333212"/>
            <a:ext cx="8866415"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Pregunta </a:t>
            </a:r>
            <a:r>
              <a:rPr lang="en" dirty="0" smtClean="0">
                <a:solidFill>
                  <a:schemeClr val="accent1"/>
                </a:solidFill>
                <a:latin typeface="Impact" panose="020B0806030902050204" pitchFamily="34" charset="0"/>
              </a:rPr>
              <a:t>si </a:t>
            </a:r>
            <a:r>
              <a:rPr lang="en" dirty="0" smtClean="0">
                <a:latin typeface="Impact" panose="020B0806030902050204" pitchFamily="34" charset="0"/>
              </a:rPr>
              <a:t>tiene </a:t>
            </a:r>
            <a:r>
              <a:rPr lang="en" dirty="0" smtClean="0">
                <a:solidFill>
                  <a:schemeClr val="accent1"/>
                </a:solidFill>
                <a:latin typeface="Impact" panose="020B0806030902050204" pitchFamily="34" charset="0"/>
              </a:rPr>
              <a:t>alguna  </a:t>
            </a:r>
            <a:r>
              <a:rPr lang="en" dirty="0" smtClean="0">
                <a:latin typeface="Impact" panose="020B0806030902050204" pitchFamily="34" charset="0"/>
              </a:rPr>
              <a:t>duda </a:t>
            </a:r>
            <a:r>
              <a:rPr lang="en" dirty="0" smtClean="0">
                <a:solidFill>
                  <a:schemeClr val="accent1"/>
                </a:solidFill>
                <a:latin typeface="Impact" panose="020B0806030902050204" pitchFamily="34" charset="0"/>
              </a:rPr>
              <a:t>y</a:t>
            </a:r>
            <a:r>
              <a:rPr lang="en" dirty="0" smtClean="0">
                <a:latin typeface="Impact" panose="020B0806030902050204" pitchFamily="34" charset="0"/>
              </a:rPr>
              <a:t> no </a:t>
            </a:r>
            <a:r>
              <a:rPr lang="en" dirty="0" smtClean="0">
                <a:solidFill>
                  <a:schemeClr val="accent1"/>
                </a:solidFill>
                <a:latin typeface="Impact" panose="020B0806030902050204" pitchFamily="34" charset="0"/>
              </a:rPr>
              <a:t>lo </a:t>
            </a:r>
            <a:r>
              <a:rPr lang="en" dirty="0" smtClean="0">
                <a:latin typeface="Impact" panose="020B0806030902050204" pitchFamily="34" charset="0"/>
              </a:rPr>
              <a:t>ridiculices </a:t>
            </a:r>
            <a:r>
              <a:rPr lang="en" dirty="0" smtClean="0">
                <a:solidFill>
                  <a:schemeClr val="accent1"/>
                </a:solidFill>
                <a:latin typeface="Impact" panose="020B0806030902050204" pitchFamily="34" charset="0"/>
              </a:rPr>
              <a:t>o </a:t>
            </a:r>
            <a:r>
              <a:rPr lang="en" dirty="0" smtClean="0">
                <a:latin typeface="Impact" panose="020B0806030902050204" pitchFamily="34" charset="0"/>
              </a:rPr>
              <a:t>culpes</a:t>
            </a:r>
            <a:endParaRPr dirty="0">
              <a:solidFill>
                <a:schemeClr val="accent1"/>
              </a:solidFill>
              <a:latin typeface="Impact" panose="020B0806030902050204" pitchFamily="34" charset="0"/>
            </a:endParaRPr>
          </a:p>
        </p:txBody>
      </p:sp>
      <p:sp>
        <p:nvSpPr>
          <p:cNvPr id="1637" name="Google Shape;1637;p18"/>
          <p:cNvSpPr/>
          <p:nvPr/>
        </p:nvSpPr>
        <p:spPr>
          <a:xfrm>
            <a:off x="427872" y="1714805"/>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txBox="1"/>
          <p:nvPr/>
        </p:nvSpPr>
        <p:spPr>
          <a:xfrm>
            <a:off x="-277467" y="1341518"/>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1"/>
                </a:solidFill>
                <a:latin typeface="Londrina Solid"/>
                <a:ea typeface="Londrina Solid"/>
                <a:cs typeface="Londrina Solid"/>
                <a:sym typeface="Londrina Solid"/>
              </a:rPr>
              <a:t>#</a:t>
            </a:r>
            <a:r>
              <a:rPr lang="en" sz="2200" b="1" dirty="0" smtClean="0">
                <a:solidFill>
                  <a:schemeClr val="accent1"/>
                </a:solidFill>
                <a:latin typeface="Londrina Solid"/>
                <a:ea typeface="Londrina Solid"/>
                <a:cs typeface="Londrina Solid"/>
                <a:sym typeface="Londrina Solid"/>
              </a:rPr>
              <a:t> </a:t>
            </a:r>
            <a:r>
              <a:rPr lang="en" sz="2200" b="1" dirty="0" smtClean="0">
                <a:solidFill>
                  <a:schemeClr val="accent1"/>
                </a:solidFill>
                <a:latin typeface="Londrina Solid"/>
                <a:ea typeface="Londrina Solid"/>
                <a:cs typeface="Londrina Solid"/>
                <a:sym typeface="Londrina Solid"/>
              </a:rPr>
              <a:t>7</a:t>
            </a:r>
            <a:endParaRPr sz="2200" b="1" dirty="0">
              <a:solidFill>
                <a:schemeClr val="accent1"/>
              </a:solidFill>
              <a:latin typeface="Londrina Solid"/>
              <a:ea typeface="Londrina Solid"/>
              <a:cs typeface="Londrina Solid"/>
              <a:sym typeface="Londrina Solid"/>
            </a:endParaRPr>
          </a:p>
        </p:txBody>
      </p:sp>
      <p:grpSp>
        <p:nvGrpSpPr>
          <p:cNvPr id="232" name="Google Shape;1652;p18"/>
          <p:cNvGrpSpPr/>
          <p:nvPr/>
        </p:nvGrpSpPr>
        <p:grpSpPr>
          <a:xfrm rot="142668">
            <a:off x="570882" y="1880841"/>
            <a:ext cx="286681" cy="240625"/>
            <a:chOff x="6315316" y="635299"/>
            <a:chExt cx="191838" cy="161020"/>
          </a:xfrm>
          <a:solidFill>
            <a:schemeClr val="accent2"/>
          </a:solidFill>
        </p:grpSpPr>
        <p:sp>
          <p:nvSpPr>
            <p:cNvPr id="233" name="Google Shape;1653;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chemeClr val="accent1">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34" name="Google Shape;1654;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chemeClr val="accent1">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3" name="Rectángulo 2"/>
          <p:cNvSpPr/>
          <p:nvPr/>
        </p:nvSpPr>
        <p:spPr>
          <a:xfrm>
            <a:off x="1276288" y="1446597"/>
            <a:ext cx="6777643" cy="1600438"/>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Parece evidente pero muchas veces las ganas de que se acabe la conversación hace que se explique rápido o de forma incompleta y no se pregunten dudas, por lo que tu hijo/a se puede quedar con la sensación de que no ha entendido algo. Además, es importante explicar la </a:t>
            </a:r>
            <a:r>
              <a:rPr lang="es-MX" b="1" dirty="0">
                <a:solidFill>
                  <a:schemeClr val="tx2">
                    <a:lumMod val="50000"/>
                  </a:schemeClr>
                </a:solidFill>
                <a:latin typeface="Century Gothic" panose="020B0502020202020204" pitchFamily="34" charset="0"/>
              </a:rPr>
              <a:t>sexualidad a los adolescentes y niños</a:t>
            </a:r>
            <a:r>
              <a:rPr lang="es-MX" dirty="0">
                <a:solidFill>
                  <a:schemeClr val="tx2">
                    <a:lumMod val="50000"/>
                  </a:schemeClr>
                </a:solidFill>
                <a:latin typeface="Century Gothic" panose="020B0502020202020204" pitchFamily="34" charset="0"/>
              </a:rPr>
              <a:t> sin alarmar con frases como: "</a:t>
            </a:r>
            <a:r>
              <a:rPr lang="es-MX" i="1" dirty="0">
                <a:solidFill>
                  <a:schemeClr val="tx2">
                    <a:lumMod val="50000"/>
                  </a:schemeClr>
                </a:solidFill>
                <a:latin typeface="Century Gothic" panose="020B0502020202020204" pitchFamily="34" charset="0"/>
              </a:rPr>
              <a:t>sobre todo no te quedes embarazada</a:t>
            </a:r>
            <a:r>
              <a:rPr lang="es-MX" dirty="0">
                <a:solidFill>
                  <a:schemeClr val="tx2">
                    <a:lumMod val="50000"/>
                  </a:schemeClr>
                </a:solidFill>
                <a:latin typeface="Century Gothic" panose="020B0502020202020204" pitchFamily="34" charset="0"/>
              </a:rPr>
              <a:t>", "</a:t>
            </a:r>
            <a:r>
              <a:rPr lang="es-MX" i="1" dirty="0">
                <a:solidFill>
                  <a:schemeClr val="tx2">
                    <a:lumMod val="50000"/>
                  </a:schemeClr>
                </a:solidFill>
                <a:latin typeface="Century Gothic" panose="020B0502020202020204" pitchFamily="34" charset="0"/>
              </a:rPr>
              <a:t>como dejes embarazada a alguien te desheredo</a:t>
            </a:r>
            <a:r>
              <a:rPr lang="es-MX" dirty="0">
                <a:solidFill>
                  <a:schemeClr val="tx2">
                    <a:lumMod val="50000"/>
                  </a:schemeClr>
                </a:solidFill>
                <a:latin typeface="Century Gothic" panose="020B0502020202020204" pitchFamily="34" charset="0"/>
              </a:rPr>
              <a:t>" o "</a:t>
            </a:r>
            <a:r>
              <a:rPr lang="es-MX" i="1" dirty="0">
                <a:solidFill>
                  <a:schemeClr val="tx2">
                    <a:lumMod val="50000"/>
                  </a:schemeClr>
                </a:solidFill>
                <a:latin typeface="Century Gothic" panose="020B0502020202020204" pitchFamily="34" charset="0"/>
              </a:rPr>
              <a:t>eres muy pequeño para pensar en esto</a:t>
            </a:r>
            <a:r>
              <a:rPr lang="es-MX" dirty="0">
                <a:solidFill>
                  <a:schemeClr val="tx2">
                    <a:lumMod val="50000"/>
                  </a:schemeClr>
                </a:solidFill>
                <a:latin typeface="Century Gothic" panose="020B0502020202020204" pitchFamily="34" charset="0"/>
              </a:rPr>
              <a:t>".</a:t>
            </a:r>
          </a:p>
        </p:txBody>
      </p:sp>
      <p:grpSp>
        <p:nvGrpSpPr>
          <p:cNvPr id="986" name="Google Shape;3652;p37"/>
          <p:cNvGrpSpPr/>
          <p:nvPr/>
        </p:nvGrpSpPr>
        <p:grpSpPr>
          <a:xfrm rot="1016984">
            <a:off x="5196345" y="2150457"/>
            <a:ext cx="3512003" cy="3512003"/>
            <a:chOff x="-948908" y="-549054"/>
            <a:chExt cx="3512121" cy="3512121"/>
          </a:xfrm>
        </p:grpSpPr>
        <p:grpSp>
          <p:nvGrpSpPr>
            <p:cNvPr id="987" name="Google Shape;3653;p37"/>
            <p:cNvGrpSpPr/>
            <p:nvPr/>
          </p:nvGrpSpPr>
          <p:grpSpPr>
            <a:xfrm rot="-6299960">
              <a:off x="618028" y="769456"/>
              <a:ext cx="1118175" cy="1118175"/>
              <a:chOff x="6727919" y="2889335"/>
              <a:chExt cx="1118208" cy="1118208"/>
            </a:xfrm>
          </p:grpSpPr>
          <p:sp>
            <p:nvSpPr>
              <p:cNvPr id="1031" name="Google Shape;3654;p37"/>
              <p:cNvSpPr/>
              <p:nvPr/>
            </p:nvSpPr>
            <p:spPr>
              <a:xfrm rot="2700000">
                <a:off x="6893707" y="3061191"/>
                <a:ext cx="789425" cy="774824"/>
              </a:xfrm>
              <a:custGeom>
                <a:avLst/>
                <a:gdLst/>
                <a:ahLst/>
                <a:cxnLst/>
                <a:rect l="l" t="t" r="r" b="b"/>
                <a:pathLst>
                  <a:path w="35794" h="35132" extrusionOk="0">
                    <a:moveTo>
                      <a:pt x="12604" y="0"/>
                    </a:moveTo>
                    <a:cubicBezTo>
                      <a:pt x="11610" y="0"/>
                      <a:pt x="10615" y="150"/>
                      <a:pt x="9674" y="451"/>
                    </a:cubicBezTo>
                    <a:cubicBezTo>
                      <a:pt x="6339" y="1552"/>
                      <a:pt x="3670" y="4254"/>
                      <a:pt x="2136" y="7390"/>
                    </a:cubicBezTo>
                    <a:cubicBezTo>
                      <a:pt x="601" y="10525"/>
                      <a:pt x="68" y="14094"/>
                      <a:pt x="34" y="17597"/>
                    </a:cubicBezTo>
                    <a:cubicBezTo>
                      <a:pt x="1" y="21867"/>
                      <a:pt x="1635" y="26870"/>
                      <a:pt x="3403" y="31273"/>
                    </a:cubicBezTo>
                    <a:cubicBezTo>
                      <a:pt x="4271" y="33475"/>
                      <a:pt x="6372" y="34976"/>
                      <a:pt x="8774" y="35076"/>
                    </a:cubicBezTo>
                    <a:cubicBezTo>
                      <a:pt x="9746" y="35110"/>
                      <a:pt x="10741" y="35132"/>
                      <a:pt x="11742" y="35132"/>
                    </a:cubicBezTo>
                    <a:cubicBezTo>
                      <a:pt x="15621" y="35132"/>
                      <a:pt x="19603" y="34808"/>
                      <a:pt x="22784" y="33642"/>
                    </a:cubicBezTo>
                    <a:cubicBezTo>
                      <a:pt x="26053" y="32441"/>
                      <a:pt x="29255" y="30740"/>
                      <a:pt x="31690" y="28238"/>
                    </a:cubicBezTo>
                    <a:cubicBezTo>
                      <a:pt x="34159" y="25736"/>
                      <a:pt x="35793" y="22300"/>
                      <a:pt x="35693" y="18798"/>
                    </a:cubicBezTo>
                    <a:cubicBezTo>
                      <a:pt x="35560" y="15295"/>
                      <a:pt x="33425" y="11793"/>
                      <a:pt x="30156" y="10558"/>
                    </a:cubicBezTo>
                    <a:cubicBezTo>
                      <a:pt x="29149" y="10170"/>
                      <a:pt x="28107" y="10003"/>
                      <a:pt x="27054" y="10003"/>
                    </a:cubicBezTo>
                    <a:cubicBezTo>
                      <a:pt x="25210" y="10003"/>
                      <a:pt x="23333" y="10516"/>
                      <a:pt x="21550" y="11259"/>
                    </a:cubicBezTo>
                    <a:cubicBezTo>
                      <a:pt x="21683" y="8223"/>
                      <a:pt x="21249" y="5155"/>
                      <a:pt x="19315" y="2886"/>
                    </a:cubicBezTo>
                    <a:cubicBezTo>
                      <a:pt x="17662" y="971"/>
                      <a:pt x="15133" y="0"/>
                      <a:pt x="12604"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655;p37"/>
              <p:cNvSpPr/>
              <p:nvPr/>
            </p:nvSpPr>
            <p:spPr>
              <a:xfrm rot="2700000">
                <a:off x="6888275" y="3056495"/>
                <a:ext cx="797497" cy="783889"/>
              </a:xfrm>
              <a:custGeom>
                <a:avLst/>
                <a:gdLst/>
                <a:ahLst/>
                <a:cxnLst/>
                <a:rect l="l" t="t" r="r" b="b"/>
                <a:pathLst>
                  <a:path w="36160" h="35543" extrusionOk="0">
                    <a:moveTo>
                      <a:pt x="12817" y="354"/>
                    </a:moveTo>
                    <a:cubicBezTo>
                      <a:pt x="13752" y="354"/>
                      <a:pt x="14686" y="490"/>
                      <a:pt x="15578" y="751"/>
                    </a:cubicBezTo>
                    <a:cubicBezTo>
                      <a:pt x="17213" y="1218"/>
                      <a:pt x="18647" y="2185"/>
                      <a:pt x="19681" y="3519"/>
                    </a:cubicBezTo>
                    <a:cubicBezTo>
                      <a:pt x="20749" y="5054"/>
                      <a:pt x="21382" y="6822"/>
                      <a:pt x="21516" y="8656"/>
                    </a:cubicBezTo>
                    <a:cubicBezTo>
                      <a:pt x="21582" y="9590"/>
                      <a:pt x="21616" y="10491"/>
                      <a:pt x="21549" y="11425"/>
                    </a:cubicBezTo>
                    <a:cubicBezTo>
                      <a:pt x="21549" y="11515"/>
                      <a:pt x="21595" y="11574"/>
                      <a:pt x="21655" y="11604"/>
                    </a:cubicBezTo>
                    <a:lnTo>
                      <a:pt x="21655" y="11604"/>
                    </a:lnTo>
                    <a:cubicBezTo>
                      <a:pt x="21678" y="11627"/>
                      <a:pt x="21709" y="11641"/>
                      <a:pt x="21745" y="11641"/>
                    </a:cubicBezTo>
                    <a:cubicBezTo>
                      <a:pt x="21767" y="11641"/>
                      <a:pt x="21790" y="11636"/>
                      <a:pt x="21816" y="11625"/>
                    </a:cubicBezTo>
                    <a:cubicBezTo>
                      <a:pt x="23602" y="10886"/>
                      <a:pt x="25501" y="10346"/>
                      <a:pt x="27436" y="10346"/>
                    </a:cubicBezTo>
                    <a:cubicBezTo>
                      <a:pt x="27597" y="10346"/>
                      <a:pt x="27759" y="10350"/>
                      <a:pt x="27920" y="10358"/>
                    </a:cubicBezTo>
                    <a:cubicBezTo>
                      <a:pt x="29755" y="10458"/>
                      <a:pt x="31490" y="11225"/>
                      <a:pt x="32824" y="12492"/>
                    </a:cubicBezTo>
                    <a:cubicBezTo>
                      <a:pt x="34025" y="13627"/>
                      <a:pt x="34892" y="15094"/>
                      <a:pt x="35359" y="16695"/>
                    </a:cubicBezTo>
                    <a:cubicBezTo>
                      <a:pt x="35826" y="18397"/>
                      <a:pt x="35859" y="20231"/>
                      <a:pt x="35392" y="21966"/>
                    </a:cubicBezTo>
                    <a:cubicBezTo>
                      <a:pt x="34492" y="25669"/>
                      <a:pt x="31856" y="28671"/>
                      <a:pt x="28721" y="30772"/>
                    </a:cubicBezTo>
                    <a:cubicBezTo>
                      <a:pt x="25519" y="32874"/>
                      <a:pt x="21849" y="34241"/>
                      <a:pt x="18047" y="34742"/>
                    </a:cubicBezTo>
                    <a:cubicBezTo>
                      <a:pt x="16250" y="34951"/>
                      <a:pt x="14452" y="35080"/>
                      <a:pt x="12655" y="35080"/>
                    </a:cubicBezTo>
                    <a:cubicBezTo>
                      <a:pt x="12451" y="35080"/>
                      <a:pt x="12247" y="35079"/>
                      <a:pt x="12042" y="35075"/>
                    </a:cubicBezTo>
                    <a:cubicBezTo>
                      <a:pt x="11008" y="35075"/>
                      <a:pt x="10008" y="35075"/>
                      <a:pt x="9007" y="35009"/>
                    </a:cubicBezTo>
                    <a:cubicBezTo>
                      <a:pt x="8173" y="34975"/>
                      <a:pt x="7372" y="34775"/>
                      <a:pt x="6638" y="34408"/>
                    </a:cubicBezTo>
                    <a:cubicBezTo>
                      <a:pt x="5905" y="34041"/>
                      <a:pt x="5271" y="33541"/>
                      <a:pt x="4770" y="32940"/>
                    </a:cubicBezTo>
                    <a:cubicBezTo>
                      <a:pt x="4203" y="32240"/>
                      <a:pt x="3803" y="31439"/>
                      <a:pt x="3503" y="30605"/>
                    </a:cubicBezTo>
                    <a:cubicBezTo>
                      <a:pt x="2736" y="28637"/>
                      <a:pt x="2069" y="26669"/>
                      <a:pt x="1501" y="24668"/>
                    </a:cubicBezTo>
                    <a:cubicBezTo>
                      <a:pt x="968" y="22733"/>
                      <a:pt x="634" y="20765"/>
                      <a:pt x="501" y="18764"/>
                    </a:cubicBezTo>
                    <a:cubicBezTo>
                      <a:pt x="401" y="16762"/>
                      <a:pt x="534" y="14727"/>
                      <a:pt x="901" y="12726"/>
                    </a:cubicBezTo>
                    <a:cubicBezTo>
                      <a:pt x="1568" y="9023"/>
                      <a:pt x="3203" y="5454"/>
                      <a:pt x="6105" y="2986"/>
                    </a:cubicBezTo>
                    <a:cubicBezTo>
                      <a:pt x="7406" y="1851"/>
                      <a:pt x="8940" y="1051"/>
                      <a:pt x="10608" y="617"/>
                    </a:cubicBezTo>
                    <a:cubicBezTo>
                      <a:pt x="11331" y="440"/>
                      <a:pt x="12074" y="354"/>
                      <a:pt x="12817" y="354"/>
                    </a:cubicBezTo>
                    <a:close/>
                    <a:moveTo>
                      <a:pt x="12907" y="1"/>
                    </a:moveTo>
                    <a:cubicBezTo>
                      <a:pt x="11286" y="1"/>
                      <a:pt x="9660" y="391"/>
                      <a:pt x="8206" y="1118"/>
                    </a:cubicBezTo>
                    <a:cubicBezTo>
                      <a:pt x="4871" y="2785"/>
                      <a:pt x="2569" y="5988"/>
                      <a:pt x="1335" y="9457"/>
                    </a:cubicBezTo>
                    <a:cubicBezTo>
                      <a:pt x="668" y="11492"/>
                      <a:pt x="267" y="13593"/>
                      <a:pt x="134" y="15728"/>
                    </a:cubicBezTo>
                    <a:cubicBezTo>
                      <a:pt x="0" y="17730"/>
                      <a:pt x="67" y="19764"/>
                      <a:pt x="434" y="21766"/>
                    </a:cubicBezTo>
                    <a:cubicBezTo>
                      <a:pt x="801" y="23867"/>
                      <a:pt x="1368" y="25969"/>
                      <a:pt x="2102" y="28004"/>
                    </a:cubicBezTo>
                    <a:cubicBezTo>
                      <a:pt x="2435" y="29038"/>
                      <a:pt x="2836" y="30072"/>
                      <a:pt x="3236" y="31072"/>
                    </a:cubicBezTo>
                    <a:cubicBezTo>
                      <a:pt x="3536" y="31873"/>
                      <a:pt x="3937" y="32640"/>
                      <a:pt x="4504" y="33307"/>
                    </a:cubicBezTo>
                    <a:cubicBezTo>
                      <a:pt x="5571" y="34575"/>
                      <a:pt x="7139" y="35342"/>
                      <a:pt x="8807" y="35442"/>
                    </a:cubicBezTo>
                    <a:cubicBezTo>
                      <a:pt x="9857" y="35509"/>
                      <a:pt x="10917" y="35542"/>
                      <a:pt x="11980" y="35542"/>
                    </a:cubicBezTo>
                    <a:cubicBezTo>
                      <a:pt x="13043" y="35542"/>
                      <a:pt x="14110" y="35509"/>
                      <a:pt x="15178" y="35442"/>
                    </a:cubicBezTo>
                    <a:cubicBezTo>
                      <a:pt x="17179" y="35342"/>
                      <a:pt x="19214" y="35075"/>
                      <a:pt x="21182" y="34608"/>
                    </a:cubicBezTo>
                    <a:cubicBezTo>
                      <a:pt x="23084" y="34108"/>
                      <a:pt x="24918" y="33374"/>
                      <a:pt x="26653" y="32473"/>
                    </a:cubicBezTo>
                    <a:cubicBezTo>
                      <a:pt x="30122" y="30672"/>
                      <a:pt x="33224" y="28037"/>
                      <a:pt x="34892" y="24434"/>
                    </a:cubicBezTo>
                    <a:cubicBezTo>
                      <a:pt x="35759" y="22700"/>
                      <a:pt x="36160" y="20798"/>
                      <a:pt x="36093" y="18864"/>
                    </a:cubicBezTo>
                    <a:cubicBezTo>
                      <a:pt x="35993" y="17129"/>
                      <a:pt x="35492" y="15461"/>
                      <a:pt x="34558" y="13994"/>
                    </a:cubicBezTo>
                    <a:cubicBezTo>
                      <a:pt x="33658" y="12559"/>
                      <a:pt x="32390" y="11392"/>
                      <a:pt x="30822" y="10691"/>
                    </a:cubicBezTo>
                    <a:cubicBezTo>
                      <a:pt x="29646" y="10225"/>
                      <a:pt x="28396" y="9980"/>
                      <a:pt x="27139" y="9980"/>
                    </a:cubicBezTo>
                    <a:cubicBezTo>
                      <a:pt x="26328" y="9980"/>
                      <a:pt x="25516" y="10082"/>
                      <a:pt x="24718" y="10291"/>
                    </a:cubicBezTo>
                    <a:cubicBezTo>
                      <a:pt x="23773" y="10504"/>
                      <a:pt x="22855" y="10773"/>
                      <a:pt x="21966" y="11149"/>
                    </a:cubicBezTo>
                    <a:lnTo>
                      <a:pt x="21966" y="11149"/>
                    </a:lnTo>
                    <a:cubicBezTo>
                      <a:pt x="22060" y="9307"/>
                      <a:pt x="21821" y="7467"/>
                      <a:pt x="21249" y="5688"/>
                    </a:cubicBezTo>
                    <a:cubicBezTo>
                      <a:pt x="20648" y="3986"/>
                      <a:pt x="19548" y="2519"/>
                      <a:pt x="18047" y="1518"/>
                    </a:cubicBezTo>
                    <a:cubicBezTo>
                      <a:pt x="16502" y="482"/>
                      <a:pt x="14707" y="1"/>
                      <a:pt x="129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656;p37"/>
              <p:cNvSpPr/>
              <p:nvPr/>
            </p:nvSpPr>
            <p:spPr>
              <a:xfrm rot="2700000">
                <a:off x="7368845" y="3080229"/>
                <a:ext cx="43448" cy="37228"/>
              </a:xfrm>
              <a:custGeom>
                <a:avLst/>
                <a:gdLst/>
                <a:ahLst/>
                <a:cxnLst/>
                <a:rect l="l" t="t" r="r" b="b"/>
                <a:pathLst>
                  <a:path w="1970" h="1688" extrusionOk="0">
                    <a:moveTo>
                      <a:pt x="841" y="1"/>
                    </a:moveTo>
                    <a:cubicBezTo>
                      <a:pt x="410" y="1"/>
                      <a:pt x="1" y="336"/>
                      <a:pt x="1" y="853"/>
                    </a:cubicBezTo>
                    <a:cubicBezTo>
                      <a:pt x="1" y="1320"/>
                      <a:pt x="368" y="1687"/>
                      <a:pt x="835" y="1687"/>
                    </a:cubicBezTo>
                    <a:cubicBezTo>
                      <a:pt x="1602" y="1687"/>
                      <a:pt x="1969" y="787"/>
                      <a:pt x="1435" y="253"/>
                    </a:cubicBezTo>
                    <a:cubicBezTo>
                      <a:pt x="1261" y="79"/>
                      <a:pt x="1049" y="1"/>
                      <a:pt x="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657;p37"/>
              <p:cNvSpPr/>
              <p:nvPr/>
            </p:nvSpPr>
            <p:spPr>
              <a:xfrm rot="2700000">
                <a:off x="7342748" y="3151384"/>
                <a:ext cx="178047" cy="183958"/>
              </a:xfrm>
              <a:custGeom>
                <a:avLst/>
                <a:gdLst/>
                <a:ahLst/>
                <a:cxnLst/>
                <a:rect l="l" t="t" r="r" b="b"/>
                <a:pathLst>
                  <a:path w="8073" h="8341" extrusionOk="0">
                    <a:moveTo>
                      <a:pt x="1101" y="0"/>
                    </a:moveTo>
                    <a:cubicBezTo>
                      <a:pt x="0" y="0"/>
                      <a:pt x="0" y="1668"/>
                      <a:pt x="1101" y="1668"/>
                    </a:cubicBezTo>
                    <a:lnTo>
                      <a:pt x="1134" y="1701"/>
                    </a:lnTo>
                    <a:cubicBezTo>
                      <a:pt x="1251" y="1685"/>
                      <a:pt x="1359" y="1676"/>
                      <a:pt x="1468" y="1676"/>
                    </a:cubicBezTo>
                    <a:cubicBezTo>
                      <a:pt x="1576" y="1676"/>
                      <a:pt x="1685" y="1685"/>
                      <a:pt x="1801" y="1701"/>
                    </a:cubicBezTo>
                    <a:lnTo>
                      <a:pt x="2035" y="1735"/>
                    </a:lnTo>
                    <a:cubicBezTo>
                      <a:pt x="1868" y="1735"/>
                      <a:pt x="2168" y="1735"/>
                      <a:pt x="2202" y="1768"/>
                    </a:cubicBezTo>
                    <a:cubicBezTo>
                      <a:pt x="2602" y="1835"/>
                      <a:pt x="2969" y="1935"/>
                      <a:pt x="3302" y="2068"/>
                    </a:cubicBezTo>
                    <a:cubicBezTo>
                      <a:pt x="3288" y="2065"/>
                      <a:pt x="3278" y="2063"/>
                      <a:pt x="3273" y="2063"/>
                    </a:cubicBezTo>
                    <a:cubicBezTo>
                      <a:pt x="3232" y="2063"/>
                      <a:pt x="3469" y="2168"/>
                      <a:pt x="3469" y="2168"/>
                    </a:cubicBezTo>
                    <a:lnTo>
                      <a:pt x="3703" y="2268"/>
                    </a:lnTo>
                    <a:cubicBezTo>
                      <a:pt x="3903" y="2369"/>
                      <a:pt x="4070" y="2502"/>
                      <a:pt x="4270" y="2635"/>
                    </a:cubicBezTo>
                    <a:cubicBezTo>
                      <a:pt x="4270" y="2635"/>
                      <a:pt x="4398" y="2721"/>
                      <a:pt x="4381" y="2721"/>
                    </a:cubicBezTo>
                    <a:cubicBezTo>
                      <a:pt x="4377" y="2721"/>
                      <a:pt x="4363" y="2715"/>
                      <a:pt x="4336" y="2702"/>
                    </a:cubicBezTo>
                    <a:lnTo>
                      <a:pt x="4336" y="2702"/>
                    </a:lnTo>
                    <a:cubicBezTo>
                      <a:pt x="4437" y="2769"/>
                      <a:pt x="4537" y="2836"/>
                      <a:pt x="4603" y="2902"/>
                    </a:cubicBezTo>
                    <a:cubicBezTo>
                      <a:pt x="4737" y="3036"/>
                      <a:pt x="4904" y="3169"/>
                      <a:pt x="5037" y="3303"/>
                    </a:cubicBezTo>
                    <a:lnTo>
                      <a:pt x="5204" y="3536"/>
                    </a:lnTo>
                    <a:lnTo>
                      <a:pt x="5270" y="3636"/>
                    </a:lnTo>
                    <a:cubicBezTo>
                      <a:pt x="5255" y="3606"/>
                      <a:pt x="5247" y="3590"/>
                      <a:pt x="5249" y="3590"/>
                    </a:cubicBezTo>
                    <a:lnTo>
                      <a:pt x="5249" y="3590"/>
                    </a:lnTo>
                    <a:cubicBezTo>
                      <a:pt x="5251" y="3590"/>
                      <a:pt x="5267" y="3614"/>
                      <a:pt x="5304" y="3669"/>
                    </a:cubicBezTo>
                    <a:cubicBezTo>
                      <a:pt x="5404" y="3836"/>
                      <a:pt x="5537" y="3970"/>
                      <a:pt x="5604" y="4136"/>
                    </a:cubicBezTo>
                    <a:cubicBezTo>
                      <a:pt x="5804" y="4470"/>
                      <a:pt x="5971" y="4804"/>
                      <a:pt x="6071" y="5171"/>
                    </a:cubicBezTo>
                    <a:cubicBezTo>
                      <a:pt x="6104" y="5371"/>
                      <a:pt x="6171" y="5537"/>
                      <a:pt x="6204" y="5738"/>
                    </a:cubicBezTo>
                    <a:cubicBezTo>
                      <a:pt x="6204" y="5804"/>
                      <a:pt x="6204" y="5838"/>
                      <a:pt x="6238" y="5904"/>
                    </a:cubicBezTo>
                    <a:cubicBezTo>
                      <a:pt x="6238" y="5953"/>
                      <a:pt x="6238" y="5984"/>
                      <a:pt x="6238" y="5984"/>
                    </a:cubicBezTo>
                    <a:lnTo>
                      <a:pt x="6238" y="6004"/>
                    </a:lnTo>
                    <a:lnTo>
                      <a:pt x="6238" y="6171"/>
                    </a:lnTo>
                    <a:lnTo>
                      <a:pt x="6238" y="6772"/>
                    </a:lnTo>
                    <a:lnTo>
                      <a:pt x="6238" y="7072"/>
                    </a:lnTo>
                    <a:cubicBezTo>
                      <a:pt x="6238" y="7099"/>
                      <a:pt x="6195" y="7319"/>
                      <a:pt x="6212" y="7319"/>
                    </a:cubicBezTo>
                    <a:cubicBezTo>
                      <a:pt x="6217" y="7319"/>
                      <a:pt x="6225" y="7305"/>
                      <a:pt x="6238" y="7272"/>
                    </a:cubicBezTo>
                    <a:lnTo>
                      <a:pt x="6238" y="7272"/>
                    </a:lnTo>
                    <a:cubicBezTo>
                      <a:pt x="6104" y="7706"/>
                      <a:pt x="6371" y="8173"/>
                      <a:pt x="6805" y="8306"/>
                    </a:cubicBezTo>
                    <a:cubicBezTo>
                      <a:pt x="6886" y="8329"/>
                      <a:pt x="6967" y="8340"/>
                      <a:pt x="7045" y="8340"/>
                    </a:cubicBezTo>
                    <a:cubicBezTo>
                      <a:pt x="7414" y="8340"/>
                      <a:pt x="7729" y="8091"/>
                      <a:pt x="7839" y="7706"/>
                    </a:cubicBezTo>
                    <a:cubicBezTo>
                      <a:pt x="8072" y="6171"/>
                      <a:pt x="7772" y="4603"/>
                      <a:pt x="7005" y="3269"/>
                    </a:cubicBezTo>
                    <a:cubicBezTo>
                      <a:pt x="6238" y="1968"/>
                      <a:pt x="5004" y="968"/>
                      <a:pt x="3569" y="434"/>
                    </a:cubicBezTo>
                    <a:cubicBezTo>
                      <a:pt x="2802" y="134"/>
                      <a:pt x="1935"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658;p37"/>
              <p:cNvSpPr/>
              <p:nvPr/>
            </p:nvSpPr>
            <p:spPr>
              <a:xfrm rot="2700000">
                <a:off x="7507484" y="3582604"/>
                <a:ext cx="65458" cy="94107"/>
              </a:xfrm>
              <a:custGeom>
                <a:avLst/>
                <a:gdLst/>
                <a:ahLst/>
                <a:cxnLst/>
                <a:rect l="l" t="t" r="r" b="b"/>
                <a:pathLst>
                  <a:path w="2968" h="4267" extrusionOk="0">
                    <a:moveTo>
                      <a:pt x="298" y="1"/>
                    </a:moveTo>
                    <a:cubicBezTo>
                      <a:pt x="116" y="1"/>
                      <a:pt x="1" y="283"/>
                      <a:pt x="199" y="397"/>
                    </a:cubicBezTo>
                    <a:cubicBezTo>
                      <a:pt x="1567" y="1097"/>
                      <a:pt x="2468" y="2498"/>
                      <a:pt x="2534" y="4066"/>
                    </a:cubicBezTo>
                    <a:cubicBezTo>
                      <a:pt x="2534" y="4199"/>
                      <a:pt x="2643" y="4266"/>
                      <a:pt x="2751" y="4266"/>
                    </a:cubicBezTo>
                    <a:cubicBezTo>
                      <a:pt x="2860" y="4266"/>
                      <a:pt x="2968" y="4199"/>
                      <a:pt x="2968" y="4066"/>
                    </a:cubicBezTo>
                    <a:cubicBezTo>
                      <a:pt x="2901" y="2365"/>
                      <a:pt x="1934" y="797"/>
                      <a:pt x="399" y="30"/>
                    </a:cubicBezTo>
                    <a:cubicBezTo>
                      <a:pt x="365"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659;p37"/>
              <p:cNvSpPr/>
              <p:nvPr/>
            </p:nvSpPr>
            <p:spPr>
              <a:xfrm rot="2700000">
                <a:off x="7490326" y="3598730"/>
                <a:ext cx="22827" cy="24304"/>
              </a:xfrm>
              <a:custGeom>
                <a:avLst/>
                <a:gdLst/>
                <a:ahLst/>
                <a:cxnLst/>
                <a:rect l="l" t="t" r="r" b="b"/>
                <a:pathLst>
                  <a:path w="1035" h="1102" extrusionOk="0">
                    <a:moveTo>
                      <a:pt x="835" y="1"/>
                    </a:moveTo>
                    <a:cubicBezTo>
                      <a:pt x="785" y="1"/>
                      <a:pt x="735" y="17"/>
                      <a:pt x="701" y="51"/>
                    </a:cubicBezTo>
                    <a:lnTo>
                      <a:pt x="101" y="751"/>
                    </a:lnTo>
                    <a:cubicBezTo>
                      <a:pt x="1" y="818"/>
                      <a:pt x="1" y="951"/>
                      <a:pt x="101" y="1051"/>
                    </a:cubicBezTo>
                    <a:cubicBezTo>
                      <a:pt x="134" y="1085"/>
                      <a:pt x="184" y="1101"/>
                      <a:pt x="234" y="1101"/>
                    </a:cubicBezTo>
                    <a:cubicBezTo>
                      <a:pt x="284" y="1101"/>
                      <a:pt x="334" y="1085"/>
                      <a:pt x="368" y="1051"/>
                    </a:cubicBezTo>
                    <a:lnTo>
                      <a:pt x="968" y="351"/>
                    </a:lnTo>
                    <a:cubicBezTo>
                      <a:pt x="1035" y="318"/>
                      <a:pt x="1035" y="251"/>
                      <a:pt x="1035" y="217"/>
                    </a:cubicBezTo>
                    <a:cubicBezTo>
                      <a:pt x="1035" y="151"/>
                      <a:pt x="1035" y="84"/>
                      <a:pt x="968" y="51"/>
                    </a:cubicBezTo>
                    <a:cubicBezTo>
                      <a:pt x="935" y="17"/>
                      <a:pt x="885" y="1"/>
                      <a:pt x="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660;p37"/>
              <p:cNvSpPr/>
              <p:nvPr/>
            </p:nvSpPr>
            <p:spPr>
              <a:xfrm rot="2700000">
                <a:off x="7489910" y="3614816"/>
                <a:ext cx="22099" cy="28031"/>
              </a:xfrm>
              <a:custGeom>
                <a:avLst/>
                <a:gdLst/>
                <a:ahLst/>
                <a:cxnLst/>
                <a:rect l="l" t="t" r="r" b="b"/>
                <a:pathLst>
                  <a:path w="1002" h="1271" extrusionOk="0">
                    <a:moveTo>
                      <a:pt x="763" y="0"/>
                    </a:moveTo>
                    <a:cubicBezTo>
                      <a:pt x="701" y="0"/>
                      <a:pt x="644" y="37"/>
                      <a:pt x="601" y="102"/>
                    </a:cubicBezTo>
                    <a:lnTo>
                      <a:pt x="68" y="969"/>
                    </a:lnTo>
                    <a:cubicBezTo>
                      <a:pt x="1" y="1036"/>
                      <a:pt x="34" y="1169"/>
                      <a:pt x="134" y="1236"/>
                    </a:cubicBezTo>
                    <a:cubicBezTo>
                      <a:pt x="170" y="1260"/>
                      <a:pt x="210" y="1271"/>
                      <a:pt x="249" y="1271"/>
                    </a:cubicBezTo>
                    <a:cubicBezTo>
                      <a:pt x="321" y="1271"/>
                      <a:pt x="392" y="1234"/>
                      <a:pt x="435" y="1169"/>
                    </a:cubicBezTo>
                    <a:lnTo>
                      <a:pt x="968" y="302"/>
                    </a:lnTo>
                    <a:cubicBezTo>
                      <a:pt x="1002" y="202"/>
                      <a:pt x="968" y="68"/>
                      <a:pt x="868" y="35"/>
                    </a:cubicBezTo>
                    <a:cubicBezTo>
                      <a:pt x="833" y="11"/>
                      <a:pt x="797" y="0"/>
                      <a:pt x="7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661;p37"/>
              <p:cNvSpPr/>
              <p:nvPr/>
            </p:nvSpPr>
            <p:spPr>
              <a:xfrm rot="2700000">
                <a:off x="6905543" y="3280287"/>
                <a:ext cx="76728" cy="196286"/>
              </a:xfrm>
              <a:custGeom>
                <a:avLst/>
                <a:gdLst/>
                <a:ahLst/>
                <a:cxnLst/>
                <a:rect l="l" t="t" r="r" b="b"/>
                <a:pathLst>
                  <a:path w="3479" h="8900" extrusionOk="0">
                    <a:moveTo>
                      <a:pt x="260" y="1"/>
                    </a:moveTo>
                    <a:cubicBezTo>
                      <a:pt x="129" y="1"/>
                      <a:pt x="1" y="109"/>
                      <a:pt x="41" y="289"/>
                    </a:cubicBezTo>
                    <a:lnTo>
                      <a:pt x="74" y="289"/>
                    </a:lnTo>
                    <a:cubicBezTo>
                      <a:pt x="842" y="3191"/>
                      <a:pt x="1842" y="6027"/>
                      <a:pt x="3043" y="8795"/>
                    </a:cubicBezTo>
                    <a:cubicBezTo>
                      <a:pt x="3075" y="8869"/>
                      <a:pt x="3133" y="8899"/>
                      <a:pt x="3194" y="8899"/>
                    </a:cubicBezTo>
                    <a:cubicBezTo>
                      <a:pt x="3328" y="8899"/>
                      <a:pt x="3479" y="8755"/>
                      <a:pt x="3410" y="8595"/>
                    </a:cubicBezTo>
                    <a:cubicBezTo>
                      <a:pt x="2209" y="5860"/>
                      <a:pt x="1208" y="3058"/>
                      <a:pt x="475" y="156"/>
                    </a:cubicBezTo>
                    <a:cubicBezTo>
                      <a:pt x="435" y="49"/>
                      <a:pt x="347"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662;p37"/>
              <p:cNvSpPr/>
              <p:nvPr/>
            </p:nvSpPr>
            <p:spPr>
              <a:xfrm rot="2700000">
                <a:off x="6900965" y="3499382"/>
                <a:ext cx="14733" cy="22915"/>
              </a:xfrm>
              <a:custGeom>
                <a:avLst/>
                <a:gdLst/>
                <a:ahLst/>
                <a:cxnLst/>
                <a:rect l="l" t="t" r="r" b="b"/>
                <a:pathLst>
                  <a:path w="668" h="1039" extrusionOk="0">
                    <a:moveTo>
                      <a:pt x="460" y="0"/>
                    </a:moveTo>
                    <a:cubicBezTo>
                      <a:pt x="387" y="0"/>
                      <a:pt x="318" y="38"/>
                      <a:pt x="268" y="113"/>
                    </a:cubicBezTo>
                    <a:cubicBezTo>
                      <a:pt x="201" y="313"/>
                      <a:pt x="101" y="547"/>
                      <a:pt x="34" y="713"/>
                    </a:cubicBezTo>
                    <a:cubicBezTo>
                      <a:pt x="1" y="780"/>
                      <a:pt x="1" y="847"/>
                      <a:pt x="1" y="880"/>
                    </a:cubicBezTo>
                    <a:cubicBezTo>
                      <a:pt x="1" y="947"/>
                      <a:pt x="34" y="980"/>
                      <a:pt x="101" y="1014"/>
                    </a:cubicBezTo>
                    <a:cubicBezTo>
                      <a:pt x="118" y="1030"/>
                      <a:pt x="143" y="1039"/>
                      <a:pt x="172" y="1039"/>
                    </a:cubicBezTo>
                    <a:cubicBezTo>
                      <a:pt x="201" y="1039"/>
                      <a:pt x="234" y="1030"/>
                      <a:pt x="268" y="1014"/>
                    </a:cubicBezTo>
                    <a:cubicBezTo>
                      <a:pt x="301" y="980"/>
                      <a:pt x="368" y="947"/>
                      <a:pt x="401" y="914"/>
                    </a:cubicBezTo>
                    <a:cubicBezTo>
                      <a:pt x="468" y="713"/>
                      <a:pt x="568" y="513"/>
                      <a:pt x="635" y="313"/>
                    </a:cubicBezTo>
                    <a:cubicBezTo>
                      <a:pt x="668" y="246"/>
                      <a:pt x="668" y="213"/>
                      <a:pt x="635" y="146"/>
                    </a:cubicBezTo>
                    <a:cubicBezTo>
                      <a:pt x="635" y="113"/>
                      <a:pt x="601" y="46"/>
                      <a:pt x="535" y="13"/>
                    </a:cubicBezTo>
                    <a:cubicBezTo>
                      <a:pt x="510" y="5"/>
                      <a:pt x="485" y="0"/>
                      <a:pt x="4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663;p37"/>
              <p:cNvSpPr/>
              <p:nvPr/>
            </p:nvSpPr>
            <p:spPr>
              <a:xfrm rot="2700000">
                <a:off x="6904219" y="3515617"/>
                <a:ext cx="16210" cy="26157"/>
              </a:xfrm>
              <a:custGeom>
                <a:avLst/>
                <a:gdLst/>
                <a:ahLst/>
                <a:cxnLst/>
                <a:rect l="l" t="t" r="r" b="b"/>
                <a:pathLst>
                  <a:path w="735" h="1186" extrusionOk="0">
                    <a:moveTo>
                      <a:pt x="500" y="0"/>
                    </a:moveTo>
                    <a:cubicBezTo>
                      <a:pt x="401" y="0"/>
                      <a:pt x="329" y="60"/>
                      <a:pt x="301" y="142"/>
                    </a:cubicBezTo>
                    <a:cubicBezTo>
                      <a:pt x="201" y="409"/>
                      <a:pt x="134" y="676"/>
                      <a:pt x="34" y="910"/>
                    </a:cubicBezTo>
                    <a:cubicBezTo>
                      <a:pt x="1" y="1043"/>
                      <a:pt x="68" y="1143"/>
                      <a:pt x="201" y="1176"/>
                    </a:cubicBezTo>
                    <a:cubicBezTo>
                      <a:pt x="219" y="1182"/>
                      <a:pt x="237" y="1185"/>
                      <a:pt x="254" y="1185"/>
                    </a:cubicBezTo>
                    <a:cubicBezTo>
                      <a:pt x="335" y="1185"/>
                      <a:pt x="407" y="1125"/>
                      <a:pt x="435" y="1043"/>
                    </a:cubicBezTo>
                    <a:cubicBezTo>
                      <a:pt x="535" y="776"/>
                      <a:pt x="601" y="509"/>
                      <a:pt x="701" y="242"/>
                    </a:cubicBezTo>
                    <a:cubicBezTo>
                      <a:pt x="735" y="142"/>
                      <a:pt x="668" y="42"/>
                      <a:pt x="568" y="9"/>
                    </a:cubicBezTo>
                    <a:cubicBezTo>
                      <a:pt x="544" y="3"/>
                      <a:pt x="522"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664;p37"/>
              <p:cNvSpPr/>
              <p:nvPr/>
            </p:nvSpPr>
            <p:spPr>
              <a:xfrm rot="2700000">
                <a:off x="6953474" y="3386644"/>
                <a:ext cx="26466" cy="64642"/>
              </a:xfrm>
              <a:custGeom>
                <a:avLst/>
                <a:gdLst/>
                <a:ahLst/>
                <a:cxnLst/>
                <a:rect l="l" t="t" r="r" b="b"/>
                <a:pathLst>
                  <a:path w="1200" h="2931" extrusionOk="0">
                    <a:moveTo>
                      <a:pt x="257" y="1"/>
                    </a:moveTo>
                    <a:cubicBezTo>
                      <a:pt x="127" y="1"/>
                      <a:pt x="0" y="112"/>
                      <a:pt x="40" y="272"/>
                    </a:cubicBezTo>
                    <a:lnTo>
                      <a:pt x="740" y="2774"/>
                    </a:lnTo>
                    <a:cubicBezTo>
                      <a:pt x="768" y="2883"/>
                      <a:pt x="857" y="2931"/>
                      <a:pt x="945" y="2931"/>
                    </a:cubicBezTo>
                    <a:cubicBezTo>
                      <a:pt x="1073" y="2931"/>
                      <a:pt x="1200" y="2831"/>
                      <a:pt x="1141" y="2674"/>
                    </a:cubicBezTo>
                    <a:cubicBezTo>
                      <a:pt x="907" y="1840"/>
                      <a:pt x="674" y="1006"/>
                      <a:pt x="474" y="172"/>
                    </a:cubicBezTo>
                    <a:cubicBezTo>
                      <a:pt x="433" y="51"/>
                      <a:pt x="345" y="1"/>
                      <a:pt x="2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665;p37"/>
              <p:cNvSpPr/>
              <p:nvPr/>
            </p:nvSpPr>
            <p:spPr>
              <a:xfrm rot="2700000">
                <a:off x="6982799" y="3648995"/>
                <a:ext cx="134401" cy="19562"/>
              </a:xfrm>
              <a:custGeom>
                <a:avLst/>
                <a:gdLst/>
                <a:ahLst/>
                <a:cxnLst/>
                <a:rect l="l" t="t" r="r" b="b"/>
                <a:pathLst>
                  <a:path w="6094" h="887" extrusionOk="0">
                    <a:moveTo>
                      <a:pt x="5769" y="1"/>
                    </a:moveTo>
                    <a:cubicBezTo>
                      <a:pt x="5759" y="1"/>
                      <a:pt x="5748" y="2"/>
                      <a:pt x="5738" y="3"/>
                    </a:cubicBezTo>
                    <a:cubicBezTo>
                      <a:pt x="4317" y="319"/>
                      <a:pt x="2875" y="468"/>
                      <a:pt x="1429" y="468"/>
                    </a:cubicBezTo>
                    <a:cubicBezTo>
                      <a:pt x="1042" y="468"/>
                      <a:pt x="654" y="458"/>
                      <a:pt x="267" y="436"/>
                    </a:cubicBezTo>
                    <a:cubicBezTo>
                      <a:pt x="256" y="435"/>
                      <a:pt x="246" y="435"/>
                      <a:pt x="236" y="435"/>
                    </a:cubicBezTo>
                    <a:cubicBezTo>
                      <a:pt x="1" y="435"/>
                      <a:pt x="11" y="805"/>
                      <a:pt x="267" y="837"/>
                    </a:cubicBezTo>
                    <a:cubicBezTo>
                      <a:pt x="734" y="870"/>
                      <a:pt x="1203" y="887"/>
                      <a:pt x="1672" y="887"/>
                    </a:cubicBezTo>
                    <a:cubicBezTo>
                      <a:pt x="3079" y="887"/>
                      <a:pt x="4487" y="737"/>
                      <a:pt x="5838" y="436"/>
                    </a:cubicBezTo>
                    <a:cubicBezTo>
                      <a:pt x="6094" y="372"/>
                      <a:pt x="6012" y="1"/>
                      <a:pt x="57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666;p37"/>
              <p:cNvSpPr/>
              <p:nvPr/>
            </p:nvSpPr>
            <p:spPr>
              <a:xfrm rot="2700000">
                <a:off x="7342803" y="3757755"/>
                <a:ext cx="12527" cy="9572"/>
              </a:xfrm>
              <a:custGeom>
                <a:avLst/>
                <a:gdLst/>
                <a:ahLst/>
                <a:cxnLst/>
                <a:rect l="l" t="t" r="r" b="b"/>
                <a:pathLst>
                  <a:path w="568" h="434" extrusionOk="0">
                    <a:moveTo>
                      <a:pt x="300" y="0"/>
                    </a:moveTo>
                    <a:cubicBezTo>
                      <a:pt x="0" y="0"/>
                      <a:pt x="0" y="434"/>
                      <a:pt x="300" y="434"/>
                    </a:cubicBezTo>
                    <a:cubicBezTo>
                      <a:pt x="567" y="434"/>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667;p37"/>
              <p:cNvSpPr/>
              <p:nvPr/>
            </p:nvSpPr>
            <p:spPr>
              <a:xfrm rot="2700000">
                <a:off x="7044811" y="3483327"/>
                <a:ext cx="11799" cy="9594"/>
              </a:xfrm>
              <a:custGeom>
                <a:avLst/>
                <a:gdLst/>
                <a:ahLst/>
                <a:cxnLst/>
                <a:rect l="l" t="t" r="r" b="b"/>
                <a:pathLst>
                  <a:path w="535" h="435" extrusionOk="0">
                    <a:moveTo>
                      <a:pt x="267" y="0"/>
                    </a:moveTo>
                    <a:cubicBezTo>
                      <a:pt x="1" y="0"/>
                      <a:pt x="1"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668;p37"/>
              <p:cNvSpPr/>
              <p:nvPr/>
            </p:nvSpPr>
            <p:spPr>
              <a:xfrm rot="2700000">
                <a:off x="7446576" y="3455586"/>
                <a:ext cx="12527" cy="8866"/>
              </a:xfrm>
              <a:custGeom>
                <a:avLst/>
                <a:gdLst/>
                <a:ahLst/>
                <a:cxnLst/>
                <a:rect l="l" t="t" r="r" b="b"/>
                <a:pathLst>
                  <a:path w="568" h="402" extrusionOk="0">
                    <a:moveTo>
                      <a:pt x="268" y="1"/>
                    </a:moveTo>
                    <a:cubicBezTo>
                      <a:pt x="1" y="1"/>
                      <a:pt x="1" y="401"/>
                      <a:pt x="268" y="401"/>
                    </a:cubicBezTo>
                    <a:cubicBezTo>
                      <a:pt x="568" y="401"/>
                      <a:pt x="568"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3669;p37"/>
            <p:cNvGrpSpPr/>
            <p:nvPr/>
          </p:nvGrpSpPr>
          <p:grpSpPr>
            <a:xfrm rot="4221603">
              <a:off x="-566990" y="-167136"/>
              <a:ext cx="2748286" cy="2748286"/>
              <a:chOff x="5592821" y="2337567"/>
              <a:chExt cx="2748354" cy="2748354"/>
            </a:xfrm>
          </p:grpSpPr>
          <p:sp>
            <p:nvSpPr>
              <p:cNvPr id="989" name="Google Shape;3670;p37"/>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671;p37"/>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672;p37"/>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3673;p37"/>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674;p37"/>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675;p37"/>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676;p37"/>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677;p37"/>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678;p37"/>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679;p37"/>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680;p37"/>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681;p37"/>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682;p37"/>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683;p37"/>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684;p37"/>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685;p37"/>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686;p37"/>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687;p37"/>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688;p37"/>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689;p37"/>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690;p37"/>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691;p37"/>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692;p37"/>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693;p37"/>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694;p37"/>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695;p37"/>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696;p37"/>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697;p37"/>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698;p37"/>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699;p37"/>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700;p37"/>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701;p37"/>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702;p37"/>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703;p37"/>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704;p37"/>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705;p37"/>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706;p37"/>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707;p37"/>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708;p37"/>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709;p37"/>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710;p37"/>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711;p37"/>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3066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277467" y="187478"/>
            <a:ext cx="9062238"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¿Hay </a:t>
            </a:r>
            <a:r>
              <a:rPr lang="en" dirty="0" smtClean="0">
                <a:solidFill>
                  <a:schemeClr val="tx1">
                    <a:lumMod val="40000"/>
                    <a:lumOff val="60000"/>
                  </a:schemeClr>
                </a:solidFill>
                <a:latin typeface="Impact" panose="020B0806030902050204" pitchFamily="34" charset="0"/>
              </a:rPr>
              <a:t>que</a:t>
            </a:r>
            <a:r>
              <a:rPr lang="en" dirty="0" smtClean="0">
                <a:solidFill>
                  <a:schemeClr val="accent1"/>
                </a:solidFill>
                <a:latin typeface="Impact" panose="020B0806030902050204" pitchFamily="34" charset="0"/>
              </a:rPr>
              <a:t> </a:t>
            </a:r>
            <a:r>
              <a:rPr lang="en" dirty="0" smtClean="0">
                <a:latin typeface="Impact" panose="020B0806030902050204" pitchFamily="34" charset="0"/>
              </a:rPr>
              <a:t>limitarse </a:t>
            </a:r>
            <a:r>
              <a:rPr lang="en" dirty="0" smtClean="0">
                <a:solidFill>
                  <a:schemeClr val="accent1"/>
                </a:solidFill>
                <a:latin typeface="Impact" panose="020B0806030902050204" pitchFamily="34" charset="0"/>
              </a:rPr>
              <a:t>a </a:t>
            </a:r>
            <a:r>
              <a:rPr lang="en" dirty="0" smtClean="0">
                <a:latin typeface="Impact" panose="020B0806030902050204" pitchFamily="34" charset="0"/>
              </a:rPr>
              <a:t>la </a:t>
            </a:r>
            <a:r>
              <a:rPr lang="en" dirty="0" smtClean="0">
                <a:solidFill>
                  <a:schemeClr val="accent1"/>
                </a:solidFill>
                <a:latin typeface="Impact" panose="020B0806030902050204" pitchFamily="34" charset="0"/>
              </a:rPr>
              <a:t>sexualidad</a:t>
            </a:r>
            <a:r>
              <a:rPr lang="en" dirty="0" smtClean="0">
                <a:latin typeface="Impact" panose="020B0806030902050204" pitchFamily="34" charset="0"/>
              </a:rPr>
              <a:t> y </a:t>
            </a:r>
            <a:r>
              <a:rPr lang="en" dirty="0" smtClean="0">
                <a:solidFill>
                  <a:schemeClr val="accent1"/>
                </a:solidFill>
                <a:latin typeface="Impact" panose="020B0806030902050204" pitchFamily="34" charset="0"/>
              </a:rPr>
              <a:t>a </a:t>
            </a:r>
            <a:r>
              <a:rPr lang="en" dirty="0" smtClean="0">
                <a:latin typeface="Impact" panose="020B0806030902050204" pitchFamily="34" charset="0"/>
              </a:rPr>
              <a:t>los </a:t>
            </a:r>
            <a:r>
              <a:rPr lang="en" dirty="0" smtClean="0">
                <a:solidFill>
                  <a:schemeClr val="accent1"/>
                </a:solidFill>
                <a:latin typeface="Impact" panose="020B0806030902050204" pitchFamily="34" charset="0"/>
              </a:rPr>
              <a:t>metodos </a:t>
            </a:r>
            <a:r>
              <a:rPr lang="en" dirty="0" smtClean="0">
                <a:latin typeface="Impact" panose="020B0806030902050204" pitchFamily="34" charset="0"/>
              </a:rPr>
              <a:t>anticonceptivos?</a:t>
            </a:r>
            <a:endParaRPr dirty="0">
              <a:solidFill>
                <a:schemeClr val="accent1"/>
              </a:solidFill>
              <a:latin typeface="Impact" panose="020B0806030902050204" pitchFamily="34" charset="0"/>
            </a:endParaRPr>
          </a:p>
        </p:txBody>
      </p:sp>
      <p:sp>
        <p:nvSpPr>
          <p:cNvPr id="1637" name="Google Shape;1637;p18"/>
          <p:cNvSpPr/>
          <p:nvPr/>
        </p:nvSpPr>
        <p:spPr>
          <a:xfrm>
            <a:off x="427872" y="1714805"/>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txBox="1"/>
          <p:nvPr/>
        </p:nvSpPr>
        <p:spPr>
          <a:xfrm>
            <a:off x="-277467" y="1341518"/>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1"/>
                </a:solidFill>
                <a:latin typeface="Londrina Solid"/>
                <a:ea typeface="Londrina Solid"/>
                <a:cs typeface="Londrina Solid"/>
                <a:sym typeface="Londrina Solid"/>
              </a:rPr>
              <a:t>#</a:t>
            </a:r>
            <a:r>
              <a:rPr lang="en" sz="2200" b="1" dirty="0" smtClean="0">
                <a:solidFill>
                  <a:schemeClr val="accent1"/>
                </a:solidFill>
                <a:latin typeface="Londrina Solid"/>
                <a:ea typeface="Londrina Solid"/>
                <a:cs typeface="Londrina Solid"/>
                <a:sym typeface="Londrina Solid"/>
              </a:rPr>
              <a:t> </a:t>
            </a:r>
            <a:r>
              <a:rPr lang="en" sz="2200" b="1" dirty="0" smtClean="0">
                <a:solidFill>
                  <a:schemeClr val="accent1"/>
                </a:solidFill>
                <a:latin typeface="Londrina Solid"/>
                <a:ea typeface="Londrina Solid"/>
                <a:cs typeface="Londrina Solid"/>
                <a:sym typeface="Londrina Solid"/>
              </a:rPr>
              <a:t>8</a:t>
            </a:r>
            <a:endParaRPr sz="2200" b="1" dirty="0">
              <a:solidFill>
                <a:schemeClr val="accent1"/>
              </a:solidFill>
              <a:latin typeface="Londrina Solid"/>
              <a:ea typeface="Londrina Solid"/>
              <a:cs typeface="Londrina Solid"/>
              <a:sym typeface="Londrina Solid"/>
            </a:endParaRPr>
          </a:p>
        </p:txBody>
      </p:sp>
      <p:grpSp>
        <p:nvGrpSpPr>
          <p:cNvPr id="232" name="Google Shape;1652;p18"/>
          <p:cNvGrpSpPr/>
          <p:nvPr/>
        </p:nvGrpSpPr>
        <p:grpSpPr>
          <a:xfrm rot="142668">
            <a:off x="570882" y="1880841"/>
            <a:ext cx="286681" cy="240625"/>
            <a:chOff x="6315316" y="635299"/>
            <a:chExt cx="191838" cy="161020"/>
          </a:xfrm>
          <a:solidFill>
            <a:schemeClr val="accent2"/>
          </a:solidFill>
        </p:grpSpPr>
        <p:sp>
          <p:nvSpPr>
            <p:cNvPr id="233" name="Google Shape;1653;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chemeClr val="accent2">
                <a:lumMod val="75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34" name="Google Shape;1654;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chemeClr val="accent1">
                <a:lumMod val="75000"/>
              </a:schemeClr>
            </a:solidFill>
            <a:ln>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3" name="Rectángulo 2"/>
          <p:cNvSpPr/>
          <p:nvPr/>
        </p:nvSpPr>
        <p:spPr>
          <a:xfrm>
            <a:off x="1138713" y="1293109"/>
            <a:ext cx="7646058" cy="2246769"/>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Evidentemente la respuesta es no. Es igual de importante hablar sobre reproducción y anticonceptivos que hablar sobre: enfermedades de transmisión sexual, homosexualidad, bisexualidad, transexualidad, presión y violencia sexual (derecho a decir que no), deseo, orgasmos, búsqueda de placer, sexo carnal, sexo por amor y masturbación. Muchos padres se ciñen a hablar de sexo como sinónimo de reproducción y no es así. Es muy importante naturalizar el </a:t>
            </a:r>
            <a:r>
              <a:rPr lang="es-MX" dirty="0" smtClean="0">
                <a:solidFill>
                  <a:schemeClr val="tx2">
                    <a:lumMod val="50000"/>
                  </a:schemeClr>
                </a:solidFill>
                <a:latin typeface="Century Gothic" panose="020B0502020202020204" pitchFamily="34" charset="0"/>
              </a:rPr>
              <a:t>sexo y </a:t>
            </a:r>
            <a:r>
              <a:rPr lang="es-MX" dirty="0">
                <a:solidFill>
                  <a:schemeClr val="tx2">
                    <a:lumMod val="50000"/>
                  </a:schemeClr>
                </a:solidFill>
                <a:latin typeface="Century Gothic" panose="020B0502020202020204" pitchFamily="34" charset="0"/>
              </a:rPr>
              <a:t>hablar sobre el respeto hacia la otra persona, intentar buscar el </a:t>
            </a:r>
            <a:r>
              <a:rPr lang="es-MX" dirty="0" smtClean="0">
                <a:solidFill>
                  <a:schemeClr val="tx2">
                    <a:lumMod val="50000"/>
                  </a:schemeClr>
                </a:solidFill>
                <a:latin typeface="Century Gothic" panose="020B0502020202020204" pitchFamily="34" charset="0"/>
              </a:rPr>
              <a:t>placer propio y el del otro así </a:t>
            </a:r>
            <a:r>
              <a:rPr lang="es-MX" dirty="0">
                <a:solidFill>
                  <a:schemeClr val="tx2">
                    <a:lumMod val="50000"/>
                  </a:schemeClr>
                </a:solidFill>
                <a:latin typeface="Century Gothic" panose="020B0502020202020204" pitchFamily="34" charset="0"/>
              </a:rPr>
              <a:t>como descubrir la </a:t>
            </a:r>
            <a:r>
              <a:rPr lang="es-MX" dirty="0" smtClean="0">
                <a:solidFill>
                  <a:schemeClr val="tx2">
                    <a:lumMod val="50000"/>
                  </a:schemeClr>
                </a:solidFill>
                <a:latin typeface="Century Gothic" panose="020B0502020202020204" pitchFamily="34" charset="0"/>
              </a:rPr>
              <a:t>orientación sexual propia </a:t>
            </a:r>
            <a:r>
              <a:rPr lang="es-MX" dirty="0">
                <a:solidFill>
                  <a:schemeClr val="tx2">
                    <a:lumMod val="50000"/>
                  </a:schemeClr>
                </a:solidFill>
                <a:latin typeface="Century Gothic" panose="020B0502020202020204" pitchFamily="34" charset="0"/>
              </a:rPr>
              <a:t>y respetar la de los demás. Si tu hijo se siente muy desorientado sobre estas temáticas, quizá sea una buena opción </a:t>
            </a:r>
            <a:r>
              <a:rPr lang="es-MX" dirty="0" smtClean="0">
                <a:solidFill>
                  <a:schemeClr val="tx2">
                    <a:lumMod val="50000"/>
                  </a:schemeClr>
                </a:solidFill>
                <a:latin typeface="Century Gothic" panose="020B0502020202020204" pitchFamily="34" charset="0"/>
              </a:rPr>
              <a:t>acudir a un psicólogo profesional para </a:t>
            </a:r>
            <a:r>
              <a:rPr lang="es-MX" dirty="0">
                <a:solidFill>
                  <a:schemeClr val="tx2">
                    <a:lumMod val="50000"/>
                  </a:schemeClr>
                </a:solidFill>
                <a:latin typeface="Century Gothic" panose="020B0502020202020204" pitchFamily="34" charset="0"/>
              </a:rPr>
              <a:t>resolver sus dudas al </a:t>
            </a:r>
            <a:r>
              <a:rPr lang="es-MX" dirty="0" smtClean="0">
                <a:solidFill>
                  <a:schemeClr val="tx2">
                    <a:lumMod val="50000"/>
                  </a:schemeClr>
                </a:solidFill>
                <a:latin typeface="Century Gothic" panose="020B0502020202020204" pitchFamily="34" charset="0"/>
              </a:rPr>
              <a:t>respeto.</a:t>
            </a:r>
            <a:endParaRPr lang="es-MX" dirty="0">
              <a:solidFill>
                <a:schemeClr val="tx2">
                  <a:lumMod val="50000"/>
                </a:schemeClr>
              </a:solidFill>
              <a:latin typeface="Century Gothic" panose="020B0502020202020204" pitchFamily="34" charset="0"/>
            </a:endParaRPr>
          </a:p>
        </p:txBody>
      </p:sp>
      <p:grpSp>
        <p:nvGrpSpPr>
          <p:cNvPr id="312" name="Google Shape;3712;p37"/>
          <p:cNvGrpSpPr/>
          <p:nvPr/>
        </p:nvGrpSpPr>
        <p:grpSpPr>
          <a:xfrm rot="20923656">
            <a:off x="5378882" y="2411044"/>
            <a:ext cx="3608272" cy="3608215"/>
            <a:chOff x="709837" y="-1069899"/>
            <a:chExt cx="3608187" cy="3608130"/>
          </a:xfrm>
        </p:grpSpPr>
        <p:grpSp>
          <p:nvGrpSpPr>
            <p:cNvPr id="313" name="Google Shape;3713;p37"/>
            <p:cNvGrpSpPr/>
            <p:nvPr/>
          </p:nvGrpSpPr>
          <p:grpSpPr>
            <a:xfrm rot="4221603">
              <a:off x="1102236" y="-677576"/>
              <a:ext cx="2823389" cy="2823483"/>
              <a:chOff x="5683602" y="533515"/>
              <a:chExt cx="2823459" cy="2823553"/>
            </a:xfrm>
          </p:grpSpPr>
          <p:sp>
            <p:nvSpPr>
              <p:cNvPr id="329" name="Google Shape;3714;p37"/>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715;p37"/>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716;p37"/>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717;p37"/>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718;p37"/>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719;p37"/>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720;p37"/>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721;p37"/>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722;p37"/>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723;p37"/>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724;p37"/>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725;p37"/>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726;p37"/>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727;p37"/>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728;p37"/>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729;p37"/>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730;p37"/>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731;p37"/>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732;p37"/>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733;p37"/>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734;p37"/>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735;p37"/>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736;p37"/>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737;p37"/>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738;p37"/>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739;p37"/>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740;p37"/>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741;p37"/>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742;p37"/>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743;p37"/>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744;p37"/>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745;p37"/>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746;p37"/>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747;p37"/>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748;p37"/>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749;p37"/>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750;p37"/>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751;p37"/>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752;p37"/>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753;p37"/>
            <p:cNvGrpSpPr/>
            <p:nvPr/>
          </p:nvGrpSpPr>
          <p:grpSpPr>
            <a:xfrm rot="-899960">
              <a:off x="1641964" y="251179"/>
              <a:ext cx="1137138" cy="1137138"/>
              <a:chOff x="6521315" y="1678098"/>
              <a:chExt cx="1137172" cy="1137172"/>
            </a:xfrm>
          </p:grpSpPr>
          <p:sp>
            <p:nvSpPr>
              <p:cNvPr id="315" name="Google Shape;3754;p37"/>
              <p:cNvSpPr/>
              <p:nvPr/>
            </p:nvSpPr>
            <p:spPr>
              <a:xfrm rot="2700000">
                <a:off x="6679488" y="1855180"/>
                <a:ext cx="818096" cy="780559"/>
              </a:xfrm>
              <a:custGeom>
                <a:avLst/>
                <a:gdLst/>
                <a:ahLst/>
                <a:cxnLst/>
                <a:rect l="l" t="t" r="r" b="b"/>
                <a:pathLst>
                  <a:path w="37094" h="35392" extrusionOk="0">
                    <a:moveTo>
                      <a:pt x="25645" y="1"/>
                    </a:moveTo>
                    <a:cubicBezTo>
                      <a:pt x="24001" y="1"/>
                      <a:pt x="22379" y="432"/>
                      <a:pt x="21015" y="1357"/>
                    </a:cubicBezTo>
                    <a:cubicBezTo>
                      <a:pt x="18547" y="3025"/>
                      <a:pt x="17313" y="5927"/>
                      <a:pt x="16679" y="8863"/>
                    </a:cubicBezTo>
                    <a:cubicBezTo>
                      <a:pt x="14501" y="7199"/>
                      <a:pt x="11994" y="5919"/>
                      <a:pt x="9356" y="5919"/>
                    </a:cubicBezTo>
                    <a:cubicBezTo>
                      <a:pt x="9085" y="5919"/>
                      <a:pt x="8813" y="5932"/>
                      <a:pt x="8540" y="5960"/>
                    </a:cubicBezTo>
                    <a:cubicBezTo>
                      <a:pt x="5037" y="6294"/>
                      <a:pt x="2068" y="9129"/>
                      <a:pt x="1034" y="12465"/>
                    </a:cubicBezTo>
                    <a:cubicBezTo>
                      <a:pt x="0" y="15834"/>
                      <a:pt x="734" y="19570"/>
                      <a:pt x="2435" y="22606"/>
                    </a:cubicBezTo>
                    <a:cubicBezTo>
                      <a:pt x="4137" y="25675"/>
                      <a:pt x="6772" y="28143"/>
                      <a:pt x="9641" y="30144"/>
                    </a:cubicBezTo>
                    <a:cubicBezTo>
                      <a:pt x="13176" y="32680"/>
                      <a:pt x="18347" y="34181"/>
                      <a:pt x="23017" y="35248"/>
                    </a:cubicBezTo>
                    <a:cubicBezTo>
                      <a:pt x="23436" y="35345"/>
                      <a:pt x="23860" y="35392"/>
                      <a:pt x="24280" y="35392"/>
                    </a:cubicBezTo>
                    <a:cubicBezTo>
                      <a:pt x="26028" y="35392"/>
                      <a:pt x="27712" y="34579"/>
                      <a:pt x="28788" y="33180"/>
                    </a:cubicBezTo>
                    <a:cubicBezTo>
                      <a:pt x="31690" y="29310"/>
                      <a:pt x="34658" y="24841"/>
                      <a:pt x="35759" y="20604"/>
                    </a:cubicBezTo>
                    <a:cubicBezTo>
                      <a:pt x="36660" y="17202"/>
                      <a:pt x="37093" y="13633"/>
                      <a:pt x="36426" y="10197"/>
                    </a:cubicBezTo>
                    <a:cubicBezTo>
                      <a:pt x="35759" y="6728"/>
                      <a:pt x="33891" y="3425"/>
                      <a:pt x="30956" y="1557"/>
                    </a:cubicBezTo>
                    <a:cubicBezTo>
                      <a:pt x="29382" y="549"/>
                      <a:pt x="27499" y="1"/>
                      <a:pt x="25645"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755;p37"/>
              <p:cNvSpPr/>
              <p:nvPr/>
            </p:nvSpPr>
            <p:spPr>
              <a:xfrm rot="2700000">
                <a:off x="6679750" y="1852732"/>
                <a:ext cx="820301" cy="787903"/>
              </a:xfrm>
              <a:custGeom>
                <a:avLst/>
                <a:gdLst/>
                <a:ahLst/>
                <a:cxnLst/>
                <a:rect l="l" t="t" r="r" b="b"/>
                <a:pathLst>
                  <a:path w="37194" h="35725" extrusionOk="0">
                    <a:moveTo>
                      <a:pt x="25632" y="378"/>
                    </a:moveTo>
                    <a:cubicBezTo>
                      <a:pt x="28130" y="378"/>
                      <a:pt x="30610" y="1420"/>
                      <a:pt x="32424" y="3163"/>
                    </a:cubicBezTo>
                    <a:cubicBezTo>
                      <a:pt x="35126" y="5764"/>
                      <a:pt x="36393" y="9467"/>
                      <a:pt x="36527" y="13136"/>
                    </a:cubicBezTo>
                    <a:cubicBezTo>
                      <a:pt x="36560" y="15305"/>
                      <a:pt x="36327" y="17440"/>
                      <a:pt x="35860" y="19541"/>
                    </a:cubicBezTo>
                    <a:cubicBezTo>
                      <a:pt x="35426" y="21476"/>
                      <a:pt x="34725" y="23344"/>
                      <a:pt x="33858" y="25112"/>
                    </a:cubicBezTo>
                    <a:cubicBezTo>
                      <a:pt x="32891" y="26946"/>
                      <a:pt x="31823" y="28714"/>
                      <a:pt x="30623" y="30415"/>
                    </a:cubicBezTo>
                    <a:cubicBezTo>
                      <a:pt x="30022" y="31249"/>
                      <a:pt x="29422" y="32083"/>
                      <a:pt x="28821" y="32917"/>
                    </a:cubicBezTo>
                    <a:cubicBezTo>
                      <a:pt x="28288" y="33651"/>
                      <a:pt x="27620" y="34252"/>
                      <a:pt x="26820" y="34719"/>
                    </a:cubicBezTo>
                    <a:cubicBezTo>
                      <a:pt x="26086" y="35085"/>
                      <a:pt x="25252" y="35319"/>
                      <a:pt x="24418" y="35352"/>
                    </a:cubicBezTo>
                    <a:cubicBezTo>
                      <a:pt x="23484" y="35319"/>
                      <a:pt x="22550" y="35152"/>
                      <a:pt x="21683" y="34885"/>
                    </a:cubicBezTo>
                    <a:cubicBezTo>
                      <a:pt x="19781" y="34418"/>
                      <a:pt x="17880" y="33885"/>
                      <a:pt x="16045" y="33251"/>
                    </a:cubicBezTo>
                    <a:cubicBezTo>
                      <a:pt x="14278" y="32650"/>
                      <a:pt x="12543" y="31850"/>
                      <a:pt x="10908" y="30916"/>
                    </a:cubicBezTo>
                    <a:cubicBezTo>
                      <a:pt x="9341" y="29948"/>
                      <a:pt x="7840" y="28814"/>
                      <a:pt x="6472" y="27547"/>
                    </a:cubicBezTo>
                    <a:cubicBezTo>
                      <a:pt x="3670" y="24945"/>
                      <a:pt x="1468" y="21643"/>
                      <a:pt x="868" y="17773"/>
                    </a:cubicBezTo>
                    <a:cubicBezTo>
                      <a:pt x="568" y="15905"/>
                      <a:pt x="735" y="13970"/>
                      <a:pt x="1368" y="12169"/>
                    </a:cubicBezTo>
                    <a:cubicBezTo>
                      <a:pt x="1969" y="10601"/>
                      <a:pt x="2936" y="9234"/>
                      <a:pt x="4204" y="8166"/>
                    </a:cubicBezTo>
                    <a:cubicBezTo>
                      <a:pt x="5471" y="7099"/>
                      <a:pt x="7006" y="6432"/>
                      <a:pt x="8674" y="6265"/>
                    </a:cubicBezTo>
                    <a:cubicBezTo>
                      <a:pt x="8842" y="6256"/>
                      <a:pt x="9011" y="6252"/>
                      <a:pt x="9179" y="6252"/>
                    </a:cubicBezTo>
                    <a:cubicBezTo>
                      <a:pt x="10910" y="6252"/>
                      <a:pt x="12624" y="6718"/>
                      <a:pt x="14144" y="7599"/>
                    </a:cubicBezTo>
                    <a:cubicBezTo>
                      <a:pt x="14962" y="8057"/>
                      <a:pt x="15748" y="8580"/>
                      <a:pt x="16502" y="9166"/>
                    </a:cubicBezTo>
                    <a:lnTo>
                      <a:pt x="16502" y="9166"/>
                    </a:lnTo>
                    <a:cubicBezTo>
                      <a:pt x="16514" y="9178"/>
                      <a:pt x="16527" y="9188"/>
                      <a:pt x="16541" y="9197"/>
                    </a:cubicBezTo>
                    <a:lnTo>
                      <a:pt x="16541" y="9197"/>
                    </a:lnTo>
                    <a:cubicBezTo>
                      <a:pt x="16543" y="9198"/>
                      <a:pt x="16544" y="9199"/>
                      <a:pt x="16546" y="9200"/>
                    </a:cubicBezTo>
                    <a:cubicBezTo>
                      <a:pt x="16577" y="9221"/>
                      <a:pt x="16609" y="9231"/>
                      <a:pt x="16639" y="9231"/>
                    </a:cubicBezTo>
                    <a:lnTo>
                      <a:pt x="16639" y="9231"/>
                    </a:lnTo>
                    <a:cubicBezTo>
                      <a:pt x="16648" y="9232"/>
                      <a:pt x="16658" y="9233"/>
                      <a:pt x="16668" y="9233"/>
                    </a:cubicBezTo>
                    <a:cubicBezTo>
                      <a:pt x="16746" y="9233"/>
                      <a:pt x="16820" y="9193"/>
                      <a:pt x="16846" y="9100"/>
                    </a:cubicBezTo>
                    <a:cubicBezTo>
                      <a:pt x="17580" y="5731"/>
                      <a:pt x="19214" y="2195"/>
                      <a:pt x="22684" y="894"/>
                    </a:cubicBezTo>
                    <a:cubicBezTo>
                      <a:pt x="23642" y="543"/>
                      <a:pt x="24639" y="378"/>
                      <a:pt x="25632" y="378"/>
                    </a:cubicBezTo>
                    <a:close/>
                    <a:moveTo>
                      <a:pt x="25687" y="0"/>
                    </a:moveTo>
                    <a:cubicBezTo>
                      <a:pt x="25443" y="0"/>
                      <a:pt x="25198" y="9"/>
                      <a:pt x="24952" y="27"/>
                    </a:cubicBezTo>
                    <a:cubicBezTo>
                      <a:pt x="23151" y="127"/>
                      <a:pt x="21449" y="828"/>
                      <a:pt x="20082" y="1995"/>
                    </a:cubicBezTo>
                    <a:cubicBezTo>
                      <a:pt x="18781" y="3196"/>
                      <a:pt x="17780" y="4730"/>
                      <a:pt x="17213" y="6398"/>
                    </a:cubicBezTo>
                    <a:cubicBezTo>
                      <a:pt x="16919" y="7164"/>
                      <a:pt x="16702" y="7903"/>
                      <a:pt x="16518" y="8686"/>
                    </a:cubicBezTo>
                    <a:lnTo>
                      <a:pt x="16518" y="8686"/>
                    </a:lnTo>
                    <a:cubicBezTo>
                      <a:pt x="15004" y="7510"/>
                      <a:pt x="13285" y="6639"/>
                      <a:pt x="11476" y="6131"/>
                    </a:cubicBezTo>
                    <a:cubicBezTo>
                      <a:pt x="10780" y="5948"/>
                      <a:pt x="10070" y="5857"/>
                      <a:pt x="9360" y="5857"/>
                    </a:cubicBezTo>
                    <a:cubicBezTo>
                      <a:pt x="8264" y="5857"/>
                      <a:pt x="7171" y="6073"/>
                      <a:pt x="6138" y="6498"/>
                    </a:cubicBezTo>
                    <a:cubicBezTo>
                      <a:pt x="2869" y="7899"/>
                      <a:pt x="768" y="11168"/>
                      <a:pt x="401" y="14638"/>
                    </a:cubicBezTo>
                    <a:cubicBezTo>
                      <a:pt x="1" y="18640"/>
                      <a:pt x="1602" y="22577"/>
                      <a:pt x="4137" y="25612"/>
                    </a:cubicBezTo>
                    <a:cubicBezTo>
                      <a:pt x="5371" y="27113"/>
                      <a:pt x="6806" y="28447"/>
                      <a:pt x="8373" y="29648"/>
                    </a:cubicBezTo>
                    <a:cubicBezTo>
                      <a:pt x="9908" y="30816"/>
                      <a:pt x="11542" y="31783"/>
                      <a:pt x="13277" y="32550"/>
                    </a:cubicBezTo>
                    <a:cubicBezTo>
                      <a:pt x="15111" y="33384"/>
                      <a:pt x="17013" y="34051"/>
                      <a:pt x="18948" y="34585"/>
                    </a:cubicBezTo>
                    <a:cubicBezTo>
                      <a:pt x="19948" y="34852"/>
                      <a:pt x="20916" y="35119"/>
                      <a:pt x="21916" y="35352"/>
                    </a:cubicBezTo>
                    <a:cubicBezTo>
                      <a:pt x="22696" y="35592"/>
                      <a:pt x="23530" y="35724"/>
                      <a:pt x="24369" y="35724"/>
                    </a:cubicBezTo>
                    <a:cubicBezTo>
                      <a:pt x="24463" y="35724"/>
                      <a:pt x="24557" y="35723"/>
                      <a:pt x="24652" y="35719"/>
                    </a:cubicBezTo>
                    <a:cubicBezTo>
                      <a:pt x="26386" y="35586"/>
                      <a:pt x="27987" y="34685"/>
                      <a:pt x="29021" y="33284"/>
                    </a:cubicBezTo>
                    <a:cubicBezTo>
                      <a:pt x="30356" y="31550"/>
                      <a:pt x="31590" y="29748"/>
                      <a:pt x="32724" y="27914"/>
                    </a:cubicBezTo>
                    <a:cubicBezTo>
                      <a:pt x="33825" y="26146"/>
                      <a:pt x="34759" y="24278"/>
                      <a:pt x="35459" y="22310"/>
                    </a:cubicBezTo>
                    <a:cubicBezTo>
                      <a:pt x="36160" y="20275"/>
                      <a:pt x="36593" y="18173"/>
                      <a:pt x="36794" y="16039"/>
                    </a:cubicBezTo>
                    <a:cubicBezTo>
                      <a:pt x="37194" y="12069"/>
                      <a:pt x="36527" y="7933"/>
                      <a:pt x="34192" y="4630"/>
                    </a:cubicBezTo>
                    <a:cubicBezTo>
                      <a:pt x="33158" y="3163"/>
                      <a:pt x="31790" y="1928"/>
                      <a:pt x="30189" y="1094"/>
                    </a:cubicBezTo>
                    <a:cubicBezTo>
                      <a:pt x="28802" y="372"/>
                      <a:pt x="27265" y="0"/>
                      <a:pt x="256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756;p37"/>
              <p:cNvSpPr/>
              <p:nvPr/>
            </p:nvSpPr>
            <p:spPr>
              <a:xfrm rot="2700000">
                <a:off x="7282858" y="2077145"/>
                <a:ext cx="43426" cy="36743"/>
              </a:xfrm>
              <a:custGeom>
                <a:avLst/>
                <a:gdLst/>
                <a:ahLst/>
                <a:cxnLst/>
                <a:rect l="l" t="t" r="r" b="b"/>
                <a:pathLst>
                  <a:path w="1969" h="1666" extrusionOk="0">
                    <a:moveTo>
                      <a:pt x="856" y="1"/>
                    </a:moveTo>
                    <a:cubicBezTo>
                      <a:pt x="420" y="1"/>
                      <a:pt x="0" y="331"/>
                      <a:pt x="0" y="831"/>
                    </a:cubicBezTo>
                    <a:cubicBezTo>
                      <a:pt x="0" y="1298"/>
                      <a:pt x="367" y="1665"/>
                      <a:pt x="834" y="1665"/>
                    </a:cubicBezTo>
                    <a:cubicBezTo>
                      <a:pt x="1568" y="1665"/>
                      <a:pt x="1968" y="765"/>
                      <a:pt x="1434" y="231"/>
                    </a:cubicBezTo>
                    <a:cubicBezTo>
                      <a:pt x="1265" y="72"/>
                      <a:pt x="105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757;p37"/>
              <p:cNvSpPr/>
              <p:nvPr/>
            </p:nvSpPr>
            <p:spPr>
              <a:xfrm rot="2700000">
                <a:off x="7345367" y="2118709"/>
                <a:ext cx="189097" cy="80323"/>
              </a:xfrm>
              <a:custGeom>
                <a:avLst/>
                <a:gdLst/>
                <a:ahLst/>
                <a:cxnLst/>
                <a:rect l="l" t="t" r="r" b="b"/>
                <a:pathLst>
                  <a:path w="8574" h="3642" extrusionOk="0">
                    <a:moveTo>
                      <a:pt x="3898" y="0"/>
                    </a:moveTo>
                    <a:cubicBezTo>
                      <a:pt x="2625" y="0"/>
                      <a:pt x="1339" y="454"/>
                      <a:pt x="301" y="1392"/>
                    </a:cubicBezTo>
                    <a:cubicBezTo>
                      <a:pt x="1" y="1726"/>
                      <a:pt x="1" y="2259"/>
                      <a:pt x="301" y="2560"/>
                    </a:cubicBezTo>
                    <a:cubicBezTo>
                      <a:pt x="468" y="2726"/>
                      <a:pt x="685" y="2810"/>
                      <a:pt x="902" y="2810"/>
                    </a:cubicBezTo>
                    <a:cubicBezTo>
                      <a:pt x="1118" y="2810"/>
                      <a:pt x="1335" y="2726"/>
                      <a:pt x="1502" y="2560"/>
                    </a:cubicBezTo>
                    <a:lnTo>
                      <a:pt x="1502" y="2560"/>
                    </a:lnTo>
                    <a:lnTo>
                      <a:pt x="1469" y="2593"/>
                    </a:lnTo>
                    <a:lnTo>
                      <a:pt x="1469" y="2593"/>
                    </a:lnTo>
                    <a:lnTo>
                      <a:pt x="1669" y="2426"/>
                    </a:lnTo>
                    <a:lnTo>
                      <a:pt x="1669" y="2426"/>
                    </a:lnTo>
                    <a:cubicBezTo>
                      <a:pt x="1648" y="2447"/>
                      <a:pt x="1643" y="2455"/>
                      <a:pt x="1648" y="2455"/>
                    </a:cubicBezTo>
                    <a:cubicBezTo>
                      <a:pt x="1658" y="2455"/>
                      <a:pt x="1712" y="2416"/>
                      <a:pt x="1735" y="2393"/>
                    </a:cubicBezTo>
                    <a:cubicBezTo>
                      <a:pt x="1869" y="2293"/>
                      <a:pt x="2002" y="2193"/>
                      <a:pt x="2136" y="2126"/>
                    </a:cubicBezTo>
                    <a:cubicBezTo>
                      <a:pt x="2202" y="2093"/>
                      <a:pt x="2269" y="2059"/>
                      <a:pt x="2336" y="2026"/>
                    </a:cubicBezTo>
                    <a:lnTo>
                      <a:pt x="2469" y="1959"/>
                    </a:lnTo>
                    <a:lnTo>
                      <a:pt x="2603" y="1892"/>
                    </a:lnTo>
                    <a:lnTo>
                      <a:pt x="2836" y="1826"/>
                    </a:lnTo>
                    <a:cubicBezTo>
                      <a:pt x="2970" y="1792"/>
                      <a:pt x="3136" y="1759"/>
                      <a:pt x="3270" y="1726"/>
                    </a:cubicBezTo>
                    <a:lnTo>
                      <a:pt x="3503" y="1692"/>
                    </a:lnTo>
                    <a:lnTo>
                      <a:pt x="4437" y="1692"/>
                    </a:lnTo>
                    <a:lnTo>
                      <a:pt x="4571" y="1726"/>
                    </a:lnTo>
                    <a:lnTo>
                      <a:pt x="4804" y="1759"/>
                    </a:lnTo>
                    <a:cubicBezTo>
                      <a:pt x="4904" y="1792"/>
                      <a:pt x="5038" y="1826"/>
                      <a:pt x="5171" y="1892"/>
                    </a:cubicBezTo>
                    <a:cubicBezTo>
                      <a:pt x="5171" y="1892"/>
                      <a:pt x="5303" y="1949"/>
                      <a:pt x="5312" y="1949"/>
                    </a:cubicBezTo>
                    <a:cubicBezTo>
                      <a:pt x="5315" y="1949"/>
                      <a:pt x="5305" y="1943"/>
                      <a:pt x="5271" y="1926"/>
                    </a:cubicBezTo>
                    <a:lnTo>
                      <a:pt x="5271" y="1926"/>
                    </a:lnTo>
                    <a:cubicBezTo>
                      <a:pt x="5338" y="1959"/>
                      <a:pt x="5405" y="1959"/>
                      <a:pt x="5438" y="1993"/>
                    </a:cubicBezTo>
                    <a:cubicBezTo>
                      <a:pt x="5572" y="2059"/>
                      <a:pt x="5705" y="2126"/>
                      <a:pt x="5838" y="2226"/>
                    </a:cubicBezTo>
                    <a:cubicBezTo>
                      <a:pt x="5938" y="2293"/>
                      <a:pt x="6072" y="2359"/>
                      <a:pt x="6172" y="2426"/>
                    </a:cubicBezTo>
                    <a:cubicBezTo>
                      <a:pt x="6145" y="2413"/>
                      <a:pt x="6132" y="2408"/>
                      <a:pt x="6128" y="2408"/>
                    </a:cubicBezTo>
                    <a:cubicBezTo>
                      <a:pt x="6111" y="2408"/>
                      <a:pt x="6239" y="2493"/>
                      <a:pt x="6239" y="2493"/>
                    </a:cubicBezTo>
                    <a:lnTo>
                      <a:pt x="6439" y="2660"/>
                    </a:lnTo>
                    <a:cubicBezTo>
                      <a:pt x="6506" y="2760"/>
                      <a:pt x="6606" y="2860"/>
                      <a:pt x="6706" y="2960"/>
                    </a:cubicBezTo>
                    <a:cubicBezTo>
                      <a:pt x="6706" y="2960"/>
                      <a:pt x="6787" y="3057"/>
                      <a:pt x="6802" y="3071"/>
                    </a:cubicBezTo>
                    <a:lnTo>
                      <a:pt x="6802" y="3071"/>
                    </a:lnTo>
                    <a:lnTo>
                      <a:pt x="6906" y="3227"/>
                    </a:lnTo>
                    <a:cubicBezTo>
                      <a:pt x="7061" y="3494"/>
                      <a:pt x="7351" y="3642"/>
                      <a:pt x="7635" y="3642"/>
                    </a:cubicBezTo>
                    <a:cubicBezTo>
                      <a:pt x="7777" y="3642"/>
                      <a:pt x="7918" y="3605"/>
                      <a:pt x="8040" y="3527"/>
                    </a:cubicBezTo>
                    <a:cubicBezTo>
                      <a:pt x="8440" y="3293"/>
                      <a:pt x="8574" y="2793"/>
                      <a:pt x="8340" y="2393"/>
                    </a:cubicBezTo>
                    <a:cubicBezTo>
                      <a:pt x="7306" y="823"/>
                      <a:pt x="5614" y="0"/>
                      <a:pt x="3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758;p37"/>
              <p:cNvSpPr/>
              <p:nvPr/>
            </p:nvSpPr>
            <p:spPr>
              <a:xfrm rot="2700000">
                <a:off x="6754301" y="2431222"/>
                <a:ext cx="286887" cy="93357"/>
              </a:xfrm>
              <a:custGeom>
                <a:avLst/>
                <a:gdLst/>
                <a:ahLst/>
                <a:cxnLst/>
                <a:rect l="l" t="t" r="r" b="b"/>
                <a:pathLst>
                  <a:path w="13008" h="4233" extrusionOk="0">
                    <a:moveTo>
                      <a:pt x="318" y="0"/>
                    </a:moveTo>
                    <a:cubicBezTo>
                      <a:pt x="115" y="0"/>
                      <a:pt x="0" y="283"/>
                      <a:pt x="199" y="396"/>
                    </a:cubicBezTo>
                    <a:cubicBezTo>
                      <a:pt x="3167" y="2197"/>
                      <a:pt x="6436" y="3431"/>
                      <a:pt x="9872" y="3965"/>
                    </a:cubicBezTo>
                    <a:cubicBezTo>
                      <a:pt x="10806" y="4099"/>
                      <a:pt x="11774" y="4199"/>
                      <a:pt x="12741" y="4232"/>
                    </a:cubicBezTo>
                    <a:cubicBezTo>
                      <a:pt x="13008" y="4232"/>
                      <a:pt x="13008" y="3832"/>
                      <a:pt x="12741" y="3832"/>
                    </a:cubicBezTo>
                    <a:cubicBezTo>
                      <a:pt x="9339" y="3665"/>
                      <a:pt x="6003" y="2864"/>
                      <a:pt x="2934" y="1397"/>
                    </a:cubicBezTo>
                    <a:cubicBezTo>
                      <a:pt x="2067" y="996"/>
                      <a:pt x="1233" y="529"/>
                      <a:pt x="432" y="29"/>
                    </a:cubicBezTo>
                    <a:cubicBezTo>
                      <a:pt x="392" y="9"/>
                      <a:pt x="35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759;p37"/>
              <p:cNvSpPr/>
              <p:nvPr/>
            </p:nvSpPr>
            <p:spPr>
              <a:xfrm rot="2700000">
                <a:off x="7104378" y="2549637"/>
                <a:ext cx="48564" cy="58445"/>
              </a:xfrm>
              <a:custGeom>
                <a:avLst/>
                <a:gdLst/>
                <a:ahLst/>
                <a:cxnLst/>
                <a:rect l="l" t="t" r="r" b="b"/>
                <a:pathLst>
                  <a:path w="2202" h="2650" extrusionOk="0">
                    <a:moveTo>
                      <a:pt x="1955" y="0"/>
                    </a:moveTo>
                    <a:cubicBezTo>
                      <a:pt x="1886" y="0"/>
                      <a:pt x="1823" y="37"/>
                      <a:pt x="1802" y="102"/>
                    </a:cubicBezTo>
                    <a:lnTo>
                      <a:pt x="67" y="2337"/>
                    </a:lnTo>
                    <a:cubicBezTo>
                      <a:pt x="0" y="2437"/>
                      <a:pt x="34" y="2570"/>
                      <a:pt x="134" y="2637"/>
                    </a:cubicBezTo>
                    <a:cubicBezTo>
                      <a:pt x="159" y="2645"/>
                      <a:pt x="186" y="2649"/>
                      <a:pt x="214" y="2649"/>
                    </a:cubicBezTo>
                    <a:cubicBezTo>
                      <a:pt x="296" y="2649"/>
                      <a:pt x="384" y="2612"/>
                      <a:pt x="434" y="2537"/>
                    </a:cubicBezTo>
                    <a:lnTo>
                      <a:pt x="2135" y="302"/>
                    </a:lnTo>
                    <a:cubicBezTo>
                      <a:pt x="2202" y="202"/>
                      <a:pt x="2169" y="68"/>
                      <a:pt x="2068" y="35"/>
                    </a:cubicBezTo>
                    <a:cubicBezTo>
                      <a:pt x="2033" y="11"/>
                      <a:pt x="1993" y="0"/>
                      <a:pt x="19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760;p37"/>
              <p:cNvSpPr/>
              <p:nvPr/>
            </p:nvSpPr>
            <p:spPr>
              <a:xfrm rot="2700000">
                <a:off x="7051211" y="2583711"/>
                <a:ext cx="12527" cy="8844"/>
              </a:xfrm>
              <a:custGeom>
                <a:avLst/>
                <a:gdLst/>
                <a:ahLst/>
                <a:cxnLst/>
                <a:rect l="l" t="t" r="r" b="b"/>
                <a:pathLst>
                  <a:path w="568" h="401" extrusionOk="0">
                    <a:moveTo>
                      <a:pt x="301" y="0"/>
                    </a:moveTo>
                    <a:cubicBezTo>
                      <a:pt x="1" y="0"/>
                      <a:pt x="1" y="401"/>
                      <a:pt x="301" y="401"/>
                    </a:cubicBezTo>
                    <a:cubicBezTo>
                      <a:pt x="568" y="401"/>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761;p37"/>
              <p:cNvSpPr/>
              <p:nvPr/>
            </p:nvSpPr>
            <p:spPr>
              <a:xfrm rot="2700000">
                <a:off x="6901955" y="1866250"/>
                <a:ext cx="77831" cy="148340"/>
              </a:xfrm>
              <a:custGeom>
                <a:avLst/>
                <a:gdLst/>
                <a:ahLst/>
                <a:cxnLst/>
                <a:rect l="l" t="t" r="r" b="b"/>
                <a:pathLst>
                  <a:path w="3529" h="6726" extrusionOk="0">
                    <a:moveTo>
                      <a:pt x="3243" y="0"/>
                    </a:moveTo>
                    <a:cubicBezTo>
                      <a:pt x="3208" y="0"/>
                      <a:pt x="3172" y="13"/>
                      <a:pt x="3136" y="43"/>
                    </a:cubicBezTo>
                    <a:cubicBezTo>
                      <a:pt x="1068" y="1510"/>
                      <a:pt x="1" y="4045"/>
                      <a:pt x="434" y="6581"/>
                    </a:cubicBezTo>
                    <a:cubicBezTo>
                      <a:pt x="447" y="6682"/>
                      <a:pt x="513" y="6726"/>
                      <a:pt x="588" y="6726"/>
                    </a:cubicBezTo>
                    <a:cubicBezTo>
                      <a:pt x="710" y="6726"/>
                      <a:pt x="855" y="6612"/>
                      <a:pt x="835" y="6447"/>
                    </a:cubicBezTo>
                    <a:cubicBezTo>
                      <a:pt x="468" y="4145"/>
                      <a:pt x="1435" y="1777"/>
                      <a:pt x="3336" y="409"/>
                    </a:cubicBezTo>
                    <a:cubicBezTo>
                      <a:pt x="3528" y="272"/>
                      <a:pt x="3405" y="0"/>
                      <a:pt x="32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762;p37"/>
              <p:cNvSpPr/>
              <p:nvPr/>
            </p:nvSpPr>
            <p:spPr>
              <a:xfrm rot="2700000">
                <a:off x="6841678" y="2005482"/>
                <a:ext cx="11799" cy="8866"/>
              </a:xfrm>
              <a:custGeom>
                <a:avLst/>
                <a:gdLst/>
                <a:ahLst/>
                <a:cxnLst/>
                <a:rect l="l" t="t" r="r" b="b"/>
                <a:pathLst>
                  <a:path w="535" h="402" extrusionOk="0">
                    <a:moveTo>
                      <a:pt x="267" y="1"/>
                    </a:moveTo>
                    <a:cubicBezTo>
                      <a:pt x="0" y="1"/>
                      <a:pt x="0" y="401"/>
                      <a:pt x="267" y="401"/>
                    </a:cubicBezTo>
                    <a:cubicBezTo>
                      <a:pt x="534" y="401"/>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763;p37"/>
              <p:cNvSpPr/>
              <p:nvPr/>
            </p:nvSpPr>
            <p:spPr>
              <a:xfrm rot="2700000">
                <a:off x="6923484" y="1942013"/>
                <a:ext cx="19893" cy="56703"/>
              </a:xfrm>
              <a:custGeom>
                <a:avLst/>
                <a:gdLst/>
                <a:ahLst/>
                <a:cxnLst/>
                <a:rect l="l" t="t" r="r" b="b"/>
                <a:pathLst>
                  <a:path w="902" h="2571" extrusionOk="0">
                    <a:moveTo>
                      <a:pt x="686" y="1"/>
                    </a:moveTo>
                    <a:cubicBezTo>
                      <a:pt x="615" y="1"/>
                      <a:pt x="544" y="38"/>
                      <a:pt x="501" y="102"/>
                    </a:cubicBezTo>
                    <a:cubicBezTo>
                      <a:pt x="167" y="803"/>
                      <a:pt x="0" y="1603"/>
                      <a:pt x="67" y="2371"/>
                    </a:cubicBezTo>
                    <a:cubicBezTo>
                      <a:pt x="67" y="2504"/>
                      <a:pt x="167" y="2571"/>
                      <a:pt x="267" y="2571"/>
                    </a:cubicBezTo>
                    <a:cubicBezTo>
                      <a:pt x="367" y="2571"/>
                      <a:pt x="467" y="2504"/>
                      <a:pt x="467" y="2371"/>
                    </a:cubicBezTo>
                    <a:cubicBezTo>
                      <a:pt x="434" y="1670"/>
                      <a:pt x="567" y="970"/>
                      <a:pt x="868" y="302"/>
                    </a:cubicBezTo>
                    <a:cubicBezTo>
                      <a:pt x="901" y="202"/>
                      <a:pt x="868" y="102"/>
                      <a:pt x="801" y="36"/>
                    </a:cubicBezTo>
                    <a:cubicBezTo>
                      <a:pt x="766" y="12"/>
                      <a:pt x="726" y="1"/>
                      <a:pt x="6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764;p37"/>
              <p:cNvSpPr/>
              <p:nvPr/>
            </p:nvSpPr>
            <p:spPr>
              <a:xfrm rot="2700000">
                <a:off x="6999675" y="2457132"/>
                <a:ext cx="11049" cy="41948"/>
              </a:xfrm>
              <a:custGeom>
                <a:avLst/>
                <a:gdLst/>
                <a:ahLst/>
                <a:cxnLst/>
                <a:rect l="l" t="t" r="r" b="b"/>
                <a:pathLst>
                  <a:path w="501" h="1902" extrusionOk="0">
                    <a:moveTo>
                      <a:pt x="301" y="0"/>
                    </a:moveTo>
                    <a:cubicBezTo>
                      <a:pt x="167" y="0"/>
                      <a:pt x="67" y="100"/>
                      <a:pt x="67" y="234"/>
                    </a:cubicBezTo>
                    <a:lnTo>
                      <a:pt x="0" y="1668"/>
                    </a:lnTo>
                    <a:cubicBezTo>
                      <a:pt x="0" y="1802"/>
                      <a:pt x="67" y="1902"/>
                      <a:pt x="201" y="1902"/>
                    </a:cubicBezTo>
                    <a:cubicBezTo>
                      <a:pt x="301" y="1902"/>
                      <a:pt x="401" y="1802"/>
                      <a:pt x="401" y="1668"/>
                    </a:cubicBezTo>
                    <a:lnTo>
                      <a:pt x="501" y="234"/>
                    </a:lnTo>
                    <a:cubicBezTo>
                      <a:pt x="501" y="100"/>
                      <a:pt x="401"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765;p37"/>
              <p:cNvSpPr/>
              <p:nvPr/>
            </p:nvSpPr>
            <p:spPr>
              <a:xfrm rot="2700000">
                <a:off x="7017683" y="2481452"/>
                <a:ext cx="8844" cy="37537"/>
              </a:xfrm>
              <a:custGeom>
                <a:avLst/>
                <a:gdLst/>
                <a:ahLst/>
                <a:cxnLst/>
                <a:rect l="l" t="t" r="r" b="b"/>
                <a:pathLst>
                  <a:path w="401" h="1702" extrusionOk="0">
                    <a:moveTo>
                      <a:pt x="201" y="0"/>
                    </a:moveTo>
                    <a:cubicBezTo>
                      <a:pt x="100" y="0"/>
                      <a:pt x="0" y="67"/>
                      <a:pt x="0" y="200"/>
                    </a:cubicBezTo>
                    <a:lnTo>
                      <a:pt x="0" y="1501"/>
                    </a:lnTo>
                    <a:cubicBezTo>
                      <a:pt x="0" y="1635"/>
                      <a:pt x="100" y="1701"/>
                      <a:pt x="201" y="1701"/>
                    </a:cubicBezTo>
                    <a:cubicBezTo>
                      <a:pt x="301" y="1701"/>
                      <a:pt x="401" y="1635"/>
                      <a:pt x="401" y="1501"/>
                    </a:cubicBezTo>
                    <a:lnTo>
                      <a:pt x="401" y="200"/>
                    </a:lnTo>
                    <a:cubicBezTo>
                      <a:pt x="401" y="67"/>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766;p37"/>
              <p:cNvSpPr/>
              <p:nvPr/>
            </p:nvSpPr>
            <p:spPr>
              <a:xfrm rot="2700000">
                <a:off x="7093305" y="1966024"/>
                <a:ext cx="18548" cy="30171"/>
              </a:xfrm>
              <a:custGeom>
                <a:avLst/>
                <a:gdLst/>
                <a:ahLst/>
                <a:cxnLst/>
                <a:rect l="l" t="t" r="r" b="b"/>
                <a:pathLst>
                  <a:path w="841" h="1368" extrusionOk="0">
                    <a:moveTo>
                      <a:pt x="606" y="1"/>
                    </a:moveTo>
                    <a:cubicBezTo>
                      <a:pt x="507" y="1"/>
                      <a:pt x="434" y="60"/>
                      <a:pt x="407" y="143"/>
                    </a:cubicBezTo>
                    <a:lnTo>
                      <a:pt x="40" y="1110"/>
                    </a:lnTo>
                    <a:cubicBezTo>
                      <a:pt x="0" y="1268"/>
                      <a:pt x="136" y="1367"/>
                      <a:pt x="267" y="1367"/>
                    </a:cubicBezTo>
                    <a:cubicBezTo>
                      <a:pt x="357" y="1367"/>
                      <a:pt x="446" y="1319"/>
                      <a:pt x="474" y="1210"/>
                    </a:cubicBezTo>
                    <a:lnTo>
                      <a:pt x="807" y="276"/>
                    </a:lnTo>
                    <a:cubicBezTo>
                      <a:pt x="840" y="143"/>
                      <a:pt x="774" y="43"/>
                      <a:pt x="674" y="9"/>
                    </a:cubicBezTo>
                    <a:cubicBezTo>
                      <a:pt x="650" y="3"/>
                      <a:pt x="627" y="1"/>
                      <a:pt x="6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767;p37"/>
              <p:cNvSpPr/>
              <p:nvPr/>
            </p:nvSpPr>
            <p:spPr>
              <a:xfrm rot="2700000">
                <a:off x="7105810" y="1983563"/>
                <a:ext cx="17820" cy="30480"/>
              </a:xfrm>
              <a:custGeom>
                <a:avLst/>
                <a:gdLst/>
                <a:ahLst/>
                <a:cxnLst/>
                <a:rect l="l" t="t" r="r" b="b"/>
                <a:pathLst>
                  <a:path w="808" h="1382" extrusionOk="0">
                    <a:moveTo>
                      <a:pt x="558" y="1"/>
                    </a:moveTo>
                    <a:cubicBezTo>
                      <a:pt x="475" y="1"/>
                      <a:pt x="395" y="51"/>
                      <a:pt x="368" y="172"/>
                    </a:cubicBezTo>
                    <a:lnTo>
                      <a:pt x="34" y="1106"/>
                    </a:lnTo>
                    <a:cubicBezTo>
                      <a:pt x="1" y="1206"/>
                      <a:pt x="68" y="1339"/>
                      <a:pt x="168" y="1373"/>
                    </a:cubicBezTo>
                    <a:cubicBezTo>
                      <a:pt x="185" y="1378"/>
                      <a:pt x="203" y="1381"/>
                      <a:pt x="221" y="1381"/>
                    </a:cubicBezTo>
                    <a:cubicBezTo>
                      <a:pt x="311" y="1381"/>
                      <a:pt x="407" y="1316"/>
                      <a:pt x="435" y="1206"/>
                    </a:cubicBezTo>
                    <a:cubicBezTo>
                      <a:pt x="535" y="906"/>
                      <a:pt x="668" y="606"/>
                      <a:pt x="768" y="272"/>
                    </a:cubicBezTo>
                    <a:cubicBezTo>
                      <a:pt x="808" y="112"/>
                      <a:pt x="681" y="1"/>
                      <a:pt x="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872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2" name="Título 1"/>
          <p:cNvSpPr>
            <a:spLocks noGrp="1"/>
          </p:cNvSpPr>
          <p:nvPr>
            <p:ph type="title"/>
          </p:nvPr>
        </p:nvSpPr>
        <p:spPr>
          <a:xfrm>
            <a:off x="428060" y="277835"/>
            <a:ext cx="8244315" cy="572700"/>
          </a:xfrm>
        </p:spPr>
        <p:txBody>
          <a:bodyPr/>
          <a:lstStyle/>
          <a:p>
            <a:pPr algn="just"/>
            <a:r>
              <a:rPr lang="es-MX" sz="2800" b="0" dirty="0">
                <a:latin typeface="Impact" panose="020B0806030902050204" pitchFamily="34" charset="0"/>
              </a:rPr>
              <a:t>Estamos </a:t>
            </a:r>
            <a:r>
              <a:rPr lang="es-MX" sz="2800" b="0" dirty="0">
                <a:solidFill>
                  <a:schemeClr val="tx1">
                    <a:lumMod val="40000"/>
                    <a:lumOff val="60000"/>
                  </a:schemeClr>
                </a:solidFill>
                <a:latin typeface="Impact" panose="020B0806030902050204" pitchFamily="34" charset="0"/>
              </a:rPr>
              <a:t>en</a:t>
            </a:r>
            <a:r>
              <a:rPr lang="es-MX" sz="2800" b="0" dirty="0">
                <a:latin typeface="Impact" panose="020B0806030902050204" pitchFamily="34" charset="0"/>
              </a:rPr>
              <a:t> el </a:t>
            </a:r>
            <a:r>
              <a:rPr lang="es-MX" sz="2800" b="0" dirty="0">
                <a:solidFill>
                  <a:schemeClr val="tx1">
                    <a:lumMod val="40000"/>
                    <a:lumOff val="60000"/>
                  </a:schemeClr>
                </a:solidFill>
                <a:latin typeface="Impact" panose="020B0806030902050204" pitchFamily="34" charset="0"/>
              </a:rPr>
              <a:t>siglo</a:t>
            </a:r>
            <a:r>
              <a:rPr lang="es-MX" sz="2800" b="0" dirty="0">
                <a:latin typeface="Impact" panose="020B0806030902050204" pitchFamily="34" charset="0"/>
              </a:rPr>
              <a:t> XXI </a:t>
            </a:r>
            <a:r>
              <a:rPr lang="es-MX" sz="2800" b="0" dirty="0">
                <a:solidFill>
                  <a:schemeClr val="tx1">
                    <a:lumMod val="40000"/>
                    <a:lumOff val="60000"/>
                  </a:schemeClr>
                </a:solidFill>
                <a:latin typeface="Impact" panose="020B0806030902050204" pitchFamily="34" charset="0"/>
              </a:rPr>
              <a:t>y</a:t>
            </a:r>
            <a:r>
              <a:rPr lang="es-MX" sz="2800" b="0" dirty="0">
                <a:latin typeface="Impact" panose="020B0806030902050204" pitchFamily="34" charset="0"/>
              </a:rPr>
              <a:t> hay </a:t>
            </a:r>
            <a:r>
              <a:rPr lang="es-MX" sz="2800" b="0" dirty="0">
                <a:solidFill>
                  <a:schemeClr val="tx1">
                    <a:lumMod val="40000"/>
                    <a:lumOff val="60000"/>
                  </a:schemeClr>
                </a:solidFill>
                <a:latin typeface="Impact" panose="020B0806030902050204" pitchFamily="34" charset="0"/>
              </a:rPr>
              <a:t>que</a:t>
            </a:r>
            <a:r>
              <a:rPr lang="es-MX" sz="2800" b="0" dirty="0">
                <a:latin typeface="Impact" panose="020B0806030902050204" pitchFamily="34" charset="0"/>
              </a:rPr>
              <a:t> modernizar </a:t>
            </a:r>
            <a:r>
              <a:rPr lang="es-MX" sz="2800" b="0" dirty="0">
                <a:solidFill>
                  <a:schemeClr val="tx1">
                    <a:lumMod val="40000"/>
                    <a:lumOff val="60000"/>
                  </a:schemeClr>
                </a:solidFill>
                <a:latin typeface="Impact" panose="020B0806030902050204" pitchFamily="34" charset="0"/>
              </a:rPr>
              <a:t>las</a:t>
            </a:r>
            <a:r>
              <a:rPr lang="es-MX" sz="2800" b="0" dirty="0">
                <a:latin typeface="Impact" panose="020B0806030902050204" pitchFamily="34" charset="0"/>
              </a:rPr>
              <a:t> conversaciones </a:t>
            </a:r>
            <a:r>
              <a:rPr lang="es-MX" sz="2800" dirty="0">
                <a:solidFill>
                  <a:schemeClr val="tx1">
                    <a:lumMod val="40000"/>
                    <a:lumOff val="60000"/>
                  </a:schemeClr>
                </a:solidFill>
                <a:latin typeface="Impact" panose="020B0806030902050204" pitchFamily="34" charset="0"/>
              </a:rPr>
              <a:t>sobre</a:t>
            </a:r>
            <a:r>
              <a:rPr lang="es-MX" sz="2800" dirty="0">
                <a:latin typeface="Impact" panose="020B0806030902050204" pitchFamily="34" charset="0"/>
              </a:rPr>
              <a:t> sexualidad</a:t>
            </a:r>
            <a:r>
              <a:rPr lang="es-MX" sz="2800" b="0" dirty="0">
                <a:latin typeface="Impact" panose="020B0806030902050204" pitchFamily="34" charset="0"/>
              </a:rPr>
              <a:t>, </a:t>
            </a:r>
            <a:r>
              <a:rPr lang="es-MX" sz="2800" b="0" dirty="0">
                <a:solidFill>
                  <a:schemeClr val="tx1">
                    <a:lumMod val="40000"/>
                    <a:lumOff val="60000"/>
                  </a:schemeClr>
                </a:solidFill>
                <a:latin typeface="Impact" panose="020B0806030902050204" pitchFamily="34" charset="0"/>
              </a:rPr>
              <a:t>así</a:t>
            </a:r>
            <a:r>
              <a:rPr lang="es-MX" sz="2800" b="0" dirty="0">
                <a:latin typeface="Impact" panose="020B0806030902050204" pitchFamily="34" charset="0"/>
              </a:rPr>
              <a:t> que </a:t>
            </a:r>
            <a:r>
              <a:rPr lang="es-MX" sz="2800" b="0" dirty="0">
                <a:solidFill>
                  <a:schemeClr val="tx1">
                    <a:lumMod val="40000"/>
                    <a:lumOff val="60000"/>
                  </a:schemeClr>
                </a:solidFill>
                <a:latin typeface="Impact" panose="020B0806030902050204" pitchFamily="34" charset="0"/>
              </a:rPr>
              <a:t>manos</a:t>
            </a:r>
            <a:r>
              <a:rPr lang="es-MX" sz="2800" b="0" dirty="0">
                <a:latin typeface="Impact" panose="020B0806030902050204" pitchFamily="34" charset="0"/>
              </a:rPr>
              <a:t> a </a:t>
            </a:r>
            <a:r>
              <a:rPr lang="es-MX" sz="2800" b="0" dirty="0">
                <a:solidFill>
                  <a:schemeClr val="tx1">
                    <a:lumMod val="40000"/>
                    <a:lumOff val="60000"/>
                  </a:schemeClr>
                </a:solidFill>
                <a:latin typeface="Impact" panose="020B0806030902050204" pitchFamily="34" charset="0"/>
              </a:rPr>
              <a:t>la</a:t>
            </a:r>
            <a:r>
              <a:rPr lang="es-MX" sz="2800" b="0" dirty="0">
                <a:latin typeface="Impact" panose="020B0806030902050204" pitchFamily="34" charset="0"/>
              </a:rPr>
              <a:t> obra </a:t>
            </a:r>
            <a:r>
              <a:rPr lang="es-MX" sz="2800" b="0" dirty="0">
                <a:solidFill>
                  <a:schemeClr val="tx1">
                    <a:lumMod val="40000"/>
                    <a:lumOff val="60000"/>
                  </a:schemeClr>
                </a:solidFill>
                <a:latin typeface="Impact" panose="020B0806030902050204" pitchFamily="34" charset="0"/>
              </a:rPr>
              <a:t>y</a:t>
            </a:r>
            <a:r>
              <a:rPr lang="es-MX" sz="2800" b="0" dirty="0">
                <a:latin typeface="Impact" panose="020B0806030902050204" pitchFamily="34" charset="0"/>
              </a:rPr>
              <a:t> sobre </a:t>
            </a:r>
            <a:r>
              <a:rPr lang="es-MX" sz="2800" b="0" dirty="0">
                <a:solidFill>
                  <a:schemeClr val="tx1">
                    <a:lumMod val="40000"/>
                    <a:lumOff val="60000"/>
                  </a:schemeClr>
                </a:solidFill>
                <a:latin typeface="Impact" panose="020B0806030902050204" pitchFamily="34" charset="0"/>
              </a:rPr>
              <a:t>todo,</a:t>
            </a:r>
            <a:r>
              <a:rPr lang="es-MX" sz="2800" b="0" dirty="0">
                <a:latin typeface="Impact" panose="020B0806030902050204" pitchFamily="34" charset="0"/>
              </a:rPr>
              <a:t> habla </a:t>
            </a:r>
            <a:r>
              <a:rPr lang="es-MX" sz="2800" b="0" dirty="0">
                <a:solidFill>
                  <a:schemeClr val="tx1">
                    <a:lumMod val="40000"/>
                    <a:lumOff val="60000"/>
                  </a:schemeClr>
                </a:solidFill>
                <a:latin typeface="Impact" panose="020B0806030902050204" pitchFamily="34" charset="0"/>
              </a:rPr>
              <a:t>todas</a:t>
            </a:r>
            <a:r>
              <a:rPr lang="es-MX" sz="2800" b="0" dirty="0">
                <a:latin typeface="Impact" panose="020B0806030902050204" pitchFamily="34" charset="0"/>
              </a:rPr>
              <a:t> las </a:t>
            </a:r>
            <a:r>
              <a:rPr lang="es-MX" sz="2800" b="0" dirty="0">
                <a:solidFill>
                  <a:schemeClr val="tx1">
                    <a:lumMod val="40000"/>
                    <a:lumOff val="60000"/>
                  </a:schemeClr>
                </a:solidFill>
                <a:latin typeface="Impact" panose="020B0806030902050204" pitchFamily="34" charset="0"/>
              </a:rPr>
              <a:t>veces</a:t>
            </a:r>
            <a:r>
              <a:rPr lang="es-MX" sz="2800" b="0" dirty="0">
                <a:latin typeface="Impact" panose="020B0806030902050204" pitchFamily="34" charset="0"/>
              </a:rPr>
              <a:t> que </a:t>
            </a:r>
            <a:r>
              <a:rPr lang="es-MX" sz="2800" b="0" dirty="0">
                <a:solidFill>
                  <a:schemeClr val="tx1">
                    <a:lumMod val="40000"/>
                    <a:lumOff val="60000"/>
                  </a:schemeClr>
                </a:solidFill>
                <a:latin typeface="Impact" panose="020B0806030902050204" pitchFamily="34" charset="0"/>
              </a:rPr>
              <a:t>sea</a:t>
            </a:r>
            <a:r>
              <a:rPr lang="es-MX" sz="2800" b="0" dirty="0">
                <a:latin typeface="Impact" panose="020B0806030902050204" pitchFamily="34" charset="0"/>
              </a:rPr>
              <a:t> necesario </a:t>
            </a:r>
            <a:r>
              <a:rPr lang="es-MX" sz="2800" b="0" dirty="0">
                <a:solidFill>
                  <a:schemeClr val="tx1">
                    <a:lumMod val="40000"/>
                    <a:lumOff val="60000"/>
                  </a:schemeClr>
                </a:solidFill>
                <a:latin typeface="Impact" panose="020B0806030902050204" pitchFamily="34" charset="0"/>
              </a:rPr>
              <a:t>hasta</a:t>
            </a:r>
            <a:r>
              <a:rPr lang="es-MX" sz="2800" b="0" dirty="0">
                <a:latin typeface="Impact" panose="020B0806030902050204" pitchFamily="34" charset="0"/>
              </a:rPr>
              <a:t> que </a:t>
            </a:r>
            <a:r>
              <a:rPr lang="es-MX" sz="2800" b="0" dirty="0">
                <a:solidFill>
                  <a:schemeClr val="tx1">
                    <a:lumMod val="40000"/>
                    <a:lumOff val="60000"/>
                  </a:schemeClr>
                </a:solidFill>
                <a:latin typeface="Impact" panose="020B0806030902050204" pitchFamily="34" charset="0"/>
              </a:rPr>
              <a:t>tu</a:t>
            </a:r>
            <a:r>
              <a:rPr lang="es-MX" sz="2800" b="0" dirty="0">
                <a:latin typeface="Impact" panose="020B0806030902050204" pitchFamily="34" charset="0"/>
              </a:rPr>
              <a:t> hijo/a </a:t>
            </a:r>
            <a:r>
              <a:rPr lang="es-MX" sz="2800" b="0" dirty="0">
                <a:solidFill>
                  <a:schemeClr val="tx1">
                    <a:lumMod val="40000"/>
                    <a:lumOff val="60000"/>
                  </a:schemeClr>
                </a:solidFill>
                <a:latin typeface="Impact" panose="020B0806030902050204" pitchFamily="34" charset="0"/>
              </a:rPr>
              <a:t>no</a:t>
            </a:r>
            <a:r>
              <a:rPr lang="es-MX" sz="2800" b="0" dirty="0">
                <a:latin typeface="Impact" panose="020B0806030902050204" pitchFamily="34" charset="0"/>
              </a:rPr>
              <a:t> tenga </a:t>
            </a:r>
            <a:r>
              <a:rPr lang="es-MX" sz="2800" b="0" dirty="0">
                <a:solidFill>
                  <a:schemeClr val="tx1">
                    <a:lumMod val="40000"/>
                    <a:lumOff val="60000"/>
                  </a:schemeClr>
                </a:solidFill>
                <a:latin typeface="Impact" panose="020B0806030902050204" pitchFamily="34" charset="0"/>
              </a:rPr>
              <a:t>dudas</a:t>
            </a:r>
            <a:r>
              <a:rPr lang="es-MX" sz="2800" b="0" dirty="0">
                <a:latin typeface="Impact" panose="020B0806030902050204" pitchFamily="34" charset="0"/>
              </a:rPr>
              <a:t> aceptando </a:t>
            </a:r>
            <a:r>
              <a:rPr lang="es-MX" sz="2800" b="0" dirty="0">
                <a:solidFill>
                  <a:schemeClr val="tx1">
                    <a:lumMod val="40000"/>
                    <a:lumOff val="60000"/>
                  </a:schemeClr>
                </a:solidFill>
                <a:latin typeface="Impact" panose="020B0806030902050204" pitchFamily="34" charset="0"/>
              </a:rPr>
              <a:t>que</a:t>
            </a:r>
            <a:r>
              <a:rPr lang="es-MX" sz="2800" b="0" dirty="0">
                <a:latin typeface="Impact" panose="020B0806030902050204" pitchFamily="34" charset="0"/>
              </a:rPr>
              <a:t> te </a:t>
            </a:r>
            <a:r>
              <a:rPr lang="es-MX" sz="2800" b="0" dirty="0">
                <a:solidFill>
                  <a:schemeClr val="tx1">
                    <a:lumMod val="40000"/>
                    <a:lumOff val="60000"/>
                  </a:schemeClr>
                </a:solidFill>
                <a:latin typeface="Impact" panose="020B0806030902050204" pitchFamily="34" charset="0"/>
              </a:rPr>
              <a:t>pueda</a:t>
            </a:r>
            <a:r>
              <a:rPr lang="es-MX" sz="2800" b="0" dirty="0">
                <a:latin typeface="Impact" panose="020B0806030902050204" pitchFamily="34" charset="0"/>
              </a:rPr>
              <a:t> poner </a:t>
            </a:r>
            <a:r>
              <a:rPr lang="es-MX" sz="2800" b="0" dirty="0">
                <a:solidFill>
                  <a:schemeClr val="tx1">
                    <a:lumMod val="40000"/>
                    <a:lumOff val="60000"/>
                  </a:schemeClr>
                </a:solidFill>
                <a:latin typeface="Impact" panose="020B0806030902050204" pitchFamily="34" charset="0"/>
              </a:rPr>
              <a:t>en</a:t>
            </a:r>
            <a:r>
              <a:rPr lang="es-MX" sz="2800" b="0" dirty="0">
                <a:latin typeface="Impact" panose="020B0806030902050204" pitchFamily="34" charset="0"/>
              </a:rPr>
              <a:t> situaciones </a:t>
            </a:r>
            <a:r>
              <a:rPr lang="es-MX" sz="2800" b="0" dirty="0">
                <a:solidFill>
                  <a:schemeClr val="tx1">
                    <a:lumMod val="40000"/>
                    <a:lumOff val="60000"/>
                  </a:schemeClr>
                </a:solidFill>
                <a:latin typeface="Impact" panose="020B0806030902050204" pitchFamily="34" charset="0"/>
              </a:rPr>
              <a:t>comprometidas.</a:t>
            </a:r>
            <a:endParaRPr lang="es-MX" sz="2800" dirty="0">
              <a:solidFill>
                <a:schemeClr val="tx1">
                  <a:lumMod val="40000"/>
                  <a:lumOff val="60000"/>
                </a:schemeClr>
              </a:solidFill>
              <a:latin typeface="Impact" panose="020B0806030902050204" pitchFamily="34" charset="0"/>
            </a:endParaRPr>
          </a:p>
        </p:txBody>
      </p:sp>
      <p:grpSp>
        <p:nvGrpSpPr>
          <p:cNvPr id="78" name="Google Shape;847;p16"/>
          <p:cNvGrpSpPr/>
          <p:nvPr/>
        </p:nvGrpSpPr>
        <p:grpSpPr>
          <a:xfrm>
            <a:off x="5369048" y="2601424"/>
            <a:ext cx="2712942" cy="2386954"/>
            <a:chOff x="4375297" y="304885"/>
            <a:chExt cx="4353507" cy="5006092"/>
          </a:xfrm>
        </p:grpSpPr>
        <p:grpSp>
          <p:nvGrpSpPr>
            <p:cNvPr id="79" name="Google Shape;848;p16"/>
            <p:cNvGrpSpPr/>
            <p:nvPr/>
          </p:nvGrpSpPr>
          <p:grpSpPr>
            <a:xfrm>
              <a:off x="7055307" y="950742"/>
              <a:ext cx="89233" cy="144772"/>
              <a:chOff x="9274044" y="2003067"/>
              <a:chExt cx="89233" cy="144772"/>
            </a:xfrm>
          </p:grpSpPr>
          <p:sp>
            <p:nvSpPr>
              <p:cNvPr id="379" name="Google Shape;849;p16"/>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850;p16"/>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51;p16"/>
            <p:cNvGrpSpPr/>
            <p:nvPr/>
          </p:nvGrpSpPr>
          <p:grpSpPr>
            <a:xfrm>
              <a:off x="5452525" y="941963"/>
              <a:ext cx="167358" cy="277804"/>
              <a:chOff x="7562600" y="1002513"/>
              <a:chExt cx="167358" cy="277804"/>
            </a:xfrm>
          </p:grpSpPr>
          <p:sp>
            <p:nvSpPr>
              <p:cNvPr id="377" name="Google Shape;852;p16"/>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53;p16"/>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54;p16"/>
            <p:cNvGrpSpPr/>
            <p:nvPr/>
          </p:nvGrpSpPr>
          <p:grpSpPr>
            <a:xfrm>
              <a:off x="5647708" y="950741"/>
              <a:ext cx="90605" cy="144793"/>
              <a:chOff x="7757783" y="1011291"/>
              <a:chExt cx="90605" cy="144793"/>
            </a:xfrm>
          </p:grpSpPr>
          <p:sp>
            <p:nvSpPr>
              <p:cNvPr id="375" name="Google Shape;855;p16"/>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856;p16"/>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57;p16"/>
            <p:cNvGrpSpPr/>
            <p:nvPr/>
          </p:nvGrpSpPr>
          <p:grpSpPr>
            <a:xfrm>
              <a:off x="6862738" y="574507"/>
              <a:ext cx="192557" cy="161020"/>
              <a:chOff x="5918613" y="2596307"/>
              <a:chExt cx="192557" cy="161020"/>
            </a:xfrm>
          </p:grpSpPr>
          <p:sp>
            <p:nvSpPr>
              <p:cNvPr id="373" name="Google Shape;858;p16"/>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859;p16"/>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60;p16"/>
            <p:cNvSpPr/>
            <p:nvPr/>
          </p:nvSpPr>
          <p:spPr>
            <a:xfrm>
              <a:off x="6528402" y="3048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61;p16"/>
            <p:cNvGrpSpPr/>
            <p:nvPr/>
          </p:nvGrpSpPr>
          <p:grpSpPr>
            <a:xfrm>
              <a:off x="4375297" y="1013837"/>
              <a:ext cx="4353507" cy="4297140"/>
              <a:chOff x="4375297" y="1013837"/>
              <a:chExt cx="4353507" cy="4297140"/>
            </a:xfrm>
          </p:grpSpPr>
          <p:sp>
            <p:nvSpPr>
              <p:cNvPr id="85" name="Google Shape;862;p16"/>
              <p:cNvSpPr/>
              <p:nvPr/>
            </p:nvSpPr>
            <p:spPr>
              <a:xfrm>
                <a:off x="6371102" y="18529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3;p16"/>
              <p:cNvGrpSpPr/>
              <p:nvPr/>
            </p:nvGrpSpPr>
            <p:grpSpPr>
              <a:xfrm>
                <a:off x="4524867" y="1087857"/>
                <a:ext cx="90322" cy="144793"/>
                <a:chOff x="5987442" y="1875907"/>
                <a:chExt cx="90322" cy="144793"/>
              </a:xfrm>
            </p:grpSpPr>
            <p:sp>
              <p:nvSpPr>
                <p:cNvPr id="371" name="Google Shape;864;p16"/>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865;p16"/>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66;p16"/>
              <p:cNvGrpSpPr/>
              <p:nvPr/>
            </p:nvGrpSpPr>
            <p:grpSpPr>
              <a:xfrm>
                <a:off x="6413248" y="1167969"/>
                <a:ext cx="88971" cy="144162"/>
                <a:chOff x="7466610" y="3571682"/>
                <a:chExt cx="88971" cy="144162"/>
              </a:xfrm>
            </p:grpSpPr>
            <p:sp>
              <p:nvSpPr>
                <p:cNvPr id="369" name="Google Shape;867;p16"/>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868;p16"/>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69;p16"/>
              <p:cNvGrpSpPr/>
              <p:nvPr/>
            </p:nvGrpSpPr>
            <p:grpSpPr>
              <a:xfrm>
                <a:off x="8057886" y="1548271"/>
                <a:ext cx="192557" cy="160410"/>
                <a:chOff x="8298111" y="1955733"/>
                <a:chExt cx="192557" cy="160410"/>
              </a:xfrm>
            </p:grpSpPr>
            <p:sp>
              <p:nvSpPr>
                <p:cNvPr id="367" name="Google Shape;870;p16"/>
                <p:cNvSpPr/>
                <p:nvPr/>
              </p:nvSpPr>
              <p:spPr>
                <a:xfrm>
                  <a:off x="8310461" y="1959480"/>
                  <a:ext cx="167858" cy="152569"/>
                </a:xfrm>
                <a:custGeom>
                  <a:avLst/>
                  <a:gdLst/>
                  <a:ahLst/>
                  <a:cxnLst/>
                  <a:rect l="l" t="t" r="r" b="b"/>
                  <a:pathLst>
                    <a:path w="7707" h="7005" extrusionOk="0">
                      <a:moveTo>
                        <a:pt x="5576" y="1"/>
                      </a:moveTo>
                      <a:cubicBezTo>
                        <a:pt x="5407" y="1"/>
                        <a:pt x="5237" y="24"/>
                        <a:pt x="5071" y="71"/>
                      </a:cubicBezTo>
                      <a:cubicBezTo>
                        <a:pt x="4504" y="305"/>
                        <a:pt x="4037" y="738"/>
                        <a:pt x="3803" y="1305"/>
                      </a:cubicBezTo>
                      <a:cubicBezTo>
                        <a:pt x="3470" y="805"/>
                        <a:pt x="2936" y="438"/>
                        <a:pt x="2336" y="271"/>
                      </a:cubicBezTo>
                      <a:cubicBezTo>
                        <a:pt x="2249" y="260"/>
                        <a:pt x="2164" y="254"/>
                        <a:pt x="2079" y="254"/>
                      </a:cubicBezTo>
                      <a:cubicBezTo>
                        <a:pt x="1441" y="254"/>
                        <a:pt x="854" y="579"/>
                        <a:pt x="501" y="1139"/>
                      </a:cubicBezTo>
                      <a:cubicBezTo>
                        <a:pt x="134" y="1772"/>
                        <a:pt x="1" y="2506"/>
                        <a:pt x="201" y="3240"/>
                      </a:cubicBezTo>
                      <a:cubicBezTo>
                        <a:pt x="401" y="3941"/>
                        <a:pt x="735" y="4574"/>
                        <a:pt x="1202" y="5142"/>
                      </a:cubicBezTo>
                      <a:cubicBezTo>
                        <a:pt x="1869" y="5842"/>
                        <a:pt x="2669" y="6443"/>
                        <a:pt x="3537" y="6876"/>
                      </a:cubicBezTo>
                      <a:cubicBezTo>
                        <a:pt x="3722" y="6962"/>
                        <a:pt x="3921" y="7005"/>
                        <a:pt x="4118" y="7005"/>
                      </a:cubicBezTo>
                      <a:cubicBezTo>
                        <a:pt x="4381" y="7005"/>
                        <a:pt x="4642" y="6929"/>
                        <a:pt x="4871" y="6776"/>
                      </a:cubicBezTo>
                      <a:cubicBezTo>
                        <a:pt x="5671" y="6209"/>
                        <a:pt x="6372" y="5508"/>
                        <a:pt x="6906" y="4708"/>
                      </a:cubicBezTo>
                      <a:cubicBezTo>
                        <a:pt x="7306" y="4074"/>
                        <a:pt x="7539" y="3407"/>
                        <a:pt x="7639" y="2673"/>
                      </a:cubicBezTo>
                      <a:cubicBezTo>
                        <a:pt x="7706" y="1939"/>
                        <a:pt x="7506" y="1239"/>
                        <a:pt x="7039" y="672"/>
                      </a:cubicBezTo>
                      <a:cubicBezTo>
                        <a:pt x="6657" y="239"/>
                        <a:pt x="6121" y="1"/>
                        <a:pt x="5576"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871;p16"/>
                <p:cNvSpPr/>
                <p:nvPr/>
              </p:nvSpPr>
              <p:spPr>
                <a:xfrm>
                  <a:off x="8298111" y="1955733"/>
                  <a:ext cx="192557" cy="160410"/>
                </a:xfrm>
                <a:custGeom>
                  <a:avLst/>
                  <a:gdLst/>
                  <a:ahLst/>
                  <a:cxnLst/>
                  <a:rect l="l" t="t" r="r" b="b"/>
                  <a:pathLst>
                    <a:path w="8841" h="7365" extrusionOk="0">
                      <a:moveTo>
                        <a:pt x="6072" y="310"/>
                      </a:moveTo>
                      <a:cubicBezTo>
                        <a:pt x="6805" y="343"/>
                        <a:pt x="7439" y="744"/>
                        <a:pt x="7739" y="1377"/>
                      </a:cubicBezTo>
                      <a:cubicBezTo>
                        <a:pt x="8440" y="2778"/>
                        <a:pt x="7706" y="4513"/>
                        <a:pt x="6739" y="5547"/>
                      </a:cubicBezTo>
                      <a:cubicBezTo>
                        <a:pt x="6472" y="5814"/>
                        <a:pt x="6238" y="6081"/>
                        <a:pt x="5938" y="6314"/>
                      </a:cubicBezTo>
                      <a:cubicBezTo>
                        <a:pt x="5671" y="6581"/>
                        <a:pt x="5338" y="6815"/>
                        <a:pt x="4971" y="6981"/>
                      </a:cubicBezTo>
                      <a:cubicBezTo>
                        <a:pt x="4885" y="6999"/>
                        <a:pt x="4798" y="7007"/>
                        <a:pt x="4713" y="7007"/>
                      </a:cubicBezTo>
                      <a:cubicBezTo>
                        <a:pt x="4469" y="7007"/>
                        <a:pt x="4235" y="6938"/>
                        <a:pt x="4037" y="6815"/>
                      </a:cubicBezTo>
                      <a:cubicBezTo>
                        <a:pt x="3703" y="6615"/>
                        <a:pt x="3336" y="6414"/>
                        <a:pt x="3036" y="6181"/>
                      </a:cubicBezTo>
                      <a:cubicBezTo>
                        <a:pt x="1869" y="5347"/>
                        <a:pt x="768" y="4013"/>
                        <a:pt x="868" y="2478"/>
                      </a:cubicBezTo>
                      <a:cubicBezTo>
                        <a:pt x="901" y="1678"/>
                        <a:pt x="1435" y="944"/>
                        <a:pt x="2202" y="677"/>
                      </a:cubicBezTo>
                      <a:cubicBezTo>
                        <a:pt x="2353" y="629"/>
                        <a:pt x="2500" y="607"/>
                        <a:pt x="2641" y="607"/>
                      </a:cubicBezTo>
                      <a:cubicBezTo>
                        <a:pt x="3282" y="607"/>
                        <a:pt x="3821" y="1058"/>
                        <a:pt x="4204" y="1578"/>
                      </a:cubicBezTo>
                      <a:cubicBezTo>
                        <a:pt x="4210" y="1586"/>
                        <a:pt x="4217" y="1593"/>
                        <a:pt x="4224" y="1599"/>
                      </a:cubicBezTo>
                      <a:lnTo>
                        <a:pt x="4224" y="1599"/>
                      </a:lnTo>
                      <a:cubicBezTo>
                        <a:pt x="4259" y="1641"/>
                        <a:pt x="4313" y="1668"/>
                        <a:pt x="4366" y="1668"/>
                      </a:cubicBezTo>
                      <a:cubicBezTo>
                        <a:pt x="4418" y="1668"/>
                        <a:pt x="4469" y="1643"/>
                        <a:pt x="4502" y="1582"/>
                      </a:cubicBezTo>
                      <a:lnTo>
                        <a:pt x="4502" y="1582"/>
                      </a:lnTo>
                      <a:cubicBezTo>
                        <a:pt x="4517" y="1565"/>
                        <a:pt x="4528" y="1546"/>
                        <a:pt x="4534" y="1525"/>
                      </a:cubicBezTo>
                      <a:lnTo>
                        <a:pt x="4534" y="1525"/>
                      </a:lnTo>
                      <a:cubicBezTo>
                        <a:pt x="4867" y="942"/>
                        <a:pt x="5359" y="375"/>
                        <a:pt x="6072" y="310"/>
                      </a:cubicBezTo>
                      <a:close/>
                      <a:moveTo>
                        <a:pt x="6094" y="0"/>
                      </a:moveTo>
                      <a:cubicBezTo>
                        <a:pt x="5333" y="0"/>
                        <a:pt x="4739" y="536"/>
                        <a:pt x="4332" y="1190"/>
                      </a:cubicBezTo>
                      <a:lnTo>
                        <a:pt x="4332" y="1190"/>
                      </a:lnTo>
                      <a:cubicBezTo>
                        <a:pt x="3891" y="658"/>
                        <a:pt x="3337" y="243"/>
                        <a:pt x="2602" y="243"/>
                      </a:cubicBezTo>
                      <a:cubicBezTo>
                        <a:pt x="1835" y="277"/>
                        <a:pt x="1135" y="744"/>
                        <a:pt x="801" y="1444"/>
                      </a:cubicBezTo>
                      <a:cubicBezTo>
                        <a:pt x="1" y="3045"/>
                        <a:pt x="968" y="4947"/>
                        <a:pt x="2202" y="5981"/>
                      </a:cubicBezTo>
                      <a:cubicBezTo>
                        <a:pt x="2569" y="6281"/>
                        <a:pt x="2936" y="6548"/>
                        <a:pt x="3303" y="6781"/>
                      </a:cubicBezTo>
                      <a:cubicBezTo>
                        <a:pt x="3637" y="7048"/>
                        <a:pt x="4037" y="7248"/>
                        <a:pt x="4470" y="7348"/>
                      </a:cubicBezTo>
                      <a:cubicBezTo>
                        <a:pt x="4541" y="7359"/>
                        <a:pt x="4610" y="7364"/>
                        <a:pt x="4677" y="7364"/>
                      </a:cubicBezTo>
                      <a:cubicBezTo>
                        <a:pt x="5445" y="7364"/>
                        <a:pt x="6051" y="6705"/>
                        <a:pt x="6572" y="6214"/>
                      </a:cubicBezTo>
                      <a:cubicBezTo>
                        <a:pt x="7806" y="5080"/>
                        <a:pt x="8840" y="3179"/>
                        <a:pt x="8206" y="1511"/>
                      </a:cubicBezTo>
                      <a:cubicBezTo>
                        <a:pt x="7906" y="677"/>
                        <a:pt x="7172" y="76"/>
                        <a:pt x="6272" y="10"/>
                      </a:cubicBezTo>
                      <a:cubicBezTo>
                        <a:pt x="6212" y="3"/>
                        <a:pt x="6153" y="0"/>
                        <a:pt x="60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72;p16"/>
              <p:cNvGrpSpPr/>
              <p:nvPr/>
            </p:nvGrpSpPr>
            <p:grpSpPr>
              <a:xfrm>
                <a:off x="4888854" y="1080020"/>
                <a:ext cx="192557" cy="160475"/>
                <a:chOff x="5342454" y="1345158"/>
                <a:chExt cx="192557" cy="160475"/>
              </a:xfrm>
            </p:grpSpPr>
            <p:sp>
              <p:nvSpPr>
                <p:cNvPr id="365" name="Google Shape;873;p16"/>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874;p16"/>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875;p16"/>
              <p:cNvGrpSpPr/>
              <p:nvPr/>
            </p:nvGrpSpPr>
            <p:grpSpPr>
              <a:xfrm>
                <a:off x="6194131" y="1013837"/>
                <a:ext cx="122796" cy="102584"/>
                <a:chOff x="6047231" y="724037"/>
                <a:chExt cx="122796" cy="102584"/>
              </a:xfrm>
            </p:grpSpPr>
            <p:sp>
              <p:nvSpPr>
                <p:cNvPr id="363" name="Google Shape;876;p16"/>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877;p16"/>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878;p16"/>
              <p:cNvSpPr/>
              <p:nvPr/>
            </p:nvSpPr>
            <p:spPr>
              <a:xfrm>
                <a:off x="7870677" y="1683848"/>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79;p16"/>
              <p:cNvSpPr/>
              <p:nvPr/>
            </p:nvSpPr>
            <p:spPr>
              <a:xfrm>
                <a:off x="4726777" y="10163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80;p16"/>
              <p:cNvSpPr/>
              <p:nvPr/>
            </p:nvSpPr>
            <p:spPr>
              <a:xfrm>
                <a:off x="6234452" y="138866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881;p16"/>
              <p:cNvGrpSpPr/>
              <p:nvPr/>
            </p:nvGrpSpPr>
            <p:grpSpPr>
              <a:xfrm flipH="1">
                <a:off x="4768933" y="3159429"/>
                <a:ext cx="89233" cy="144772"/>
                <a:chOff x="9274044" y="2003067"/>
                <a:chExt cx="89233" cy="144772"/>
              </a:xfrm>
            </p:grpSpPr>
            <p:sp>
              <p:nvSpPr>
                <p:cNvPr id="361" name="Google Shape;882;p16"/>
                <p:cNvSpPr/>
                <p:nvPr/>
              </p:nvSpPr>
              <p:spPr>
                <a:xfrm>
                  <a:off x="9278967" y="2007162"/>
                  <a:ext cx="79954" cy="137323"/>
                </a:xfrm>
                <a:custGeom>
                  <a:avLst/>
                  <a:gdLst/>
                  <a:ahLst/>
                  <a:cxnLst/>
                  <a:rect l="l" t="t" r="r" b="b"/>
                  <a:pathLst>
                    <a:path w="3671" h="6305" extrusionOk="0">
                      <a:moveTo>
                        <a:pt x="1702" y="0"/>
                      </a:moveTo>
                      <a:cubicBezTo>
                        <a:pt x="1669" y="634"/>
                        <a:pt x="1535" y="1268"/>
                        <a:pt x="1335" y="1868"/>
                      </a:cubicBezTo>
                      <a:cubicBezTo>
                        <a:pt x="1102" y="2502"/>
                        <a:pt x="635" y="3036"/>
                        <a:pt x="1" y="3302"/>
                      </a:cubicBezTo>
                      <a:cubicBezTo>
                        <a:pt x="601" y="3469"/>
                        <a:pt x="1135" y="3936"/>
                        <a:pt x="1402" y="4537"/>
                      </a:cubicBezTo>
                      <a:cubicBezTo>
                        <a:pt x="1669" y="5104"/>
                        <a:pt x="1835" y="5671"/>
                        <a:pt x="1936" y="6305"/>
                      </a:cubicBezTo>
                      <a:cubicBezTo>
                        <a:pt x="2002" y="5637"/>
                        <a:pt x="2102" y="5004"/>
                        <a:pt x="2336" y="4403"/>
                      </a:cubicBezTo>
                      <a:cubicBezTo>
                        <a:pt x="2536" y="3769"/>
                        <a:pt x="3036" y="3236"/>
                        <a:pt x="3670" y="3002"/>
                      </a:cubicBezTo>
                      <a:cubicBezTo>
                        <a:pt x="3036" y="2802"/>
                        <a:pt x="2536" y="2335"/>
                        <a:pt x="2236" y="1735"/>
                      </a:cubicBezTo>
                      <a:cubicBezTo>
                        <a:pt x="2002" y="1168"/>
                        <a:pt x="1802" y="60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883;p16"/>
                <p:cNvSpPr/>
                <p:nvPr/>
              </p:nvSpPr>
              <p:spPr>
                <a:xfrm>
                  <a:off x="9274044" y="2003067"/>
                  <a:ext cx="89233" cy="144772"/>
                </a:xfrm>
                <a:custGeom>
                  <a:avLst/>
                  <a:gdLst/>
                  <a:ahLst/>
                  <a:cxnLst/>
                  <a:rect l="l" t="t" r="r" b="b"/>
                  <a:pathLst>
                    <a:path w="4097" h="6647" extrusionOk="0">
                      <a:moveTo>
                        <a:pt x="1976" y="1095"/>
                      </a:moveTo>
                      <a:cubicBezTo>
                        <a:pt x="2232" y="1963"/>
                        <a:pt x="2642" y="2789"/>
                        <a:pt x="3438" y="3178"/>
                      </a:cubicBezTo>
                      <a:lnTo>
                        <a:pt x="3438" y="3178"/>
                      </a:lnTo>
                      <a:cubicBezTo>
                        <a:pt x="2611" y="3676"/>
                        <a:pt x="2279" y="4608"/>
                        <a:pt x="2113" y="5552"/>
                      </a:cubicBezTo>
                      <a:lnTo>
                        <a:pt x="2113" y="5552"/>
                      </a:lnTo>
                      <a:cubicBezTo>
                        <a:pt x="1857" y="4684"/>
                        <a:pt x="1448" y="3858"/>
                        <a:pt x="651" y="3469"/>
                      </a:cubicBezTo>
                      <a:lnTo>
                        <a:pt x="651" y="3469"/>
                      </a:lnTo>
                      <a:cubicBezTo>
                        <a:pt x="1478" y="2971"/>
                        <a:pt x="1811" y="2039"/>
                        <a:pt x="1976" y="1095"/>
                      </a:cubicBezTo>
                      <a:close/>
                      <a:moveTo>
                        <a:pt x="1954" y="0"/>
                      </a:moveTo>
                      <a:cubicBezTo>
                        <a:pt x="1863" y="0"/>
                        <a:pt x="1761" y="72"/>
                        <a:pt x="1761" y="188"/>
                      </a:cubicBezTo>
                      <a:cubicBezTo>
                        <a:pt x="1628" y="1316"/>
                        <a:pt x="1430" y="2840"/>
                        <a:pt x="180" y="3316"/>
                      </a:cubicBezTo>
                      <a:lnTo>
                        <a:pt x="180" y="3316"/>
                      </a:lnTo>
                      <a:cubicBezTo>
                        <a:pt x="45" y="3333"/>
                        <a:pt x="0" y="3510"/>
                        <a:pt x="84" y="3607"/>
                      </a:cubicBezTo>
                      <a:lnTo>
                        <a:pt x="84" y="3607"/>
                      </a:lnTo>
                      <a:cubicBezTo>
                        <a:pt x="108" y="3647"/>
                        <a:pt x="146" y="3674"/>
                        <a:pt x="193" y="3674"/>
                      </a:cubicBezTo>
                      <a:cubicBezTo>
                        <a:pt x="200" y="3674"/>
                        <a:pt x="208" y="3674"/>
                        <a:pt x="215" y="3672"/>
                      </a:cubicBezTo>
                      <a:lnTo>
                        <a:pt x="215" y="3672"/>
                      </a:lnTo>
                      <a:cubicBezTo>
                        <a:pt x="1437" y="4033"/>
                        <a:pt x="1765" y="5441"/>
                        <a:pt x="1995" y="6526"/>
                      </a:cubicBezTo>
                      <a:cubicBezTo>
                        <a:pt x="2023" y="6610"/>
                        <a:pt x="2086" y="6647"/>
                        <a:pt x="2152" y="6647"/>
                      </a:cubicBezTo>
                      <a:cubicBezTo>
                        <a:pt x="2244" y="6647"/>
                        <a:pt x="2342" y="6575"/>
                        <a:pt x="2362" y="6459"/>
                      </a:cubicBezTo>
                      <a:cubicBezTo>
                        <a:pt x="2462" y="5325"/>
                        <a:pt x="2662" y="3791"/>
                        <a:pt x="3929" y="3324"/>
                      </a:cubicBezTo>
                      <a:cubicBezTo>
                        <a:pt x="4096" y="3290"/>
                        <a:pt x="4096" y="3057"/>
                        <a:pt x="3929" y="2990"/>
                      </a:cubicBezTo>
                      <a:cubicBezTo>
                        <a:pt x="2695" y="2656"/>
                        <a:pt x="2328" y="1222"/>
                        <a:pt x="2095" y="121"/>
                      </a:cubicBezTo>
                      <a:cubicBezTo>
                        <a:pt x="2081" y="37"/>
                        <a:pt x="2020" y="0"/>
                        <a:pt x="19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884;p16"/>
              <p:cNvGrpSpPr/>
              <p:nvPr/>
            </p:nvGrpSpPr>
            <p:grpSpPr>
              <a:xfrm flipH="1">
                <a:off x="8180237" y="2910715"/>
                <a:ext cx="122817" cy="102584"/>
                <a:chOff x="6984481" y="2937165"/>
                <a:chExt cx="122817" cy="102584"/>
              </a:xfrm>
            </p:grpSpPr>
            <p:sp>
              <p:nvSpPr>
                <p:cNvPr id="359" name="Google Shape;885;p16"/>
                <p:cNvSpPr/>
                <p:nvPr/>
              </p:nvSpPr>
              <p:spPr>
                <a:xfrm>
                  <a:off x="6994653" y="2941848"/>
                  <a:ext cx="103194" cy="93763"/>
                </a:xfrm>
                <a:custGeom>
                  <a:avLst/>
                  <a:gdLst/>
                  <a:ahLst/>
                  <a:cxnLst/>
                  <a:rect l="l" t="t" r="r" b="b"/>
                  <a:pathLst>
                    <a:path w="4738" h="4305" extrusionOk="0">
                      <a:moveTo>
                        <a:pt x="3476" y="1"/>
                      </a:moveTo>
                      <a:cubicBezTo>
                        <a:pt x="3363" y="1"/>
                        <a:pt x="3248" y="18"/>
                        <a:pt x="3136" y="52"/>
                      </a:cubicBezTo>
                      <a:cubicBezTo>
                        <a:pt x="2770" y="186"/>
                        <a:pt x="2503" y="452"/>
                        <a:pt x="2336" y="786"/>
                      </a:cubicBezTo>
                      <a:cubicBezTo>
                        <a:pt x="2136" y="486"/>
                        <a:pt x="1802" y="252"/>
                        <a:pt x="1435" y="152"/>
                      </a:cubicBezTo>
                      <a:cubicBezTo>
                        <a:pt x="1404" y="150"/>
                        <a:pt x="1372" y="149"/>
                        <a:pt x="1341" y="149"/>
                      </a:cubicBezTo>
                      <a:cubicBezTo>
                        <a:pt x="935" y="149"/>
                        <a:pt x="518" y="345"/>
                        <a:pt x="301" y="686"/>
                      </a:cubicBezTo>
                      <a:cubicBezTo>
                        <a:pt x="68" y="1086"/>
                        <a:pt x="1" y="1553"/>
                        <a:pt x="134" y="1987"/>
                      </a:cubicBezTo>
                      <a:cubicBezTo>
                        <a:pt x="234" y="2420"/>
                        <a:pt x="435" y="2821"/>
                        <a:pt x="735" y="3154"/>
                      </a:cubicBezTo>
                      <a:cubicBezTo>
                        <a:pt x="1135" y="3588"/>
                        <a:pt x="1635" y="3955"/>
                        <a:pt x="2169" y="4222"/>
                      </a:cubicBezTo>
                      <a:cubicBezTo>
                        <a:pt x="2281" y="4277"/>
                        <a:pt x="2404" y="4304"/>
                        <a:pt x="2526" y="4304"/>
                      </a:cubicBezTo>
                      <a:cubicBezTo>
                        <a:pt x="2697" y="4304"/>
                        <a:pt x="2867" y="4252"/>
                        <a:pt x="3003" y="4155"/>
                      </a:cubicBezTo>
                      <a:cubicBezTo>
                        <a:pt x="3503" y="3821"/>
                        <a:pt x="3904" y="3388"/>
                        <a:pt x="4237" y="2887"/>
                      </a:cubicBezTo>
                      <a:cubicBezTo>
                        <a:pt x="4504" y="2521"/>
                        <a:pt x="4638" y="2087"/>
                        <a:pt x="4704" y="1653"/>
                      </a:cubicBezTo>
                      <a:cubicBezTo>
                        <a:pt x="4738" y="1186"/>
                        <a:pt x="4604" y="753"/>
                        <a:pt x="4337" y="386"/>
                      </a:cubicBezTo>
                      <a:cubicBezTo>
                        <a:pt x="4115" y="138"/>
                        <a:pt x="3800" y="1"/>
                        <a:pt x="3476"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886;p16"/>
                <p:cNvSpPr/>
                <p:nvPr/>
              </p:nvSpPr>
              <p:spPr>
                <a:xfrm>
                  <a:off x="6984481" y="2937165"/>
                  <a:ext cx="122817" cy="102584"/>
                </a:xfrm>
                <a:custGeom>
                  <a:avLst/>
                  <a:gdLst/>
                  <a:ahLst/>
                  <a:cxnLst/>
                  <a:rect l="l" t="t" r="r" b="b"/>
                  <a:pathLst>
                    <a:path w="5639" h="4710" extrusionOk="0">
                      <a:moveTo>
                        <a:pt x="3837" y="401"/>
                      </a:moveTo>
                      <a:cubicBezTo>
                        <a:pt x="4237" y="401"/>
                        <a:pt x="4604" y="601"/>
                        <a:pt x="4804" y="968"/>
                      </a:cubicBezTo>
                      <a:cubicBezTo>
                        <a:pt x="5205" y="1735"/>
                        <a:pt x="4804" y="2769"/>
                        <a:pt x="4271" y="3369"/>
                      </a:cubicBezTo>
                      <a:cubicBezTo>
                        <a:pt x="4137" y="3536"/>
                        <a:pt x="3970" y="3670"/>
                        <a:pt x="3837" y="3836"/>
                      </a:cubicBezTo>
                      <a:cubicBezTo>
                        <a:pt x="3670" y="4003"/>
                        <a:pt x="3470" y="4137"/>
                        <a:pt x="3237" y="4270"/>
                      </a:cubicBezTo>
                      <a:cubicBezTo>
                        <a:pt x="3163" y="4310"/>
                        <a:pt x="3085" y="4328"/>
                        <a:pt x="3005" y="4328"/>
                      </a:cubicBezTo>
                      <a:cubicBezTo>
                        <a:pt x="2688" y="4328"/>
                        <a:pt x="2342" y="4056"/>
                        <a:pt x="2102" y="3870"/>
                      </a:cubicBezTo>
                      <a:cubicBezTo>
                        <a:pt x="1402" y="3403"/>
                        <a:pt x="735" y="2635"/>
                        <a:pt x="735" y="1768"/>
                      </a:cubicBezTo>
                      <a:cubicBezTo>
                        <a:pt x="701" y="1268"/>
                        <a:pt x="1002" y="801"/>
                        <a:pt x="1435" y="601"/>
                      </a:cubicBezTo>
                      <a:cubicBezTo>
                        <a:pt x="1515" y="584"/>
                        <a:pt x="1596" y="575"/>
                        <a:pt x="1677" y="575"/>
                      </a:cubicBezTo>
                      <a:cubicBezTo>
                        <a:pt x="2051" y="575"/>
                        <a:pt x="2414" y="755"/>
                        <a:pt x="2613" y="1064"/>
                      </a:cubicBezTo>
                      <a:lnTo>
                        <a:pt x="2613" y="1064"/>
                      </a:lnTo>
                      <a:cubicBezTo>
                        <a:pt x="2639" y="1147"/>
                        <a:pt x="2721" y="1205"/>
                        <a:pt x="2805" y="1205"/>
                      </a:cubicBezTo>
                      <a:cubicBezTo>
                        <a:pt x="2866" y="1205"/>
                        <a:pt x="2928" y="1175"/>
                        <a:pt x="2970" y="1101"/>
                      </a:cubicBezTo>
                      <a:cubicBezTo>
                        <a:pt x="2973" y="1091"/>
                        <a:pt x="2977" y="1082"/>
                        <a:pt x="2981" y="1072"/>
                      </a:cubicBezTo>
                      <a:lnTo>
                        <a:pt x="2981" y="1072"/>
                      </a:lnTo>
                      <a:cubicBezTo>
                        <a:pt x="2986" y="1062"/>
                        <a:pt x="2991" y="1051"/>
                        <a:pt x="2994" y="1040"/>
                      </a:cubicBezTo>
                      <a:lnTo>
                        <a:pt x="2994" y="1040"/>
                      </a:lnTo>
                      <a:cubicBezTo>
                        <a:pt x="3141" y="705"/>
                        <a:pt x="3459" y="463"/>
                        <a:pt x="3837" y="401"/>
                      </a:cubicBezTo>
                      <a:close/>
                      <a:moveTo>
                        <a:pt x="3904" y="0"/>
                      </a:moveTo>
                      <a:cubicBezTo>
                        <a:pt x="3435" y="28"/>
                        <a:pt x="3035" y="283"/>
                        <a:pt x="2779" y="653"/>
                      </a:cubicBezTo>
                      <a:lnTo>
                        <a:pt x="2779" y="653"/>
                      </a:lnTo>
                      <a:cubicBezTo>
                        <a:pt x="2506" y="366"/>
                        <a:pt x="2125" y="193"/>
                        <a:pt x="1702" y="167"/>
                      </a:cubicBezTo>
                      <a:cubicBezTo>
                        <a:pt x="1202" y="200"/>
                        <a:pt x="768" y="501"/>
                        <a:pt x="535" y="934"/>
                      </a:cubicBezTo>
                      <a:cubicBezTo>
                        <a:pt x="1" y="1968"/>
                        <a:pt x="668" y="3203"/>
                        <a:pt x="1469" y="3903"/>
                      </a:cubicBezTo>
                      <a:cubicBezTo>
                        <a:pt x="1702" y="4070"/>
                        <a:pt x="1902" y="4237"/>
                        <a:pt x="2136" y="4370"/>
                      </a:cubicBezTo>
                      <a:cubicBezTo>
                        <a:pt x="2369" y="4537"/>
                        <a:pt x="2636" y="4637"/>
                        <a:pt x="2903" y="4704"/>
                      </a:cubicBezTo>
                      <a:cubicBezTo>
                        <a:pt x="2936" y="4708"/>
                        <a:pt x="2968" y="4710"/>
                        <a:pt x="3000" y="4710"/>
                      </a:cubicBezTo>
                      <a:cubicBezTo>
                        <a:pt x="3494" y="4710"/>
                        <a:pt x="3926" y="4250"/>
                        <a:pt x="4271" y="3936"/>
                      </a:cubicBezTo>
                      <a:cubicBezTo>
                        <a:pt x="5038" y="3203"/>
                        <a:pt x="5638" y="2002"/>
                        <a:pt x="5205" y="934"/>
                      </a:cubicBezTo>
                      <a:cubicBezTo>
                        <a:pt x="5004" y="401"/>
                        <a:pt x="4471" y="34"/>
                        <a:pt x="3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887;p16"/>
              <p:cNvGrpSpPr/>
              <p:nvPr/>
            </p:nvGrpSpPr>
            <p:grpSpPr>
              <a:xfrm flipH="1">
                <a:off x="4488315" y="3304201"/>
                <a:ext cx="167358" cy="277804"/>
                <a:chOff x="7562600" y="1002513"/>
                <a:chExt cx="167358" cy="277804"/>
              </a:xfrm>
            </p:grpSpPr>
            <p:sp>
              <p:nvSpPr>
                <p:cNvPr id="357" name="Google Shape;888;p16"/>
                <p:cNvSpPr/>
                <p:nvPr/>
              </p:nvSpPr>
              <p:spPr>
                <a:xfrm>
                  <a:off x="7567196" y="1006673"/>
                  <a:ext cx="158406" cy="270290"/>
                </a:xfrm>
                <a:custGeom>
                  <a:avLst/>
                  <a:gdLst/>
                  <a:ahLst/>
                  <a:cxnLst/>
                  <a:rect l="l" t="t" r="r" b="b"/>
                  <a:pathLst>
                    <a:path w="7273" h="12410" extrusionOk="0">
                      <a:moveTo>
                        <a:pt x="3369" y="0"/>
                      </a:moveTo>
                      <a:cubicBezTo>
                        <a:pt x="3303" y="1268"/>
                        <a:pt x="3069" y="2502"/>
                        <a:pt x="2636" y="3703"/>
                      </a:cubicBezTo>
                      <a:cubicBezTo>
                        <a:pt x="2169" y="4937"/>
                        <a:pt x="1268" y="6104"/>
                        <a:pt x="0" y="6505"/>
                      </a:cubicBezTo>
                      <a:cubicBezTo>
                        <a:pt x="1235" y="6805"/>
                        <a:pt x="2202" y="7806"/>
                        <a:pt x="2802" y="8940"/>
                      </a:cubicBezTo>
                      <a:cubicBezTo>
                        <a:pt x="3303" y="10041"/>
                        <a:pt x="3670" y="11208"/>
                        <a:pt x="3870" y="12409"/>
                      </a:cubicBezTo>
                      <a:cubicBezTo>
                        <a:pt x="3970" y="11141"/>
                        <a:pt x="4203" y="9874"/>
                        <a:pt x="4604" y="8706"/>
                      </a:cubicBezTo>
                      <a:cubicBezTo>
                        <a:pt x="5104" y="7472"/>
                        <a:pt x="6005" y="6305"/>
                        <a:pt x="7272" y="5904"/>
                      </a:cubicBezTo>
                      <a:cubicBezTo>
                        <a:pt x="6005" y="5571"/>
                        <a:pt x="5071" y="4570"/>
                        <a:pt x="4470" y="3436"/>
                      </a:cubicBezTo>
                      <a:cubicBezTo>
                        <a:pt x="3936" y="2335"/>
                        <a:pt x="3603" y="1201"/>
                        <a:pt x="3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889;p16"/>
                <p:cNvSpPr/>
                <p:nvPr/>
              </p:nvSpPr>
              <p:spPr>
                <a:xfrm>
                  <a:off x="7562600" y="1002513"/>
                  <a:ext cx="167358" cy="277804"/>
                </a:xfrm>
                <a:custGeom>
                  <a:avLst/>
                  <a:gdLst/>
                  <a:ahLst/>
                  <a:cxnLst/>
                  <a:rect l="l" t="t" r="r" b="b"/>
                  <a:pathLst>
                    <a:path w="7684" h="12755" extrusionOk="0">
                      <a:moveTo>
                        <a:pt x="3654" y="1230"/>
                      </a:moveTo>
                      <a:lnTo>
                        <a:pt x="3654" y="1230"/>
                      </a:lnTo>
                      <a:cubicBezTo>
                        <a:pt x="4164" y="3216"/>
                        <a:pt x="4987" y="5332"/>
                        <a:pt x="6945" y="6108"/>
                      </a:cubicBezTo>
                      <a:lnTo>
                        <a:pt x="6945" y="6108"/>
                      </a:lnTo>
                      <a:cubicBezTo>
                        <a:pt x="6025" y="6589"/>
                        <a:pt x="5277" y="7386"/>
                        <a:pt x="4848" y="8330"/>
                      </a:cubicBezTo>
                      <a:cubicBezTo>
                        <a:pt x="4360" y="9357"/>
                        <a:pt x="4169" y="10463"/>
                        <a:pt x="4030" y="11572"/>
                      </a:cubicBezTo>
                      <a:lnTo>
                        <a:pt x="4030" y="11572"/>
                      </a:lnTo>
                      <a:cubicBezTo>
                        <a:pt x="3538" y="9564"/>
                        <a:pt x="2713" y="7412"/>
                        <a:pt x="718" y="6665"/>
                      </a:cubicBezTo>
                      <a:lnTo>
                        <a:pt x="718" y="6665"/>
                      </a:lnTo>
                      <a:cubicBezTo>
                        <a:pt x="1645" y="6186"/>
                        <a:pt x="2379" y="5382"/>
                        <a:pt x="2813" y="4427"/>
                      </a:cubicBezTo>
                      <a:cubicBezTo>
                        <a:pt x="3294" y="3414"/>
                        <a:pt x="3506" y="2324"/>
                        <a:pt x="3654" y="1230"/>
                      </a:cubicBezTo>
                      <a:close/>
                      <a:moveTo>
                        <a:pt x="3616" y="1"/>
                      </a:moveTo>
                      <a:cubicBezTo>
                        <a:pt x="3526" y="1"/>
                        <a:pt x="3433" y="63"/>
                        <a:pt x="3414" y="158"/>
                      </a:cubicBezTo>
                      <a:cubicBezTo>
                        <a:pt x="3181" y="2486"/>
                        <a:pt x="2749" y="5578"/>
                        <a:pt x="199" y="6521"/>
                      </a:cubicBezTo>
                      <a:lnTo>
                        <a:pt x="199" y="6521"/>
                      </a:lnTo>
                      <a:cubicBezTo>
                        <a:pt x="62" y="6536"/>
                        <a:pt x="0" y="6704"/>
                        <a:pt x="82" y="6803"/>
                      </a:cubicBezTo>
                      <a:lnTo>
                        <a:pt x="82" y="6803"/>
                      </a:lnTo>
                      <a:cubicBezTo>
                        <a:pt x="105" y="6848"/>
                        <a:pt x="146" y="6880"/>
                        <a:pt x="202" y="6880"/>
                      </a:cubicBezTo>
                      <a:cubicBezTo>
                        <a:pt x="212" y="6880"/>
                        <a:pt x="222" y="6879"/>
                        <a:pt x="233" y="6877"/>
                      </a:cubicBezTo>
                      <a:lnTo>
                        <a:pt x="233" y="6877"/>
                      </a:lnTo>
                      <a:cubicBezTo>
                        <a:pt x="2724" y="7538"/>
                        <a:pt x="3450" y="10415"/>
                        <a:pt x="3914" y="12633"/>
                      </a:cubicBezTo>
                      <a:cubicBezTo>
                        <a:pt x="3942" y="12717"/>
                        <a:pt x="4005" y="12754"/>
                        <a:pt x="4071" y="12754"/>
                      </a:cubicBezTo>
                      <a:cubicBezTo>
                        <a:pt x="4163" y="12754"/>
                        <a:pt x="4262" y="12683"/>
                        <a:pt x="4281" y="12567"/>
                      </a:cubicBezTo>
                      <a:cubicBezTo>
                        <a:pt x="4514" y="10232"/>
                        <a:pt x="4948" y="7163"/>
                        <a:pt x="7517" y="6229"/>
                      </a:cubicBezTo>
                      <a:cubicBezTo>
                        <a:pt x="7683" y="6195"/>
                        <a:pt x="7683" y="5929"/>
                        <a:pt x="7517" y="5895"/>
                      </a:cubicBezTo>
                      <a:cubicBezTo>
                        <a:pt x="4981" y="5228"/>
                        <a:pt x="4248" y="2359"/>
                        <a:pt x="3781" y="124"/>
                      </a:cubicBezTo>
                      <a:cubicBezTo>
                        <a:pt x="3752" y="38"/>
                        <a:pt x="3685" y="1"/>
                        <a:pt x="36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890;p16"/>
              <p:cNvGrpSpPr/>
              <p:nvPr/>
            </p:nvGrpSpPr>
            <p:grpSpPr>
              <a:xfrm flipH="1">
                <a:off x="8108860" y="3478179"/>
                <a:ext cx="90605" cy="144793"/>
                <a:chOff x="7757783" y="1011291"/>
                <a:chExt cx="90605" cy="144793"/>
              </a:xfrm>
            </p:grpSpPr>
            <p:sp>
              <p:nvSpPr>
                <p:cNvPr id="355" name="Google Shape;891;p16"/>
                <p:cNvSpPr/>
                <p:nvPr/>
              </p:nvSpPr>
              <p:spPr>
                <a:xfrm>
                  <a:off x="7763359" y="1014667"/>
                  <a:ext cx="79954" cy="137323"/>
                </a:xfrm>
                <a:custGeom>
                  <a:avLst/>
                  <a:gdLst/>
                  <a:ahLst/>
                  <a:cxnLst/>
                  <a:rect l="l" t="t" r="r" b="b"/>
                  <a:pathLst>
                    <a:path w="3671" h="6305" extrusionOk="0">
                      <a:moveTo>
                        <a:pt x="1735" y="0"/>
                      </a:moveTo>
                      <a:cubicBezTo>
                        <a:pt x="1669" y="634"/>
                        <a:pt x="1569" y="1268"/>
                        <a:pt x="1335" y="1868"/>
                      </a:cubicBezTo>
                      <a:cubicBezTo>
                        <a:pt x="1135" y="2535"/>
                        <a:pt x="635" y="3036"/>
                        <a:pt x="1" y="3302"/>
                      </a:cubicBezTo>
                      <a:cubicBezTo>
                        <a:pt x="635" y="3503"/>
                        <a:pt x="1135" y="3936"/>
                        <a:pt x="1402" y="4537"/>
                      </a:cubicBezTo>
                      <a:cubicBezTo>
                        <a:pt x="1669" y="5104"/>
                        <a:pt x="1869" y="5704"/>
                        <a:pt x="1969" y="6305"/>
                      </a:cubicBezTo>
                      <a:cubicBezTo>
                        <a:pt x="2002" y="5671"/>
                        <a:pt x="2136" y="5037"/>
                        <a:pt x="2336" y="4403"/>
                      </a:cubicBezTo>
                      <a:cubicBezTo>
                        <a:pt x="2569" y="3769"/>
                        <a:pt x="3036" y="3236"/>
                        <a:pt x="3670" y="3002"/>
                      </a:cubicBezTo>
                      <a:cubicBezTo>
                        <a:pt x="3070" y="2802"/>
                        <a:pt x="2536" y="2335"/>
                        <a:pt x="2269" y="1735"/>
                      </a:cubicBezTo>
                      <a:cubicBezTo>
                        <a:pt x="2002" y="1201"/>
                        <a:pt x="1835" y="6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892;p16"/>
                <p:cNvSpPr/>
                <p:nvPr/>
              </p:nvSpPr>
              <p:spPr>
                <a:xfrm>
                  <a:off x="7757783" y="1011291"/>
                  <a:ext cx="90605" cy="144793"/>
                </a:xfrm>
                <a:custGeom>
                  <a:avLst/>
                  <a:gdLst/>
                  <a:ahLst/>
                  <a:cxnLst/>
                  <a:rect l="l" t="t" r="r" b="b"/>
                  <a:pathLst>
                    <a:path w="4160" h="6648" extrusionOk="0">
                      <a:moveTo>
                        <a:pt x="2024" y="1074"/>
                      </a:moveTo>
                      <a:cubicBezTo>
                        <a:pt x="2291" y="1951"/>
                        <a:pt x="2699" y="2782"/>
                        <a:pt x="3529" y="3162"/>
                      </a:cubicBezTo>
                      <a:lnTo>
                        <a:pt x="3529" y="3162"/>
                      </a:lnTo>
                      <a:cubicBezTo>
                        <a:pt x="2682" y="3656"/>
                        <a:pt x="2344" y="4598"/>
                        <a:pt x="2177" y="5553"/>
                      </a:cubicBezTo>
                      <a:lnTo>
                        <a:pt x="2177" y="5553"/>
                      </a:lnTo>
                      <a:cubicBezTo>
                        <a:pt x="1920" y="4685"/>
                        <a:pt x="1507" y="3856"/>
                        <a:pt x="695" y="3448"/>
                      </a:cubicBezTo>
                      <a:lnTo>
                        <a:pt x="695" y="3448"/>
                      </a:lnTo>
                      <a:cubicBezTo>
                        <a:pt x="1528" y="2955"/>
                        <a:pt x="1851" y="2022"/>
                        <a:pt x="2024" y="1074"/>
                      </a:cubicBezTo>
                      <a:close/>
                      <a:moveTo>
                        <a:pt x="1994" y="1"/>
                      </a:moveTo>
                      <a:cubicBezTo>
                        <a:pt x="1909" y="1"/>
                        <a:pt x="1811" y="72"/>
                        <a:pt x="1791" y="188"/>
                      </a:cubicBezTo>
                      <a:cubicBezTo>
                        <a:pt x="1660" y="1300"/>
                        <a:pt x="1466" y="2763"/>
                        <a:pt x="297" y="3293"/>
                      </a:cubicBezTo>
                      <a:lnTo>
                        <a:pt x="297" y="3293"/>
                      </a:lnTo>
                      <a:cubicBezTo>
                        <a:pt x="295" y="3292"/>
                        <a:pt x="292" y="3291"/>
                        <a:pt x="290" y="3291"/>
                      </a:cubicBezTo>
                      <a:cubicBezTo>
                        <a:pt x="281" y="3289"/>
                        <a:pt x="271" y="3288"/>
                        <a:pt x="262" y="3288"/>
                      </a:cubicBezTo>
                      <a:cubicBezTo>
                        <a:pt x="81" y="3288"/>
                        <a:pt x="1" y="3594"/>
                        <a:pt x="223" y="3658"/>
                      </a:cubicBezTo>
                      <a:cubicBezTo>
                        <a:pt x="1458" y="3991"/>
                        <a:pt x="1791" y="5392"/>
                        <a:pt x="2058" y="6526"/>
                      </a:cubicBezTo>
                      <a:cubicBezTo>
                        <a:pt x="2072" y="6610"/>
                        <a:pt x="2133" y="6647"/>
                        <a:pt x="2199" y="6647"/>
                      </a:cubicBezTo>
                      <a:cubicBezTo>
                        <a:pt x="2290" y="6647"/>
                        <a:pt x="2392" y="6576"/>
                        <a:pt x="2392" y="6460"/>
                      </a:cubicBezTo>
                      <a:cubicBezTo>
                        <a:pt x="2525" y="5325"/>
                        <a:pt x="2725" y="3791"/>
                        <a:pt x="3993" y="3324"/>
                      </a:cubicBezTo>
                      <a:cubicBezTo>
                        <a:pt x="4160" y="3291"/>
                        <a:pt x="4160" y="3024"/>
                        <a:pt x="3993" y="2990"/>
                      </a:cubicBezTo>
                      <a:cubicBezTo>
                        <a:pt x="2764" y="2667"/>
                        <a:pt x="2413" y="1309"/>
                        <a:pt x="2149" y="224"/>
                      </a:cubicBezTo>
                      <a:lnTo>
                        <a:pt x="2149" y="224"/>
                      </a:lnTo>
                      <a:cubicBezTo>
                        <a:pt x="2152" y="201"/>
                        <a:pt x="2155" y="178"/>
                        <a:pt x="2158" y="155"/>
                      </a:cubicBezTo>
                      <a:lnTo>
                        <a:pt x="2158" y="155"/>
                      </a:lnTo>
                      <a:lnTo>
                        <a:pt x="2133" y="157"/>
                      </a:lnTo>
                      <a:lnTo>
                        <a:pt x="2133" y="157"/>
                      </a:lnTo>
                      <a:cubicBezTo>
                        <a:pt x="2131" y="145"/>
                        <a:pt x="2128" y="134"/>
                        <a:pt x="2125" y="122"/>
                      </a:cubicBezTo>
                      <a:cubicBezTo>
                        <a:pt x="2111" y="38"/>
                        <a:pt x="2056" y="1"/>
                        <a:pt x="1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893;p16"/>
              <p:cNvSpPr/>
              <p:nvPr/>
            </p:nvSpPr>
            <p:spPr>
              <a:xfrm flipH="1">
                <a:off x="5081390" y="326421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94;p16"/>
              <p:cNvSpPr/>
              <p:nvPr/>
            </p:nvSpPr>
            <p:spPr>
              <a:xfrm flipH="1">
                <a:off x="8052502" y="32116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895;p16"/>
              <p:cNvGrpSpPr/>
              <p:nvPr/>
            </p:nvGrpSpPr>
            <p:grpSpPr>
              <a:xfrm>
                <a:off x="6330781" y="3718937"/>
                <a:ext cx="122796" cy="102584"/>
                <a:chOff x="6047231" y="724037"/>
                <a:chExt cx="122796" cy="102584"/>
              </a:xfrm>
            </p:grpSpPr>
            <p:sp>
              <p:nvSpPr>
                <p:cNvPr id="353" name="Google Shape;896;p16"/>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897;p16"/>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898;p16"/>
              <p:cNvSpPr/>
              <p:nvPr/>
            </p:nvSpPr>
            <p:spPr>
              <a:xfrm>
                <a:off x="7567952" y="121987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899;p16"/>
              <p:cNvGrpSpPr/>
              <p:nvPr/>
            </p:nvGrpSpPr>
            <p:grpSpPr>
              <a:xfrm>
                <a:off x="4375297" y="1351924"/>
                <a:ext cx="4353507" cy="3959053"/>
                <a:chOff x="4070497" y="1351924"/>
                <a:chExt cx="4353507" cy="3959053"/>
              </a:xfrm>
            </p:grpSpPr>
            <p:sp>
              <p:nvSpPr>
                <p:cNvPr id="103" name="Google Shape;900;p16"/>
                <p:cNvSpPr/>
                <p:nvPr/>
              </p:nvSpPr>
              <p:spPr>
                <a:xfrm>
                  <a:off x="4287396" y="1370508"/>
                  <a:ext cx="2024483" cy="1642822"/>
                </a:xfrm>
                <a:custGeom>
                  <a:avLst/>
                  <a:gdLst/>
                  <a:ahLst/>
                  <a:cxnLst/>
                  <a:rect l="l" t="t" r="r" b="b"/>
                  <a:pathLst>
                    <a:path w="106974" h="86807" extrusionOk="0">
                      <a:moveTo>
                        <a:pt x="41854" y="1"/>
                      </a:moveTo>
                      <a:cubicBezTo>
                        <a:pt x="38419" y="1"/>
                        <a:pt x="34990" y="902"/>
                        <a:pt x="31915" y="2394"/>
                      </a:cubicBezTo>
                      <a:cubicBezTo>
                        <a:pt x="29874" y="3336"/>
                        <a:pt x="28068" y="4671"/>
                        <a:pt x="26616" y="6320"/>
                      </a:cubicBezTo>
                      <a:cubicBezTo>
                        <a:pt x="25360" y="7929"/>
                        <a:pt x="24378" y="9696"/>
                        <a:pt x="23711" y="11580"/>
                      </a:cubicBezTo>
                      <a:cubicBezTo>
                        <a:pt x="19236" y="22454"/>
                        <a:pt x="17665" y="34231"/>
                        <a:pt x="15349" y="45772"/>
                      </a:cubicBezTo>
                      <a:cubicBezTo>
                        <a:pt x="13072" y="57314"/>
                        <a:pt x="7145" y="69287"/>
                        <a:pt x="0" y="78630"/>
                      </a:cubicBezTo>
                      <a:cubicBezTo>
                        <a:pt x="0" y="78630"/>
                        <a:pt x="5810" y="84008"/>
                        <a:pt x="12798" y="85029"/>
                      </a:cubicBezTo>
                      <a:cubicBezTo>
                        <a:pt x="14564" y="83066"/>
                        <a:pt x="16056" y="80907"/>
                        <a:pt x="17234" y="78512"/>
                      </a:cubicBezTo>
                      <a:cubicBezTo>
                        <a:pt x="17862" y="80828"/>
                        <a:pt x="17979" y="83262"/>
                        <a:pt x="17665" y="85657"/>
                      </a:cubicBezTo>
                      <a:cubicBezTo>
                        <a:pt x="17665" y="85657"/>
                        <a:pt x="22996" y="86807"/>
                        <a:pt x="27514" y="86807"/>
                      </a:cubicBezTo>
                      <a:cubicBezTo>
                        <a:pt x="28340" y="86807"/>
                        <a:pt x="29140" y="86768"/>
                        <a:pt x="29874" y="86677"/>
                      </a:cubicBezTo>
                      <a:cubicBezTo>
                        <a:pt x="31248" y="85068"/>
                        <a:pt x="32151" y="83105"/>
                        <a:pt x="32544" y="81024"/>
                      </a:cubicBezTo>
                      <a:lnTo>
                        <a:pt x="35056" y="85931"/>
                      </a:lnTo>
                      <a:cubicBezTo>
                        <a:pt x="35056" y="85931"/>
                        <a:pt x="35871" y="85943"/>
                        <a:pt x="37295" y="85943"/>
                      </a:cubicBezTo>
                      <a:cubicBezTo>
                        <a:pt x="45126" y="85943"/>
                        <a:pt x="71380" y="85578"/>
                        <a:pt x="81810" y="80828"/>
                      </a:cubicBezTo>
                      <a:cubicBezTo>
                        <a:pt x="94137" y="75175"/>
                        <a:pt x="95393" y="71093"/>
                        <a:pt x="95393" y="71093"/>
                      </a:cubicBezTo>
                      <a:lnTo>
                        <a:pt x="88719" y="59198"/>
                      </a:lnTo>
                      <a:lnTo>
                        <a:pt x="88719" y="59198"/>
                      </a:lnTo>
                      <a:lnTo>
                        <a:pt x="97905" y="67206"/>
                      </a:lnTo>
                      <a:cubicBezTo>
                        <a:pt x="97905" y="67206"/>
                        <a:pt x="104147" y="63516"/>
                        <a:pt x="106973" y="59630"/>
                      </a:cubicBezTo>
                      <a:cubicBezTo>
                        <a:pt x="106973" y="59630"/>
                        <a:pt x="91075" y="53388"/>
                        <a:pt x="85147" y="40473"/>
                      </a:cubicBezTo>
                      <a:cubicBezTo>
                        <a:pt x="79219" y="27557"/>
                        <a:pt x="80083" y="20727"/>
                        <a:pt x="79808" y="13739"/>
                      </a:cubicBezTo>
                      <a:cubicBezTo>
                        <a:pt x="79511" y="7123"/>
                        <a:pt x="73372" y="1000"/>
                        <a:pt x="66423" y="1000"/>
                      </a:cubicBezTo>
                      <a:cubicBezTo>
                        <a:pt x="66032" y="1000"/>
                        <a:pt x="65639" y="1020"/>
                        <a:pt x="65244" y="1059"/>
                      </a:cubicBezTo>
                      <a:cubicBezTo>
                        <a:pt x="57785" y="1805"/>
                        <a:pt x="56137" y="4828"/>
                        <a:pt x="56137" y="4828"/>
                      </a:cubicBezTo>
                      <a:cubicBezTo>
                        <a:pt x="52564" y="2865"/>
                        <a:pt x="48874" y="902"/>
                        <a:pt x="44831" y="235"/>
                      </a:cubicBezTo>
                      <a:cubicBezTo>
                        <a:pt x="43844" y="76"/>
                        <a:pt x="42849" y="1"/>
                        <a:pt x="41854"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01;p16"/>
                <p:cNvSpPr/>
                <p:nvPr/>
              </p:nvSpPr>
              <p:spPr>
                <a:xfrm>
                  <a:off x="4279959" y="1363903"/>
                  <a:ext cx="2040834" cy="1656089"/>
                </a:xfrm>
                <a:custGeom>
                  <a:avLst/>
                  <a:gdLst/>
                  <a:ahLst/>
                  <a:cxnLst/>
                  <a:rect l="l" t="t" r="r" b="b"/>
                  <a:pathLst>
                    <a:path w="107838" h="87508" extrusionOk="0">
                      <a:moveTo>
                        <a:pt x="95420" y="71398"/>
                      </a:moveTo>
                      <a:cubicBezTo>
                        <a:pt x="95423" y="71398"/>
                        <a:pt x="95427" y="71400"/>
                        <a:pt x="95433" y="71402"/>
                      </a:cubicBezTo>
                      <a:cubicBezTo>
                        <a:pt x="95472" y="71402"/>
                        <a:pt x="95433" y="71402"/>
                        <a:pt x="95433" y="71442"/>
                      </a:cubicBezTo>
                      <a:cubicBezTo>
                        <a:pt x="95431" y="71444"/>
                        <a:pt x="95429" y="71447"/>
                        <a:pt x="95427" y="71449"/>
                      </a:cubicBezTo>
                      <a:lnTo>
                        <a:pt x="95427" y="71449"/>
                      </a:lnTo>
                      <a:cubicBezTo>
                        <a:pt x="95414" y="71420"/>
                        <a:pt x="95408" y="71398"/>
                        <a:pt x="95420" y="71398"/>
                      </a:cubicBezTo>
                      <a:close/>
                      <a:moveTo>
                        <a:pt x="30110" y="86673"/>
                      </a:moveTo>
                      <a:cubicBezTo>
                        <a:pt x="30099" y="86674"/>
                        <a:pt x="30089" y="86675"/>
                        <a:pt x="30078" y="86676"/>
                      </a:cubicBezTo>
                      <a:lnTo>
                        <a:pt x="30078" y="86676"/>
                      </a:lnTo>
                      <a:cubicBezTo>
                        <a:pt x="30087" y="86674"/>
                        <a:pt x="30098" y="86673"/>
                        <a:pt x="30110" y="86673"/>
                      </a:cubicBezTo>
                      <a:close/>
                      <a:moveTo>
                        <a:pt x="30075" y="86677"/>
                      </a:moveTo>
                      <a:lnTo>
                        <a:pt x="30075" y="86677"/>
                      </a:lnTo>
                      <a:cubicBezTo>
                        <a:pt x="30049" y="86706"/>
                        <a:pt x="30032" y="86715"/>
                        <a:pt x="30025" y="86715"/>
                      </a:cubicBezTo>
                      <a:cubicBezTo>
                        <a:pt x="30014" y="86715"/>
                        <a:pt x="30030" y="86687"/>
                        <a:pt x="30075" y="86677"/>
                      </a:cubicBezTo>
                      <a:close/>
                      <a:moveTo>
                        <a:pt x="42177" y="738"/>
                      </a:moveTo>
                      <a:cubicBezTo>
                        <a:pt x="43152" y="738"/>
                        <a:pt x="44130" y="805"/>
                        <a:pt x="45106" y="937"/>
                      </a:cubicBezTo>
                      <a:cubicBezTo>
                        <a:pt x="49103" y="1597"/>
                        <a:pt x="52717" y="3523"/>
                        <a:pt x="56250" y="5425"/>
                      </a:cubicBezTo>
                      <a:lnTo>
                        <a:pt x="56250" y="5425"/>
                      </a:lnTo>
                      <a:cubicBezTo>
                        <a:pt x="56325" y="5514"/>
                        <a:pt x="56441" y="5570"/>
                        <a:pt x="56554" y="5570"/>
                      </a:cubicBezTo>
                      <a:cubicBezTo>
                        <a:pt x="56646" y="5570"/>
                        <a:pt x="56736" y="5533"/>
                        <a:pt x="56801" y="5446"/>
                      </a:cubicBezTo>
                      <a:lnTo>
                        <a:pt x="56801" y="5446"/>
                      </a:lnTo>
                      <a:cubicBezTo>
                        <a:pt x="56842" y="5402"/>
                        <a:pt x="56874" y="5349"/>
                        <a:pt x="56893" y="5292"/>
                      </a:cubicBezTo>
                      <a:lnTo>
                        <a:pt x="56893" y="5292"/>
                      </a:lnTo>
                      <a:cubicBezTo>
                        <a:pt x="57514" y="4311"/>
                        <a:pt x="58993" y="3555"/>
                        <a:pt x="60063" y="3096"/>
                      </a:cubicBezTo>
                      <a:cubicBezTo>
                        <a:pt x="62072" y="2255"/>
                        <a:pt x="64331" y="1748"/>
                        <a:pt x="66567" y="1748"/>
                      </a:cubicBezTo>
                      <a:cubicBezTo>
                        <a:pt x="68089" y="1748"/>
                        <a:pt x="69600" y="1983"/>
                        <a:pt x="71015" y="2508"/>
                      </a:cubicBezTo>
                      <a:cubicBezTo>
                        <a:pt x="74470" y="3803"/>
                        <a:pt x="77257" y="6433"/>
                        <a:pt x="78788" y="9809"/>
                      </a:cubicBezTo>
                      <a:cubicBezTo>
                        <a:pt x="80044" y="12596"/>
                        <a:pt x="79848" y="15619"/>
                        <a:pt x="79926" y="18642"/>
                      </a:cubicBezTo>
                      <a:cubicBezTo>
                        <a:pt x="79966" y="21468"/>
                        <a:pt x="80201" y="24295"/>
                        <a:pt x="80672" y="27082"/>
                      </a:cubicBezTo>
                      <a:cubicBezTo>
                        <a:pt x="81379" y="30968"/>
                        <a:pt x="82517" y="34737"/>
                        <a:pt x="84048" y="38348"/>
                      </a:cubicBezTo>
                      <a:cubicBezTo>
                        <a:pt x="85422" y="41803"/>
                        <a:pt x="87306" y="45022"/>
                        <a:pt x="89701" y="47888"/>
                      </a:cubicBezTo>
                      <a:cubicBezTo>
                        <a:pt x="91821" y="50322"/>
                        <a:pt x="94216" y="52520"/>
                        <a:pt x="96846" y="54404"/>
                      </a:cubicBezTo>
                      <a:cubicBezTo>
                        <a:pt x="98926" y="55935"/>
                        <a:pt x="101125" y="57309"/>
                        <a:pt x="103402" y="58526"/>
                      </a:cubicBezTo>
                      <a:cubicBezTo>
                        <a:pt x="104187" y="58919"/>
                        <a:pt x="104972" y="59311"/>
                        <a:pt x="105757" y="59665"/>
                      </a:cubicBezTo>
                      <a:cubicBezTo>
                        <a:pt x="106096" y="59850"/>
                        <a:pt x="106435" y="60010"/>
                        <a:pt x="106793" y="60166"/>
                      </a:cubicBezTo>
                      <a:lnTo>
                        <a:pt x="106793" y="60166"/>
                      </a:lnTo>
                      <a:cubicBezTo>
                        <a:pt x="105329" y="62050"/>
                        <a:pt x="103403" y="63596"/>
                        <a:pt x="101478" y="65003"/>
                      </a:cubicBezTo>
                      <a:cubicBezTo>
                        <a:pt x="100444" y="65742"/>
                        <a:pt x="99410" y="66480"/>
                        <a:pt x="98344" y="67121"/>
                      </a:cubicBezTo>
                      <a:lnTo>
                        <a:pt x="98344" y="67121"/>
                      </a:lnTo>
                      <a:lnTo>
                        <a:pt x="90486" y="60293"/>
                      </a:lnTo>
                      <a:lnTo>
                        <a:pt x="89496" y="59439"/>
                      </a:lnTo>
                      <a:lnTo>
                        <a:pt x="89426" y="59311"/>
                      </a:lnTo>
                      <a:lnTo>
                        <a:pt x="89386" y="59344"/>
                      </a:lnTo>
                      <a:lnTo>
                        <a:pt x="89348" y="59311"/>
                      </a:lnTo>
                      <a:cubicBezTo>
                        <a:pt x="89267" y="59231"/>
                        <a:pt x="89176" y="59197"/>
                        <a:pt x="89089" y="59197"/>
                      </a:cubicBezTo>
                      <a:cubicBezTo>
                        <a:pt x="88838" y="59197"/>
                        <a:pt x="88623" y="59481"/>
                        <a:pt x="88798" y="59743"/>
                      </a:cubicBezTo>
                      <a:lnTo>
                        <a:pt x="95197" y="71167"/>
                      </a:lnTo>
                      <a:cubicBezTo>
                        <a:pt x="95254" y="71280"/>
                        <a:pt x="95311" y="71394"/>
                        <a:pt x="95383" y="71508"/>
                      </a:cubicBezTo>
                      <a:lnTo>
                        <a:pt x="95383" y="71508"/>
                      </a:lnTo>
                      <a:cubicBezTo>
                        <a:pt x="95138" y="71844"/>
                        <a:pt x="94984" y="72209"/>
                        <a:pt x="94726" y="72541"/>
                      </a:cubicBezTo>
                      <a:cubicBezTo>
                        <a:pt x="93038" y="74621"/>
                        <a:pt x="90683" y="76192"/>
                        <a:pt x="88406" y="77566"/>
                      </a:cubicBezTo>
                      <a:cubicBezTo>
                        <a:pt x="85187" y="79568"/>
                        <a:pt x="81732" y="81138"/>
                        <a:pt x="78120" y="82237"/>
                      </a:cubicBezTo>
                      <a:cubicBezTo>
                        <a:pt x="75019" y="83101"/>
                        <a:pt x="71879" y="83729"/>
                        <a:pt x="68699" y="84161"/>
                      </a:cubicBezTo>
                      <a:cubicBezTo>
                        <a:pt x="61672" y="85063"/>
                        <a:pt x="54645" y="85574"/>
                        <a:pt x="47618" y="85731"/>
                      </a:cubicBezTo>
                      <a:cubicBezTo>
                        <a:pt x="44988" y="85809"/>
                        <a:pt x="42319" y="85888"/>
                        <a:pt x="39689" y="85888"/>
                      </a:cubicBezTo>
                      <a:lnTo>
                        <a:pt x="37058" y="85888"/>
                      </a:lnTo>
                      <a:cubicBezTo>
                        <a:pt x="36744" y="85888"/>
                        <a:pt x="36430" y="85870"/>
                        <a:pt x="36116" y="85870"/>
                      </a:cubicBezTo>
                      <a:cubicBezTo>
                        <a:pt x="35965" y="85870"/>
                        <a:pt x="35813" y="85874"/>
                        <a:pt x="35662" y="85886"/>
                      </a:cubicBezTo>
                      <a:lnTo>
                        <a:pt x="35662" y="85886"/>
                      </a:lnTo>
                      <a:lnTo>
                        <a:pt x="33251" y="81177"/>
                      </a:lnTo>
                      <a:cubicBezTo>
                        <a:pt x="33180" y="81053"/>
                        <a:pt x="33054" y="80993"/>
                        <a:pt x="32929" y="80993"/>
                      </a:cubicBezTo>
                      <a:cubicBezTo>
                        <a:pt x="32776" y="80993"/>
                        <a:pt x="32626" y="81083"/>
                        <a:pt x="32583" y="81256"/>
                      </a:cubicBezTo>
                      <a:cubicBezTo>
                        <a:pt x="32269" y="82826"/>
                        <a:pt x="31680" y="84318"/>
                        <a:pt x="30817" y="85692"/>
                      </a:cubicBezTo>
                      <a:cubicBezTo>
                        <a:pt x="30581" y="86006"/>
                        <a:pt x="30306" y="86320"/>
                        <a:pt x="30110" y="86634"/>
                      </a:cubicBezTo>
                      <a:cubicBezTo>
                        <a:pt x="30097" y="86651"/>
                        <a:pt x="30085" y="86665"/>
                        <a:pt x="30075" y="86676"/>
                      </a:cubicBezTo>
                      <a:lnTo>
                        <a:pt x="30075" y="86676"/>
                      </a:lnTo>
                      <a:cubicBezTo>
                        <a:pt x="29696" y="86715"/>
                        <a:pt x="29353" y="86751"/>
                        <a:pt x="28972" y="86751"/>
                      </a:cubicBezTo>
                      <a:cubicBezTo>
                        <a:pt x="28640" y="86760"/>
                        <a:pt x="28310" y="86765"/>
                        <a:pt x="27979" y="86765"/>
                      </a:cubicBezTo>
                      <a:cubicBezTo>
                        <a:pt x="25374" y="86765"/>
                        <a:pt x="22796" y="86493"/>
                        <a:pt x="20217" y="86006"/>
                      </a:cubicBezTo>
                      <a:cubicBezTo>
                        <a:pt x="19646" y="85905"/>
                        <a:pt x="19046" y="85804"/>
                        <a:pt x="18467" y="85679"/>
                      </a:cubicBezTo>
                      <a:lnTo>
                        <a:pt x="18467" y="85679"/>
                      </a:lnTo>
                      <a:cubicBezTo>
                        <a:pt x="18787" y="83363"/>
                        <a:pt x="18616" y="81018"/>
                        <a:pt x="18019" y="78743"/>
                      </a:cubicBezTo>
                      <a:cubicBezTo>
                        <a:pt x="17954" y="78571"/>
                        <a:pt x="17807" y="78481"/>
                        <a:pt x="17654" y="78481"/>
                      </a:cubicBezTo>
                      <a:cubicBezTo>
                        <a:pt x="17529" y="78481"/>
                        <a:pt x="17401" y="78541"/>
                        <a:pt x="17313" y="78665"/>
                      </a:cubicBezTo>
                      <a:cubicBezTo>
                        <a:pt x="16237" y="80970"/>
                        <a:pt x="14785" y="83125"/>
                        <a:pt x="13031" y="84982"/>
                      </a:cubicBezTo>
                      <a:lnTo>
                        <a:pt x="13031" y="84982"/>
                      </a:lnTo>
                      <a:cubicBezTo>
                        <a:pt x="9938" y="84413"/>
                        <a:pt x="6999" y="83213"/>
                        <a:pt x="4358" y="81491"/>
                      </a:cubicBezTo>
                      <a:cubicBezTo>
                        <a:pt x="3109" y="80719"/>
                        <a:pt x="1962" y="79879"/>
                        <a:pt x="887" y="78937"/>
                      </a:cubicBezTo>
                      <a:lnTo>
                        <a:pt x="887" y="78937"/>
                      </a:lnTo>
                      <a:cubicBezTo>
                        <a:pt x="5048" y="73428"/>
                        <a:pt x="8559" y="67425"/>
                        <a:pt x="11346" y="61078"/>
                      </a:cubicBezTo>
                      <a:cubicBezTo>
                        <a:pt x="12680" y="57977"/>
                        <a:pt x="13858" y="54758"/>
                        <a:pt x="14800" y="51499"/>
                      </a:cubicBezTo>
                      <a:cubicBezTo>
                        <a:pt x="15782" y="48084"/>
                        <a:pt x="16449" y="44590"/>
                        <a:pt x="17116" y="41096"/>
                      </a:cubicBezTo>
                      <a:cubicBezTo>
                        <a:pt x="18451" y="33873"/>
                        <a:pt x="19746" y="26572"/>
                        <a:pt x="21827" y="19545"/>
                      </a:cubicBezTo>
                      <a:cubicBezTo>
                        <a:pt x="22848" y="16090"/>
                        <a:pt x="23986" y="12557"/>
                        <a:pt x="25674" y="9377"/>
                      </a:cubicBezTo>
                      <a:cubicBezTo>
                        <a:pt x="27362" y="6198"/>
                        <a:pt x="30032" y="4156"/>
                        <a:pt x="33290" y="2704"/>
                      </a:cubicBezTo>
                      <a:cubicBezTo>
                        <a:pt x="36089" y="1393"/>
                        <a:pt x="39115" y="738"/>
                        <a:pt x="42177" y="738"/>
                      </a:cubicBezTo>
                      <a:close/>
                      <a:moveTo>
                        <a:pt x="42140" y="0"/>
                      </a:moveTo>
                      <a:cubicBezTo>
                        <a:pt x="40161" y="0"/>
                        <a:pt x="38181" y="289"/>
                        <a:pt x="36273" y="859"/>
                      </a:cubicBezTo>
                      <a:cubicBezTo>
                        <a:pt x="33054" y="1762"/>
                        <a:pt x="29796" y="3293"/>
                        <a:pt x="27441" y="5687"/>
                      </a:cubicBezTo>
                      <a:cubicBezTo>
                        <a:pt x="25085" y="8121"/>
                        <a:pt x="23751" y="11654"/>
                        <a:pt x="22612" y="14795"/>
                      </a:cubicBezTo>
                      <a:cubicBezTo>
                        <a:pt x="20021" y="21939"/>
                        <a:pt x="18529" y="29398"/>
                        <a:pt x="17155" y="36857"/>
                      </a:cubicBezTo>
                      <a:cubicBezTo>
                        <a:pt x="16449" y="40468"/>
                        <a:pt x="15860" y="44080"/>
                        <a:pt x="15036" y="47652"/>
                      </a:cubicBezTo>
                      <a:cubicBezTo>
                        <a:pt x="14251" y="51107"/>
                        <a:pt x="13191" y="54483"/>
                        <a:pt x="11895" y="57780"/>
                      </a:cubicBezTo>
                      <a:cubicBezTo>
                        <a:pt x="8951" y="65318"/>
                        <a:pt x="4947" y="72384"/>
                        <a:pt x="79" y="78782"/>
                      </a:cubicBezTo>
                      <a:cubicBezTo>
                        <a:pt x="1" y="78939"/>
                        <a:pt x="1" y="79136"/>
                        <a:pt x="118" y="79254"/>
                      </a:cubicBezTo>
                      <a:cubicBezTo>
                        <a:pt x="1846" y="80785"/>
                        <a:pt x="3730" y="82080"/>
                        <a:pt x="5810" y="83179"/>
                      </a:cubicBezTo>
                      <a:cubicBezTo>
                        <a:pt x="7616" y="84161"/>
                        <a:pt x="9540" y="84906"/>
                        <a:pt x="11542" y="85417"/>
                      </a:cubicBezTo>
                      <a:cubicBezTo>
                        <a:pt x="11871" y="85499"/>
                        <a:pt x="12451" y="85735"/>
                        <a:pt x="12930" y="85735"/>
                      </a:cubicBezTo>
                      <a:cubicBezTo>
                        <a:pt x="13136" y="85735"/>
                        <a:pt x="13324" y="85692"/>
                        <a:pt x="13465" y="85574"/>
                      </a:cubicBezTo>
                      <a:cubicBezTo>
                        <a:pt x="13740" y="85299"/>
                        <a:pt x="14015" y="85024"/>
                        <a:pt x="14251" y="84710"/>
                      </a:cubicBezTo>
                      <a:cubicBezTo>
                        <a:pt x="15501" y="83189"/>
                        <a:pt x="16577" y="81581"/>
                        <a:pt x="17504" y="79860"/>
                      </a:cubicBezTo>
                      <a:lnTo>
                        <a:pt x="17504" y="79860"/>
                      </a:lnTo>
                      <a:cubicBezTo>
                        <a:pt x="17935" y="81818"/>
                        <a:pt x="18010" y="83848"/>
                        <a:pt x="17705" y="85849"/>
                      </a:cubicBezTo>
                      <a:cubicBezTo>
                        <a:pt x="17666" y="86045"/>
                        <a:pt x="17784" y="86241"/>
                        <a:pt x="17980" y="86320"/>
                      </a:cubicBezTo>
                      <a:cubicBezTo>
                        <a:pt x="19982" y="86751"/>
                        <a:pt x="21984" y="87066"/>
                        <a:pt x="24025" y="87262"/>
                      </a:cubicBezTo>
                      <a:cubicBezTo>
                        <a:pt x="25399" y="87425"/>
                        <a:pt x="26773" y="87507"/>
                        <a:pt x="28147" y="87507"/>
                      </a:cubicBezTo>
                      <a:cubicBezTo>
                        <a:pt x="28422" y="87507"/>
                        <a:pt x="28697" y="87504"/>
                        <a:pt x="28972" y="87497"/>
                      </a:cubicBezTo>
                      <a:cubicBezTo>
                        <a:pt x="29066" y="87497"/>
                        <a:pt x="29171" y="87499"/>
                        <a:pt x="29282" y="87499"/>
                      </a:cubicBezTo>
                      <a:cubicBezTo>
                        <a:pt x="29725" y="87499"/>
                        <a:pt x="30259" y="87474"/>
                        <a:pt x="30542" y="87223"/>
                      </a:cubicBezTo>
                      <a:cubicBezTo>
                        <a:pt x="30777" y="86987"/>
                        <a:pt x="31013" y="86712"/>
                        <a:pt x="31170" y="86437"/>
                      </a:cubicBezTo>
                      <a:cubicBezTo>
                        <a:pt x="32042" y="85210"/>
                        <a:pt x="32675" y="83850"/>
                        <a:pt x="33068" y="82401"/>
                      </a:cubicBezTo>
                      <a:lnTo>
                        <a:pt x="33068" y="82401"/>
                      </a:lnTo>
                      <a:lnTo>
                        <a:pt x="35135" y="86437"/>
                      </a:lnTo>
                      <a:cubicBezTo>
                        <a:pt x="35213" y="86555"/>
                        <a:pt x="35331" y="86634"/>
                        <a:pt x="35449" y="86634"/>
                      </a:cubicBezTo>
                      <a:cubicBezTo>
                        <a:pt x="36313" y="86644"/>
                        <a:pt x="37174" y="86648"/>
                        <a:pt x="38034" y="86648"/>
                      </a:cubicBezTo>
                      <a:cubicBezTo>
                        <a:pt x="40614" y="86648"/>
                        <a:pt x="43182" y="86604"/>
                        <a:pt x="45773" y="86516"/>
                      </a:cubicBezTo>
                      <a:cubicBezTo>
                        <a:pt x="52800" y="86359"/>
                        <a:pt x="59866" y="85966"/>
                        <a:pt x="66854" y="85063"/>
                      </a:cubicBezTo>
                      <a:cubicBezTo>
                        <a:pt x="70230" y="84671"/>
                        <a:pt x="73528" y="84082"/>
                        <a:pt x="76825" y="83297"/>
                      </a:cubicBezTo>
                      <a:cubicBezTo>
                        <a:pt x="80240" y="82394"/>
                        <a:pt x="83499" y="81099"/>
                        <a:pt x="86600" y="79371"/>
                      </a:cubicBezTo>
                      <a:cubicBezTo>
                        <a:pt x="89466" y="77840"/>
                        <a:pt x="92371" y="76074"/>
                        <a:pt x="94608" y="73679"/>
                      </a:cubicBezTo>
                      <a:cubicBezTo>
                        <a:pt x="95079" y="73208"/>
                        <a:pt x="95511" y="72658"/>
                        <a:pt x="95864" y="72109"/>
                      </a:cubicBezTo>
                      <a:cubicBezTo>
                        <a:pt x="96021" y="71873"/>
                        <a:pt x="96218" y="71559"/>
                        <a:pt x="96178" y="71285"/>
                      </a:cubicBezTo>
                      <a:cubicBezTo>
                        <a:pt x="96100" y="71127"/>
                        <a:pt x="96021" y="70970"/>
                        <a:pt x="95943" y="70853"/>
                      </a:cubicBezTo>
                      <a:lnTo>
                        <a:pt x="95315" y="69793"/>
                      </a:lnTo>
                      <a:lnTo>
                        <a:pt x="93352" y="66338"/>
                      </a:lnTo>
                      <a:lnTo>
                        <a:pt x="90485" y="61214"/>
                      </a:lnTo>
                      <a:lnTo>
                        <a:pt x="96924" y="66809"/>
                      </a:lnTo>
                      <a:lnTo>
                        <a:pt x="98063" y="67791"/>
                      </a:lnTo>
                      <a:cubicBezTo>
                        <a:pt x="98128" y="67856"/>
                        <a:pt x="98204" y="67885"/>
                        <a:pt x="98286" y="67885"/>
                      </a:cubicBezTo>
                      <a:cubicBezTo>
                        <a:pt x="98353" y="67885"/>
                        <a:pt x="98424" y="67865"/>
                        <a:pt x="98495" y="67830"/>
                      </a:cubicBezTo>
                      <a:cubicBezTo>
                        <a:pt x="99751" y="67084"/>
                        <a:pt x="100928" y="66260"/>
                        <a:pt x="102106" y="65396"/>
                      </a:cubicBezTo>
                      <a:cubicBezTo>
                        <a:pt x="104226" y="63904"/>
                        <a:pt x="106110" y="62138"/>
                        <a:pt x="107680" y="60096"/>
                      </a:cubicBezTo>
                      <a:cubicBezTo>
                        <a:pt x="107837" y="59900"/>
                        <a:pt x="107680" y="59625"/>
                        <a:pt x="107484" y="59547"/>
                      </a:cubicBezTo>
                      <a:cubicBezTo>
                        <a:pt x="104304" y="58251"/>
                        <a:pt x="101282" y="56603"/>
                        <a:pt x="98495" y="54640"/>
                      </a:cubicBezTo>
                      <a:cubicBezTo>
                        <a:pt x="95786" y="52834"/>
                        <a:pt x="93313" y="50714"/>
                        <a:pt x="91114" y="48359"/>
                      </a:cubicBezTo>
                      <a:cubicBezTo>
                        <a:pt x="88602" y="45611"/>
                        <a:pt x="86561" y="42431"/>
                        <a:pt x="85108" y="38977"/>
                      </a:cubicBezTo>
                      <a:cubicBezTo>
                        <a:pt x="83459" y="35247"/>
                        <a:pt x="82242" y="31322"/>
                        <a:pt x="81457" y="27357"/>
                      </a:cubicBezTo>
                      <a:cubicBezTo>
                        <a:pt x="80947" y="24452"/>
                        <a:pt x="80672" y="21508"/>
                        <a:pt x="80672" y="18563"/>
                      </a:cubicBezTo>
                      <a:cubicBezTo>
                        <a:pt x="80594" y="15541"/>
                        <a:pt x="80751" y="12557"/>
                        <a:pt x="79573" y="9731"/>
                      </a:cubicBezTo>
                      <a:cubicBezTo>
                        <a:pt x="78120" y="6433"/>
                        <a:pt x="75569" y="3764"/>
                        <a:pt x="72350" y="2272"/>
                      </a:cubicBezTo>
                      <a:cubicBezTo>
                        <a:pt x="70507" y="1412"/>
                        <a:pt x="68579" y="1043"/>
                        <a:pt x="66638" y="1043"/>
                      </a:cubicBezTo>
                      <a:cubicBezTo>
                        <a:pt x="64857" y="1043"/>
                        <a:pt x="63065" y="1354"/>
                        <a:pt x="61319" y="1879"/>
                      </a:cubicBezTo>
                      <a:cubicBezTo>
                        <a:pt x="59593" y="2378"/>
                        <a:pt x="57606" y="3213"/>
                        <a:pt x="56454" y="4715"/>
                      </a:cubicBezTo>
                      <a:lnTo>
                        <a:pt x="56454" y="4715"/>
                      </a:lnTo>
                      <a:cubicBezTo>
                        <a:pt x="53362" y="3038"/>
                        <a:pt x="50226" y="1384"/>
                        <a:pt x="46794" y="545"/>
                      </a:cubicBezTo>
                      <a:cubicBezTo>
                        <a:pt x="45269" y="181"/>
                        <a:pt x="43705" y="0"/>
                        <a:pt x="421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02;p16"/>
                <p:cNvSpPr/>
                <p:nvPr/>
              </p:nvSpPr>
              <p:spPr>
                <a:xfrm>
                  <a:off x="4714723" y="1423271"/>
                  <a:ext cx="492485" cy="436732"/>
                </a:xfrm>
                <a:custGeom>
                  <a:avLst/>
                  <a:gdLst/>
                  <a:ahLst/>
                  <a:cxnLst/>
                  <a:rect l="l" t="t" r="r" b="b"/>
                  <a:pathLst>
                    <a:path w="26023" h="23077" extrusionOk="0">
                      <a:moveTo>
                        <a:pt x="18984" y="0"/>
                      </a:moveTo>
                      <a:cubicBezTo>
                        <a:pt x="15645" y="0"/>
                        <a:pt x="12342" y="721"/>
                        <a:pt x="9492" y="2629"/>
                      </a:cubicBezTo>
                      <a:cubicBezTo>
                        <a:pt x="5567" y="5298"/>
                        <a:pt x="3368" y="10048"/>
                        <a:pt x="2152" y="14484"/>
                      </a:cubicBezTo>
                      <a:cubicBezTo>
                        <a:pt x="1445" y="17193"/>
                        <a:pt x="856" y="19941"/>
                        <a:pt x="71" y="22610"/>
                      </a:cubicBezTo>
                      <a:cubicBezTo>
                        <a:pt x="0" y="22893"/>
                        <a:pt x="226" y="23077"/>
                        <a:pt x="444" y="23077"/>
                      </a:cubicBezTo>
                      <a:cubicBezTo>
                        <a:pt x="589" y="23077"/>
                        <a:pt x="730" y="22995"/>
                        <a:pt x="778" y="22807"/>
                      </a:cubicBezTo>
                      <a:cubicBezTo>
                        <a:pt x="2034" y="18645"/>
                        <a:pt x="2583" y="14170"/>
                        <a:pt x="4468" y="10244"/>
                      </a:cubicBezTo>
                      <a:cubicBezTo>
                        <a:pt x="5528" y="7928"/>
                        <a:pt x="6862" y="5652"/>
                        <a:pt x="8864" y="4042"/>
                      </a:cubicBezTo>
                      <a:cubicBezTo>
                        <a:pt x="10788" y="2472"/>
                        <a:pt x="13104" y="1451"/>
                        <a:pt x="15538" y="1019"/>
                      </a:cubicBezTo>
                      <a:cubicBezTo>
                        <a:pt x="16685" y="814"/>
                        <a:pt x="17841" y="724"/>
                        <a:pt x="18995" y="724"/>
                      </a:cubicBezTo>
                      <a:cubicBezTo>
                        <a:pt x="21160" y="724"/>
                        <a:pt x="23317" y="1043"/>
                        <a:pt x="25391" y="1530"/>
                      </a:cubicBezTo>
                      <a:cubicBezTo>
                        <a:pt x="25427" y="1539"/>
                        <a:pt x="25462" y="1543"/>
                        <a:pt x="25494" y="1543"/>
                      </a:cubicBezTo>
                      <a:cubicBezTo>
                        <a:pt x="25888" y="1543"/>
                        <a:pt x="26023" y="932"/>
                        <a:pt x="25588" y="823"/>
                      </a:cubicBezTo>
                      <a:cubicBezTo>
                        <a:pt x="23452" y="321"/>
                        <a:pt x="21210" y="0"/>
                        <a:pt x="189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03;p16"/>
                <p:cNvSpPr/>
                <p:nvPr/>
              </p:nvSpPr>
              <p:spPr>
                <a:xfrm>
                  <a:off x="4727781" y="1493804"/>
                  <a:ext cx="292088" cy="611259"/>
                </a:xfrm>
                <a:custGeom>
                  <a:avLst/>
                  <a:gdLst/>
                  <a:ahLst/>
                  <a:cxnLst/>
                  <a:rect l="l" t="t" r="r" b="b"/>
                  <a:pathLst>
                    <a:path w="15434" h="32299" extrusionOk="0">
                      <a:moveTo>
                        <a:pt x="14848" y="1"/>
                      </a:moveTo>
                      <a:cubicBezTo>
                        <a:pt x="12885" y="668"/>
                        <a:pt x="11472" y="2160"/>
                        <a:pt x="10216" y="3770"/>
                      </a:cubicBezTo>
                      <a:cubicBezTo>
                        <a:pt x="8802" y="5536"/>
                        <a:pt x="7625" y="7460"/>
                        <a:pt x="6683" y="9501"/>
                      </a:cubicBezTo>
                      <a:cubicBezTo>
                        <a:pt x="4681" y="13937"/>
                        <a:pt x="3621" y="18765"/>
                        <a:pt x="2364" y="23437"/>
                      </a:cubicBezTo>
                      <a:cubicBezTo>
                        <a:pt x="1579" y="26224"/>
                        <a:pt x="833" y="29051"/>
                        <a:pt x="48" y="31877"/>
                      </a:cubicBezTo>
                      <a:cubicBezTo>
                        <a:pt x="1" y="32138"/>
                        <a:pt x="211" y="32298"/>
                        <a:pt x="419" y="32298"/>
                      </a:cubicBezTo>
                      <a:cubicBezTo>
                        <a:pt x="556" y="32298"/>
                        <a:pt x="693" y="32229"/>
                        <a:pt x="755" y="32073"/>
                      </a:cubicBezTo>
                      <a:cubicBezTo>
                        <a:pt x="2050" y="27363"/>
                        <a:pt x="3307" y="22691"/>
                        <a:pt x="4602" y="18020"/>
                      </a:cubicBezTo>
                      <a:cubicBezTo>
                        <a:pt x="5819" y="13623"/>
                        <a:pt x="7193" y="9305"/>
                        <a:pt x="9823" y="5536"/>
                      </a:cubicBezTo>
                      <a:cubicBezTo>
                        <a:pt x="11158" y="3613"/>
                        <a:pt x="12767" y="1532"/>
                        <a:pt x="15044" y="747"/>
                      </a:cubicBezTo>
                      <a:cubicBezTo>
                        <a:pt x="15433" y="605"/>
                        <a:pt x="15312" y="18"/>
                        <a:pt x="14969" y="18"/>
                      </a:cubicBezTo>
                      <a:cubicBezTo>
                        <a:pt x="14931" y="18"/>
                        <a:pt x="14891" y="25"/>
                        <a:pt x="14848" y="40"/>
                      </a:cubicBezTo>
                      <a:lnTo>
                        <a:pt x="1484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04;p16"/>
                <p:cNvSpPr/>
                <p:nvPr/>
              </p:nvSpPr>
              <p:spPr>
                <a:xfrm>
                  <a:off x="4702686" y="1889791"/>
                  <a:ext cx="18584" cy="14137"/>
                </a:xfrm>
                <a:custGeom>
                  <a:avLst/>
                  <a:gdLst/>
                  <a:ahLst/>
                  <a:cxnLst/>
                  <a:rect l="l" t="t" r="r" b="b"/>
                  <a:pathLst>
                    <a:path w="982" h="747" extrusionOk="0">
                      <a:moveTo>
                        <a:pt x="511" y="1"/>
                      </a:moveTo>
                      <a:cubicBezTo>
                        <a:pt x="0" y="1"/>
                        <a:pt x="0" y="746"/>
                        <a:pt x="511" y="746"/>
                      </a:cubicBezTo>
                      <a:cubicBezTo>
                        <a:pt x="982" y="746"/>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05;p16"/>
                <p:cNvSpPr/>
                <p:nvPr/>
              </p:nvSpPr>
              <p:spPr>
                <a:xfrm>
                  <a:off x="4619151" y="1942630"/>
                  <a:ext cx="89345" cy="290537"/>
                </a:xfrm>
                <a:custGeom>
                  <a:avLst/>
                  <a:gdLst/>
                  <a:ahLst/>
                  <a:cxnLst/>
                  <a:rect l="l" t="t" r="r" b="b"/>
                  <a:pathLst>
                    <a:path w="4721" h="15352" extrusionOk="0">
                      <a:moveTo>
                        <a:pt x="4277" y="0"/>
                      </a:moveTo>
                      <a:cubicBezTo>
                        <a:pt x="4132" y="0"/>
                        <a:pt x="3990" y="82"/>
                        <a:pt x="3943" y="271"/>
                      </a:cubicBezTo>
                      <a:cubicBezTo>
                        <a:pt x="3001" y="5217"/>
                        <a:pt x="1706" y="10124"/>
                        <a:pt x="96" y="14913"/>
                      </a:cubicBezTo>
                      <a:cubicBezTo>
                        <a:pt x="1" y="15176"/>
                        <a:pt x="225" y="15351"/>
                        <a:pt x="450" y="15351"/>
                      </a:cubicBezTo>
                      <a:cubicBezTo>
                        <a:pt x="595" y="15351"/>
                        <a:pt x="741" y="15279"/>
                        <a:pt x="803" y="15109"/>
                      </a:cubicBezTo>
                      <a:cubicBezTo>
                        <a:pt x="2412" y="10320"/>
                        <a:pt x="3708" y="5413"/>
                        <a:pt x="4650" y="467"/>
                      </a:cubicBezTo>
                      <a:cubicBezTo>
                        <a:pt x="4721" y="184"/>
                        <a:pt x="4494" y="0"/>
                        <a:pt x="42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06;p16"/>
                <p:cNvSpPr/>
                <p:nvPr/>
              </p:nvSpPr>
              <p:spPr>
                <a:xfrm>
                  <a:off x="4812527" y="1559928"/>
                  <a:ext cx="64023" cy="82343"/>
                </a:xfrm>
                <a:custGeom>
                  <a:avLst/>
                  <a:gdLst/>
                  <a:ahLst/>
                  <a:cxnLst/>
                  <a:rect l="l" t="t" r="r" b="b"/>
                  <a:pathLst>
                    <a:path w="3383" h="4351" extrusionOk="0">
                      <a:moveTo>
                        <a:pt x="2990" y="1"/>
                      </a:moveTo>
                      <a:cubicBezTo>
                        <a:pt x="2892" y="1"/>
                        <a:pt x="2793" y="40"/>
                        <a:pt x="2715" y="119"/>
                      </a:cubicBezTo>
                      <a:cubicBezTo>
                        <a:pt x="1734" y="1218"/>
                        <a:pt x="870" y="2474"/>
                        <a:pt x="163" y="3809"/>
                      </a:cubicBezTo>
                      <a:cubicBezTo>
                        <a:pt x="1" y="4080"/>
                        <a:pt x="249" y="4350"/>
                        <a:pt x="497" y="4350"/>
                      </a:cubicBezTo>
                      <a:cubicBezTo>
                        <a:pt x="608" y="4350"/>
                        <a:pt x="718" y="4296"/>
                        <a:pt x="791" y="4162"/>
                      </a:cubicBezTo>
                      <a:cubicBezTo>
                        <a:pt x="1498" y="2906"/>
                        <a:pt x="2322" y="1689"/>
                        <a:pt x="3265" y="629"/>
                      </a:cubicBezTo>
                      <a:cubicBezTo>
                        <a:pt x="3382" y="472"/>
                        <a:pt x="3382" y="236"/>
                        <a:pt x="3265" y="119"/>
                      </a:cubicBezTo>
                      <a:cubicBezTo>
                        <a:pt x="3186" y="40"/>
                        <a:pt x="3088" y="1"/>
                        <a:pt x="29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07;p16"/>
                <p:cNvSpPr/>
                <p:nvPr/>
              </p:nvSpPr>
              <p:spPr>
                <a:xfrm>
                  <a:off x="4818715" y="1717517"/>
                  <a:ext cx="90367" cy="314306"/>
                </a:xfrm>
                <a:custGeom>
                  <a:avLst/>
                  <a:gdLst/>
                  <a:ahLst/>
                  <a:cxnLst/>
                  <a:rect l="l" t="t" r="r" b="b"/>
                  <a:pathLst>
                    <a:path w="4775" h="16608" extrusionOk="0">
                      <a:moveTo>
                        <a:pt x="4331" y="1"/>
                      </a:moveTo>
                      <a:cubicBezTo>
                        <a:pt x="4186" y="1"/>
                        <a:pt x="4045" y="82"/>
                        <a:pt x="3997" y="271"/>
                      </a:cubicBezTo>
                      <a:cubicBezTo>
                        <a:pt x="2466" y="5492"/>
                        <a:pt x="1171" y="10792"/>
                        <a:pt x="72" y="16170"/>
                      </a:cubicBezTo>
                      <a:cubicBezTo>
                        <a:pt x="0" y="16432"/>
                        <a:pt x="248" y="16608"/>
                        <a:pt x="471" y="16608"/>
                      </a:cubicBezTo>
                      <a:cubicBezTo>
                        <a:pt x="615" y="16608"/>
                        <a:pt x="748" y="16535"/>
                        <a:pt x="778" y="16366"/>
                      </a:cubicBezTo>
                      <a:cubicBezTo>
                        <a:pt x="1838" y="11027"/>
                        <a:pt x="3173" y="5728"/>
                        <a:pt x="4704" y="467"/>
                      </a:cubicBezTo>
                      <a:cubicBezTo>
                        <a:pt x="4775" y="185"/>
                        <a:pt x="4549" y="1"/>
                        <a:pt x="43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08;p16"/>
                <p:cNvSpPr/>
                <p:nvPr/>
              </p:nvSpPr>
              <p:spPr>
                <a:xfrm>
                  <a:off x="4868356" y="1957997"/>
                  <a:ext cx="27498" cy="80545"/>
                </a:xfrm>
                <a:custGeom>
                  <a:avLst/>
                  <a:gdLst/>
                  <a:ahLst/>
                  <a:cxnLst/>
                  <a:rect l="l" t="t" r="r" b="b"/>
                  <a:pathLst>
                    <a:path w="1453" h="4256" extrusionOk="0">
                      <a:moveTo>
                        <a:pt x="1063" y="1"/>
                      </a:moveTo>
                      <a:cubicBezTo>
                        <a:pt x="894" y="1"/>
                        <a:pt x="736" y="112"/>
                        <a:pt x="668" y="283"/>
                      </a:cubicBezTo>
                      <a:lnTo>
                        <a:pt x="40" y="3816"/>
                      </a:lnTo>
                      <a:cubicBezTo>
                        <a:pt x="0" y="3973"/>
                        <a:pt x="118" y="4209"/>
                        <a:pt x="315" y="4248"/>
                      </a:cubicBezTo>
                      <a:cubicBezTo>
                        <a:pt x="340" y="4253"/>
                        <a:pt x="366" y="4255"/>
                        <a:pt x="392" y="4255"/>
                      </a:cubicBezTo>
                      <a:cubicBezTo>
                        <a:pt x="560" y="4255"/>
                        <a:pt x="712" y="4149"/>
                        <a:pt x="746" y="4012"/>
                      </a:cubicBezTo>
                      <a:lnTo>
                        <a:pt x="1414" y="479"/>
                      </a:lnTo>
                      <a:cubicBezTo>
                        <a:pt x="1453" y="283"/>
                        <a:pt x="1335" y="87"/>
                        <a:pt x="1139" y="8"/>
                      </a:cubicBezTo>
                      <a:cubicBezTo>
                        <a:pt x="1114" y="3"/>
                        <a:pt x="1088" y="1"/>
                        <a:pt x="10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09;p16"/>
                <p:cNvSpPr/>
                <p:nvPr/>
              </p:nvSpPr>
              <p:spPr>
                <a:xfrm>
                  <a:off x="4704938" y="2183337"/>
                  <a:ext cx="84538" cy="220173"/>
                </a:xfrm>
                <a:custGeom>
                  <a:avLst/>
                  <a:gdLst/>
                  <a:ahLst/>
                  <a:cxnLst/>
                  <a:rect l="l" t="t" r="r" b="b"/>
                  <a:pathLst>
                    <a:path w="4467" h="11634" extrusionOk="0">
                      <a:moveTo>
                        <a:pt x="4023" y="0"/>
                      </a:moveTo>
                      <a:cubicBezTo>
                        <a:pt x="3878" y="0"/>
                        <a:pt x="3736" y="82"/>
                        <a:pt x="3689" y="271"/>
                      </a:cubicBezTo>
                      <a:cubicBezTo>
                        <a:pt x="2629" y="3961"/>
                        <a:pt x="1452" y="7611"/>
                        <a:pt x="117" y="11184"/>
                      </a:cubicBezTo>
                      <a:cubicBezTo>
                        <a:pt x="0" y="11464"/>
                        <a:pt x="203" y="11633"/>
                        <a:pt x="428" y="11633"/>
                      </a:cubicBezTo>
                      <a:cubicBezTo>
                        <a:pt x="581" y="11633"/>
                        <a:pt x="744" y="11555"/>
                        <a:pt x="823" y="11380"/>
                      </a:cubicBezTo>
                      <a:cubicBezTo>
                        <a:pt x="2158" y="7808"/>
                        <a:pt x="3336" y="4157"/>
                        <a:pt x="4396" y="467"/>
                      </a:cubicBezTo>
                      <a:cubicBezTo>
                        <a:pt x="4466" y="184"/>
                        <a:pt x="4240" y="0"/>
                        <a:pt x="40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10;p16"/>
                <p:cNvSpPr/>
                <p:nvPr/>
              </p:nvSpPr>
              <p:spPr>
                <a:xfrm>
                  <a:off x="4741766" y="2118500"/>
                  <a:ext cx="130185" cy="378197"/>
                </a:xfrm>
                <a:custGeom>
                  <a:avLst/>
                  <a:gdLst/>
                  <a:ahLst/>
                  <a:cxnLst/>
                  <a:rect l="l" t="t" r="r" b="b"/>
                  <a:pathLst>
                    <a:path w="6879" h="19984" extrusionOk="0">
                      <a:moveTo>
                        <a:pt x="6425" y="0"/>
                      </a:moveTo>
                      <a:cubicBezTo>
                        <a:pt x="6283" y="0"/>
                        <a:pt x="6147" y="73"/>
                        <a:pt x="6101" y="242"/>
                      </a:cubicBezTo>
                      <a:cubicBezTo>
                        <a:pt x="4491" y="6798"/>
                        <a:pt x="2489" y="13236"/>
                        <a:pt x="94" y="19517"/>
                      </a:cubicBezTo>
                      <a:cubicBezTo>
                        <a:pt x="0" y="19799"/>
                        <a:pt x="217" y="19983"/>
                        <a:pt x="439" y="19983"/>
                      </a:cubicBezTo>
                      <a:cubicBezTo>
                        <a:pt x="587" y="19983"/>
                        <a:pt x="738" y="19902"/>
                        <a:pt x="801" y="19713"/>
                      </a:cubicBezTo>
                      <a:cubicBezTo>
                        <a:pt x="3235" y="13432"/>
                        <a:pt x="5237" y="6994"/>
                        <a:pt x="6807" y="438"/>
                      </a:cubicBezTo>
                      <a:cubicBezTo>
                        <a:pt x="6879" y="176"/>
                        <a:pt x="6645" y="0"/>
                        <a:pt x="64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11;p16"/>
                <p:cNvSpPr/>
                <p:nvPr/>
              </p:nvSpPr>
              <p:spPr>
                <a:xfrm>
                  <a:off x="4872519" y="2184813"/>
                  <a:ext cx="42070" cy="147691"/>
                </a:xfrm>
                <a:custGeom>
                  <a:avLst/>
                  <a:gdLst/>
                  <a:ahLst/>
                  <a:cxnLst/>
                  <a:rect l="l" t="t" r="r" b="b"/>
                  <a:pathLst>
                    <a:path w="2223" h="7804" extrusionOk="0">
                      <a:moveTo>
                        <a:pt x="1774" y="1"/>
                      </a:moveTo>
                      <a:cubicBezTo>
                        <a:pt x="1632" y="1"/>
                        <a:pt x="1500" y="83"/>
                        <a:pt x="1468" y="271"/>
                      </a:cubicBezTo>
                      <a:cubicBezTo>
                        <a:pt x="1154" y="2626"/>
                        <a:pt x="683" y="4982"/>
                        <a:pt x="95" y="7337"/>
                      </a:cubicBezTo>
                      <a:cubicBezTo>
                        <a:pt x="0" y="7620"/>
                        <a:pt x="231" y="7804"/>
                        <a:pt x="456" y="7804"/>
                      </a:cubicBezTo>
                      <a:cubicBezTo>
                        <a:pt x="606" y="7804"/>
                        <a:pt x="754" y="7722"/>
                        <a:pt x="801" y="7533"/>
                      </a:cubicBezTo>
                      <a:cubicBezTo>
                        <a:pt x="1390" y="5178"/>
                        <a:pt x="1861" y="2823"/>
                        <a:pt x="2175" y="467"/>
                      </a:cubicBezTo>
                      <a:cubicBezTo>
                        <a:pt x="2222" y="185"/>
                        <a:pt x="1987" y="1"/>
                        <a:pt x="17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12;p16"/>
                <p:cNvSpPr/>
                <p:nvPr/>
              </p:nvSpPr>
              <p:spPr>
                <a:xfrm>
                  <a:off x="4909347" y="2349933"/>
                  <a:ext cx="33327" cy="80110"/>
                </a:xfrm>
                <a:custGeom>
                  <a:avLst/>
                  <a:gdLst/>
                  <a:ahLst/>
                  <a:cxnLst/>
                  <a:rect l="l" t="t" r="r" b="b"/>
                  <a:pathLst>
                    <a:path w="1761" h="4233" extrusionOk="0">
                      <a:moveTo>
                        <a:pt x="1356" y="1"/>
                      </a:moveTo>
                      <a:cubicBezTo>
                        <a:pt x="1197" y="1"/>
                        <a:pt x="1045" y="107"/>
                        <a:pt x="1014" y="261"/>
                      </a:cubicBezTo>
                      <a:cubicBezTo>
                        <a:pt x="779" y="1439"/>
                        <a:pt x="465" y="2616"/>
                        <a:pt x="72" y="3794"/>
                      </a:cubicBezTo>
                      <a:cubicBezTo>
                        <a:pt x="0" y="4057"/>
                        <a:pt x="234" y="4232"/>
                        <a:pt x="463" y="4232"/>
                      </a:cubicBezTo>
                      <a:cubicBezTo>
                        <a:pt x="611" y="4232"/>
                        <a:pt x="756" y="4159"/>
                        <a:pt x="818" y="3990"/>
                      </a:cubicBezTo>
                      <a:cubicBezTo>
                        <a:pt x="1171" y="2813"/>
                        <a:pt x="1485" y="1635"/>
                        <a:pt x="1721" y="457"/>
                      </a:cubicBezTo>
                      <a:cubicBezTo>
                        <a:pt x="1760" y="261"/>
                        <a:pt x="1642" y="65"/>
                        <a:pt x="1485" y="25"/>
                      </a:cubicBezTo>
                      <a:cubicBezTo>
                        <a:pt x="1443" y="9"/>
                        <a:pt x="1400" y="1"/>
                        <a:pt x="13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13;p16"/>
                <p:cNvSpPr/>
                <p:nvPr/>
              </p:nvSpPr>
              <p:spPr>
                <a:xfrm>
                  <a:off x="4900699" y="2209434"/>
                  <a:ext cx="122199" cy="406036"/>
                </a:xfrm>
                <a:custGeom>
                  <a:avLst/>
                  <a:gdLst/>
                  <a:ahLst/>
                  <a:cxnLst/>
                  <a:rect l="l" t="t" r="r" b="b"/>
                  <a:pathLst>
                    <a:path w="6457" h="21455" extrusionOk="0">
                      <a:moveTo>
                        <a:pt x="6108" y="1"/>
                      </a:moveTo>
                      <a:cubicBezTo>
                        <a:pt x="5927" y="1"/>
                        <a:pt x="5731" y="128"/>
                        <a:pt x="5711" y="383"/>
                      </a:cubicBezTo>
                      <a:cubicBezTo>
                        <a:pt x="5004" y="7449"/>
                        <a:pt x="3120" y="14398"/>
                        <a:pt x="137" y="20875"/>
                      </a:cubicBezTo>
                      <a:cubicBezTo>
                        <a:pt x="0" y="21174"/>
                        <a:pt x="279" y="21455"/>
                        <a:pt x="529" y="21455"/>
                      </a:cubicBezTo>
                      <a:cubicBezTo>
                        <a:pt x="639" y="21455"/>
                        <a:pt x="744" y="21400"/>
                        <a:pt x="804" y="21268"/>
                      </a:cubicBezTo>
                      <a:cubicBezTo>
                        <a:pt x="3827" y="14673"/>
                        <a:pt x="5750" y="7606"/>
                        <a:pt x="6418" y="383"/>
                      </a:cubicBezTo>
                      <a:cubicBezTo>
                        <a:pt x="6457" y="128"/>
                        <a:pt x="6290" y="1"/>
                        <a:pt x="6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14;p16"/>
                <p:cNvSpPr/>
                <p:nvPr/>
              </p:nvSpPr>
              <p:spPr>
                <a:xfrm>
                  <a:off x="5014570" y="2424233"/>
                  <a:ext cx="35068" cy="88474"/>
                </a:xfrm>
                <a:custGeom>
                  <a:avLst/>
                  <a:gdLst/>
                  <a:ahLst/>
                  <a:cxnLst/>
                  <a:rect l="l" t="t" r="r" b="b"/>
                  <a:pathLst>
                    <a:path w="1853" h="4675" extrusionOk="0">
                      <a:moveTo>
                        <a:pt x="1454" y="0"/>
                      </a:moveTo>
                      <a:cubicBezTo>
                        <a:pt x="1303" y="0"/>
                        <a:pt x="1169" y="106"/>
                        <a:pt x="1107" y="261"/>
                      </a:cubicBezTo>
                      <a:cubicBezTo>
                        <a:pt x="872" y="1595"/>
                        <a:pt x="518" y="2930"/>
                        <a:pt x="47" y="4225"/>
                      </a:cubicBezTo>
                      <a:cubicBezTo>
                        <a:pt x="0" y="4506"/>
                        <a:pt x="204" y="4675"/>
                        <a:pt x="410" y="4675"/>
                      </a:cubicBezTo>
                      <a:cubicBezTo>
                        <a:pt x="549" y="4675"/>
                        <a:pt x="690" y="4597"/>
                        <a:pt x="754" y="4422"/>
                      </a:cubicBezTo>
                      <a:cubicBezTo>
                        <a:pt x="1225" y="3126"/>
                        <a:pt x="1578" y="1831"/>
                        <a:pt x="1814" y="457"/>
                      </a:cubicBezTo>
                      <a:cubicBezTo>
                        <a:pt x="1853" y="261"/>
                        <a:pt x="1774" y="64"/>
                        <a:pt x="1578" y="25"/>
                      </a:cubicBezTo>
                      <a:cubicBezTo>
                        <a:pt x="1536" y="8"/>
                        <a:pt x="1494" y="0"/>
                        <a:pt x="14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15;p16"/>
                <p:cNvSpPr/>
                <p:nvPr/>
              </p:nvSpPr>
              <p:spPr>
                <a:xfrm>
                  <a:off x="5041860" y="2337784"/>
                  <a:ext cx="103993" cy="332664"/>
                </a:xfrm>
                <a:custGeom>
                  <a:avLst/>
                  <a:gdLst/>
                  <a:ahLst/>
                  <a:cxnLst/>
                  <a:rect l="l" t="t" r="r" b="b"/>
                  <a:pathLst>
                    <a:path w="5495" h="17578" extrusionOk="0">
                      <a:moveTo>
                        <a:pt x="5132" y="0"/>
                      </a:moveTo>
                      <a:cubicBezTo>
                        <a:pt x="4945" y="0"/>
                        <a:pt x="4749" y="118"/>
                        <a:pt x="4729" y="353"/>
                      </a:cubicBezTo>
                      <a:cubicBezTo>
                        <a:pt x="4101" y="6124"/>
                        <a:pt x="2531" y="11738"/>
                        <a:pt x="136" y="16998"/>
                      </a:cubicBezTo>
                      <a:cubicBezTo>
                        <a:pt x="0" y="17297"/>
                        <a:pt x="279" y="17578"/>
                        <a:pt x="529" y="17578"/>
                      </a:cubicBezTo>
                      <a:cubicBezTo>
                        <a:pt x="639" y="17578"/>
                        <a:pt x="743" y="17523"/>
                        <a:pt x="804" y="17391"/>
                      </a:cubicBezTo>
                      <a:cubicBezTo>
                        <a:pt x="3237" y="11973"/>
                        <a:pt x="4808" y="6242"/>
                        <a:pt x="5475" y="353"/>
                      </a:cubicBezTo>
                      <a:cubicBezTo>
                        <a:pt x="5495" y="118"/>
                        <a:pt x="5318" y="0"/>
                        <a:pt x="5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16;p16"/>
                <p:cNvSpPr/>
                <p:nvPr/>
              </p:nvSpPr>
              <p:spPr>
                <a:xfrm>
                  <a:off x="5148446" y="2472548"/>
                  <a:ext cx="21385" cy="47407"/>
                </a:xfrm>
                <a:custGeom>
                  <a:avLst/>
                  <a:gdLst/>
                  <a:ahLst/>
                  <a:cxnLst/>
                  <a:rect l="l" t="t" r="r" b="b"/>
                  <a:pathLst>
                    <a:path w="1130" h="2505" extrusionOk="0">
                      <a:moveTo>
                        <a:pt x="695" y="0"/>
                      </a:moveTo>
                      <a:cubicBezTo>
                        <a:pt x="547" y="0"/>
                        <a:pt x="401" y="91"/>
                        <a:pt x="353" y="299"/>
                      </a:cubicBezTo>
                      <a:lnTo>
                        <a:pt x="39" y="2026"/>
                      </a:lnTo>
                      <a:cubicBezTo>
                        <a:pt x="0" y="2222"/>
                        <a:pt x="118" y="2418"/>
                        <a:pt x="314" y="2497"/>
                      </a:cubicBezTo>
                      <a:cubicBezTo>
                        <a:pt x="339" y="2502"/>
                        <a:pt x="365" y="2504"/>
                        <a:pt x="390" y="2504"/>
                      </a:cubicBezTo>
                      <a:cubicBezTo>
                        <a:pt x="559" y="2504"/>
                        <a:pt x="712" y="2393"/>
                        <a:pt x="746" y="2222"/>
                      </a:cubicBezTo>
                      <a:lnTo>
                        <a:pt x="1060" y="495"/>
                      </a:lnTo>
                      <a:cubicBezTo>
                        <a:pt x="1130" y="192"/>
                        <a:pt x="910" y="0"/>
                        <a:pt x="6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17;p16"/>
                <p:cNvSpPr/>
                <p:nvPr/>
              </p:nvSpPr>
              <p:spPr>
                <a:xfrm>
                  <a:off x="5207132" y="2467779"/>
                  <a:ext cx="18584" cy="13399"/>
                </a:xfrm>
                <a:custGeom>
                  <a:avLst/>
                  <a:gdLst/>
                  <a:ahLst/>
                  <a:cxnLst/>
                  <a:rect l="l" t="t" r="r" b="b"/>
                  <a:pathLst>
                    <a:path w="982" h="708" extrusionOk="0">
                      <a:moveTo>
                        <a:pt x="471" y="1"/>
                      </a:moveTo>
                      <a:cubicBezTo>
                        <a:pt x="0" y="1"/>
                        <a:pt x="0" y="708"/>
                        <a:pt x="471" y="708"/>
                      </a:cubicBezTo>
                      <a:cubicBezTo>
                        <a:pt x="982" y="708"/>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18;p16"/>
                <p:cNvSpPr/>
                <p:nvPr/>
              </p:nvSpPr>
              <p:spPr>
                <a:xfrm>
                  <a:off x="4360958" y="2601276"/>
                  <a:ext cx="145230" cy="235541"/>
                </a:xfrm>
                <a:custGeom>
                  <a:avLst/>
                  <a:gdLst/>
                  <a:ahLst/>
                  <a:cxnLst/>
                  <a:rect l="l" t="t" r="r" b="b"/>
                  <a:pathLst>
                    <a:path w="7674" h="12446" extrusionOk="0">
                      <a:moveTo>
                        <a:pt x="7173" y="0"/>
                      </a:moveTo>
                      <a:cubicBezTo>
                        <a:pt x="7068" y="0"/>
                        <a:pt x="6968" y="50"/>
                        <a:pt x="6909" y="170"/>
                      </a:cubicBezTo>
                      <a:cubicBezTo>
                        <a:pt x="5103" y="4331"/>
                        <a:pt x="2865" y="8257"/>
                        <a:pt x="196" y="11908"/>
                      </a:cubicBezTo>
                      <a:cubicBezTo>
                        <a:pt x="1" y="12187"/>
                        <a:pt x="281" y="12446"/>
                        <a:pt x="558" y="12446"/>
                      </a:cubicBezTo>
                      <a:cubicBezTo>
                        <a:pt x="671" y="12446"/>
                        <a:pt x="783" y="12403"/>
                        <a:pt x="863" y="12300"/>
                      </a:cubicBezTo>
                      <a:cubicBezTo>
                        <a:pt x="3493" y="8649"/>
                        <a:pt x="5731" y="4724"/>
                        <a:pt x="7537" y="563"/>
                      </a:cubicBezTo>
                      <a:cubicBezTo>
                        <a:pt x="7673" y="262"/>
                        <a:pt x="7411" y="0"/>
                        <a:pt x="71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19;p16"/>
                <p:cNvSpPr/>
                <p:nvPr/>
              </p:nvSpPr>
              <p:spPr>
                <a:xfrm>
                  <a:off x="4390518" y="2789145"/>
                  <a:ext cx="80393" cy="112452"/>
                </a:xfrm>
                <a:custGeom>
                  <a:avLst/>
                  <a:gdLst/>
                  <a:ahLst/>
                  <a:cxnLst/>
                  <a:rect l="l" t="t" r="r" b="b"/>
                  <a:pathLst>
                    <a:path w="4248" h="5942" extrusionOk="0">
                      <a:moveTo>
                        <a:pt x="3837" y="0"/>
                      </a:moveTo>
                      <a:cubicBezTo>
                        <a:pt x="3715" y="0"/>
                        <a:pt x="3593" y="70"/>
                        <a:pt x="3541" y="175"/>
                      </a:cubicBezTo>
                      <a:lnTo>
                        <a:pt x="3501" y="175"/>
                      </a:lnTo>
                      <a:cubicBezTo>
                        <a:pt x="2677" y="2020"/>
                        <a:pt x="1578" y="3747"/>
                        <a:pt x="243" y="5278"/>
                      </a:cubicBezTo>
                      <a:cubicBezTo>
                        <a:pt x="0" y="5551"/>
                        <a:pt x="250" y="5942"/>
                        <a:pt x="521" y="5942"/>
                      </a:cubicBezTo>
                      <a:cubicBezTo>
                        <a:pt x="601" y="5942"/>
                        <a:pt x="682" y="5908"/>
                        <a:pt x="754" y="5828"/>
                      </a:cubicBezTo>
                      <a:cubicBezTo>
                        <a:pt x="2167" y="4258"/>
                        <a:pt x="3305" y="2452"/>
                        <a:pt x="4130" y="528"/>
                      </a:cubicBezTo>
                      <a:cubicBezTo>
                        <a:pt x="4247" y="371"/>
                        <a:pt x="4169" y="136"/>
                        <a:pt x="4012" y="57"/>
                      </a:cubicBezTo>
                      <a:cubicBezTo>
                        <a:pt x="3959" y="18"/>
                        <a:pt x="3898" y="0"/>
                        <a:pt x="38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20;p16"/>
                <p:cNvSpPr/>
                <p:nvPr/>
              </p:nvSpPr>
              <p:spPr>
                <a:xfrm>
                  <a:off x="4467922" y="2746393"/>
                  <a:ext cx="18584" cy="14118"/>
                </a:xfrm>
                <a:custGeom>
                  <a:avLst/>
                  <a:gdLst/>
                  <a:ahLst/>
                  <a:cxnLst/>
                  <a:rect l="l" t="t" r="r" b="b"/>
                  <a:pathLst>
                    <a:path w="982" h="746" extrusionOk="0">
                      <a:moveTo>
                        <a:pt x="471" y="0"/>
                      </a:moveTo>
                      <a:cubicBezTo>
                        <a:pt x="0" y="0"/>
                        <a:pt x="0" y="746"/>
                        <a:pt x="471" y="746"/>
                      </a:cubicBezTo>
                      <a:cubicBezTo>
                        <a:pt x="982" y="746"/>
                        <a:pt x="982" y="0"/>
                        <a:pt x="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21;p16"/>
                <p:cNvSpPr/>
                <p:nvPr/>
              </p:nvSpPr>
              <p:spPr>
                <a:xfrm>
                  <a:off x="4447918" y="2688596"/>
                  <a:ext cx="145174" cy="229541"/>
                </a:xfrm>
                <a:custGeom>
                  <a:avLst/>
                  <a:gdLst/>
                  <a:ahLst/>
                  <a:cxnLst/>
                  <a:rect l="l" t="t" r="r" b="b"/>
                  <a:pathLst>
                    <a:path w="7671" h="12129" extrusionOk="0">
                      <a:moveTo>
                        <a:pt x="7173" y="1"/>
                      </a:moveTo>
                      <a:cubicBezTo>
                        <a:pt x="7068" y="1"/>
                        <a:pt x="6967" y="56"/>
                        <a:pt x="6907" y="188"/>
                      </a:cubicBezTo>
                      <a:cubicBezTo>
                        <a:pt x="5022" y="4192"/>
                        <a:pt x="2785" y="8000"/>
                        <a:pt x="194" y="11612"/>
                      </a:cubicBezTo>
                      <a:cubicBezTo>
                        <a:pt x="0" y="11861"/>
                        <a:pt x="254" y="12129"/>
                        <a:pt x="518" y="12129"/>
                      </a:cubicBezTo>
                      <a:cubicBezTo>
                        <a:pt x="628" y="12129"/>
                        <a:pt x="740" y="12081"/>
                        <a:pt x="822" y="11965"/>
                      </a:cubicBezTo>
                      <a:cubicBezTo>
                        <a:pt x="3413" y="8393"/>
                        <a:pt x="5690" y="4585"/>
                        <a:pt x="7535" y="581"/>
                      </a:cubicBezTo>
                      <a:cubicBezTo>
                        <a:pt x="7671" y="282"/>
                        <a:pt x="7411" y="1"/>
                        <a:pt x="71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22;p16"/>
                <p:cNvSpPr/>
                <p:nvPr/>
              </p:nvSpPr>
              <p:spPr>
                <a:xfrm>
                  <a:off x="4525870" y="2820768"/>
                  <a:ext cx="52384" cy="61582"/>
                </a:xfrm>
                <a:custGeom>
                  <a:avLst/>
                  <a:gdLst/>
                  <a:ahLst/>
                  <a:cxnLst/>
                  <a:rect l="l" t="t" r="r" b="b"/>
                  <a:pathLst>
                    <a:path w="2768" h="3254" extrusionOk="0">
                      <a:moveTo>
                        <a:pt x="2281" y="0"/>
                      </a:moveTo>
                      <a:cubicBezTo>
                        <a:pt x="2177" y="0"/>
                        <a:pt x="2074" y="46"/>
                        <a:pt x="2002" y="153"/>
                      </a:cubicBezTo>
                      <a:cubicBezTo>
                        <a:pt x="1492" y="1056"/>
                        <a:pt x="864" y="1880"/>
                        <a:pt x="118" y="2626"/>
                      </a:cubicBezTo>
                      <a:cubicBezTo>
                        <a:pt x="0" y="2744"/>
                        <a:pt x="0" y="2979"/>
                        <a:pt x="118" y="3136"/>
                      </a:cubicBezTo>
                      <a:cubicBezTo>
                        <a:pt x="197" y="3215"/>
                        <a:pt x="295" y="3254"/>
                        <a:pt x="393" y="3254"/>
                      </a:cubicBezTo>
                      <a:cubicBezTo>
                        <a:pt x="491" y="3254"/>
                        <a:pt x="589" y="3215"/>
                        <a:pt x="668" y="3136"/>
                      </a:cubicBezTo>
                      <a:cubicBezTo>
                        <a:pt x="1414" y="2351"/>
                        <a:pt x="2081" y="1487"/>
                        <a:pt x="2630" y="545"/>
                      </a:cubicBezTo>
                      <a:cubicBezTo>
                        <a:pt x="2767" y="244"/>
                        <a:pt x="2522" y="0"/>
                        <a:pt x="22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23;p16"/>
                <p:cNvSpPr/>
                <p:nvPr/>
              </p:nvSpPr>
              <p:spPr>
                <a:xfrm>
                  <a:off x="4675169" y="2773134"/>
                  <a:ext cx="56870" cy="188834"/>
                </a:xfrm>
                <a:custGeom>
                  <a:avLst/>
                  <a:gdLst/>
                  <a:ahLst/>
                  <a:cxnLst/>
                  <a:rect l="l" t="t" r="r" b="b"/>
                  <a:pathLst>
                    <a:path w="3005" h="9978" extrusionOk="0">
                      <a:moveTo>
                        <a:pt x="2642" y="0"/>
                      </a:moveTo>
                      <a:cubicBezTo>
                        <a:pt x="2455" y="0"/>
                        <a:pt x="2259" y="118"/>
                        <a:pt x="2239" y="354"/>
                      </a:cubicBezTo>
                      <a:cubicBezTo>
                        <a:pt x="1925" y="3494"/>
                        <a:pt x="1219" y="6595"/>
                        <a:pt x="120" y="9540"/>
                      </a:cubicBezTo>
                      <a:cubicBezTo>
                        <a:pt x="0" y="9802"/>
                        <a:pt x="229" y="9978"/>
                        <a:pt x="463" y="9978"/>
                      </a:cubicBezTo>
                      <a:cubicBezTo>
                        <a:pt x="613" y="9978"/>
                        <a:pt x="765" y="9905"/>
                        <a:pt x="826" y="9736"/>
                      </a:cubicBezTo>
                      <a:cubicBezTo>
                        <a:pt x="1925" y="6713"/>
                        <a:pt x="2671" y="3573"/>
                        <a:pt x="2985" y="354"/>
                      </a:cubicBezTo>
                      <a:cubicBezTo>
                        <a:pt x="3005" y="118"/>
                        <a:pt x="2828" y="0"/>
                        <a:pt x="26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24;p16"/>
                <p:cNvSpPr/>
                <p:nvPr/>
              </p:nvSpPr>
              <p:spPr>
                <a:xfrm>
                  <a:off x="4649185" y="2822018"/>
                  <a:ext cx="23808" cy="47426"/>
                </a:xfrm>
                <a:custGeom>
                  <a:avLst/>
                  <a:gdLst/>
                  <a:ahLst/>
                  <a:cxnLst/>
                  <a:rect l="l" t="t" r="r" b="b"/>
                  <a:pathLst>
                    <a:path w="1258" h="2506" extrusionOk="0">
                      <a:moveTo>
                        <a:pt x="867" y="1"/>
                      </a:moveTo>
                      <a:cubicBezTo>
                        <a:pt x="698" y="1"/>
                        <a:pt x="540" y="112"/>
                        <a:pt x="472" y="283"/>
                      </a:cubicBezTo>
                      <a:cubicBezTo>
                        <a:pt x="354" y="872"/>
                        <a:pt x="197" y="1461"/>
                        <a:pt x="40" y="2049"/>
                      </a:cubicBezTo>
                      <a:cubicBezTo>
                        <a:pt x="1" y="2246"/>
                        <a:pt x="79" y="2442"/>
                        <a:pt x="276" y="2481"/>
                      </a:cubicBezTo>
                      <a:cubicBezTo>
                        <a:pt x="318" y="2498"/>
                        <a:pt x="361" y="2506"/>
                        <a:pt x="405" y="2506"/>
                      </a:cubicBezTo>
                      <a:cubicBezTo>
                        <a:pt x="564" y="2506"/>
                        <a:pt x="716" y="2400"/>
                        <a:pt x="747" y="2246"/>
                      </a:cubicBezTo>
                      <a:cubicBezTo>
                        <a:pt x="904" y="1657"/>
                        <a:pt x="1061" y="1068"/>
                        <a:pt x="1218" y="479"/>
                      </a:cubicBezTo>
                      <a:cubicBezTo>
                        <a:pt x="1257" y="283"/>
                        <a:pt x="1139" y="87"/>
                        <a:pt x="943" y="8"/>
                      </a:cubicBezTo>
                      <a:cubicBezTo>
                        <a:pt x="918" y="3"/>
                        <a:pt x="892" y="1"/>
                        <a:pt x="8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25;p16"/>
                <p:cNvSpPr/>
                <p:nvPr/>
              </p:nvSpPr>
              <p:spPr>
                <a:xfrm>
                  <a:off x="4726853" y="2815356"/>
                  <a:ext cx="67089" cy="168622"/>
                </a:xfrm>
                <a:custGeom>
                  <a:avLst/>
                  <a:gdLst/>
                  <a:ahLst/>
                  <a:cxnLst/>
                  <a:rect l="l" t="t" r="r" b="b"/>
                  <a:pathLst>
                    <a:path w="3545" h="8910" extrusionOk="0">
                      <a:moveTo>
                        <a:pt x="3091" y="0"/>
                      </a:moveTo>
                      <a:cubicBezTo>
                        <a:pt x="2949" y="0"/>
                        <a:pt x="2813" y="73"/>
                        <a:pt x="2767" y="242"/>
                      </a:cubicBezTo>
                      <a:cubicBezTo>
                        <a:pt x="2139" y="3030"/>
                        <a:pt x="1275" y="5738"/>
                        <a:pt x="137" y="8329"/>
                      </a:cubicBezTo>
                      <a:cubicBezTo>
                        <a:pt x="0" y="8629"/>
                        <a:pt x="261" y="8909"/>
                        <a:pt x="498" y="8909"/>
                      </a:cubicBezTo>
                      <a:cubicBezTo>
                        <a:pt x="604" y="8909"/>
                        <a:pt x="704" y="8854"/>
                        <a:pt x="765" y="8722"/>
                      </a:cubicBezTo>
                      <a:cubicBezTo>
                        <a:pt x="1942" y="6052"/>
                        <a:pt x="2845" y="3304"/>
                        <a:pt x="3473" y="439"/>
                      </a:cubicBezTo>
                      <a:cubicBezTo>
                        <a:pt x="3545" y="176"/>
                        <a:pt x="3312" y="0"/>
                        <a:pt x="30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26;p16"/>
                <p:cNvSpPr/>
                <p:nvPr/>
              </p:nvSpPr>
              <p:spPr>
                <a:xfrm>
                  <a:off x="4792580" y="2922320"/>
                  <a:ext cx="26022" cy="48921"/>
                </a:xfrm>
                <a:custGeom>
                  <a:avLst/>
                  <a:gdLst/>
                  <a:ahLst/>
                  <a:cxnLst/>
                  <a:rect l="l" t="t" r="r" b="b"/>
                  <a:pathLst>
                    <a:path w="1375" h="2585" extrusionOk="0">
                      <a:moveTo>
                        <a:pt x="984" y="0"/>
                      </a:moveTo>
                      <a:cubicBezTo>
                        <a:pt x="815" y="0"/>
                        <a:pt x="658" y="112"/>
                        <a:pt x="589" y="283"/>
                      </a:cubicBezTo>
                      <a:cubicBezTo>
                        <a:pt x="471" y="911"/>
                        <a:pt x="275" y="1500"/>
                        <a:pt x="40" y="2128"/>
                      </a:cubicBezTo>
                      <a:cubicBezTo>
                        <a:pt x="0" y="2324"/>
                        <a:pt x="118" y="2520"/>
                        <a:pt x="314" y="2559"/>
                      </a:cubicBezTo>
                      <a:cubicBezTo>
                        <a:pt x="348" y="2576"/>
                        <a:pt x="383" y="2584"/>
                        <a:pt x="419" y="2584"/>
                      </a:cubicBezTo>
                      <a:cubicBezTo>
                        <a:pt x="550" y="2584"/>
                        <a:pt x="684" y="2478"/>
                        <a:pt x="746" y="2324"/>
                      </a:cubicBezTo>
                      <a:cubicBezTo>
                        <a:pt x="982" y="1696"/>
                        <a:pt x="1178" y="1107"/>
                        <a:pt x="1335" y="479"/>
                      </a:cubicBezTo>
                      <a:cubicBezTo>
                        <a:pt x="1374" y="283"/>
                        <a:pt x="1257" y="86"/>
                        <a:pt x="1060" y="8"/>
                      </a:cubicBezTo>
                      <a:cubicBezTo>
                        <a:pt x="1035" y="3"/>
                        <a:pt x="1010" y="0"/>
                        <a:pt x="9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27;p16"/>
                <p:cNvSpPr/>
                <p:nvPr/>
              </p:nvSpPr>
              <p:spPr>
                <a:xfrm>
                  <a:off x="4826002" y="2887536"/>
                  <a:ext cx="18603" cy="13399"/>
                </a:xfrm>
                <a:custGeom>
                  <a:avLst/>
                  <a:gdLst/>
                  <a:ahLst/>
                  <a:cxnLst/>
                  <a:rect l="l" t="t" r="r" b="b"/>
                  <a:pathLst>
                    <a:path w="983" h="708" extrusionOk="0">
                      <a:moveTo>
                        <a:pt x="472" y="1"/>
                      </a:moveTo>
                      <a:cubicBezTo>
                        <a:pt x="1" y="1"/>
                        <a:pt x="1" y="707"/>
                        <a:pt x="472" y="707"/>
                      </a:cubicBezTo>
                      <a:cubicBezTo>
                        <a:pt x="982" y="707"/>
                        <a:pt x="982"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28;p16"/>
                <p:cNvSpPr/>
                <p:nvPr/>
              </p:nvSpPr>
              <p:spPr>
                <a:xfrm>
                  <a:off x="5475053" y="1441212"/>
                  <a:ext cx="271612" cy="199621"/>
                </a:xfrm>
                <a:custGeom>
                  <a:avLst/>
                  <a:gdLst/>
                  <a:ahLst/>
                  <a:cxnLst/>
                  <a:rect l="l" t="t" r="r" b="b"/>
                  <a:pathLst>
                    <a:path w="14352" h="10548" extrusionOk="0">
                      <a:moveTo>
                        <a:pt x="2551" y="1"/>
                      </a:moveTo>
                      <a:cubicBezTo>
                        <a:pt x="1857" y="1"/>
                        <a:pt x="1153" y="62"/>
                        <a:pt x="447" y="189"/>
                      </a:cubicBezTo>
                      <a:cubicBezTo>
                        <a:pt x="0" y="263"/>
                        <a:pt x="153" y="902"/>
                        <a:pt x="571" y="902"/>
                      </a:cubicBezTo>
                      <a:cubicBezTo>
                        <a:pt x="594" y="902"/>
                        <a:pt x="618" y="900"/>
                        <a:pt x="643" y="896"/>
                      </a:cubicBezTo>
                      <a:cubicBezTo>
                        <a:pt x="1299" y="779"/>
                        <a:pt x="1951" y="723"/>
                        <a:pt x="2594" y="723"/>
                      </a:cubicBezTo>
                      <a:cubicBezTo>
                        <a:pt x="8028" y="723"/>
                        <a:pt x="12790" y="4732"/>
                        <a:pt x="13598" y="10278"/>
                      </a:cubicBezTo>
                      <a:cubicBezTo>
                        <a:pt x="13629" y="10466"/>
                        <a:pt x="13761" y="10548"/>
                        <a:pt x="13903" y="10548"/>
                      </a:cubicBezTo>
                      <a:cubicBezTo>
                        <a:pt x="14116" y="10548"/>
                        <a:pt x="14351" y="10364"/>
                        <a:pt x="14304" y="10082"/>
                      </a:cubicBezTo>
                      <a:cubicBezTo>
                        <a:pt x="13393" y="4197"/>
                        <a:pt x="8295" y="1"/>
                        <a:pt x="25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29;p16"/>
                <p:cNvSpPr/>
                <p:nvPr/>
              </p:nvSpPr>
              <p:spPr>
                <a:xfrm>
                  <a:off x="5615534" y="1510364"/>
                  <a:ext cx="72407" cy="76911"/>
                </a:xfrm>
                <a:custGeom>
                  <a:avLst/>
                  <a:gdLst/>
                  <a:ahLst/>
                  <a:cxnLst/>
                  <a:rect l="l" t="t" r="r" b="b"/>
                  <a:pathLst>
                    <a:path w="3826" h="4064" extrusionOk="0">
                      <a:moveTo>
                        <a:pt x="518" y="0"/>
                      </a:moveTo>
                      <a:cubicBezTo>
                        <a:pt x="213" y="0"/>
                        <a:pt x="1" y="469"/>
                        <a:pt x="325" y="696"/>
                      </a:cubicBezTo>
                      <a:cubicBezTo>
                        <a:pt x="1503" y="1481"/>
                        <a:pt x="2445" y="2581"/>
                        <a:pt x="2995" y="3876"/>
                      </a:cubicBezTo>
                      <a:cubicBezTo>
                        <a:pt x="3079" y="4008"/>
                        <a:pt x="3197" y="4063"/>
                        <a:pt x="3312" y="4063"/>
                      </a:cubicBezTo>
                      <a:cubicBezTo>
                        <a:pt x="3574" y="4063"/>
                        <a:pt x="3825" y="3783"/>
                        <a:pt x="3662" y="3483"/>
                      </a:cubicBezTo>
                      <a:cubicBezTo>
                        <a:pt x="2995" y="2109"/>
                        <a:pt x="1974" y="892"/>
                        <a:pt x="718" y="68"/>
                      </a:cubicBezTo>
                      <a:cubicBezTo>
                        <a:pt x="650" y="21"/>
                        <a:pt x="582" y="0"/>
                        <a:pt x="5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30;p16"/>
                <p:cNvSpPr/>
                <p:nvPr/>
              </p:nvSpPr>
              <p:spPr>
                <a:xfrm>
                  <a:off x="5741290" y="1689205"/>
                  <a:ext cx="18584" cy="13380"/>
                </a:xfrm>
                <a:custGeom>
                  <a:avLst/>
                  <a:gdLst/>
                  <a:ahLst/>
                  <a:cxnLst/>
                  <a:rect l="l" t="t" r="r" b="b"/>
                  <a:pathLst>
                    <a:path w="982" h="707" extrusionOk="0">
                      <a:moveTo>
                        <a:pt x="511" y="0"/>
                      </a:moveTo>
                      <a:cubicBezTo>
                        <a:pt x="1" y="0"/>
                        <a:pt x="1" y="707"/>
                        <a:pt x="511" y="707"/>
                      </a:cubicBezTo>
                      <a:cubicBezTo>
                        <a:pt x="982" y="707"/>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31;p16"/>
                <p:cNvSpPr/>
                <p:nvPr/>
              </p:nvSpPr>
              <p:spPr>
                <a:xfrm>
                  <a:off x="5768637" y="1939658"/>
                  <a:ext cx="101987" cy="295608"/>
                </a:xfrm>
                <a:custGeom>
                  <a:avLst/>
                  <a:gdLst/>
                  <a:ahLst/>
                  <a:cxnLst/>
                  <a:rect l="l" t="t" r="r" b="b"/>
                  <a:pathLst>
                    <a:path w="5389" h="15620" extrusionOk="0">
                      <a:moveTo>
                        <a:pt x="449" y="0"/>
                      </a:moveTo>
                      <a:cubicBezTo>
                        <a:pt x="236" y="0"/>
                        <a:pt x="0" y="184"/>
                        <a:pt x="47" y="467"/>
                      </a:cubicBezTo>
                      <a:lnTo>
                        <a:pt x="8" y="467"/>
                      </a:lnTo>
                      <a:cubicBezTo>
                        <a:pt x="754" y="5649"/>
                        <a:pt x="2285" y="10713"/>
                        <a:pt x="4601" y="15423"/>
                      </a:cubicBezTo>
                      <a:cubicBezTo>
                        <a:pt x="4664" y="15562"/>
                        <a:pt x="4776" y="15620"/>
                        <a:pt x="4891" y="15620"/>
                      </a:cubicBezTo>
                      <a:cubicBezTo>
                        <a:pt x="5133" y="15620"/>
                        <a:pt x="5389" y="15363"/>
                        <a:pt x="5229" y="15070"/>
                      </a:cubicBezTo>
                      <a:cubicBezTo>
                        <a:pt x="2992" y="10399"/>
                        <a:pt x="1461" y="5413"/>
                        <a:pt x="754" y="271"/>
                      </a:cubicBezTo>
                      <a:cubicBezTo>
                        <a:pt x="723" y="82"/>
                        <a:pt x="591" y="0"/>
                        <a:pt x="4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32;p16"/>
                <p:cNvSpPr/>
                <p:nvPr/>
              </p:nvSpPr>
              <p:spPr>
                <a:xfrm>
                  <a:off x="5750204" y="1791267"/>
                  <a:ext cx="23051" cy="48770"/>
                </a:xfrm>
                <a:custGeom>
                  <a:avLst/>
                  <a:gdLst/>
                  <a:ahLst/>
                  <a:cxnLst/>
                  <a:rect l="l" t="t" r="r" b="b"/>
                  <a:pathLst>
                    <a:path w="1218" h="2577" extrusionOk="0">
                      <a:moveTo>
                        <a:pt x="439" y="0"/>
                      </a:moveTo>
                      <a:cubicBezTo>
                        <a:pt x="399" y="0"/>
                        <a:pt x="357" y="8"/>
                        <a:pt x="315" y="25"/>
                      </a:cubicBezTo>
                      <a:cubicBezTo>
                        <a:pt x="118" y="64"/>
                        <a:pt x="1" y="260"/>
                        <a:pt x="40" y="457"/>
                      </a:cubicBezTo>
                      <a:lnTo>
                        <a:pt x="79" y="457"/>
                      </a:lnTo>
                      <a:cubicBezTo>
                        <a:pt x="158" y="771"/>
                        <a:pt x="275" y="1045"/>
                        <a:pt x="354" y="1359"/>
                      </a:cubicBezTo>
                      <a:cubicBezTo>
                        <a:pt x="354" y="1516"/>
                        <a:pt x="393" y="1673"/>
                        <a:pt x="432" y="1831"/>
                      </a:cubicBezTo>
                      <a:cubicBezTo>
                        <a:pt x="432" y="1909"/>
                        <a:pt x="472" y="1988"/>
                        <a:pt x="472" y="2027"/>
                      </a:cubicBezTo>
                      <a:lnTo>
                        <a:pt x="472" y="2145"/>
                      </a:lnTo>
                      <a:lnTo>
                        <a:pt x="472" y="2223"/>
                      </a:lnTo>
                      <a:cubicBezTo>
                        <a:pt x="472" y="2419"/>
                        <a:pt x="629" y="2576"/>
                        <a:pt x="825" y="2576"/>
                      </a:cubicBezTo>
                      <a:cubicBezTo>
                        <a:pt x="1021" y="2576"/>
                        <a:pt x="1218" y="2419"/>
                        <a:pt x="1218" y="2223"/>
                      </a:cubicBezTo>
                      <a:cubicBezTo>
                        <a:pt x="1139" y="1556"/>
                        <a:pt x="982" y="888"/>
                        <a:pt x="747" y="260"/>
                      </a:cubicBezTo>
                      <a:cubicBezTo>
                        <a:pt x="716" y="106"/>
                        <a:pt x="588" y="0"/>
                        <a:pt x="4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33;p16"/>
                <p:cNvSpPr/>
                <p:nvPr/>
              </p:nvSpPr>
              <p:spPr>
                <a:xfrm>
                  <a:off x="5751377" y="2117004"/>
                  <a:ext cx="206850" cy="351324"/>
                </a:xfrm>
                <a:custGeom>
                  <a:avLst/>
                  <a:gdLst/>
                  <a:ahLst/>
                  <a:cxnLst/>
                  <a:rect l="l" t="t" r="r" b="b"/>
                  <a:pathLst>
                    <a:path w="10930" h="18564" extrusionOk="0">
                      <a:moveTo>
                        <a:pt x="459" y="1"/>
                      </a:moveTo>
                      <a:cubicBezTo>
                        <a:pt x="224" y="1"/>
                        <a:pt x="0" y="176"/>
                        <a:pt x="96" y="439"/>
                      </a:cubicBezTo>
                      <a:lnTo>
                        <a:pt x="135" y="439"/>
                      </a:lnTo>
                      <a:cubicBezTo>
                        <a:pt x="2569" y="6877"/>
                        <a:pt x="5945" y="12922"/>
                        <a:pt x="10106" y="18418"/>
                      </a:cubicBezTo>
                      <a:cubicBezTo>
                        <a:pt x="10186" y="18520"/>
                        <a:pt x="10295" y="18564"/>
                        <a:pt x="10403" y="18564"/>
                      </a:cubicBezTo>
                      <a:cubicBezTo>
                        <a:pt x="10669" y="18564"/>
                        <a:pt x="10929" y="18304"/>
                        <a:pt x="10734" y="18026"/>
                      </a:cubicBezTo>
                      <a:cubicBezTo>
                        <a:pt x="6573" y="12608"/>
                        <a:pt x="3275" y="6602"/>
                        <a:pt x="842" y="243"/>
                      </a:cubicBezTo>
                      <a:cubicBezTo>
                        <a:pt x="765" y="73"/>
                        <a:pt x="610" y="1"/>
                        <a:pt x="4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34;p16"/>
                <p:cNvSpPr/>
                <p:nvPr/>
              </p:nvSpPr>
              <p:spPr>
                <a:xfrm>
                  <a:off x="5883928" y="2256046"/>
                  <a:ext cx="17846" cy="13399"/>
                </a:xfrm>
                <a:custGeom>
                  <a:avLst/>
                  <a:gdLst/>
                  <a:ahLst/>
                  <a:cxnLst/>
                  <a:rect l="l" t="t" r="r" b="b"/>
                  <a:pathLst>
                    <a:path w="943" h="708" extrusionOk="0">
                      <a:moveTo>
                        <a:pt x="472" y="1"/>
                      </a:moveTo>
                      <a:cubicBezTo>
                        <a:pt x="1" y="1"/>
                        <a:pt x="1" y="708"/>
                        <a:pt x="472" y="708"/>
                      </a:cubicBezTo>
                      <a:cubicBezTo>
                        <a:pt x="943" y="708"/>
                        <a:pt x="943"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35;p16"/>
                <p:cNvSpPr/>
                <p:nvPr/>
              </p:nvSpPr>
              <p:spPr>
                <a:xfrm>
                  <a:off x="5925714" y="2324139"/>
                  <a:ext cx="247047" cy="246195"/>
                </a:xfrm>
                <a:custGeom>
                  <a:avLst/>
                  <a:gdLst/>
                  <a:ahLst/>
                  <a:cxnLst/>
                  <a:rect l="l" t="t" r="r" b="b"/>
                  <a:pathLst>
                    <a:path w="13054" h="13009" extrusionOk="0">
                      <a:moveTo>
                        <a:pt x="473" y="0"/>
                      </a:moveTo>
                      <a:cubicBezTo>
                        <a:pt x="230" y="0"/>
                        <a:pt x="0" y="253"/>
                        <a:pt x="109" y="525"/>
                      </a:cubicBezTo>
                      <a:cubicBezTo>
                        <a:pt x="3053" y="5667"/>
                        <a:pt x="7293" y="9946"/>
                        <a:pt x="12357" y="12969"/>
                      </a:cubicBezTo>
                      <a:cubicBezTo>
                        <a:pt x="12411" y="12996"/>
                        <a:pt x="12465" y="13008"/>
                        <a:pt x="12517" y="13008"/>
                      </a:cubicBezTo>
                      <a:cubicBezTo>
                        <a:pt x="12834" y="13008"/>
                        <a:pt x="13054" y="12544"/>
                        <a:pt x="12749" y="12341"/>
                      </a:cubicBezTo>
                      <a:cubicBezTo>
                        <a:pt x="7764" y="9357"/>
                        <a:pt x="3642" y="5196"/>
                        <a:pt x="776" y="171"/>
                      </a:cubicBezTo>
                      <a:cubicBezTo>
                        <a:pt x="692" y="51"/>
                        <a:pt x="581" y="0"/>
                        <a:pt x="4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36;p16"/>
                <p:cNvSpPr/>
                <p:nvPr/>
              </p:nvSpPr>
              <p:spPr>
                <a:xfrm>
                  <a:off x="6073178" y="2424895"/>
                  <a:ext cx="132759" cy="89175"/>
                </a:xfrm>
                <a:custGeom>
                  <a:avLst/>
                  <a:gdLst/>
                  <a:ahLst/>
                  <a:cxnLst/>
                  <a:rect l="l" t="t" r="r" b="b"/>
                  <a:pathLst>
                    <a:path w="7015" h="4712" extrusionOk="0">
                      <a:moveTo>
                        <a:pt x="496" y="1"/>
                      </a:moveTo>
                      <a:cubicBezTo>
                        <a:pt x="213" y="1"/>
                        <a:pt x="1" y="469"/>
                        <a:pt x="325" y="697"/>
                      </a:cubicBezTo>
                      <a:lnTo>
                        <a:pt x="325" y="736"/>
                      </a:lnTo>
                      <a:cubicBezTo>
                        <a:pt x="2210" y="2149"/>
                        <a:pt x="4212" y="3484"/>
                        <a:pt x="6292" y="4662"/>
                      </a:cubicBezTo>
                      <a:cubicBezTo>
                        <a:pt x="6350" y="4696"/>
                        <a:pt x="6407" y="4711"/>
                        <a:pt x="6462" y="4711"/>
                      </a:cubicBezTo>
                      <a:cubicBezTo>
                        <a:pt x="6782" y="4711"/>
                        <a:pt x="7014" y="4195"/>
                        <a:pt x="6645" y="3994"/>
                      </a:cubicBezTo>
                      <a:cubicBezTo>
                        <a:pt x="4565" y="2817"/>
                        <a:pt x="2563" y="1521"/>
                        <a:pt x="679" y="69"/>
                      </a:cubicBezTo>
                      <a:cubicBezTo>
                        <a:pt x="617" y="21"/>
                        <a:pt x="555" y="1"/>
                        <a:pt x="4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37;p16"/>
                <p:cNvSpPr/>
                <p:nvPr/>
              </p:nvSpPr>
              <p:spPr>
                <a:xfrm>
                  <a:off x="6030294" y="2377886"/>
                  <a:ext cx="18584" cy="14137"/>
                </a:xfrm>
                <a:custGeom>
                  <a:avLst/>
                  <a:gdLst/>
                  <a:ahLst/>
                  <a:cxnLst/>
                  <a:rect l="l" t="t" r="r" b="b"/>
                  <a:pathLst>
                    <a:path w="982" h="747" extrusionOk="0">
                      <a:moveTo>
                        <a:pt x="471" y="1"/>
                      </a:moveTo>
                      <a:cubicBezTo>
                        <a:pt x="0" y="1"/>
                        <a:pt x="0" y="747"/>
                        <a:pt x="471" y="747"/>
                      </a:cubicBezTo>
                      <a:cubicBezTo>
                        <a:pt x="982" y="747"/>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38;p16"/>
                <p:cNvSpPr/>
                <p:nvPr/>
              </p:nvSpPr>
              <p:spPr>
                <a:xfrm>
                  <a:off x="5695094" y="2174082"/>
                  <a:ext cx="310578" cy="510918"/>
                </a:xfrm>
                <a:custGeom>
                  <a:avLst/>
                  <a:gdLst/>
                  <a:ahLst/>
                  <a:cxnLst/>
                  <a:rect l="l" t="t" r="r" b="b"/>
                  <a:pathLst>
                    <a:path w="16411" h="26997" extrusionOk="0">
                      <a:moveTo>
                        <a:pt x="521" y="1"/>
                      </a:moveTo>
                      <a:cubicBezTo>
                        <a:pt x="274" y="1"/>
                        <a:pt x="1" y="263"/>
                        <a:pt x="165" y="563"/>
                      </a:cubicBezTo>
                      <a:cubicBezTo>
                        <a:pt x="3776" y="7551"/>
                        <a:pt x="7702" y="14421"/>
                        <a:pt x="11942" y="21094"/>
                      </a:cubicBezTo>
                      <a:cubicBezTo>
                        <a:pt x="13119" y="23018"/>
                        <a:pt x="14336" y="24941"/>
                        <a:pt x="15592" y="26826"/>
                      </a:cubicBezTo>
                      <a:cubicBezTo>
                        <a:pt x="15677" y="26947"/>
                        <a:pt x="15795" y="26997"/>
                        <a:pt x="15910" y="26997"/>
                      </a:cubicBezTo>
                      <a:cubicBezTo>
                        <a:pt x="16169" y="26997"/>
                        <a:pt x="16411" y="26744"/>
                        <a:pt x="16221" y="26472"/>
                      </a:cubicBezTo>
                      <a:cubicBezTo>
                        <a:pt x="11902" y="19877"/>
                        <a:pt x="7820" y="13086"/>
                        <a:pt x="4012" y="6177"/>
                      </a:cubicBezTo>
                      <a:cubicBezTo>
                        <a:pt x="2913" y="4214"/>
                        <a:pt x="1853" y="2212"/>
                        <a:pt x="793" y="171"/>
                      </a:cubicBezTo>
                      <a:cubicBezTo>
                        <a:pt x="733" y="51"/>
                        <a:pt x="62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39;p16"/>
                <p:cNvSpPr/>
                <p:nvPr/>
              </p:nvSpPr>
              <p:spPr>
                <a:xfrm>
                  <a:off x="5763470" y="2424422"/>
                  <a:ext cx="86998" cy="116313"/>
                </a:xfrm>
                <a:custGeom>
                  <a:avLst/>
                  <a:gdLst/>
                  <a:ahLst/>
                  <a:cxnLst/>
                  <a:rect l="l" t="t" r="r" b="b"/>
                  <a:pathLst>
                    <a:path w="4597" h="6146" extrusionOk="0">
                      <a:moveTo>
                        <a:pt x="481" y="1"/>
                      </a:moveTo>
                      <a:cubicBezTo>
                        <a:pt x="232" y="1"/>
                        <a:pt x="0" y="254"/>
                        <a:pt x="163" y="525"/>
                      </a:cubicBezTo>
                      <a:cubicBezTo>
                        <a:pt x="1262" y="2410"/>
                        <a:pt x="2440" y="4255"/>
                        <a:pt x="3775" y="5982"/>
                      </a:cubicBezTo>
                      <a:cubicBezTo>
                        <a:pt x="3856" y="6098"/>
                        <a:pt x="3969" y="6146"/>
                        <a:pt x="4079" y="6146"/>
                      </a:cubicBezTo>
                      <a:cubicBezTo>
                        <a:pt x="4342" y="6146"/>
                        <a:pt x="4596" y="5877"/>
                        <a:pt x="4403" y="5629"/>
                      </a:cubicBezTo>
                      <a:cubicBezTo>
                        <a:pt x="3068" y="3862"/>
                        <a:pt x="1891" y="2056"/>
                        <a:pt x="791" y="172"/>
                      </a:cubicBezTo>
                      <a:cubicBezTo>
                        <a:pt x="707" y="51"/>
                        <a:pt x="592" y="1"/>
                        <a:pt x="4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0;p16"/>
                <p:cNvSpPr/>
                <p:nvPr/>
              </p:nvSpPr>
              <p:spPr>
                <a:xfrm>
                  <a:off x="5739814" y="2374914"/>
                  <a:ext cx="18584" cy="13399"/>
                </a:xfrm>
                <a:custGeom>
                  <a:avLst/>
                  <a:gdLst/>
                  <a:ahLst/>
                  <a:cxnLst/>
                  <a:rect l="l" t="t" r="r" b="b"/>
                  <a:pathLst>
                    <a:path w="982" h="708" extrusionOk="0">
                      <a:moveTo>
                        <a:pt x="510" y="1"/>
                      </a:moveTo>
                      <a:cubicBezTo>
                        <a:pt x="0" y="1"/>
                        <a:pt x="0" y="708"/>
                        <a:pt x="510" y="708"/>
                      </a:cubicBezTo>
                      <a:cubicBezTo>
                        <a:pt x="981" y="708"/>
                        <a:pt x="981" y="1"/>
                        <a:pt x="5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1;p16"/>
                <p:cNvSpPr/>
                <p:nvPr/>
              </p:nvSpPr>
              <p:spPr>
                <a:xfrm>
                  <a:off x="5632793" y="2287140"/>
                  <a:ext cx="188928" cy="351645"/>
                </a:xfrm>
                <a:custGeom>
                  <a:avLst/>
                  <a:gdLst/>
                  <a:ahLst/>
                  <a:cxnLst/>
                  <a:rect l="l" t="t" r="r" b="b"/>
                  <a:pathLst>
                    <a:path w="9983" h="18581" extrusionOk="0">
                      <a:moveTo>
                        <a:pt x="463" y="0"/>
                      </a:moveTo>
                      <a:cubicBezTo>
                        <a:pt x="230" y="0"/>
                        <a:pt x="1" y="176"/>
                        <a:pt x="120" y="438"/>
                      </a:cubicBezTo>
                      <a:cubicBezTo>
                        <a:pt x="2397" y="6759"/>
                        <a:pt x="5459" y="12804"/>
                        <a:pt x="9149" y="18418"/>
                      </a:cubicBezTo>
                      <a:cubicBezTo>
                        <a:pt x="9229" y="18533"/>
                        <a:pt x="9340" y="18580"/>
                        <a:pt x="9451" y="18580"/>
                      </a:cubicBezTo>
                      <a:cubicBezTo>
                        <a:pt x="9718" y="18580"/>
                        <a:pt x="9983" y="18303"/>
                        <a:pt x="9816" y="18025"/>
                      </a:cubicBezTo>
                      <a:cubicBezTo>
                        <a:pt x="6126" y="12490"/>
                        <a:pt x="3103" y="6484"/>
                        <a:pt x="827" y="242"/>
                      </a:cubicBezTo>
                      <a:cubicBezTo>
                        <a:pt x="765" y="73"/>
                        <a:pt x="613" y="0"/>
                        <a:pt x="4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2;p16"/>
                <p:cNvSpPr/>
                <p:nvPr/>
              </p:nvSpPr>
              <p:spPr>
                <a:xfrm>
                  <a:off x="5640988" y="2455156"/>
                  <a:ext cx="43111" cy="75246"/>
                </a:xfrm>
                <a:custGeom>
                  <a:avLst/>
                  <a:gdLst/>
                  <a:ahLst/>
                  <a:cxnLst/>
                  <a:rect l="l" t="t" r="r" b="b"/>
                  <a:pathLst>
                    <a:path w="2278" h="3976" extrusionOk="0">
                      <a:moveTo>
                        <a:pt x="412" y="1"/>
                      </a:moveTo>
                      <a:cubicBezTo>
                        <a:pt x="350" y="1"/>
                        <a:pt x="289" y="14"/>
                        <a:pt x="237" y="40"/>
                      </a:cubicBezTo>
                      <a:cubicBezTo>
                        <a:pt x="80" y="158"/>
                        <a:pt x="1" y="354"/>
                        <a:pt x="119" y="550"/>
                      </a:cubicBezTo>
                      <a:lnTo>
                        <a:pt x="80" y="550"/>
                      </a:lnTo>
                      <a:cubicBezTo>
                        <a:pt x="629" y="1571"/>
                        <a:pt x="1061" y="2631"/>
                        <a:pt x="1532" y="3730"/>
                      </a:cubicBezTo>
                      <a:cubicBezTo>
                        <a:pt x="1565" y="3893"/>
                        <a:pt x="1706" y="3975"/>
                        <a:pt x="1866" y="3975"/>
                      </a:cubicBezTo>
                      <a:cubicBezTo>
                        <a:pt x="1898" y="3975"/>
                        <a:pt x="1931" y="3972"/>
                        <a:pt x="1964" y="3965"/>
                      </a:cubicBezTo>
                      <a:cubicBezTo>
                        <a:pt x="2160" y="3926"/>
                        <a:pt x="2278" y="3730"/>
                        <a:pt x="2239" y="3534"/>
                      </a:cubicBezTo>
                      <a:cubicBezTo>
                        <a:pt x="1768" y="2395"/>
                        <a:pt x="1257" y="1257"/>
                        <a:pt x="747" y="158"/>
                      </a:cubicBezTo>
                      <a:cubicBezTo>
                        <a:pt x="668" y="53"/>
                        <a:pt x="538" y="1"/>
                        <a:pt x="4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3;p16"/>
                <p:cNvSpPr/>
                <p:nvPr/>
              </p:nvSpPr>
              <p:spPr>
                <a:xfrm>
                  <a:off x="5556014" y="2355687"/>
                  <a:ext cx="114780" cy="269624"/>
                </a:xfrm>
                <a:custGeom>
                  <a:avLst/>
                  <a:gdLst/>
                  <a:ahLst/>
                  <a:cxnLst/>
                  <a:rect l="l" t="t" r="r" b="b"/>
                  <a:pathLst>
                    <a:path w="6065" h="14247" extrusionOk="0">
                      <a:moveTo>
                        <a:pt x="439" y="1"/>
                      </a:moveTo>
                      <a:cubicBezTo>
                        <a:pt x="217" y="1"/>
                        <a:pt x="0" y="185"/>
                        <a:pt x="94" y="467"/>
                      </a:cubicBezTo>
                      <a:cubicBezTo>
                        <a:pt x="1390" y="5139"/>
                        <a:pt x="3156" y="9693"/>
                        <a:pt x="5276" y="14050"/>
                      </a:cubicBezTo>
                      <a:cubicBezTo>
                        <a:pt x="5352" y="14189"/>
                        <a:pt x="5468" y="14246"/>
                        <a:pt x="5583" y="14246"/>
                      </a:cubicBezTo>
                      <a:cubicBezTo>
                        <a:pt x="5826" y="14246"/>
                        <a:pt x="6064" y="13990"/>
                        <a:pt x="5904" y="13697"/>
                      </a:cubicBezTo>
                      <a:cubicBezTo>
                        <a:pt x="3824" y="9378"/>
                        <a:pt x="2096" y="4903"/>
                        <a:pt x="801" y="271"/>
                      </a:cubicBezTo>
                      <a:cubicBezTo>
                        <a:pt x="738" y="83"/>
                        <a:pt x="587" y="1"/>
                        <a:pt x="4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4;p16"/>
                <p:cNvSpPr/>
                <p:nvPr/>
              </p:nvSpPr>
              <p:spPr>
                <a:xfrm>
                  <a:off x="5503403" y="2382447"/>
                  <a:ext cx="102290" cy="255014"/>
                </a:xfrm>
                <a:custGeom>
                  <a:avLst/>
                  <a:gdLst/>
                  <a:ahLst/>
                  <a:cxnLst/>
                  <a:rect l="l" t="t" r="r" b="b"/>
                  <a:pathLst>
                    <a:path w="5405" h="13475" extrusionOk="0">
                      <a:moveTo>
                        <a:pt x="449" y="0"/>
                      </a:moveTo>
                      <a:cubicBezTo>
                        <a:pt x="236" y="0"/>
                        <a:pt x="1" y="184"/>
                        <a:pt x="48" y="467"/>
                      </a:cubicBezTo>
                      <a:cubicBezTo>
                        <a:pt x="794" y="4981"/>
                        <a:pt x="2325" y="9338"/>
                        <a:pt x="4602" y="13303"/>
                      </a:cubicBezTo>
                      <a:cubicBezTo>
                        <a:pt x="4686" y="13424"/>
                        <a:pt x="4801" y="13474"/>
                        <a:pt x="4913" y="13474"/>
                      </a:cubicBezTo>
                      <a:cubicBezTo>
                        <a:pt x="5165" y="13474"/>
                        <a:pt x="5405" y="13222"/>
                        <a:pt x="5269" y="12950"/>
                      </a:cubicBezTo>
                      <a:cubicBezTo>
                        <a:pt x="2992" y="9024"/>
                        <a:pt x="1461" y="4706"/>
                        <a:pt x="754" y="270"/>
                      </a:cubicBezTo>
                      <a:cubicBezTo>
                        <a:pt x="723" y="82"/>
                        <a:pt x="591" y="0"/>
                        <a:pt x="4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5;p16"/>
                <p:cNvSpPr/>
                <p:nvPr/>
              </p:nvSpPr>
              <p:spPr>
                <a:xfrm>
                  <a:off x="5460462" y="2461099"/>
                  <a:ext cx="20079" cy="54258"/>
                </a:xfrm>
                <a:custGeom>
                  <a:avLst/>
                  <a:gdLst/>
                  <a:ahLst/>
                  <a:cxnLst/>
                  <a:rect l="l" t="t" r="r" b="b"/>
                  <a:pathLst>
                    <a:path w="1061" h="2867" extrusionOk="0">
                      <a:moveTo>
                        <a:pt x="393" y="1"/>
                      </a:moveTo>
                      <a:cubicBezTo>
                        <a:pt x="236" y="1"/>
                        <a:pt x="1" y="158"/>
                        <a:pt x="40" y="354"/>
                      </a:cubicBezTo>
                      <a:cubicBezTo>
                        <a:pt x="118" y="1061"/>
                        <a:pt x="197" y="1767"/>
                        <a:pt x="276" y="2474"/>
                      </a:cubicBezTo>
                      <a:cubicBezTo>
                        <a:pt x="276" y="2709"/>
                        <a:pt x="472" y="2866"/>
                        <a:pt x="668" y="2866"/>
                      </a:cubicBezTo>
                      <a:cubicBezTo>
                        <a:pt x="825" y="2866"/>
                        <a:pt x="1061" y="2709"/>
                        <a:pt x="1021" y="2474"/>
                      </a:cubicBezTo>
                      <a:cubicBezTo>
                        <a:pt x="943" y="1767"/>
                        <a:pt x="864" y="1061"/>
                        <a:pt x="786" y="354"/>
                      </a:cubicBezTo>
                      <a:cubicBezTo>
                        <a:pt x="747" y="158"/>
                        <a:pt x="590" y="1"/>
                        <a:pt x="3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46;p16"/>
                <p:cNvSpPr/>
                <p:nvPr/>
              </p:nvSpPr>
              <p:spPr>
                <a:xfrm>
                  <a:off x="5183362" y="4254526"/>
                  <a:ext cx="599544" cy="1020796"/>
                </a:xfrm>
                <a:custGeom>
                  <a:avLst/>
                  <a:gdLst/>
                  <a:ahLst/>
                  <a:cxnLst/>
                  <a:rect l="l" t="t" r="r" b="b"/>
                  <a:pathLst>
                    <a:path w="31680" h="53939" extrusionOk="0">
                      <a:moveTo>
                        <a:pt x="26930" y="0"/>
                      </a:moveTo>
                      <a:lnTo>
                        <a:pt x="0" y="3259"/>
                      </a:lnTo>
                      <a:cubicBezTo>
                        <a:pt x="4554" y="18451"/>
                        <a:pt x="7773" y="34035"/>
                        <a:pt x="9696" y="49816"/>
                      </a:cubicBezTo>
                      <a:lnTo>
                        <a:pt x="31641" y="53938"/>
                      </a:lnTo>
                      <a:cubicBezTo>
                        <a:pt x="31680" y="35841"/>
                        <a:pt x="30110" y="17783"/>
                        <a:pt x="269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47;p16"/>
                <p:cNvSpPr/>
                <p:nvPr/>
              </p:nvSpPr>
              <p:spPr>
                <a:xfrm>
                  <a:off x="5175925" y="4247392"/>
                  <a:ext cx="613681" cy="1034213"/>
                </a:xfrm>
                <a:custGeom>
                  <a:avLst/>
                  <a:gdLst/>
                  <a:ahLst/>
                  <a:cxnLst/>
                  <a:rect l="l" t="t" r="r" b="b"/>
                  <a:pathLst>
                    <a:path w="32427" h="54648" extrusionOk="0">
                      <a:moveTo>
                        <a:pt x="27031" y="804"/>
                      </a:moveTo>
                      <a:cubicBezTo>
                        <a:pt x="29468" y="14587"/>
                        <a:pt x="30939" y="28524"/>
                        <a:pt x="31445" y="42499"/>
                      </a:cubicBezTo>
                      <a:cubicBezTo>
                        <a:pt x="31596" y="46279"/>
                        <a:pt x="31674" y="50058"/>
                        <a:pt x="31645" y="53873"/>
                      </a:cubicBezTo>
                      <a:lnTo>
                        <a:pt x="31645" y="53873"/>
                      </a:lnTo>
                      <a:lnTo>
                        <a:pt x="24693" y="52549"/>
                      </a:lnTo>
                      <a:lnTo>
                        <a:pt x="12877" y="50351"/>
                      </a:lnTo>
                      <a:lnTo>
                        <a:pt x="10405" y="49885"/>
                      </a:lnTo>
                      <a:lnTo>
                        <a:pt x="10405" y="49885"/>
                      </a:lnTo>
                      <a:cubicBezTo>
                        <a:pt x="8913" y="37702"/>
                        <a:pt x="6648" y="25597"/>
                        <a:pt x="3573" y="13685"/>
                      </a:cubicBezTo>
                      <a:cubicBezTo>
                        <a:pt x="2745" y="10448"/>
                        <a:pt x="1845" y="7175"/>
                        <a:pt x="872" y="3970"/>
                      </a:cubicBezTo>
                      <a:lnTo>
                        <a:pt x="872" y="3970"/>
                      </a:lnTo>
                      <a:lnTo>
                        <a:pt x="9501" y="2929"/>
                      </a:lnTo>
                      <a:lnTo>
                        <a:pt x="23986" y="1162"/>
                      </a:lnTo>
                      <a:lnTo>
                        <a:pt x="27031" y="804"/>
                      </a:lnTo>
                      <a:close/>
                      <a:moveTo>
                        <a:pt x="27384" y="0"/>
                      </a:moveTo>
                      <a:cubicBezTo>
                        <a:pt x="27329" y="0"/>
                        <a:pt x="27271" y="13"/>
                        <a:pt x="27217" y="36"/>
                      </a:cubicBezTo>
                      <a:lnTo>
                        <a:pt x="27217" y="36"/>
                      </a:lnTo>
                      <a:lnTo>
                        <a:pt x="18255" y="1084"/>
                      </a:lnTo>
                      <a:lnTo>
                        <a:pt x="3769" y="2850"/>
                      </a:lnTo>
                      <a:lnTo>
                        <a:pt x="432" y="3243"/>
                      </a:lnTo>
                      <a:cubicBezTo>
                        <a:pt x="197" y="3243"/>
                        <a:pt x="1" y="3479"/>
                        <a:pt x="79" y="3714"/>
                      </a:cubicBezTo>
                      <a:cubicBezTo>
                        <a:pt x="3573" y="15530"/>
                        <a:pt x="6321" y="27543"/>
                        <a:pt x="8284" y="39712"/>
                      </a:cubicBezTo>
                      <a:cubicBezTo>
                        <a:pt x="8833" y="43206"/>
                        <a:pt x="9304" y="46660"/>
                        <a:pt x="9736" y="50193"/>
                      </a:cubicBezTo>
                      <a:cubicBezTo>
                        <a:pt x="9736" y="50351"/>
                        <a:pt x="9854" y="50468"/>
                        <a:pt x="10011" y="50547"/>
                      </a:cubicBezTo>
                      <a:lnTo>
                        <a:pt x="17430" y="51921"/>
                      </a:lnTo>
                      <a:lnTo>
                        <a:pt x="29246" y="54119"/>
                      </a:lnTo>
                      <a:lnTo>
                        <a:pt x="31955" y="54629"/>
                      </a:lnTo>
                      <a:cubicBezTo>
                        <a:pt x="31991" y="54641"/>
                        <a:pt x="32027" y="54647"/>
                        <a:pt x="32062" y="54647"/>
                      </a:cubicBezTo>
                      <a:cubicBezTo>
                        <a:pt x="32257" y="54647"/>
                        <a:pt x="32426" y="54476"/>
                        <a:pt x="32426" y="54276"/>
                      </a:cubicBezTo>
                      <a:cubicBezTo>
                        <a:pt x="32426" y="40183"/>
                        <a:pt x="31484" y="26129"/>
                        <a:pt x="29561" y="12154"/>
                      </a:cubicBezTo>
                      <a:cubicBezTo>
                        <a:pt x="29015" y="8217"/>
                        <a:pt x="28392" y="4279"/>
                        <a:pt x="27691" y="342"/>
                      </a:cubicBezTo>
                      <a:lnTo>
                        <a:pt x="27691" y="342"/>
                      </a:lnTo>
                      <a:cubicBezTo>
                        <a:pt x="27694" y="251"/>
                        <a:pt x="27668" y="165"/>
                        <a:pt x="27612" y="104"/>
                      </a:cubicBezTo>
                      <a:lnTo>
                        <a:pt x="27612" y="104"/>
                      </a:lnTo>
                      <a:cubicBezTo>
                        <a:pt x="27556" y="32"/>
                        <a:pt x="27473" y="0"/>
                        <a:pt x="273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48;p16"/>
                <p:cNvSpPr/>
                <p:nvPr/>
              </p:nvSpPr>
              <p:spPr>
                <a:xfrm>
                  <a:off x="4079372" y="4245613"/>
                  <a:ext cx="1281563" cy="1057188"/>
                </a:xfrm>
                <a:custGeom>
                  <a:avLst/>
                  <a:gdLst/>
                  <a:ahLst/>
                  <a:cxnLst/>
                  <a:rect l="l" t="t" r="r" b="b"/>
                  <a:pathLst>
                    <a:path w="67718" h="55862" extrusionOk="0">
                      <a:moveTo>
                        <a:pt x="39492" y="0"/>
                      </a:moveTo>
                      <a:cubicBezTo>
                        <a:pt x="37608" y="7302"/>
                        <a:pt x="35684" y="14643"/>
                        <a:pt x="31759" y="21277"/>
                      </a:cubicBezTo>
                      <a:cubicBezTo>
                        <a:pt x="28147" y="27323"/>
                        <a:pt x="23515" y="32661"/>
                        <a:pt x="18686" y="37765"/>
                      </a:cubicBezTo>
                      <a:cubicBezTo>
                        <a:pt x="14054" y="42672"/>
                        <a:pt x="9579" y="47775"/>
                        <a:pt x="4593" y="52329"/>
                      </a:cubicBezTo>
                      <a:cubicBezTo>
                        <a:pt x="3653" y="53152"/>
                        <a:pt x="1305" y="55774"/>
                        <a:pt x="8" y="55861"/>
                      </a:cubicBezTo>
                      <a:lnTo>
                        <a:pt x="8" y="55861"/>
                      </a:lnTo>
                      <a:lnTo>
                        <a:pt x="33643" y="53703"/>
                      </a:lnTo>
                      <a:cubicBezTo>
                        <a:pt x="39178" y="48207"/>
                        <a:pt x="46009" y="43692"/>
                        <a:pt x="50955" y="37804"/>
                      </a:cubicBezTo>
                      <a:cubicBezTo>
                        <a:pt x="53467" y="34781"/>
                        <a:pt x="55469" y="31484"/>
                        <a:pt x="57393" y="28147"/>
                      </a:cubicBezTo>
                      <a:cubicBezTo>
                        <a:pt x="61593" y="20885"/>
                        <a:pt x="65558" y="13465"/>
                        <a:pt x="67717" y="5575"/>
                      </a:cubicBezTo>
                      <a:lnTo>
                        <a:pt x="39492" y="0"/>
                      </a:lnTo>
                      <a:close/>
                      <a:moveTo>
                        <a:pt x="8" y="55861"/>
                      </a:moveTo>
                      <a:lnTo>
                        <a:pt x="0" y="55862"/>
                      </a:lnTo>
                      <a:cubicBezTo>
                        <a:pt x="3" y="55862"/>
                        <a:pt x="5" y="55862"/>
                        <a:pt x="8" y="558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49;p16"/>
                <p:cNvSpPr/>
                <p:nvPr/>
              </p:nvSpPr>
              <p:spPr>
                <a:xfrm>
                  <a:off x="4070497" y="4239935"/>
                  <a:ext cx="1297858" cy="1071041"/>
                </a:xfrm>
                <a:custGeom>
                  <a:avLst/>
                  <a:gdLst/>
                  <a:ahLst/>
                  <a:cxnLst/>
                  <a:rect l="l" t="t" r="r" b="b"/>
                  <a:pathLst>
                    <a:path w="68579" h="56594" extrusionOk="0">
                      <a:moveTo>
                        <a:pt x="40232" y="769"/>
                      </a:moveTo>
                      <a:lnTo>
                        <a:pt x="49422" y="2577"/>
                      </a:lnTo>
                      <a:lnTo>
                        <a:pt x="64575" y="5561"/>
                      </a:lnTo>
                      <a:lnTo>
                        <a:pt x="67729" y="6163"/>
                      </a:lnTo>
                      <a:lnTo>
                        <a:pt x="67729" y="6163"/>
                      </a:lnTo>
                      <a:cubicBezTo>
                        <a:pt x="65556" y="13755"/>
                        <a:pt x="61881" y="20745"/>
                        <a:pt x="57940" y="27583"/>
                      </a:cubicBezTo>
                      <a:cubicBezTo>
                        <a:pt x="55938" y="31038"/>
                        <a:pt x="53936" y="34492"/>
                        <a:pt x="51385" y="37594"/>
                      </a:cubicBezTo>
                      <a:cubicBezTo>
                        <a:pt x="48951" y="40420"/>
                        <a:pt x="46242" y="43050"/>
                        <a:pt x="43376" y="45406"/>
                      </a:cubicBezTo>
                      <a:cubicBezTo>
                        <a:pt x="40196" y="48082"/>
                        <a:pt x="36938" y="50682"/>
                        <a:pt x="33945" y="53622"/>
                      </a:cubicBezTo>
                      <a:lnTo>
                        <a:pt x="33945" y="53622"/>
                      </a:lnTo>
                      <a:lnTo>
                        <a:pt x="22767" y="54395"/>
                      </a:lnTo>
                      <a:lnTo>
                        <a:pt x="4670" y="55573"/>
                      </a:lnTo>
                      <a:lnTo>
                        <a:pt x="2343" y="55725"/>
                      </a:lnTo>
                      <a:lnTo>
                        <a:pt x="2343" y="55725"/>
                      </a:lnTo>
                      <a:cubicBezTo>
                        <a:pt x="2984" y="55231"/>
                        <a:pt x="3565" y="54616"/>
                        <a:pt x="4081" y="54121"/>
                      </a:cubicBezTo>
                      <a:cubicBezTo>
                        <a:pt x="5494" y="52747"/>
                        <a:pt x="6986" y="51373"/>
                        <a:pt x="8399" y="49999"/>
                      </a:cubicBezTo>
                      <a:cubicBezTo>
                        <a:pt x="11971" y="46426"/>
                        <a:pt x="15347" y="42697"/>
                        <a:pt x="18802" y="39046"/>
                      </a:cubicBezTo>
                      <a:cubicBezTo>
                        <a:pt x="25358" y="32059"/>
                        <a:pt x="31757" y="24757"/>
                        <a:pt x="35525" y="15846"/>
                      </a:cubicBezTo>
                      <a:cubicBezTo>
                        <a:pt x="37564" y="10999"/>
                        <a:pt x="38887" y="5850"/>
                        <a:pt x="40232" y="769"/>
                      </a:cubicBezTo>
                      <a:close/>
                      <a:moveTo>
                        <a:pt x="39915" y="1"/>
                      </a:moveTo>
                      <a:cubicBezTo>
                        <a:pt x="39767" y="1"/>
                        <a:pt x="39639" y="107"/>
                        <a:pt x="39608" y="261"/>
                      </a:cubicBezTo>
                      <a:cubicBezTo>
                        <a:pt x="38509" y="4775"/>
                        <a:pt x="37174" y="9251"/>
                        <a:pt x="35604" y="13647"/>
                      </a:cubicBezTo>
                      <a:cubicBezTo>
                        <a:pt x="33916" y="18044"/>
                        <a:pt x="31639" y="22205"/>
                        <a:pt x="28891" y="26052"/>
                      </a:cubicBezTo>
                      <a:cubicBezTo>
                        <a:pt x="26104" y="29860"/>
                        <a:pt x="23081" y="33432"/>
                        <a:pt x="19823" y="36848"/>
                      </a:cubicBezTo>
                      <a:cubicBezTo>
                        <a:pt x="16486" y="40381"/>
                        <a:pt x="13228" y="43992"/>
                        <a:pt x="9812" y="47486"/>
                      </a:cubicBezTo>
                      <a:cubicBezTo>
                        <a:pt x="8085" y="49292"/>
                        <a:pt x="6201" y="50980"/>
                        <a:pt x="4434" y="52707"/>
                      </a:cubicBezTo>
                      <a:cubicBezTo>
                        <a:pt x="3806" y="53335"/>
                        <a:pt x="3178" y="53964"/>
                        <a:pt x="2511" y="54552"/>
                      </a:cubicBezTo>
                      <a:cubicBezTo>
                        <a:pt x="2000" y="55023"/>
                        <a:pt x="1254" y="55730"/>
                        <a:pt x="469" y="55809"/>
                      </a:cubicBezTo>
                      <a:cubicBezTo>
                        <a:pt x="49" y="55885"/>
                        <a:pt x="1" y="56556"/>
                        <a:pt x="432" y="56556"/>
                      </a:cubicBezTo>
                      <a:cubicBezTo>
                        <a:pt x="444" y="56556"/>
                        <a:pt x="457" y="56556"/>
                        <a:pt x="469" y="56554"/>
                      </a:cubicBezTo>
                      <a:lnTo>
                        <a:pt x="469" y="56594"/>
                      </a:lnTo>
                      <a:cubicBezTo>
                        <a:pt x="584" y="56581"/>
                        <a:pt x="698" y="56560"/>
                        <a:pt x="810" y="56532"/>
                      </a:cubicBezTo>
                      <a:lnTo>
                        <a:pt x="810" y="56532"/>
                      </a:lnTo>
                      <a:lnTo>
                        <a:pt x="11854" y="55809"/>
                      </a:lnTo>
                      <a:lnTo>
                        <a:pt x="29951" y="54631"/>
                      </a:lnTo>
                      <a:lnTo>
                        <a:pt x="34041" y="54361"/>
                      </a:lnTo>
                      <a:lnTo>
                        <a:pt x="34041" y="54361"/>
                      </a:lnTo>
                      <a:cubicBezTo>
                        <a:pt x="34074" y="54370"/>
                        <a:pt x="34108" y="54376"/>
                        <a:pt x="34142" y="54376"/>
                      </a:cubicBezTo>
                      <a:cubicBezTo>
                        <a:pt x="34224" y="54376"/>
                        <a:pt x="34309" y="54346"/>
                        <a:pt x="34387" y="54278"/>
                      </a:cubicBezTo>
                      <a:cubicBezTo>
                        <a:pt x="39726" y="48939"/>
                        <a:pt x="46164" y="44699"/>
                        <a:pt x="51149" y="39007"/>
                      </a:cubicBezTo>
                      <a:cubicBezTo>
                        <a:pt x="53740" y="36023"/>
                        <a:pt x="55860" y="32647"/>
                        <a:pt x="57862" y="29193"/>
                      </a:cubicBezTo>
                      <a:cubicBezTo>
                        <a:pt x="59903" y="25699"/>
                        <a:pt x="61905" y="22166"/>
                        <a:pt x="63672" y="18515"/>
                      </a:cubicBezTo>
                      <a:cubicBezTo>
                        <a:pt x="65674" y="14472"/>
                        <a:pt x="67323" y="10271"/>
                        <a:pt x="68540" y="5953"/>
                      </a:cubicBezTo>
                      <a:cubicBezTo>
                        <a:pt x="68579" y="5757"/>
                        <a:pt x="68461" y="5561"/>
                        <a:pt x="68265" y="5521"/>
                      </a:cubicBezTo>
                      <a:lnTo>
                        <a:pt x="58726" y="3637"/>
                      </a:lnTo>
                      <a:lnTo>
                        <a:pt x="43533" y="693"/>
                      </a:lnTo>
                      <a:lnTo>
                        <a:pt x="40040" y="25"/>
                      </a:lnTo>
                      <a:cubicBezTo>
                        <a:pt x="39998" y="9"/>
                        <a:pt x="39956" y="1"/>
                        <a:pt x="399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0;p16"/>
                <p:cNvSpPr/>
                <p:nvPr/>
              </p:nvSpPr>
              <p:spPr>
                <a:xfrm>
                  <a:off x="4368357" y="3159450"/>
                  <a:ext cx="1543826" cy="1242010"/>
                </a:xfrm>
                <a:custGeom>
                  <a:avLst/>
                  <a:gdLst/>
                  <a:ahLst/>
                  <a:cxnLst/>
                  <a:rect l="l" t="t" r="r" b="b"/>
                  <a:pathLst>
                    <a:path w="81576" h="65628" extrusionOk="0">
                      <a:moveTo>
                        <a:pt x="33526" y="1"/>
                      </a:moveTo>
                      <a:cubicBezTo>
                        <a:pt x="26970" y="19354"/>
                        <a:pt x="14133" y="35920"/>
                        <a:pt x="1" y="50641"/>
                      </a:cubicBezTo>
                      <a:cubicBezTo>
                        <a:pt x="1" y="50641"/>
                        <a:pt x="21985" y="62261"/>
                        <a:pt x="40513" y="64891"/>
                      </a:cubicBezTo>
                      <a:cubicBezTo>
                        <a:pt x="44219" y="65417"/>
                        <a:pt x="48085" y="65628"/>
                        <a:pt x="51899" y="65628"/>
                      </a:cubicBezTo>
                      <a:cubicBezTo>
                        <a:pt x="67154" y="65628"/>
                        <a:pt x="81576" y="62261"/>
                        <a:pt x="81576" y="62261"/>
                      </a:cubicBezTo>
                      <a:cubicBezTo>
                        <a:pt x="80987" y="40238"/>
                        <a:pt x="74470" y="18765"/>
                        <a:pt x="62733" y="118"/>
                      </a:cubicBezTo>
                      <a:lnTo>
                        <a:pt x="33526" y="1"/>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1;p16"/>
                <p:cNvSpPr/>
                <p:nvPr/>
              </p:nvSpPr>
              <p:spPr>
                <a:xfrm>
                  <a:off x="4360201" y="3153508"/>
                  <a:ext cx="1558663" cy="1254198"/>
                </a:xfrm>
                <a:custGeom>
                  <a:avLst/>
                  <a:gdLst/>
                  <a:ahLst/>
                  <a:cxnLst/>
                  <a:rect l="l" t="t" r="r" b="b"/>
                  <a:pathLst>
                    <a:path w="82360" h="66272" extrusionOk="0">
                      <a:moveTo>
                        <a:pt x="34215" y="708"/>
                      </a:moveTo>
                      <a:lnTo>
                        <a:pt x="43849" y="746"/>
                      </a:lnTo>
                      <a:lnTo>
                        <a:pt x="59513" y="786"/>
                      </a:lnTo>
                      <a:lnTo>
                        <a:pt x="62948" y="786"/>
                      </a:lnTo>
                      <a:cubicBezTo>
                        <a:pt x="67458" y="7963"/>
                        <a:pt x="71193" y="15604"/>
                        <a:pt x="74155" y="23554"/>
                      </a:cubicBezTo>
                      <a:cubicBezTo>
                        <a:pt x="77060" y="31523"/>
                        <a:pt x="79180" y="39728"/>
                        <a:pt x="80397" y="48129"/>
                      </a:cubicBezTo>
                      <a:cubicBezTo>
                        <a:pt x="81090" y="52823"/>
                        <a:pt x="81480" y="57554"/>
                        <a:pt x="81607" y="62287"/>
                      </a:cubicBezTo>
                      <a:lnTo>
                        <a:pt x="81607" y="62287"/>
                      </a:lnTo>
                      <a:cubicBezTo>
                        <a:pt x="78673" y="62960"/>
                        <a:pt x="75668" y="63453"/>
                        <a:pt x="72664" y="63910"/>
                      </a:cubicBezTo>
                      <a:cubicBezTo>
                        <a:pt x="65754" y="65009"/>
                        <a:pt x="58728" y="65558"/>
                        <a:pt x="51701" y="65558"/>
                      </a:cubicBezTo>
                      <a:cubicBezTo>
                        <a:pt x="47854" y="65558"/>
                        <a:pt x="44046" y="65284"/>
                        <a:pt x="40238" y="64695"/>
                      </a:cubicBezTo>
                      <a:cubicBezTo>
                        <a:pt x="36666" y="64145"/>
                        <a:pt x="33093" y="63321"/>
                        <a:pt x="29639" y="62339"/>
                      </a:cubicBezTo>
                      <a:cubicBezTo>
                        <a:pt x="23083" y="60416"/>
                        <a:pt x="16684" y="58061"/>
                        <a:pt x="10442" y="55273"/>
                      </a:cubicBezTo>
                      <a:cubicBezTo>
                        <a:pt x="8244" y="54292"/>
                        <a:pt x="6046" y="53271"/>
                        <a:pt x="3887" y="52251"/>
                      </a:cubicBezTo>
                      <a:cubicBezTo>
                        <a:pt x="3219" y="51937"/>
                        <a:pt x="2552" y="51583"/>
                        <a:pt x="1884" y="51269"/>
                      </a:cubicBezTo>
                      <a:cubicBezTo>
                        <a:pt x="1621" y="51094"/>
                        <a:pt x="1336" y="50962"/>
                        <a:pt x="1046" y="50841"/>
                      </a:cubicBezTo>
                      <a:lnTo>
                        <a:pt x="1046" y="50841"/>
                      </a:lnTo>
                      <a:cubicBezTo>
                        <a:pt x="6493" y="45214"/>
                        <a:pt x="11601" y="39285"/>
                        <a:pt x="16370" y="33054"/>
                      </a:cubicBezTo>
                      <a:cubicBezTo>
                        <a:pt x="21238" y="26695"/>
                        <a:pt x="25517" y="19943"/>
                        <a:pt x="29128" y="12798"/>
                      </a:cubicBezTo>
                      <a:cubicBezTo>
                        <a:pt x="31087" y="8881"/>
                        <a:pt x="32783" y="4851"/>
                        <a:pt x="34215" y="708"/>
                      </a:cubicBezTo>
                      <a:close/>
                      <a:moveTo>
                        <a:pt x="33957" y="0"/>
                      </a:moveTo>
                      <a:cubicBezTo>
                        <a:pt x="33800" y="0"/>
                        <a:pt x="33643" y="118"/>
                        <a:pt x="33604" y="275"/>
                      </a:cubicBezTo>
                      <a:cubicBezTo>
                        <a:pt x="31013" y="7734"/>
                        <a:pt x="27558" y="14879"/>
                        <a:pt x="23358" y="21591"/>
                      </a:cubicBezTo>
                      <a:cubicBezTo>
                        <a:pt x="19157" y="28304"/>
                        <a:pt x="14407" y="34703"/>
                        <a:pt x="9186" y="40748"/>
                      </a:cubicBezTo>
                      <a:cubicBezTo>
                        <a:pt x="6281" y="44125"/>
                        <a:pt x="3258" y="47422"/>
                        <a:pt x="196" y="50641"/>
                      </a:cubicBezTo>
                      <a:cubicBezTo>
                        <a:pt x="0" y="50837"/>
                        <a:pt x="39" y="51112"/>
                        <a:pt x="275" y="51230"/>
                      </a:cubicBezTo>
                      <a:cubicBezTo>
                        <a:pt x="2905" y="52643"/>
                        <a:pt x="5614" y="53899"/>
                        <a:pt x="8323" y="55116"/>
                      </a:cubicBezTo>
                      <a:cubicBezTo>
                        <a:pt x="14368" y="57864"/>
                        <a:pt x="20531" y="60220"/>
                        <a:pt x="26851" y="62222"/>
                      </a:cubicBezTo>
                      <a:cubicBezTo>
                        <a:pt x="33957" y="64538"/>
                        <a:pt x="41337" y="65873"/>
                        <a:pt x="48756" y="66226"/>
                      </a:cubicBezTo>
                      <a:cubicBezTo>
                        <a:pt x="49891" y="66256"/>
                        <a:pt x="51026" y="66272"/>
                        <a:pt x="52161" y="66272"/>
                      </a:cubicBezTo>
                      <a:cubicBezTo>
                        <a:pt x="58287" y="66272"/>
                        <a:pt x="64410" y="65825"/>
                        <a:pt x="70504" y="64930"/>
                      </a:cubicBezTo>
                      <a:cubicBezTo>
                        <a:pt x="74312" y="64499"/>
                        <a:pt x="78159" y="63831"/>
                        <a:pt x="81928" y="62928"/>
                      </a:cubicBezTo>
                      <a:lnTo>
                        <a:pt x="82085" y="62889"/>
                      </a:lnTo>
                      <a:cubicBezTo>
                        <a:pt x="82242" y="62850"/>
                        <a:pt x="82360" y="62732"/>
                        <a:pt x="82360" y="62536"/>
                      </a:cubicBezTo>
                      <a:cubicBezTo>
                        <a:pt x="82124" y="53978"/>
                        <a:pt x="81025" y="45459"/>
                        <a:pt x="79023" y="37137"/>
                      </a:cubicBezTo>
                      <a:cubicBezTo>
                        <a:pt x="77021" y="28815"/>
                        <a:pt x="74155" y="20728"/>
                        <a:pt x="70504" y="13034"/>
                      </a:cubicBezTo>
                      <a:cubicBezTo>
                        <a:pt x="68424" y="8637"/>
                        <a:pt x="66068" y="4358"/>
                        <a:pt x="63478" y="275"/>
                      </a:cubicBezTo>
                      <a:cubicBezTo>
                        <a:pt x="63466" y="257"/>
                        <a:pt x="63454" y="241"/>
                        <a:pt x="63442" y="226"/>
                      </a:cubicBezTo>
                      <a:lnTo>
                        <a:pt x="63442" y="226"/>
                      </a:lnTo>
                      <a:cubicBezTo>
                        <a:pt x="63380" y="140"/>
                        <a:pt x="63274" y="79"/>
                        <a:pt x="63124" y="79"/>
                      </a:cubicBezTo>
                      <a:lnTo>
                        <a:pt x="53232" y="40"/>
                      </a:lnTo>
                      <a:lnTo>
                        <a:pt x="3760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2;p16"/>
                <p:cNvSpPr/>
                <p:nvPr/>
              </p:nvSpPr>
              <p:spPr>
                <a:xfrm>
                  <a:off x="5461957" y="3161683"/>
                  <a:ext cx="317978" cy="1225091"/>
                </a:xfrm>
                <a:custGeom>
                  <a:avLst/>
                  <a:gdLst/>
                  <a:ahLst/>
                  <a:cxnLst/>
                  <a:rect l="l" t="t" r="r" b="b"/>
                  <a:pathLst>
                    <a:path w="16802" h="64734" fill="none" extrusionOk="0">
                      <a:moveTo>
                        <a:pt x="2866" y="0"/>
                      </a:moveTo>
                      <a:lnTo>
                        <a:pt x="0" y="0"/>
                      </a:lnTo>
                      <a:cubicBezTo>
                        <a:pt x="1296" y="5025"/>
                        <a:pt x="2748" y="13269"/>
                        <a:pt x="3494" y="17980"/>
                      </a:cubicBezTo>
                      <a:cubicBezTo>
                        <a:pt x="6242" y="35135"/>
                        <a:pt x="7734" y="48246"/>
                        <a:pt x="7537" y="64734"/>
                      </a:cubicBezTo>
                      <a:cubicBezTo>
                        <a:pt x="11031" y="64381"/>
                        <a:pt x="14211" y="63910"/>
                        <a:pt x="16802" y="63478"/>
                      </a:cubicBezTo>
                      <a:cubicBezTo>
                        <a:pt x="15546" y="41730"/>
                        <a:pt x="10874" y="20296"/>
                        <a:pt x="2866" y="0"/>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3;p16"/>
                <p:cNvSpPr/>
                <p:nvPr/>
              </p:nvSpPr>
              <p:spPr>
                <a:xfrm>
                  <a:off x="6350486" y="2530194"/>
                  <a:ext cx="469548" cy="323939"/>
                </a:xfrm>
                <a:custGeom>
                  <a:avLst/>
                  <a:gdLst/>
                  <a:ahLst/>
                  <a:cxnLst/>
                  <a:rect l="l" t="t" r="r" b="b"/>
                  <a:pathLst>
                    <a:path w="24811" h="17117" extrusionOk="0">
                      <a:moveTo>
                        <a:pt x="24379" y="0"/>
                      </a:moveTo>
                      <a:cubicBezTo>
                        <a:pt x="16253" y="1414"/>
                        <a:pt x="8166" y="2709"/>
                        <a:pt x="1" y="3848"/>
                      </a:cubicBezTo>
                      <a:lnTo>
                        <a:pt x="1061" y="17116"/>
                      </a:lnTo>
                      <a:lnTo>
                        <a:pt x="24811" y="12562"/>
                      </a:lnTo>
                      <a:lnTo>
                        <a:pt x="24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4;p16"/>
                <p:cNvSpPr/>
                <p:nvPr/>
              </p:nvSpPr>
              <p:spPr>
                <a:xfrm>
                  <a:off x="6343805" y="2522946"/>
                  <a:ext cx="483666" cy="337508"/>
                </a:xfrm>
                <a:custGeom>
                  <a:avLst/>
                  <a:gdLst/>
                  <a:ahLst/>
                  <a:cxnLst/>
                  <a:rect l="l" t="t" r="r" b="b"/>
                  <a:pathLst>
                    <a:path w="25557" h="17834" extrusionOk="0">
                      <a:moveTo>
                        <a:pt x="24394" y="809"/>
                      </a:moveTo>
                      <a:lnTo>
                        <a:pt x="24771" y="11375"/>
                      </a:lnTo>
                      <a:lnTo>
                        <a:pt x="24803" y="12646"/>
                      </a:lnTo>
                      <a:lnTo>
                        <a:pt x="24803" y="12646"/>
                      </a:lnTo>
                      <a:lnTo>
                        <a:pt x="17038" y="14123"/>
                      </a:lnTo>
                      <a:lnTo>
                        <a:pt x="4279" y="16557"/>
                      </a:lnTo>
                      <a:lnTo>
                        <a:pt x="1772" y="17025"/>
                      </a:lnTo>
                      <a:lnTo>
                        <a:pt x="903" y="5879"/>
                      </a:lnTo>
                      <a:lnTo>
                        <a:pt x="776" y="4541"/>
                      </a:lnTo>
                      <a:lnTo>
                        <a:pt x="776" y="4541"/>
                      </a:lnTo>
                      <a:cubicBezTo>
                        <a:pt x="8661" y="3433"/>
                        <a:pt x="16546" y="2177"/>
                        <a:pt x="24394" y="809"/>
                      </a:cubicBezTo>
                      <a:close/>
                      <a:moveTo>
                        <a:pt x="24752" y="1"/>
                      </a:moveTo>
                      <a:cubicBezTo>
                        <a:pt x="24696" y="1"/>
                        <a:pt x="24641" y="12"/>
                        <a:pt x="24591" y="34"/>
                      </a:cubicBezTo>
                      <a:lnTo>
                        <a:pt x="24591" y="34"/>
                      </a:lnTo>
                      <a:cubicBezTo>
                        <a:pt x="16512" y="1446"/>
                        <a:pt x="8393" y="2740"/>
                        <a:pt x="275" y="3877"/>
                      </a:cubicBezTo>
                      <a:cubicBezTo>
                        <a:pt x="118" y="3917"/>
                        <a:pt x="0" y="4074"/>
                        <a:pt x="0" y="4231"/>
                      </a:cubicBezTo>
                      <a:lnTo>
                        <a:pt x="903" y="15811"/>
                      </a:lnTo>
                      <a:lnTo>
                        <a:pt x="1021" y="17460"/>
                      </a:lnTo>
                      <a:cubicBezTo>
                        <a:pt x="1021" y="17687"/>
                        <a:pt x="1208" y="17833"/>
                        <a:pt x="1406" y="17833"/>
                      </a:cubicBezTo>
                      <a:cubicBezTo>
                        <a:pt x="1448" y="17833"/>
                        <a:pt x="1490" y="17827"/>
                        <a:pt x="1531" y="17813"/>
                      </a:cubicBezTo>
                      <a:lnTo>
                        <a:pt x="9540" y="16282"/>
                      </a:lnTo>
                      <a:lnTo>
                        <a:pt x="22337" y="13848"/>
                      </a:lnTo>
                      <a:lnTo>
                        <a:pt x="25281" y="13299"/>
                      </a:lnTo>
                      <a:cubicBezTo>
                        <a:pt x="25439" y="13220"/>
                        <a:pt x="25556" y="13102"/>
                        <a:pt x="25556" y="12945"/>
                      </a:cubicBezTo>
                      <a:lnTo>
                        <a:pt x="25164" y="1954"/>
                      </a:lnTo>
                      <a:lnTo>
                        <a:pt x="25124" y="383"/>
                      </a:lnTo>
                      <a:cubicBezTo>
                        <a:pt x="25124" y="128"/>
                        <a:pt x="24938" y="1"/>
                        <a:pt x="247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5;p16"/>
                <p:cNvSpPr/>
                <p:nvPr/>
              </p:nvSpPr>
              <p:spPr>
                <a:xfrm>
                  <a:off x="5576359" y="2551731"/>
                  <a:ext cx="900451" cy="449336"/>
                </a:xfrm>
                <a:custGeom>
                  <a:avLst/>
                  <a:gdLst/>
                  <a:ahLst/>
                  <a:cxnLst/>
                  <a:rect l="l" t="t" r="r" b="b"/>
                  <a:pathLst>
                    <a:path w="47580" h="23743" extrusionOk="0">
                      <a:moveTo>
                        <a:pt x="1" y="1"/>
                      </a:moveTo>
                      <a:lnTo>
                        <a:pt x="6399" y="17313"/>
                      </a:lnTo>
                      <a:cubicBezTo>
                        <a:pt x="6399" y="17313"/>
                        <a:pt x="20906" y="23742"/>
                        <a:pt x="40672" y="23742"/>
                      </a:cubicBezTo>
                      <a:cubicBezTo>
                        <a:pt x="42911" y="23742"/>
                        <a:pt x="45218" y="23660"/>
                        <a:pt x="47579" y="23476"/>
                      </a:cubicBezTo>
                      <a:lnTo>
                        <a:pt x="44478" y="1453"/>
                      </a:lnTo>
                      <a:cubicBezTo>
                        <a:pt x="44478" y="1453"/>
                        <a:pt x="33213" y="2994"/>
                        <a:pt x="24671" y="2994"/>
                      </a:cubicBezTo>
                      <a:cubicBezTo>
                        <a:pt x="22830" y="2994"/>
                        <a:pt x="21116" y="2923"/>
                        <a:pt x="19668" y="2749"/>
                      </a:cubicBezTo>
                      <a:cubicBezTo>
                        <a:pt x="11503" y="1767"/>
                        <a:pt x="10364" y="158"/>
                        <a:pt x="1"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56;p16"/>
                <p:cNvSpPr/>
                <p:nvPr/>
              </p:nvSpPr>
              <p:spPr>
                <a:xfrm>
                  <a:off x="5566707" y="2544312"/>
                  <a:ext cx="918279" cy="463719"/>
                </a:xfrm>
                <a:custGeom>
                  <a:avLst/>
                  <a:gdLst/>
                  <a:ahLst/>
                  <a:cxnLst/>
                  <a:rect l="l" t="t" r="r" b="b"/>
                  <a:pathLst>
                    <a:path w="48522" h="24503" extrusionOk="0">
                      <a:moveTo>
                        <a:pt x="511" y="0"/>
                      </a:moveTo>
                      <a:cubicBezTo>
                        <a:pt x="0" y="0"/>
                        <a:pt x="0" y="746"/>
                        <a:pt x="511" y="746"/>
                      </a:cubicBezTo>
                      <a:cubicBezTo>
                        <a:pt x="4122" y="785"/>
                        <a:pt x="7734" y="1139"/>
                        <a:pt x="11306" y="1885"/>
                      </a:cubicBezTo>
                      <a:cubicBezTo>
                        <a:pt x="14290" y="2591"/>
                        <a:pt x="17312" y="3141"/>
                        <a:pt x="20374" y="3533"/>
                      </a:cubicBezTo>
                      <a:cubicBezTo>
                        <a:pt x="22099" y="3702"/>
                        <a:pt x="23825" y="3780"/>
                        <a:pt x="25550" y="3780"/>
                      </a:cubicBezTo>
                      <a:cubicBezTo>
                        <a:pt x="27044" y="3780"/>
                        <a:pt x="28537" y="3721"/>
                        <a:pt x="30031" y="3612"/>
                      </a:cubicBezTo>
                      <a:cubicBezTo>
                        <a:pt x="33290" y="3455"/>
                        <a:pt x="36548" y="3180"/>
                        <a:pt x="39806" y="2827"/>
                      </a:cubicBezTo>
                      <a:cubicBezTo>
                        <a:pt x="41395" y="2646"/>
                        <a:pt x="43018" y="2466"/>
                        <a:pt x="44642" y="2254"/>
                      </a:cubicBezTo>
                      <a:lnTo>
                        <a:pt x="44642" y="2254"/>
                      </a:lnTo>
                      <a:lnTo>
                        <a:pt x="45655" y="9383"/>
                      </a:lnTo>
                      <a:lnTo>
                        <a:pt x="47304" y="21238"/>
                      </a:lnTo>
                      <a:lnTo>
                        <a:pt x="47634" y="23545"/>
                      </a:lnTo>
                      <a:lnTo>
                        <a:pt x="47634" y="23545"/>
                      </a:lnTo>
                      <a:cubicBezTo>
                        <a:pt x="45473" y="23695"/>
                        <a:pt x="43307" y="23770"/>
                        <a:pt x="41140" y="23770"/>
                      </a:cubicBezTo>
                      <a:cubicBezTo>
                        <a:pt x="35451" y="23770"/>
                        <a:pt x="29757" y="23253"/>
                        <a:pt x="24143" y="22219"/>
                      </a:cubicBezTo>
                      <a:cubicBezTo>
                        <a:pt x="19157" y="21356"/>
                        <a:pt x="14250" y="20021"/>
                        <a:pt x="9500" y="18333"/>
                      </a:cubicBezTo>
                      <a:cubicBezTo>
                        <a:pt x="8872" y="18097"/>
                        <a:pt x="8244" y="17901"/>
                        <a:pt x="7655" y="17626"/>
                      </a:cubicBezTo>
                      <a:lnTo>
                        <a:pt x="7067" y="17391"/>
                      </a:lnTo>
                      <a:cubicBezTo>
                        <a:pt x="7009" y="17365"/>
                        <a:pt x="6953" y="17353"/>
                        <a:pt x="6899" y="17353"/>
                      </a:cubicBezTo>
                      <a:cubicBezTo>
                        <a:pt x="6545" y="17353"/>
                        <a:pt x="6299" y="17849"/>
                        <a:pt x="6674" y="18019"/>
                      </a:cubicBezTo>
                      <a:lnTo>
                        <a:pt x="6713" y="18019"/>
                      </a:lnTo>
                      <a:cubicBezTo>
                        <a:pt x="9147" y="19079"/>
                        <a:pt x="11699" y="19943"/>
                        <a:pt x="14250" y="20649"/>
                      </a:cubicBezTo>
                      <a:cubicBezTo>
                        <a:pt x="20571" y="22455"/>
                        <a:pt x="27009" y="23672"/>
                        <a:pt x="33564" y="24182"/>
                      </a:cubicBezTo>
                      <a:cubicBezTo>
                        <a:pt x="36169" y="24394"/>
                        <a:pt x="38773" y="24503"/>
                        <a:pt x="41384" y="24503"/>
                      </a:cubicBezTo>
                      <a:cubicBezTo>
                        <a:pt x="43613" y="24503"/>
                        <a:pt x="45847" y="24423"/>
                        <a:pt x="48089" y="24261"/>
                      </a:cubicBezTo>
                      <a:cubicBezTo>
                        <a:pt x="48325" y="24221"/>
                        <a:pt x="48521" y="23986"/>
                        <a:pt x="48443" y="23750"/>
                      </a:cubicBezTo>
                      <a:lnTo>
                        <a:pt x="47383" y="16292"/>
                      </a:lnTo>
                      <a:lnTo>
                        <a:pt x="45695" y="4476"/>
                      </a:lnTo>
                      <a:lnTo>
                        <a:pt x="45302" y="1728"/>
                      </a:lnTo>
                      <a:cubicBezTo>
                        <a:pt x="45302" y="1564"/>
                        <a:pt x="45111" y="1482"/>
                        <a:pt x="44957" y="1482"/>
                      </a:cubicBezTo>
                      <a:cubicBezTo>
                        <a:pt x="44926" y="1482"/>
                        <a:pt x="44896" y="1486"/>
                        <a:pt x="44870" y="1492"/>
                      </a:cubicBezTo>
                      <a:lnTo>
                        <a:pt x="44596" y="1531"/>
                      </a:lnTo>
                      <a:lnTo>
                        <a:pt x="43732" y="1649"/>
                      </a:lnTo>
                      <a:cubicBezTo>
                        <a:pt x="42711" y="1767"/>
                        <a:pt x="41691" y="1885"/>
                        <a:pt x="40670" y="2002"/>
                      </a:cubicBezTo>
                      <a:cubicBezTo>
                        <a:pt x="37490" y="2356"/>
                        <a:pt x="34310" y="2630"/>
                        <a:pt x="31131" y="2827"/>
                      </a:cubicBezTo>
                      <a:cubicBezTo>
                        <a:pt x="29281" y="2961"/>
                        <a:pt x="27431" y="3031"/>
                        <a:pt x="25574" y="3031"/>
                      </a:cubicBezTo>
                      <a:cubicBezTo>
                        <a:pt x="24160" y="3031"/>
                        <a:pt x="22742" y="2990"/>
                        <a:pt x="21317" y="2905"/>
                      </a:cubicBezTo>
                      <a:cubicBezTo>
                        <a:pt x="18255" y="2591"/>
                        <a:pt x="15193" y="2042"/>
                        <a:pt x="12209" y="1335"/>
                      </a:cubicBezTo>
                      <a:cubicBezTo>
                        <a:pt x="8362" y="511"/>
                        <a:pt x="4436" y="4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57;p16"/>
                <p:cNvSpPr/>
                <p:nvPr/>
              </p:nvSpPr>
              <p:spPr>
                <a:xfrm>
                  <a:off x="5784382" y="2771582"/>
                  <a:ext cx="231812" cy="144398"/>
                </a:xfrm>
                <a:custGeom>
                  <a:avLst/>
                  <a:gdLst/>
                  <a:ahLst/>
                  <a:cxnLst/>
                  <a:rect l="l" t="t" r="r" b="b"/>
                  <a:pathLst>
                    <a:path w="12249" h="7630" extrusionOk="0">
                      <a:moveTo>
                        <a:pt x="1435" y="1"/>
                      </a:moveTo>
                      <a:cubicBezTo>
                        <a:pt x="1266" y="1"/>
                        <a:pt x="1092" y="71"/>
                        <a:pt x="943" y="239"/>
                      </a:cubicBezTo>
                      <a:cubicBezTo>
                        <a:pt x="315" y="828"/>
                        <a:pt x="0" y="1653"/>
                        <a:pt x="0" y="2477"/>
                      </a:cubicBezTo>
                      <a:cubicBezTo>
                        <a:pt x="79" y="3341"/>
                        <a:pt x="668" y="4047"/>
                        <a:pt x="1453" y="4322"/>
                      </a:cubicBezTo>
                      <a:cubicBezTo>
                        <a:pt x="1617" y="4368"/>
                        <a:pt x="1783" y="4390"/>
                        <a:pt x="1948" y="4390"/>
                      </a:cubicBezTo>
                      <a:cubicBezTo>
                        <a:pt x="2491" y="4390"/>
                        <a:pt x="3015" y="4146"/>
                        <a:pt x="3377" y="3694"/>
                      </a:cubicBezTo>
                      <a:cubicBezTo>
                        <a:pt x="3769" y="3262"/>
                        <a:pt x="3965" y="2673"/>
                        <a:pt x="4319" y="2241"/>
                      </a:cubicBezTo>
                      <a:cubicBezTo>
                        <a:pt x="4407" y="2115"/>
                        <a:pt x="4531" y="2062"/>
                        <a:pt x="4653" y="2062"/>
                      </a:cubicBezTo>
                      <a:cubicBezTo>
                        <a:pt x="4911" y="2062"/>
                        <a:pt x="5159" y="2301"/>
                        <a:pt x="5025" y="2595"/>
                      </a:cubicBezTo>
                      <a:cubicBezTo>
                        <a:pt x="4907" y="2987"/>
                        <a:pt x="4633" y="3301"/>
                        <a:pt x="4515" y="3655"/>
                      </a:cubicBezTo>
                      <a:cubicBezTo>
                        <a:pt x="4397" y="4047"/>
                        <a:pt x="4436" y="4479"/>
                        <a:pt x="4633" y="4872"/>
                      </a:cubicBezTo>
                      <a:cubicBezTo>
                        <a:pt x="4970" y="5471"/>
                        <a:pt x="5628" y="5856"/>
                        <a:pt x="6302" y="5856"/>
                      </a:cubicBezTo>
                      <a:cubicBezTo>
                        <a:pt x="6334" y="5856"/>
                        <a:pt x="6367" y="5855"/>
                        <a:pt x="6399" y="5853"/>
                      </a:cubicBezTo>
                      <a:cubicBezTo>
                        <a:pt x="7302" y="5774"/>
                        <a:pt x="7695" y="5029"/>
                        <a:pt x="8127" y="4361"/>
                      </a:cubicBezTo>
                      <a:cubicBezTo>
                        <a:pt x="8407" y="3928"/>
                        <a:pt x="8835" y="3578"/>
                        <a:pt x="9263" y="3578"/>
                      </a:cubicBezTo>
                      <a:cubicBezTo>
                        <a:pt x="9494" y="3578"/>
                        <a:pt x="9725" y="3681"/>
                        <a:pt x="9932" y="3929"/>
                      </a:cubicBezTo>
                      <a:cubicBezTo>
                        <a:pt x="10521" y="4636"/>
                        <a:pt x="10129" y="5696"/>
                        <a:pt x="9618" y="6363"/>
                      </a:cubicBezTo>
                      <a:cubicBezTo>
                        <a:pt x="9343" y="6677"/>
                        <a:pt x="9343" y="7109"/>
                        <a:pt x="9618" y="7423"/>
                      </a:cubicBezTo>
                      <a:cubicBezTo>
                        <a:pt x="9756" y="7561"/>
                        <a:pt x="9942" y="7629"/>
                        <a:pt x="10129" y="7629"/>
                      </a:cubicBezTo>
                      <a:cubicBezTo>
                        <a:pt x="10315" y="7629"/>
                        <a:pt x="10502" y="7561"/>
                        <a:pt x="10639" y="7423"/>
                      </a:cubicBezTo>
                      <a:cubicBezTo>
                        <a:pt x="11699" y="6088"/>
                        <a:pt x="12248" y="4126"/>
                        <a:pt x="10874" y="2791"/>
                      </a:cubicBezTo>
                      <a:cubicBezTo>
                        <a:pt x="10383" y="2327"/>
                        <a:pt x="9844" y="2128"/>
                        <a:pt x="9313" y="2128"/>
                      </a:cubicBezTo>
                      <a:cubicBezTo>
                        <a:pt x="8319" y="2128"/>
                        <a:pt x="7355" y="2825"/>
                        <a:pt x="6792" y="3772"/>
                      </a:cubicBezTo>
                      <a:cubicBezTo>
                        <a:pt x="6674" y="3929"/>
                        <a:pt x="6517" y="4361"/>
                        <a:pt x="6281" y="4400"/>
                      </a:cubicBezTo>
                      <a:cubicBezTo>
                        <a:pt x="6124" y="4400"/>
                        <a:pt x="5967" y="4283"/>
                        <a:pt x="5928" y="4126"/>
                      </a:cubicBezTo>
                      <a:cubicBezTo>
                        <a:pt x="5889" y="3851"/>
                        <a:pt x="6321" y="3301"/>
                        <a:pt x="6399" y="3066"/>
                      </a:cubicBezTo>
                      <a:cubicBezTo>
                        <a:pt x="6556" y="2673"/>
                        <a:pt x="6556" y="2241"/>
                        <a:pt x="6399" y="1849"/>
                      </a:cubicBezTo>
                      <a:cubicBezTo>
                        <a:pt x="6164" y="1103"/>
                        <a:pt x="5457" y="593"/>
                        <a:pt x="4672" y="553"/>
                      </a:cubicBezTo>
                      <a:cubicBezTo>
                        <a:pt x="3965" y="593"/>
                        <a:pt x="3377" y="946"/>
                        <a:pt x="3023" y="1535"/>
                      </a:cubicBezTo>
                      <a:cubicBezTo>
                        <a:pt x="2748" y="1888"/>
                        <a:pt x="2513" y="2712"/>
                        <a:pt x="2081" y="2869"/>
                      </a:cubicBezTo>
                      <a:cubicBezTo>
                        <a:pt x="2034" y="2896"/>
                        <a:pt x="1987" y="2908"/>
                        <a:pt x="1942" y="2908"/>
                      </a:cubicBezTo>
                      <a:cubicBezTo>
                        <a:pt x="1719" y="2908"/>
                        <a:pt x="1525" y="2626"/>
                        <a:pt x="1492" y="2398"/>
                      </a:cubicBezTo>
                      <a:cubicBezTo>
                        <a:pt x="1453" y="1967"/>
                        <a:pt x="1649" y="1535"/>
                        <a:pt x="1963" y="1260"/>
                      </a:cubicBezTo>
                      <a:cubicBezTo>
                        <a:pt x="2472" y="722"/>
                        <a:pt x="1977" y="1"/>
                        <a:pt x="1435"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58;p16"/>
                <p:cNvSpPr/>
                <p:nvPr/>
              </p:nvSpPr>
              <p:spPr>
                <a:xfrm>
                  <a:off x="6070729" y="2841405"/>
                  <a:ext cx="220665" cy="176873"/>
                </a:xfrm>
                <a:custGeom>
                  <a:avLst/>
                  <a:gdLst/>
                  <a:ahLst/>
                  <a:cxnLst/>
                  <a:rect l="l" t="t" r="r" b="b"/>
                  <a:pathLst>
                    <a:path w="11660" h="9346" extrusionOk="0">
                      <a:moveTo>
                        <a:pt x="2638" y="1"/>
                      </a:moveTo>
                      <a:cubicBezTo>
                        <a:pt x="2467" y="1"/>
                        <a:pt x="2286" y="67"/>
                        <a:pt x="2120" y="223"/>
                      </a:cubicBezTo>
                      <a:cubicBezTo>
                        <a:pt x="825" y="1244"/>
                        <a:pt x="1" y="3089"/>
                        <a:pt x="1060" y="4580"/>
                      </a:cubicBezTo>
                      <a:cubicBezTo>
                        <a:pt x="1492" y="5227"/>
                        <a:pt x="2219" y="5611"/>
                        <a:pt x="2971" y="5611"/>
                      </a:cubicBezTo>
                      <a:cubicBezTo>
                        <a:pt x="3041" y="5611"/>
                        <a:pt x="3111" y="5608"/>
                        <a:pt x="3180" y="5601"/>
                      </a:cubicBezTo>
                      <a:cubicBezTo>
                        <a:pt x="4044" y="5483"/>
                        <a:pt x="4829" y="5012"/>
                        <a:pt x="5379" y="4345"/>
                      </a:cubicBezTo>
                      <a:cubicBezTo>
                        <a:pt x="5509" y="4214"/>
                        <a:pt x="5667" y="4002"/>
                        <a:pt x="5852" y="4002"/>
                      </a:cubicBezTo>
                      <a:cubicBezTo>
                        <a:pt x="5889" y="4002"/>
                        <a:pt x="5928" y="4011"/>
                        <a:pt x="5967" y="4031"/>
                      </a:cubicBezTo>
                      <a:cubicBezTo>
                        <a:pt x="6242" y="4188"/>
                        <a:pt x="6164" y="4384"/>
                        <a:pt x="6007" y="4580"/>
                      </a:cubicBezTo>
                      <a:cubicBezTo>
                        <a:pt x="5536" y="5209"/>
                        <a:pt x="5025" y="5719"/>
                        <a:pt x="5222" y="6622"/>
                      </a:cubicBezTo>
                      <a:cubicBezTo>
                        <a:pt x="5379" y="7328"/>
                        <a:pt x="5889" y="7917"/>
                        <a:pt x="6596" y="8074"/>
                      </a:cubicBezTo>
                      <a:cubicBezTo>
                        <a:pt x="6721" y="8094"/>
                        <a:pt x="6845" y="8104"/>
                        <a:pt x="6968" y="8104"/>
                      </a:cubicBezTo>
                      <a:cubicBezTo>
                        <a:pt x="7573" y="8104"/>
                        <a:pt x="8127" y="7864"/>
                        <a:pt x="8519" y="7407"/>
                      </a:cubicBezTo>
                      <a:cubicBezTo>
                        <a:pt x="8782" y="7144"/>
                        <a:pt x="9261" y="6342"/>
                        <a:pt x="9680" y="6342"/>
                      </a:cubicBezTo>
                      <a:cubicBezTo>
                        <a:pt x="9699" y="6342"/>
                        <a:pt x="9717" y="6344"/>
                        <a:pt x="9736" y="6347"/>
                      </a:cubicBezTo>
                      <a:cubicBezTo>
                        <a:pt x="10011" y="6386"/>
                        <a:pt x="10129" y="6740"/>
                        <a:pt x="10129" y="6975"/>
                      </a:cubicBezTo>
                      <a:cubicBezTo>
                        <a:pt x="10050" y="7368"/>
                        <a:pt x="9775" y="7721"/>
                        <a:pt x="9422" y="7956"/>
                      </a:cubicBezTo>
                      <a:cubicBezTo>
                        <a:pt x="8770" y="8380"/>
                        <a:pt x="9174" y="9346"/>
                        <a:pt x="9780" y="9346"/>
                      </a:cubicBezTo>
                      <a:cubicBezTo>
                        <a:pt x="9903" y="9346"/>
                        <a:pt x="10035" y="9306"/>
                        <a:pt x="10168" y="9213"/>
                      </a:cubicBezTo>
                      <a:lnTo>
                        <a:pt x="10168" y="9252"/>
                      </a:lnTo>
                      <a:cubicBezTo>
                        <a:pt x="10914" y="8781"/>
                        <a:pt x="11463" y="7996"/>
                        <a:pt x="11581" y="7132"/>
                      </a:cubicBezTo>
                      <a:cubicBezTo>
                        <a:pt x="11660" y="6308"/>
                        <a:pt x="11267" y="5523"/>
                        <a:pt x="10521" y="5091"/>
                      </a:cubicBezTo>
                      <a:cubicBezTo>
                        <a:pt x="10274" y="4975"/>
                        <a:pt x="10006" y="4918"/>
                        <a:pt x="9736" y="4918"/>
                      </a:cubicBezTo>
                      <a:cubicBezTo>
                        <a:pt x="9276" y="4918"/>
                        <a:pt x="8812" y="5083"/>
                        <a:pt x="8441" y="5405"/>
                      </a:cubicBezTo>
                      <a:cubicBezTo>
                        <a:pt x="8009" y="5758"/>
                        <a:pt x="7695" y="6308"/>
                        <a:pt x="7224" y="6582"/>
                      </a:cubicBezTo>
                      <a:cubicBezTo>
                        <a:pt x="7149" y="6632"/>
                        <a:pt x="7073" y="6654"/>
                        <a:pt x="7000" y="6654"/>
                      </a:cubicBezTo>
                      <a:cubicBezTo>
                        <a:pt x="6731" y="6654"/>
                        <a:pt x="6519" y="6351"/>
                        <a:pt x="6674" y="6072"/>
                      </a:cubicBezTo>
                      <a:cubicBezTo>
                        <a:pt x="6870" y="5797"/>
                        <a:pt x="7106" y="5523"/>
                        <a:pt x="7341" y="5248"/>
                      </a:cubicBezTo>
                      <a:cubicBezTo>
                        <a:pt x="7577" y="4894"/>
                        <a:pt x="7655" y="4423"/>
                        <a:pt x="7577" y="3992"/>
                      </a:cubicBezTo>
                      <a:cubicBezTo>
                        <a:pt x="7420" y="3206"/>
                        <a:pt x="6792" y="2618"/>
                        <a:pt x="6007" y="2539"/>
                      </a:cubicBezTo>
                      <a:cubicBezTo>
                        <a:pt x="5943" y="2531"/>
                        <a:pt x="5881" y="2528"/>
                        <a:pt x="5821" y="2528"/>
                      </a:cubicBezTo>
                      <a:cubicBezTo>
                        <a:pt x="4963" y="2528"/>
                        <a:pt x="4508" y="3282"/>
                        <a:pt x="3848" y="3795"/>
                      </a:cubicBezTo>
                      <a:cubicBezTo>
                        <a:pt x="3558" y="4017"/>
                        <a:pt x="3245" y="4142"/>
                        <a:pt x="2962" y="4142"/>
                      </a:cubicBezTo>
                      <a:cubicBezTo>
                        <a:pt x="2594" y="4142"/>
                        <a:pt x="2276" y="3930"/>
                        <a:pt x="2120" y="3442"/>
                      </a:cubicBezTo>
                      <a:cubicBezTo>
                        <a:pt x="1846" y="2578"/>
                        <a:pt x="2513" y="1754"/>
                        <a:pt x="3180" y="1244"/>
                      </a:cubicBezTo>
                      <a:cubicBezTo>
                        <a:pt x="3661" y="703"/>
                        <a:pt x="3199" y="1"/>
                        <a:pt x="2638"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59;p16"/>
                <p:cNvSpPr/>
                <p:nvPr/>
              </p:nvSpPr>
              <p:spPr>
                <a:xfrm rot="-4590980">
                  <a:off x="5941871" y="2602288"/>
                  <a:ext cx="187973" cy="205970"/>
                </a:xfrm>
                <a:custGeom>
                  <a:avLst/>
                  <a:gdLst/>
                  <a:ahLst/>
                  <a:cxnLst/>
                  <a:rect l="l" t="t" r="r" b="b"/>
                  <a:pathLst>
                    <a:path w="9933" h="10884" extrusionOk="0">
                      <a:moveTo>
                        <a:pt x="6684" y="0"/>
                      </a:moveTo>
                      <a:cubicBezTo>
                        <a:pt x="6266" y="0"/>
                        <a:pt x="5839" y="100"/>
                        <a:pt x="5418" y="326"/>
                      </a:cubicBezTo>
                      <a:cubicBezTo>
                        <a:pt x="4672" y="719"/>
                        <a:pt x="4201" y="1465"/>
                        <a:pt x="4162" y="2289"/>
                      </a:cubicBezTo>
                      <a:cubicBezTo>
                        <a:pt x="4201" y="3192"/>
                        <a:pt x="4594" y="4055"/>
                        <a:pt x="5261" y="4644"/>
                      </a:cubicBezTo>
                      <a:cubicBezTo>
                        <a:pt x="5457" y="4801"/>
                        <a:pt x="5811" y="5037"/>
                        <a:pt x="5693" y="5312"/>
                      </a:cubicBezTo>
                      <a:cubicBezTo>
                        <a:pt x="5634" y="5449"/>
                        <a:pt x="5546" y="5498"/>
                        <a:pt x="5453" y="5498"/>
                      </a:cubicBezTo>
                      <a:cubicBezTo>
                        <a:pt x="5359" y="5498"/>
                        <a:pt x="5261" y="5449"/>
                        <a:pt x="5183" y="5390"/>
                      </a:cubicBezTo>
                      <a:cubicBezTo>
                        <a:pt x="4577" y="4963"/>
                        <a:pt x="4134" y="4471"/>
                        <a:pt x="3383" y="4471"/>
                      </a:cubicBezTo>
                      <a:cubicBezTo>
                        <a:pt x="3306" y="4471"/>
                        <a:pt x="3225" y="4476"/>
                        <a:pt x="3141" y="4487"/>
                      </a:cubicBezTo>
                      <a:cubicBezTo>
                        <a:pt x="2395" y="4605"/>
                        <a:pt x="1767" y="5155"/>
                        <a:pt x="1571" y="5940"/>
                      </a:cubicBezTo>
                      <a:cubicBezTo>
                        <a:pt x="1453" y="6646"/>
                        <a:pt x="1728" y="7353"/>
                        <a:pt x="2278" y="7824"/>
                      </a:cubicBezTo>
                      <a:cubicBezTo>
                        <a:pt x="2513" y="8099"/>
                        <a:pt x="3338" y="8648"/>
                        <a:pt x="3220" y="9080"/>
                      </a:cubicBezTo>
                      <a:cubicBezTo>
                        <a:pt x="3091" y="9274"/>
                        <a:pt x="2882" y="9415"/>
                        <a:pt x="2659" y="9415"/>
                      </a:cubicBezTo>
                      <a:cubicBezTo>
                        <a:pt x="2611" y="9415"/>
                        <a:pt x="2562" y="9408"/>
                        <a:pt x="2513" y="9394"/>
                      </a:cubicBezTo>
                      <a:cubicBezTo>
                        <a:pt x="2121" y="9277"/>
                        <a:pt x="1807" y="9002"/>
                        <a:pt x="1650" y="8648"/>
                      </a:cubicBezTo>
                      <a:cubicBezTo>
                        <a:pt x="1493" y="8408"/>
                        <a:pt x="1263" y="8307"/>
                        <a:pt x="1034" y="8307"/>
                      </a:cubicBezTo>
                      <a:cubicBezTo>
                        <a:pt x="515" y="8307"/>
                        <a:pt x="0" y="8822"/>
                        <a:pt x="354" y="9394"/>
                      </a:cubicBezTo>
                      <a:lnTo>
                        <a:pt x="354" y="9434"/>
                      </a:lnTo>
                      <a:cubicBezTo>
                        <a:pt x="747" y="10140"/>
                        <a:pt x="1453" y="10650"/>
                        <a:pt x="2238" y="10847"/>
                      </a:cubicBezTo>
                      <a:cubicBezTo>
                        <a:pt x="2369" y="10872"/>
                        <a:pt x="2501" y="10884"/>
                        <a:pt x="2632" y="10884"/>
                      </a:cubicBezTo>
                      <a:cubicBezTo>
                        <a:pt x="3327" y="10884"/>
                        <a:pt x="4001" y="10545"/>
                        <a:pt x="4397" y="9983"/>
                      </a:cubicBezTo>
                      <a:cubicBezTo>
                        <a:pt x="4790" y="9355"/>
                        <a:pt x="4790" y="8531"/>
                        <a:pt x="4319" y="7942"/>
                      </a:cubicBezTo>
                      <a:cubicBezTo>
                        <a:pt x="4005" y="7431"/>
                        <a:pt x="3455" y="7078"/>
                        <a:pt x="3102" y="6607"/>
                      </a:cubicBezTo>
                      <a:cubicBezTo>
                        <a:pt x="3024" y="6450"/>
                        <a:pt x="2945" y="6332"/>
                        <a:pt x="3063" y="6136"/>
                      </a:cubicBezTo>
                      <a:cubicBezTo>
                        <a:pt x="3153" y="6016"/>
                        <a:pt x="3311" y="5965"/>
                        <a:pt x="3469" y="5965"/>
                      </a:cubicBezTo>
                      <a:cubicBezTo>
                        <a:pt x="3518" y="5965"/>
                        <a:pt x="3566" y="5970"/>
                        <a:pt x="3612" y="5979"/>
                      </a:cubicBezTo>
                      <a:cubicBezTo>
                        <a:pt x="3887" y="6097"/>
                        <a:pt x="4123" y="6489"/>
                        <a:pt x="4397" y="6646"/>
                      </a:cubicBezTo>
                      <a:cubicBezTo>
                        <a:pt x="4712" y="6882"/>
                        <a:pt x="5104" y="7000"/>
                        <a:pt x="5497" y="7000"/>
                      </a:cubicBezTo>
                      <a:cubicBezTo>
                        <a:pt x="6360" y="6921"/>
                        <a:pt x="7067" y="6254"/>
                        <a:pt x="7185" y="5390"/>
                      </a:cubicBezTo>
                      <a:cubicBezTo>
                        <a:pt x="7302" y="4409"/>
                        <a:pt x="6517" y="3977"/>
                        <a:pt x="6007" y="3270"/>
                      </a:cubicBezTo>
                      <a:cubicBezTo>
                        <a:pt x="5497" y="2564"/>
                        <a:pt x="5497" y="1779"/>
                        <a:pt x="6400" y="1504"/>
                      </a:cubicBezTo>
                      <a:cubicBezTo>
                        <a:pt x="6505" y="1477"/>
                        <a:pt x="6610" y="1465"/>
                        <a:pt x="6714" y="1465"/>
                      </a:cubicBezTo>
                      <a:cubicBezTo>
                        <a:pt x="7389" y="1465"/>
                        <a:pt x="8033" y="1975"/>
                        <a:pt x="8441" y="2485"/>
                      </a:cubicBezTo>
                      <a:cubicBezTo>
                        <a:pt x="8573" y="2723"/>
                        <a:pt x="8830" y="2855"/>
                        <a:pt x="9092" y="2855"/>
                      </a:cubicBezTo>
                      <a:cubicBezTo>
                        <a:pt x="9219" y="2855"/>
                        <a:pt x="9346" y="2824"/>
                        <a:pt x="9462" y="2760"/>
                      </a:cubicBezTo>
                      <a:cubicBezTo>
                        <a:pt x="9815" y="2564"/>
                        <a:pt x="9933" y="2093"/>
                        <a:pt x="9697" y="1779"/>
                      </a:cubicBezTo>
                      <a:cubicBezTo>
                        <a:pt x="8973" y="793"/>
                        <a:pt x="7863" y="0"/>
                        <a:pt x="668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0;p16"/>
                <p:cNvSpPr/>
                <p:nvPr/>
              </p:nvSpPr>
              <p:spPr>
                <a:xfrm>
                  <a:off x="5686616" y="2730231"/>
                  <a:ext cx="23486" cy="175283"/>
                </a:xfrm>
                <a:custGeom>
                  <a:avLst/>
                  <a:gdLst/>
                  <a:ahLst/>
                  <a:cxnLst/>
                  <a:rect l="l" t="t" r="r" b="b"/>
                  <a:pathLst>
                    <a:path w="1241" h="9262" extrusionOk="0">
                      <a:moveTo>
                        <a:pt x="657" y="0"/>
                      </a:moveTo>
                      <a:cubicBezTo>
                        <a:pt x="475" y="0"/>
                        <a:pt x="299" y="128"/>
                        <a:pt x="299" y="383"/>
                      </a:cubicBezTo>
                      <a:cubicBezTo>
                        <a:pt x="495" y="3170"/>
                        <a:pt x="416" y="5997"/>
                        <a:pt x="24" y="8823"/>
                      </a:cubicBezTo>
                      <a:cubicBezTo>
                        <a:pt x="0" y="9086"/>
                        <a:pt x="252" y="9261"/>
                        <a:pt x="462" y="9261"/>
                      </a:cubicBezTo>
                      <a:cubicBezTo>
                        <a:pt x="597" y="9261"/>
                        <a:pt x="715" y="9188"/>
                        <a:pt x="731" y="9019"/>
                      </a:cubicBezTo>
                      <a:cubicBezTo>
                        <a:pt x="1123" y="6154"/>
                        <a:pt x="1241" y="3249"/>
                        <a:pt x="1045" y="383"/>
                      </a:cubicBezTo>
                      <a:cubicBezTo>
                        <a:pt x="1025" y="128"/>
                        <a:pt x="838" y="0"/>
                        <a:pt x="6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1;p16"/>
                <p:cNvSpPr/>
                <p:nvPr/>
              </p:nvSpPr>
              <p:spPr>
                <a:xfrm>
                  <a:off x="5695965" y="2726503"/>
                  <a:ext cx="61696" cy="150283"/>
                </a:xfrm>
                <a:custGeom>
                  <a:avLst/>
                  <a:gdLst/>
                  <a:ahLst/>
                  <a:cxnLst/>
                  <a:rect l="l" t="t" r="r" b="b"/>
                  <a:pathLst>
                    <a:path w="3260" h="7941" extrusionOk="0">
                      <a:moveTo>
                        <a:pt x="2901" y="1"/>
                      </a:moveTo>
                      <a:cubicBezTo>
                        <a:pt x="2719" y="1"/>
                        <a:pt x="2533" y="129"/>
                        <a:pt x="2513" y="384"/>
                      </a:cubicBezTo>
                      <a:cubicBezTo>
                        <a:pt x="2396" y="2818"/>
                        <a:pt x="2160" y="5526"/>
                        <a:pt x="276" y="7332"/>
                      </a:cubicBezTo>
                      <a:cubicBezTo>
                        <a:pt x="0" y="7577"/>
                        <a:pt x="250" y="7941"/>
                        <a:pt x="540" y="7941"/>
                      </a:cubicBezTo>
                      <a:cubicBezTo>
                        <a:pt x="623" y="7941"/>
                        <a:pt x="708" y="7912"/>
                        <a:pt x="786" y="7842"/>
                      </a:cubicBezTo>
                      <a:cubicBezTo>
                        <a:pt x="2867" y="5919"/>
                        <a:pt x="3141" y="3014"/>
                        <a:pt x="3259" y="384"/>
                      </a:cubicBezTo>
                      <a:cubicBezTo>
                        <a:pt x="3259" y="129"/>
                        <a:pt x="3083" y="1"/>
                        <a:pt x="29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2;p16"/>
                <p:cNvSpPr/>
                <p:nvPr/>
              </p:nvSpPr>
              <p:spPr>
                <a:xfrm>
                  <a:off x="5695984" y="2856366"/>
                  <a:ext cx="80753" cy="30450"/>
                </a:xfrm>
                <a:custGeom>
                  <a:avLst/>
                  <a:gdLst/>
                  <a:ahLst/>
                  <a:cxnLst/>
                  <a:rect l="l" t="t" r="r" b="b"/>
                  <a:pathLst>
                    <a:path w="4267" h="1609" extrusionOk="0">
                      <a:moveTo>
                        <a:pt x="3698" y="1"/>
                      </a:moveTo>
                      <a:cubicBezTo>
                        <a:pt x="3646" y="1"/>
                        <a:pt x="3590" y="12"/>
                        <a:pt x="3533" y="38"/>
                      </a:cubicBezTo>
                      <a:cubicBezTo>
                        <a:pt x="2591" y="549"/>
                        <a:pt x="1570" y="823"/>
                        <a:pt x="510" y="863"/>
                      </a:cubicBezTo>
                      <a:cubicBezTo>
                        <a:pt x="8" y="863"/>
                        <a:pt x="0" y="1586"/>
                        <a:pt x="487" y="1608"/>
                      </a:cubicBezTo>
                      <a:lnTo>
                        <a:pt x="487" y="1608"/>
                      </a:lnTo>
                      <a:cubicBezTo>
                        <a:pt x="1698" y="1566"/>
                        <a:pt x="2870" y="1253"/>
                        <a:pt x="3926" y="706"/>
                      </a:cubicBezTo>
                      <a:cubicBezTo>
                        <a:pt x="4266" y="501"/>
                        <a:pt x="4045" y="1"/>
                        <a:pt x="3698" y="1"/>
                      </a:cubicBezTo>
                      <a:close/>
                      <a:moveTo>
                        <a:pt x="487" y="1608"/>
                      </a:moveTo>
                      <a:cubicBezTo>
                        <a:pt x="482" y="1608"/>
                        <a:pt x="476" y="1608"/>
                        <a:pt x="471" y="1608"/>
                      </a:cubicBezTo>
                      <a:lnTo>
                        <a:pt x="510" y="1608"/>
                      </a:lnTo>
                      <a:cubicBezTo>
                        <a:pt x="502" y="1608"/>
                        <a:pt x="495" y="1608"/>
                        <a:pt x="487" y="1608"/>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3;p16"/>
                <p:cNvSpPr/>
                <p:nvPr/>
              </p:nvSpPr>
              <p:spPr>
                <a:xfrm>
                  <a:off x="6161047" y="2631727"/>
                  <a:ext cx="149413" cy="35219"/>
                </a:xfrm>
                <a:custGeom>
                  <a:avLst/>
                  <a:gdLst/>
                  <a:ahLst/>
                  <a:cxnLst/>
                  <a:rect l="l" t="t" r="r" b="b"/>
                  <a:pathLst>
                    <a:path w="7895" h="1861" extrusionOk="0">
                      <a:moveTo>
                        <a:pt x="7366" y="0"/>
                      </a:moveTo>
                      <a:cubicBezTo>
                        <a:pt x="7333" y="0"/>
                        <a:pt x="7299" y="5"/>
                        <a:pt x="7263" y="14"/>
                      </a:cubicBezTo>
                      <a:cubicBezTo>
                        <a:pt x="5064" y="524"/>
                        <a:pt x="2788" y="916"/>
                        <a:pt x="511" y="1113"/>
                      </a:cubicBezTo>
                      <a:cubicBezTo>
                        <a:pt x="13" y="1151"/>
                        <a:pt x="1" y="1860"/>
                        <a:pt x="473" y="1860"/>
                      </a:cubicBezTo>
                      <a:cubicBezTo>
                        <a:pt x="485" y="1860"/>
                        <a:pt x="498" y="1860"/>
                        <a:pt x="511" y="1859"/>
                      </a:cubicBezTo>
                      <a:cubicBezTo>
                        <a:pt x="2866" y="1662"/>
                        <a:pt x="5182" y="1270"/>
                        <a:pt x="7459" y="720"/>
                      </a:cubicBezTo>
                      <a:cubicBezTo>
                        <a:pt x="7894" y="611"/>
                        <a:pt x="7760" y="0"/>
                        <a:pt x="73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4;p16"/>
                <p:cNvSpPr/>
                <p:nvPr/>
              </p:nvSpPr>
              <p:spPr>
                <a:xfrm>
                  <a:off x="6117955" y="2655742"/>
                  <a:ext cx="18584" cy="14137"/>
                </a:xfrm>
                <a:custGeom>
                  <a:avLst/>
                  <a:gdLst/>
                  <a:ahLst/>
                  <a:cxnLst/>
                  <a:rect l="l" t="t" r="r" b="b"/>
                  <a:pathLst>
                    <a:path w="982" h="747" extrusionOk="0">
                      <a:moveTo>
                        <a:pt x="511" y="1"/>
                      </a:moveTo>
                      <a:cubicBezTo>
                        <a:pt x="1" y="1"/>
                        <a:pt x="1"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5;p16"/>
                <p:cNvSpPr/>
                <p:nvPr/>
              </p:nvSpPr>
              <p:spPr>
                <a:xfrm>
                  <a:off x="5823974" y="2615205"/>
                  <a:ext cx="45855" cy="19909"/>
                </a:xfrm>
                <a:custGeom>
                  <a:avLst/>
                  <a:gdLst/>
                  <a:ahLst/>
                  <a:cxnLst/>
                  <a:rect l="l" t="t" r="r" b="b"/>
                  <a:pathLst>
                    <a:path w="2423" h="1052" extrusionOk="0">
                      <a:moveTo>
                        <a:pt x="486" y="0"/>
                      </a:moveTo>
                      <a:cubicBezTo>
                        <a:pt x="114" y="0"/>
                        <a:pt x="0" y="588"/>
                        <a:pt x="460" y="730"/>
                      </a:cubicBezTo>
                      <a:lnTo>
                        <a:pt x="1913" y="1044"/>
                      </a:lnTo>
                      <a:cubicBezTo>
                        <a:pt x="1938" y="1049"/>
                        <a:pt x="1963" y="1051"/>
                        <a:pt x="1988" y="1051"/>
                      </a:cubicBezTo>
                      <a:cubicBezTo>
                        <a:pt x="2157" y="1051"/>
                        <a:pt x="2310" y="940"/>
                        <a:pt x="2344" y="769"/>
                      </a:cubicBezTo>
                      <a:cubicBezTo>
                        <a:pt x="2423" y="573"/>
                        <a:pt x="2305" y="376"/>
                        <a:pt x="2109" y="298"/>
                      </a:cubicBezTo>
                      <a:lnTo>
                        <a:pt x="617" y="23"/>
                      </a:lnTo>
                      <a:cubicBezTo>
                        <a:pt x="571" y="7"/>
                        <a:pt x="527" y="0"/>
                        <a:pt x="4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6;p16"/>
                <p:cNvSpPr/>
                <p:nvPr/>
              </p:nvSpPr>
              <p:spPr>
                <a:xfrm>
                  <a:off x="6055275" y="2933486"/>
                  <a:ext cx="112471" cy="20647"/>
                </a:xfrm>
                <a:custGeom>
                  <a:avLst/>
                  <a:gdLst/>
                  <a:ahLst/>
                  <a:cxnLst/>
                  <a:rect l="l" t="t" r="r" b="b"/>
                  <a:pathLst>
                    <a:path w="5943" h="1091" extrusionOk="0">
                      <a:moveTo>
                        <a:pt x="571" y="1"/>
                      </a:moveTo>
                      <a:cubicBezTo>
                        <a:pt x="153" y="1"/>
                        <a:pt x="0" y="639"/>
                        <a:pt x="447" y="713"/>
                      </a:cubicBezTo>
                      <a:cubicBezTo>
                        <a:pt x="1766" y="964"/>
                        <a:pt x="3110" y="1090"/>
                        <a:pt x="4439" y="1090"/>
                      </a:cubicBezTo>
                      <a:cubicBezTo>
                        <a:pt x="4771" y="1090"/>
                        <a:pt x="5103" y="1082"/>
                        <a:pt x="5432" y="1067"/>
                      </a:cubicBezTo>
                      <a:cubicBezTo>
                        <a:pt x="5943" y="1027"/>
                        <a:pt x="5943" y="321"/>
                        <a:pt x="5432" y="321"/>
                      </a:cubicBezTo>
                      <a:cubicBezTo>
                        <a:pt x="5052" y="339"/>
                        <a:pt x="4672" y="349"/>
                        <a:pt x="4293" y="349"/>
                      </a:cubicBezTo>
                      <a:cubicBezTo>
                        <a:pt x="3065" y="349"/>
                        <a:pt x="1843" y="247"/>
                        <a:pt x="643" y="7"/>
                      </a:cubicBezTo>
                      <a:cubicBezTo>
                        <a:pt x="618" y="2"/>
                        <a:pt x="594" y="1"/>
                        <a:pt x="5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7;p16"/>
                <p:cNvSpPr/>
                <p:nvPr/>
              </p:nvSpPr>
              <p:spPr>
                <a:xfrm>
                  <a:off x="5566707" y="2544312"/>
                  <a:ext cx="918279" cy="463719"/>
                </a:xfrm>
                <a:custGeom>
                  <a:avLst/>
                  <a:gdLst/>
                  <a:ahLst/>
                  <a:cxnLst/>
                  <a:rect l="l" t="t" r="r" b="b"/>
                  <a:pathLst>
                    <a:path w="48522" h="24503" extrusionOk="0">
                      <a:moveTo>
                        <a:pt x="511" y="0"/>
                      </a:moveTo>
                      <a:cubicBezTo>
                        <a:pt x="0" y="0"/>
                        <a:pt x="0" y="746"/>
                        <a:pt x="511" y="746"/>
                      </a:cubicBezTo>
                      <a:cubicBezTo>
                        <a:pt x="4122" y="785"/>
                        <a:pt x="7734" y="1139"/>
                        <a:pt x="11306" y="1885"/>
                      </a:cubicBezTo>
                      <a:cubicBezTo>
                        <a:pt x="14290" y="2591"/>
                        <a:pt x="17312" y="3141"/>
                        <a:pt x="20374" y="3533"/>
                      </a:cubicBezTo>
                      <a:cubicBezTo>
                        <a:pt x="22099" y="3702"/>
                        <a:pt x="23825" y="3780"/>
                        <a:pt x="25550" y="3780"/>
                      </a:cubicBezTo>
                      <a:cubicBezTo>
                        <a:pt x="27044" y="3780"/>
                        <a:pt x="28537" y="3721"/>
                        <a:pt x="30031" y="3612"/>
                      </a:cubicBezTo>
                      <a:cubicBezTo>
                        <a:pt x="33290" y="3455"/>
                        <a:pt x="36548" y="3180"/>
                        <a:pt x="39806" y="2827"/>
                      </a:cubicBezTo>
                      <a:cubicBezTo>
                        <a:pt x="41395" y="2646"/>
                        <a:pt x="43018" y="2466"/>
                        <a:pt x="44642" y="2254"/>
                      </a:cubicBezTo>
                      <a:lnTo>
                        <a:pt x="44642" y="2254"/>
                      </a:lnTo>
                      <a:lnTo>
                        <a:pt x="45655" y="9383"/>
                      </a:lnTo>
                      <a:lnTo>
                        <a:pt x="47304" y="21238"/>
                      </a:lnTo>
                      <a:lnTo>
                        <a:pt x="47634" y="23545"/>
                      </a:lnTo>
                      <a:lnTo>
                        <a:pt x="47634" y="23545"/>
                      </a:lnTo>
                      <a:cubicBezTo>
                        <a:pt x="45473" y="23695"/>
                        <a:pt x="43307" y="23770"/>
                        <a:pt x="41140" y="23770"/>
                      </a:cubicBezTo>
                      <a:cubicBezTo>
                        <a:pt x="35451" y="23770"/>
                        <a:pt x="29757" y="23253"/>
                        <a:pt x="24143" y="22219"/>
                      </a:cubicBezTo>
                      <a:cubicBezTo>
                        <a:pt x="19157" y="21356"/>
                        <a:pt x="14250" y="20021"/>
                        <a:pt x="9500" y="18333"/>
                      </a:cubicBezTo>
                      <a:cubicBezTo>
                        <a:pt x="8872" y="18097"/>
                        <a:pt x="8244" y="17901"/>
                        <a:pt x="7655" y="17626"/>
                      </a:cubicBezTo>
                      <a:lnTo>
                        <a:pt x="7067" y="17391"/>
                      </a:lnTo>
                      <a:cubicBezTo>
                        <a:pt x="7009" y="17365"/>
                        <a:pt x="6953" y="17353"/>
                        <a:pt x="6899" y="17353"/>
                      </a:cubicBezTo>
                      <a:cubicBezTo>
                        <a:pt x="6545" y="17353"/>
                        <a:pt x="6299" y="17849"/>
                        <a:pt x="6674" y="18019"/>
                      </a:cubicBezTo>
                      <a:lnTo>
                        <a:pt x="6713" y="18019"/>
                      </a:lnTo>
                      <a:cubicBezTo>
                        <a:pt x="9147" y="19079"/>
                        <a:pt x="11699" y="19943"/>
                        <a:pt x="14250" y="20649"/>
                      </a:cubicBezTo>
                      <a:cubicBezTo>
                        <a:pt x="20571" y="22455"/>
                        <a:pt x="27009" y="23672"/>
                        <a:pt x="33564" y="24182"/>
                      </a:cubicBezTo>
                      <a:cubicBezTo>
                        <a:pt x="36169" y="24394"/>
                        <a:pt x="38773" y="24503"/>
                        <a:pt x="41384" y="24503"/>
                      </a:cubicBezTo>
                      <a:cubicBezTo>
                        <a:pt x="43613" y="24503"/>
                        <a:pt x="45847" y="24423"/>
                        <a:pt x="48089" y="24261"/>
                      </a:cubicBezTo>
                      <a:cubicBezTo>
                        <a:pt x="48325" y="24221"/>
                        <a:pt x="48521" y="23986"/>
                        <a:pt x="48443" y="23750"/>
                      </a:cubicBezTo>
                      <a:lnTo>
                        <a:pt x="47383" y="16292"/>
                      </a:lnTo>
                      <a:lnTo>
                        <a:pt x="45695" y="4476"/>
                      </a:lnTo>
                      <a:lnTo>
                        <a:pt x="45302" y="1728"/>
                      </a:lnTo>
                      <a:cubicBezTo>
                        <a:pt x="45302" y="1564"/>
                        <a:pt x="45111" y="1482"/>
                        <a:pt x="44957" y="1482"/>
                      </a:cubicBezTo>
                      <a:cubicBezTo>
                        <a:pt x="44926" y="1482"/>
                        <a:pt x="44896" y="1486"/>
                        <a:pt x="44870" y="1492"/>
                      </a:cubicBezTo>
                      <a:lnTo>
                        <a:pt x="44596" y="1531"/>
                      </a:lnTo>
                      <a:lnTo>
                        <a:pt x="43732" y="1649"/>
                      </a:lnTo>
                      <a:cubicBezTo>
                        <a:pt x="42711" y="1767"/>
                        <a:pt x="41691" y="1885"/>
                        <a:pt x="40670" y="2002"/>
                      </a:cubicBezTo>
                      <a:cubicBezTo>
                        <a:pt x="37490" y="2356"/>
                        <a:pt x="34310" y="2630"/>
                        <a:pt x="31131" y="2827"/>
                      </a:cubicBezTo>
                      <a:cubicBezTo>
                        <a:pt x="29281" y="2961"/>
                        <a:pt x="27431" y="3031"/>
                        <a:pt x="25574" y="3031"/>
                      </a:cubicBezTo>
                      <a:cubicBezTo>
                        <a:pt x="24160" y="3031"/>
                        <a:pt x="22742" y="2990"/>
                        <a:pt x="21317" y="2905"/>
                      </a:cubicBezTo>
                      <a:cubicBezTo>
                        <a:pt x="18255" y="2591"/>
                        <a:pt x="15193" y="2042"/>
                        <a:pt x="12209" y="1335"/>
                      </a:cubicBezTo>
                      <a:cubicBezTo>
                        <a:pt x="8362" y="511"/>
                        <a:pt x="4436" y="4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8;p16"/>
                <p:cNvSpPr/>
                <p:nvPr/>
              </p:nvSpPr>
              <p:spPr>
                <a:xfrm>
                  <a:off x="4191560" y="1385307"/>
                  <a:ext cx="469529" cy="889816"/>
                </a:xfrm>
                <a:custGeom>
                  <a:avLst/>
                  <a:gdLst/>
                  <a:ahLst/>
                  <a:cxnLst/>
                  <a:rect l="l" t="t" r="r" b="b"/>
                  <a:pathLst>
                    <a:path w="24810" h="47018" extrusionOk="0">
                      <a:moveTo>
                        <a:pt x="7742" y="1"/>
                      </a:moveTo>
                      <a:cubicBezTo>
                        <a:pt x="7726" y="1"/>
                        <a:pt x="7710" y="1"/>
                        <a:pt x="7694" y="3"/>
                      </a:cubicBezTo>
                      <a:cubicBezTo>
                        <a:pt x="5496" y="277"/>
                        <a:pt x="8793" y="13899"/>
                        <a:pt x="8793" y="13899"/>
                      </a:cubicBezTo>
                      <a:cubicBezTo>
                        <a:pt x="8793" y="13899"/>
                        <a:pt x="6055" y="2759"/>
                        <a:pt x="4243" y="2759"/>
                      </a:cubicBezTo>
                      <a:cubicBezTo>
                        <a:pt x="4188" y="2759"/>
                        <a:pt x="4135" y="2769"/>
                        <a:pt x="4083" y="2790"/>
                      </a:cubicBezTo>
                      <a:cubicBezTo>
                        <a:pt x="2238" y="3496"/>
                        <a:pt x="5928" y="14841"/>
                        <a:pt x="5928" y="14841"/>
                      </a:cubicBezTo>
                      <a:cubicBezTo>
                        <a:pt x="5928" y="14841"/>
                        <a:pt x="3253" y="7408"/>
                        <a:pt x="1727" y="7408"/>
                      </a:cubicBezTo>
                      <a:cubicBezTo>
                        <a:pt x="1630" y="7408"/>
                        <a:pt x="1539" y="7438"/>
                        <a:pt x="1452" y="7500"/>
                      </a:cubicBezTo>
                      <a:cubicBezTo>
                        <a:pt x="0" y="8600"/>
                        <a:pt x="2826" y="19081"/>
                        <a:pt x="7616" y="23360"/>
                      </a:cubicBezTo>
                      <a:cubicBezTo>
                        <a:pt x="7616" y="23360"/>
                        <a:pt x="7733" y="44166"/>
                        <a:pt x="11973" y="46757"/>
                      </a:cubicBezTo>
                      <a:cubicBezTo>
                        <a:pt x="12274" y="46937"/>
                        <a:pt x="12642" y="47018"/>
                        <a:pt x="13062" y="47018"/>
                      </a:cubicBezTo>
                      <a:cubicBezTo>
                        <a:pt x="16853" y="47018"/>
                        <a:pt x="24810" y="40397"/>
                        <a:pt x="24810" y="40397"/>
                      </a:cubicBezTo>
                      <a:cubicBezTo>
                        <a:pt x="20178" y="33213"/>
                        <a:pt x="17626" y="20298"/>
                        <a:pt x="17626" y="20298"/>
                      </a:cubicBezTo>
                      <a:cubicBezTo>
                        <a:pt x="19393" y="15744"/>
                        <a:pt x="20374" y="11073"/>
                        <a:pt x="19118" y="7736"/>
                      </a:cubicBezTo>
                      <a:cubicBezTo>
                        <a:pt x="18961" y="7304"/>
                        <a:pt x="18686" y="6833"/>
                        <a:pt x="18215" y="6755"/>
                      </a:cubicBezTo>
                      <a:cubicBezTo>
                        <a:pt x="18197" y="6753"/>
                        <a:pt x="18180" y="6753"/>
                        <a:pt x="18163" y="6753"/>
                      </a:cubicBezTo>
                      <a:cubicBezTo>
                        <a:pt x="17603" y="6753"/>
                        <a:pt x="17225" y="7360"/>
                        <a:pt x="16959" y="7893"/>
                      </a:cubicBezTo>
                      <a:cubicBezTo>
                        <a:pt x="16370" y="9385"/>
                        <a:pt x="15977" y="10994"/>
                        <a:pt x="15860" y="12604"/>
                      </a:cubicBezTo>
                      <a:cubicBezTo>
                        <a:pt x="14917" y="9228"/>
                        <a:pt x="15035" y="5498"/>
                        <a:pt x="13347" y="2436"/>
                      </a:cubicBezTo>
                      <a:cubicBezTo>
                        <a:pt x="13072" y="1926"/>
                        <a:pt x="12719" y="1455"/>
                        <a:pt x="12209" y="1102"/>
                      </a:cubicBezTo>
                      <a:cubicBezTo>
                        <a:pt x="12130" y="1023"/>
                        <a:pt x="12012" y="984"/>
                        <a:pt x="11934" y="984"/>
                      </a:cubicBezTo>
                      <a:cubicBezTo>
                        <a:pt x="11777" y="1023"/>
                        <a:pt x="11698" y="1062"/>
                        <a:pt x="11620" y="1180"/>
                      </a:cubicBezTo>
                      <a:cubicBezTo>
                        <a:pt x="11149" y="1651"/>
                        <a:pt x="11110" y="2397"/>
                        <a:pt x="11110" y="3065"/>
                      </a:cubicBezTo>
                      <a:cubicBezTo>
                        <a:pt x="11135" y="5397"/>
                        <a:pt x="11333" y="7730"/>
                        <a:pt x="11701" y="10029"/>
                      </a:cubicBezTo>
                      <a:lnTo>
                        <a:pt x="11701" y="10029"/>
                      </a:lnTo>
                      <a:cubicBezTo>
                        <a:pt x="11102" y="7283"/>
                        <a:pt x="10183" y="3596"/>
                        <a:pt x="9186" y="1534"/>
                      </a:cubicBezTo>
                      <a:cubicBezTo>
                        <a:pt x="8692" y="583"/>
                        <a:pt x="8234" y="1"/>
                        <a:pt x="7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9;p16"/>
                <p:cNvSpPr/>
                <p:nvPr/>
              </p:nvSpPr>
              <p:spPr>
                <a:xfrm>
                  <a:off x="4203445" y="1378400"/>
                  <a:ext cx="465082" cy="902836"/>
                </a:xfrm>
                <a:custGeom>
                  <a:avLst/>
                  <a:gdLst/>
                  <a:ahLst/>
                  <a:cxnLst/>
                  <a:rect l="l" t="t" r="r" b="b"/>
                  <a:pathLst>
                    <a:path w="24575" h="47706" extrusionOk="0">
                      <a:moveTo>
                        <a:pt x="7184" y="721"/>
                      </a:moveTo>
                      <a:cubicBezTo>
                        <a:pt x="7628" y="721"/>
                        <a:pt x="8037" y="1627"/>
                        <a:pt x="8214" y="2027"/>
                      </a:cubicBezTo>
                      <a:lnTo>
                        <a:pt x="8214" y="2027"/>
                      </a:lnTo>
                      <a:cubicBezTo>
                        <a:pt x="8222" y="2049"/>
                        <a:pt x="8231" y="2072"/>
                        <a:pt x="8244" y="2095"/>
                      </a:cubicBezTo>
                      <a:cubicBezTo>
                        <a:pt x="8244" y="2095"/>
                        <a:pt x="8244" y="2095"/>
                        <a:pt x="8244" y="2095"/>
                      </a:cubicBezTo>
                      <a:lnTo>
                        <a:pt x="8244" y="2095"/>
                      </a:lnTo>
                      <a:cubicBezTo>
                        <a:pt x="8244" y="2096"/>
                        <a:pt x="8245" y="2096"/>
                        <a:pt x="8245" y="2097"/>
                      </a:cubicBezTo>
                      <a:lnTo>
                        <a:pt x="8245" y="2097"/>
                      </a:lnTo>
                      <a:cubicBezTo>
                        <a:pt x="9304" y="4412"/>
                        <a:pt x="9893" y="6963"/>
                        <a:pt x="10482" y="9396"/>
                      </a:cubicBezTo>
                      <a:cubicBezTo>
                        <a:pt x="10568" y="9771"/>
                        <a:pt x="10652" y="10146"/>
                        <a:pt x="10735" y="10521"/>
                      </a:cubicBezTo>
                      <a:lnTo>
                        <a:pt x="10735" y="10521"/>
                      </a:lnTo>
                      <a:cubicBezTo>
                        <a:pt x="10923" y="11701"/>
                        <a:pt x="11151" y="12876"/>
                        <a:pt x="11424" y="14029"/>
                      </a:cubicBezTo>
                      <a:cubicBezTo>
                        <a:pt x="11471" y="14217"/>
                        <a:pt x="11606" y="14299"/>
                        <a:pt x="11746" y="14299"/>
                      </a:cubicBezTo>
                      <a:cubicBezTo>
                        <a:pt x="11956" y="14299"/>
                        <a:pt x="12177" y="14115"/>
                        <a:pt x="12130" y="13832"/>
                      </a:cubicBezTo>
                      <a:cubicBezTo>
                        <a:pt x="11931" y="12666"/>
                        <a:pt x="11691" y="11520"/>
                        <a:pt x="11439" y="10379"/>
                      </a:cubicBezTo>
                      <a:lnTo>
                        <a:pt x="11439" y="10379"/>
                      </a:lnTo>
                      <a:cubicBezTo>
                        <a:pt x="11283" y="9403"/>
                        <a:pt x="11160" y="8423"/>
                        <a:pt x="11070" y="7434"/>
                      </a:cubicBezTo>
                      <a:cubicBezTo>
                        <a:pt x="10953" y="6334"/>
                        <a:pt x="10913" y="5235"/>
                        <a:pt x="10874" y="4136"/>
                      </a:cubicBezTo>
                      <a:cubicBezTo>
                        <a:pt x="10835" y="3626"/>
                        <a:pt x="10835" y="3115"/>
                        <a:pt x="10913" y="2605"/>
                      </a:cubicBezTo>
                      <a:cubicBezTo>
                        <a:pt x="10969" y="2215"/>
                        <a:pt x="11084" y="1845"/>
                        <a:pt x="11342" y="1845"/>
                      </a:cubicBezTo>
                      <a:cubicBezTo>
                        <a:pt x="11448" y="1845"/>
                        <a:pt x="11578" y="1907"/>
                        <a:pt x="11738" y="2056"/>
                      </a:cubicBezTo>
                      <a:cubicBezTo>
                        <a:pt x="12405" y="2762"/>
                        <a:pt x="12876" y="3665"/>
                        <a:pt x="13151" y="4607"/>
                      </a:cubicBezTo>
                      <a:cubicBezTo>
                        <a:pt x="13465" y="5510"/>
                        <a:pt x="13661" y="6413"/>
                        <a:pt x="13818" y="7355"/>
                      </a:cubicBezTo>
                      <a:cubicBezTo>
                        <a:pt x="14163" y="9193"/>
                        <a:pt x="14358" y="11069"/>
                        <a:pt x="14841" y="12909"/>
                      </a:cubicBezTo>
                      <a:lnTo>
                        <a:pt x="14841" y="12909"/>
                      </a:lnTo>
                      <a:cubicBezTo>
                        <a:pt x="14840" y="12916"/>
                        <a:pt x="14840" y="12923"/>
                        <a:pt x="14839" y="12930"/>
                      </a:cubicBezTo>
                      <a:lnTo>
                        <a:pt x="14847" y="12929"/>
                      </a:lnTo>
                      <a:lnTo>
                        <a:pt x="14847" y="12929"/>
                      </a:lnTo>
                      <a:cubicBezTo>
                        <a:pt x="14857" y="12968"/>
                        <a:pt x="14868" y="13008"/>
                        <a:pt x="14878" y="13047"/>
                      </a:cubicBezTo>
                      <a:cubicBezTo>
                        <a:pt x="14931" y="13224"/>
                        <a:pt x="15080" y="13305"/>
                        <a:pt x="15231" y="13305"/>
                      </a:cubicBezTo>
                      <a:cubicBezTo>
                        <a:pt x="15415" y="13305"/>
                        <a:pt x="15603" y="13185"/>
                        <a:pt x="15624" y="12969"/>
                      </a:cubicBezTo>
                      <a:cubicBezTo>
                        <a:pt x="15703" y="11948"/>
                        <a:pt x="15899" y="10967"/>
                        <a:pt x="16134" y="10025"/>
                      </a:cubicBezTo>
                      <a:cubicBezTo>
                        <a:pt x="16291" y="9593"/>
                        <a:pt x="16409" y="9161"/>
                        <a:pt x="16566" y="8729"/>
                      </a:cubicBezTo>
                      <a:cubicBezTo>
                        <a:pt x="16723" y="8337"/>
                        <a:pt x="16880" y="7748"/>
                        <a:pt x="17273" y="7551"/>
                      </a:cubicBezTo>
                      <a:cubicBezTo>
                        <a:pt x="17356" y="7510"/>
                        <a:pt x="17434" y="7491"/>
                        <a:pt x="17507" y="7491"/>
                      </a:cubicBezTo>
                      <a:cubicBezTo>
                        <a:pt x="18554" y="7491"/>
                        <a:pt x="18725" y="11401"/>
                        <a:pt x="18725" y="11987"/>
                      </a:cubicBezTo>
                      <a:cubicBezTo>
                        <a:pt x="18608" y="13832"/>
                        <a:pt x="18294" y="15677"/>
                        <a:pt x="17744" y="17444"/>
                      </a:cubicBezTo>
                      <a:cubicBezTo>
                        <a:pt x="17430" y="18386"/>
                        <a:pt x="17155" y="19289"/>
                        <a:pt x="16763" y="20192"/>
                      </a:cubicBezTo>
                      <a:cubicBezTo>
                        <a:pt x="16645" y="20388"/>
                        <a:pt x="16606" y="20624"/>
                        <a:pt x="16645" y="20859"/>
                      </a:cubicBezTo>
                      <a:cubicBezTo>
                        <a:pt x="16880" y="22194"/>
                        <a:pt x="17234" y="23568"/>
                        <a:pt x="17587" y="24903"/>
                      </a:cubicBezTo>
                      <a:cubicBezTo>
                        <a:pt x="18254" y="27415"/>
                        <a:pt x="18961" y="29888"/>
                        <a:pt x="19825" y="32322"/>
                      </a:cubicBezTo>
                      <a:cubicBezTo>
                        <a:pt x="20808" y="35236"/>
                        <a:pt x="22084" y="38040"/>
                        <a:pt x="23687" y="40665"/>
                      </a:cubicBezTo>
                      <a:lnTo>
                        <a:pt x="23687" y="40665"/>
                      </a:lnTo>
                      <a:cubicBezTo>
                        <a:pt x="22543" y="41587"/>
                        <a:pt x="21395" y="42502"/>
                        <a:pt x="20178" y="43314"/>
                      </a:cubicBezTo>
                      <a:cubicBezTo>
                        <a:pt x="18137" y="44727"/>
                        <a:pt x="15899" y="46258"/>
                        <a:pt x="13465" y="46847"/>
                      </a:cubicBezTo>
                      <a:cubicBezTo>
                        <a:pt x="13135" y="46934"/>
                        <a:pt x="12790" y="46998"/>
                        <a:pt x="12453" y="46998"/>
                      </a:cubicBezTo>
                      <a:cubicBezTo>
                        <a:pt x="12028" y="46998"/>
                        <a:pt x="11617" y="46896"/>
                        <a:pt x="11267" y="46611"/>
                      </a:cubicBezTo>
                      <a:cubicBezTo>
                        <a:pt x="10678" y="46023"/>
                        <a:pt x="10246" y="45355"/>
                        <a:pt x="9971" y="44570"/>
                      </a:cubicBezTo>
                      <a:cubicBezTo>
                        <a:pt x="9068" y="42411"/>
                        <a:pt x="8676" y="39977"/>
                        <a:pt x="8322" y="37661"/>
                      </a:cubicBezTo>
                      <a:cubicBezTo>
                        <a:pt x="7734" y="33264"/>
                        <a:pt x="7420" y="28868"/>
                        <a:pt x="7380" y="24432"/>
                      </a:cubicBezTo>
                      <a:cubicBezTo>
                        <a:pt x="7420" y="24078"/>
                        <a:pt x="7380" y="23764"/>
                        <a:pt x="7263" y="23450"/>
                      </a:cubicBezTo>
                      <a:cubicBezTo>
                        <a:pt x="7027" y="23175"/>
                        <a:pt x="6752" y="22940"/>
                        <a:pt x="6517" y="22704"/>
                      </a:cubicBezTo>
                      <a:cubicBezTo>
                        <a:pt x="6242" y="22390"/>
                        <a:pt x="5967" y="22076"/>
                        <a:pt x="5692" y="21762"/>
                      </a:cubicBezTo>
                      <a:cubicBezTo>
                        <a:pt x="5221" y="21134"/>
                        <a:pt x="4750" y="20467"/>
                        <a:pt x="4358" y="19760"/>
                      </a:cubicBezTo>
                      <a:cubicBezTo>
                        <a:pt x="2709" y="17091"/>
                        <a:pt x="1610" y="14146"/>
                        <a:pt x="982" y="11084"/>
                      </a:cubicBezTo>
                      <a:cubicBezTo>
                        <a:pt x="864" y="10299"/>
                        <a:pt x="589" y="9161"/>
                        <a:pt x="903" y="8376"/>
                      </a:cubicBezTo>
                      <a:cubicBezTo>
                        <a:pt x="964" y="8224"/>
                        <a:pt x="1001" y="8166"/>
                        <a:pt x="1106" y="8166"/>
                      </a:cubicBezTo>
                      <a:cubicBezTo>
                        <a:pt x="1137" y="8166"/>
                        <a:pt x="1173" y="8171"/>
                        <a:pt x="1217" y="8180"/>
                      </a:cubicBezTo>
                      <a:cubicBezTo>
                        <a:pt x="1492" y="8297"/>
                        <a:pt x="1767" y="8690"/>
                        <a:pt x="1963" y="8925"/>
                      </a:cubicBezTo>
                      <a:cubicBezTo>
                        <a:pt x="3219" y="10692"/>
                        <a:pt x="4004" y="12851"/>
                        <a:pt x="4750" y="14814"/>
                      </a:cubicBezTo>
                      <a:cubicBezTo>
                        <a:pt x="4829" y="14971"/>
                        <a:pt x="4868" y="15128"/>
                        <a:pt x="4946" y="15285"/>
                      </a:cubicBezTo>
                      <a:cubicBezTo>
                        <a:pt x="5010" y="15460"/>
                        <a:pt x="5157" y="15538"/>
                        <a:pt x="5302" y="15538"/>
                      </a:cubicBezTo>
                      <a:cubicBezTo>
                        <a:pt x="5515" y="15538"/>
                        <a:pt x="5723" y="15369"/>
                        <a:pt x="5653" y="15089"/>
                      </a:cubicBezTo>
                      <a:cubicBezTo>
                        <a:pt x="5260" y="13872"/>
                        <a:pt x="4907" y="12615"/>
                        <a:pt x="4593" y="11438"/>
                      </a:cubicBezTo>
                      <a:cubicBezTo>
                        <a:pt x="3926" y="9357"/>
                        <a:pt x="3533" y="7277"/>
                        <a:pt x="3337" y="5118"/>
                      </a:cubicBezTo>
                      <a:cubicBezTo>
                        <a:pt x="3298" y="4686"/>
                        <a:pt x="3219" y="3783"/>
                        <a:pt x="3533" y="3508"/>
                      </a:cubicBezTo>
                      <a:cubicBezTo>
                        <a:pt x="3563" y="3478"/>
                        <a:pt x="3587" y="3465"/>
                        <a:pt x="3615" y="3465"/>
                      </a:cubicBezTo>
                      <a:cubicBezTo>
                        <a:pt x="3659" y="3465"/>
                        <a:pt x="3711" y="3499"/>
                        <a:pt x="3808" y="3547"/>
                      </a:cubicBezTo>
                      <a:cubicBezTo>
                        <a:pt x="4004" y="3744"/>
                        <a:pt x="4201" y="3979"/>
                        <a:pt x="4358" y="4254"/>
                      </a:cubicBezTo>
                      <a:cubicBezTo>
                        <a:pt x="5417" y="5981"/>
                        <a:pt x="6006" y="8023"/>
                        <a:pt x="6595" y="9907"/>
                      </a:cubicBezTo>
                      <a:cubicBezTo>
                        <a:pt x="7027" y="11359"/>
                        <a:pt x="7459" y="12851"/>
                        <a:pt x="7812" y="14343"/>
                      </a:cubicBezTo>
                      <a:cubicBezTo>
                        <a:pt x="7858" y="14512"/>
                        <a:pt x="7995" y="14585"/>
                        <a:pt x="8137" y="14585"/>
                      </a:cubicBezTo>
                      <a:cubicBezTo>
                        <a:pt x="8357" y="14585"/>
                        <a:pt x="8590" y="14409"/>
                        <a:pt x="8519" y="14146"/>
                      </a:cubicBezTo>
                      <a:cubicBezTo>
                        <a:pt x="8165" y="12576"/>
                        <a:pt x="7812" y="11006"/>
                        <a:pt x="7537" y="9396"/>
                      </a:cubicBezTo>
                      <a:cubicBezTo>
                        <a:pt x="7105" y="7002"/>
                        <a:pt x="6556" y="4372"/>
                        <a:pt x="6752" y="1899"/>
                      </a:cubicBezTo>
                      <a:cubicBezTo>
                        <a:pt x="6752" y="1545"/>
                        <a:pt x="6831" y="1153"/>
                        <a:pt x="7027" y="839"/>
                      </a:cubicBezTo>
                      <a:cubicBezTo>
                        <a:pt x="7066" y="760"/>
                        <a:pt x="7105" y="721"/>
                        <a:pt x="7184" y="721"/>
                      </a:cubicBezTo>
                      <a:close/>
                      <a:moveTo>
                        <a:pt x="7153" y="0"/>
                      </a:moveTo>
                      <a:cubicBezTo>
                        <a:pt x="7099" y="0"/>
                        <a:pt x="7044" y="5"/>
                        <a:pt x="6988" y="14"/>
                      </a:cubicBezTo>
                      <a:cubicBezTo>
                        <a:pt x="6674" y="93"/>
                        <a:pt x="6399" y="328"/>
                        <a:pt x="6281" y="603"/>
                      </a:cubicBezTo>
                      <a:cubicBezTo>
                        <a:pt x="5810" y="1467"/>
                        <a:pt x="5928" y="2684"/>
                        <a:pt x="5967" y="3626"/>
                      </a:cubicBezTo>
                      <a:cubicBezTo>
                        <a:pt x="6051" y="4643"/>
                        <a:pt x="6164" y="5661"/>
                        <a:pt x="6305" y="6676"/>
                      </a:cubicBezTo>
                      <a:lnTo>
                        <a:pt x="6305" y="6676"/>
                      </a:lnTo>
                      <a:cubicBezTo>
                        <a:pt x="5936" y="5692"/>
                        <a:pt x="5503" y="4733"/>
                        <a:pt x="4946" y="3861"/>
                      </a:cubicBezTo>
                      <a:cubicBezTo>
                        <a:pt x="4680" y="3366"/>
                        <a:pt x="4229" y="2760"/>
                        <a:pt x="3628" y="2760"/>
                      </a:cubicBezTo>
                      <a:cubicBezTo>
                        <a:pt x="3610" y="2760"/>
                        <a:pt x="3591" y="2761"/>
                        <a:pt x="3572" y="2762"/>
                      </a:cubicBezTo>
                      <a:cubicBezTo>
                        <a:pt x="2944" y="2762"/>
                        <a:pt x="2709" y="3390"/>
                        <a:pt x="2591" y="3901"/>
                      </a:cubicBezTo>
                      <a:cubicBezTo>
                        <a:pt x="2513" y="4843"/>
                        <a:pt x="2552" y="5746"/>
                        <a:pt x="2748" y="6649"/>
                      </a:cubicBezTo>
                      <a:cubicBezTo>
                        <a:pt x="2893" y="7775"/>
                        <a:pt x="3140" y="8867"/>
                        <a:pt x="3393" y="9926"/>
                      </a:cubicBezTo>
                      <a:lnTo>
                        <a:pt x="3393" y="9926"/>
                      </a:lnTo>
                      <a:cubicBezTo>
                        <a:pt x="3362" y="9867"/>
                        <a:pt x="3330" y="9809"/>
                        <a:pt x="3298" y="9750"/>
                      </a:cubicBezTo>
                      <a:cubicBezTo>
                        <a:pt x="2905" y="9004"/>
                        <a:pt x="2355" y="7944"/>
                        <a:pt x="1531" y="7551"/>
                      </a:cubicBezTo>
                      <a:cubicBezTo>
                        <a:pt x="1379" y="7476"/>
                        <a:pt x="1235" y="7441"/>
                        <a:pt x="1100" y="7441"/>
                      </a:cubicBezTo>
                      <a:cubicBezTo>
                        <a:pt x="608" y="7441"/>
                        <a:pt x="250" y="7899"/>
                        <a:pt x="157" y="8454"/>
                      </a:cubicBezTo>
                      <a:cubicBezTo>
                        <a:pt x="0" y="9475"/>
                        <a:pt x="79" y="10535"/>
                        <a:pt x="353" y="11556"/>
                      </a:cubicBezTo>
                      <a:cubicBezTo>
                        <a:pt x="667" y="13087"/>
                        <a:pt x="1099" y="14618"/>
                        <a:pt x="1727" y="16070"/>
                      </a:cubicBezTo>
                      <a:cubicBezTo>
                        <a:pt x="2355" y="17680"/>
                        <a:pt x="3141" y="19250"/>
                        <a:pt x="4083" y="20742"/>
                      </a:cubicBezTo>
                      <a:cubicBezTo>
                        <a:pt x="4515" y="21448"/>
                        <a:pt x="4986" y="22076"/>
                        <a:pt x="5496" y="22704"/>
                      </a:cubicBezTo>
                      <a:cubicBezTo>
                        <a:pt x="5771" y="23018"/>
                        <a:pt x="6046" y="23332"/>
                        <a:pt x="6320" y="23607"/>
                      </a:cubicBezTo>
                      <a:cubicBezTo>
                        <a:pt x="6375" y="23662"/>
                        <a:pt x="6563" y="23888"/>
                        <a:pt x="6632" y="23888"/>
                      </a:cubicBezTo>
                      <a:cubicBezTo>
                        <a:pt x="6637" y="23888"/>
                        <a:pt x="6641" y="23886"/>
                        <a:pt x="6645" y="23884"/>
                      </a:cubicBezTo>
                      <a:lnTo>
                        <a:pt x="6645" y="23884"/>
                      </a:lnTo>
                      <a:cubicBezTo>
                        <a:pt x="6673" y="24244"/>
                        <a:pt x="6670" y="24632"/>
                        <a:pt x="6634" y="25020"/>
                      </a:cubicBezTo>
                      <a:cubicBezTo>
                        <a:pt x="6634" y="25923"/>
                        <a:pt x="6674" y="26866"/>
                        <a:pt x="6713" y="27768"/>
                      </a:cubicBezTo>
                      <a:cubicBezTo>
                        <a:pt x="6831" y="30438"/>
                        <a:pt x="7027" y="33107"/>
                        <a:pt x="7302" y="35737"/>
                      </a:cubicBezTo>
                      <a:cubicBezTo>
                        <a:pt x="7577" y="38407"/>
                        <a:pt x="8087" y="41076"/>
                        <a:pt x="8833" y="43628"/>
                      </a:cubicBezTo>
                      <a:cubicBezTo>
                        <a:pt x="9343" y="45120"/>
                        <a:pt x="10089" y="47357"/>
                        <a:pt x="11895" y="47671"/>
                      </a:cubicBezTo>
                      <a:cubicBezTo>
                        <a:pt x="12091" y="47694"/>
                        <a:pt x="12288" y="47705"/>
                        <a:pt x="12486" y="47705"/>
                      </a:cubicBezTo>
                      <a:cubicBezTo>
                        <a:pt x="13318" y="47705"/>
                        <a:pt x="14156" y="47510"/>
                        <a:pt x="14917" y="47161"/>
                      </a:cubicBezTo>
                      <a:cubicBezTo>
                        <a:pt x="16174" y="46611"/>
                        <a:pt x="17391" y="45983"/>
                        <a:pt x="18568" y="45237"/>
                      </a:cubicBezTo>
                      <a:cubicBezTo>
                        <a:pt x="20492" y="44060"/>
                        <a:pt x="22337" y="42725"/>
                        <a:pt x="24103" y="41312"/>
                      </a:cubicBezTo>
                      <a:lnTo>
                        <a:pt x="24418" y="41037"/>
                      </a:lnTo>
                      <a:cubicBezTo>
                        <a:pt x="24535" y="40919"/>
                        <a:pt x="24575" y="40723"/>
                        <a:pt x="24496" y="40605"/>
                      </a:cubicBezTo>
                      <a:cubicBezTo>
                        <a:pt x="21356" y="35698"/>
                        <a:pt x="19628" y="29849"/>
                        <a:pt x="18215" y="24235"/>
                      </a:cubicBezTo>
                      <a:cubicBezTo>
                        <a:pt x="17979" y="23372"/>
                        <a:pt x="17783" y="22508"/>
                        <a:pt x="17587" y="21644"/>
                      </a:cubicBezTo>
                      <a:cubicBezTo>
                        <a:pt x="17430" y="21291"/>
                        <a:pt x="17351" y="20938"/>
                        <a:pt x="17351" y="20545"/>
                      </a:cubicBezTo>
                      <a:cubicBezTo>
                        <a:pt x="17351" y="20545"/>
                        <a:pt x="17548" y="20270"/>
                        <a:pt x="17548" y="20192"/>
                      </a:cubicBezTo>
                      <a:cubicBezTo>
                        <a:pt x="17665" y="19956"/>
                        <a:pt x="17744" y="19682"/>
                        <a:pt x="17822" y="19446"/>
                      </a:cubicBezTo>
                      <a:cubicBezTo>
                        <a:pt x="18019" y="18936"/>
                        <a:pt x="18176" y="18425"/>
                        <a:pt x="18333" y="17876"/>
                      </a:cubicBezTo>
                      <a:cubicBezTo>
                        <a:pt x="18647" y="16894"/>
                        <a:pt x="18882" y="15874"/>
                        <a:pt x="19118" y="14853"/>
                      </a:cubicBezTo>
                      <a:cubicBezTo>
                        <a:pt x="19471" y="13126"/>
                        <a:pt x="19510" y="11359"/>
                        <a:pt x="19275" y="9632"/>
                      </a:cubicBezTo>
                      <a:cubicBezTo>
                        <a:pt x="19147" y="8766"/>
                        <a:pt x="18573" y="6694"/>
                        <a:pt x="17489" y="6694"/>
                      </a:cubicBezTo>
                      <a:cubicBezTo>
                        <a:pt x="17246" y="6694"/>
                        <a:pt x="16978" y="6797"/>
                        <a:pt x="16684" y="7041"/>
                      </a:cubicBezTo>
                      <a:cubicBezTo>
                        <a:pt x="15977" y="7669"/>
                        <a:pt x="15742" y="8768"/>
                        <a:pt x="15467" y="9593"/>
                      </a:cubicBezTo>
                      <a:cubicBezTo>
                        <a:pt x="15347" y="10014"/>
                        <a:pt x="15244" y="10440"/>
                        <a:pt x="15156" y="10868"/>
                      </a:cubicBezTo>
                      <a:lnTo>
                        <a:pt x="15156" y="10868"/>
                      </a:lnTo>
                      <a:cubicBezTo>
                        <a:pt x="14657" y="8060"/>
                        <a:pt x="14460" y="5141"/>
                        <a:pt x="13033" y="2605"/>
                      </a:cubicBezTo>
                      <a:cubicBezTo>
                        <a:pt x="12719" y="2056"/>
                        <a:pt x="12248" y="1310"/>
                        <a:pt x="11581" y="1074"/>
                      </a:cubicBezTo>
                      <a:cubicBezTo>
                        <a:pt x="11476" y="1028"/>
                        <a:pt x="11375" y="1007"/>
                        <a:pt x="11279" y="1007"/>
                      </a:cubicBezTo>
                      <a:cubicBezTo>
                        <a:pt x="10803" y="1007"/>
                        <a:pt x="10449" y="1519"/>
                        <a:pt x="10285" y="1977"/>
                      </a:cubicBezTo>
                      <a:cubicBezTo>
                        <a:pt x="10089" y="2762"/>
                        <a:pt x="10050" y="3587"/>
                        <a:pt x="10128" y="4372"/>
                      </a:cubicBezTo>
                      <a:cubicBezTo>
                        <a:pt x="10139" y="4663"/>
                        <a:pt x="10154" y="4954"/>
                        <a:pt x="10171" y="5246"/>
                      </a:cubicBezTo>
                      <a:lnTo>
                        <a:pt x="10171" y="5246"/>
                      </a:lnTo>
                      <a:cubicBezTo>
                        <a:pt x="9819" y="4046"/>
                        <a:pt x="9406" y="2866"/>
                        <a:pt x="8872" y="1742"/>
                      </a:cubicBezTo>
                      <a:cubicBezTo>
                        <a:pt x="8865" y="1726"/>
                        <a:pt x="8857" y="1711"/>
                        <a:pt x="8849" y="1697"/>
                      </a:cubicBezTo>
                      <a:lnTo>
                        <a:pt x="8849" y="1697"/>
                      </a:lnTo>
                      <a:cubicBezTo>
                        <a:pt x="8515" y="1063"/>
                        <a:pt x="7980" y="0"/>
                        <a:pt x="715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0;p16"/>
                <p:cNvSpPr/>
                <p:nvPr/>
              </p:nvSpPr>
              <p:spPr>
                <a:xfrm>
                  <a:off x="4383232" y="1676828"/>
                  <a:ext cx="69852" cy="89667"/>
                </a:xfrm>
                <a:custGeom>
                  <a:avLst/>
                  <a:gdLst/>
                  <a:ahLst/>
                  <a:cxnLst/>
                  <a:rect l="l" t="t" r="r" b="b"/>
                  <a:pathLst>
                    <a:path w="3691" h="4738" extrusionOk="0">
                      <a:moveTo>
                        <a:pt x="3152" y="0"/>
                      </a:moveTo>
                      <a:cubicBezTo>
                        <a:pt x="3087" y="0"/>
                        <a:pt x="3016" y="20"/>
                        <a:pt x="2944" y="66"/>
                      </a:cubicBezTo>
                      <a:cubicBezTo>
                        <a:pt x="1256" y="890"/>
                        <a:pt x="157" y="2499"/>
                        <a:pt x="0" y="4344"/>
                      </a:cubicBezTo>
                      <a:cubicBezTo>
                        <a:pt x="0" y="4541"/>
                        <a:pt x="157" y="4737"/>
                        <a:pt x="393" y="4737"/>
                      </a:cubicBezTo>
                      <a:cubicBezTo>
                        <a:pt x="589" y="4698"/>
                        <a:pt x="746" y="4541"/>
                        <a:pt x="746" y="4344"/>
                      </a:cubicBezTo>
                      <a:cubicBezTo>
                        <a:pt x="903" y="2774"/>
                        <a:pt x="1845" y="1361"/>
                        <a:pt x="3298" y="694"/>
                      </a:cubicBezTo>
                      <a:cubicBezTo>
                        <a:pt x="3691" y="497"/>
                        <a:pt x="3483" y="0"/>
                        <a:pt x="315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1;p16"/>
                <p:cNvSpPr/>
                <p:nvPr/>
              </p:nvSpPr>
              <p:spPr>
                <a:xfrm>
                  <a:off x="4171499" y="1984889"/>
                  <a:ext cx="1525241" cy="1223615"/>
                </a:xfrm>
                <a:custGeom>
                  <a:avLst/>
                  <a:gdLst/>
                  <a:ahLst/>
                  <a:cxnLst/>
                  <a:rect l="l" t="t" r="r" b="b"/>
                  <a:pathLst>
                    <a:path w="80594" h="64656" extrusionOk="0">
                      <a:moveTo>
                        <a:pt x="23946" y="0"/>
                      </a:moveTo>
                      <a:cubicBezTo>
                        <a:pt x="23946" y="0"/>
                        <a:pt x="8872" y="11228"/>
                        <a:pt x="0" y="19982"/>
                      </a:cubicBezTo>
                      <a:cubicBezTo>
                        <a:pt x="0" y="19982"/>
                        <a:pt x="16291" y="43339"/>
                        <a:pt x="36744" y="46637"/>
                      </a:cubicBezTo>
                      <a:cubicBezTo>
                        <a:pt x="36744" y="46637"/>
                        <a:pt x="40984" y="60102"/>
                        <a:pt x="42946" y="64145"/>
                      </a:cubicBezTo>
                      <a:lnTo>
                        <a:pt x="74548" y="64655"/>
                      </a:lnTo>
                      <a:cubicBezTo>
                        <a:pt x="74548" y="64655"/>
                        <a:pt x="79769" y="52722"/>
                        <a:pt x="80593" y="47265"/>
                      </a:cubicBezTo>
                      <a:lnTo>
                        <a:pt x="74234" y="29953"/>
                      </a:lnTo>
                      <a:cubicBezTo>
                        <a:pt x="63870" y="29796"/>
                        <a:pt x="49973" y="29717"/>
                        <a:pt x="49973" y="29717"/>
                      </a:cubicBezTo>
                      <a:cubicBezTo>
                        <a:pt x="49267" y="29678"/>
                        <a:pt x="48403" y="29600"/>
                        <a:pt x="47500" y="29443"/>
                      </a:cubicBezTo>
                      <a:cubicBezTo>
                        <a:pt x="43496" y="28775"/>
                        <a:pt x="39806" y="26930"/>
                        <a:pt x="36901" y="24104"/>
                      </a:cubicBezTo>
                      <a:cubicBezTo>
                        <a:pt x="33721" y="21081"/>
                        <a:pt x="32033" y="17312"/>
                        <a:pt x="29992" y="13505"/>
                      </a:cubicBezTo>
                      <a:cubicBezTo>
                        <a:pt x="28814" y="11306"/>
                        <a:pt x="27676" y="9108"/>
                        <a:pt x="26616" y="6870"/>
                      </a:cubicBezTo>
                      <a:cubicBezTo>
                        <a:pt x="26341" y="6242"/>
                        <a:pt x="24260" y="982"/>
                        <a:pt x="23946"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2;p16"/>
                <p:cNvSpPr/>
                <p:nvPr/>
              </p:nvSpPr>
              <p:spPr>
                <a:xfrm>
                  <a:off x="4164800" y="1978076"/>
                  <a:ext cx="1540249" cy="1237846"/>
                </a:xfrm>
                <a:custGeom>
                  <a:avLst/>
                  <a:gdLst/>
                  <a:ahLst/>
                  <a:cxnLst/>
                  <a:rect l="l" t="t" r="r" b="b"/>
                  <a:pathLst>
                    <a:path w="81387" h="65408" extrusionOk="0">
                      <a:moveTo>
                        <a:pt x="24290" y="0"/>
                      </a:moveTo>
                      <a:cubicBezTo>
                        <a:pt x="24230" y="0"/>
                        <a:pt x="24167" y="15"/>
                        <a:pt x="24104" y="46"/>
                      </a:cubicBezTo>
                      <a:cubicBezTo>
                        <a:pt x="18137" y="4522"/>
                        <a:pt x="12327" y="9193"/>
                        <a:pt x="6714" y="14061"/>
                      </a:cubicBezTo>
                      <a:cubicBezTo>
                        <a:pt x="4476" y="16024"/>
                        <a:pt x="2238" y="17986"/>
                        <a:pt x="119" y="20106"/>
                      </a:cubicBezTo>
                      <a:cubicBezTo>
                        <a:pt x="1" y="20224"/>
                        <a:pt x="1" y="20420"/>
                        <a:pt x="79" y="20538"/>
                      </a:cubicBezTo>
                      <a:cubicBezTo>
                        <a:pt x="2121" y="23443"/>
                        <a:pt x="4397" y="26191"/>
                        <a:pt x="6871" y="28743"/>
                      </a:cubicBezTo>
                      <a:cubicBezTo>
                        <a:pt x="11935" y="34160"/>
                        <a:pt x="17705" y="39146"/>
                        <a:pt x="24261" y="42757"/>
                      </a:cubicBezTo>
                      <a:cubicBezTo>
                        <a:pt x="28167" y="44962"/>
                        <a:pt x="32417" y="46518"/>
                        <a:pt x="36821" y="47352"/>
                      </a:cubicBezTo>
                      <a:lnTo>
                        <a:pt x="36821" y="47352"/>
                      </a:lnTo>
                      <a:cubicBezTo>
                        <a:pt x="38286" y="51905"/>
                        <a:pt x="39718" y="56456"/>
                        <a:pt x="41416" y="60894"/>
                      </a:cubicBezTo>
                      <a:cubicBezTo>
                        <a:pt x="41887" y="62189"/>
                        <a:pt x="42398" y="63484"/>
                        <a:pt x="42986" y="64701"/>
                      </a:cubicBezTo>
                      <a:cubicBezTo>
                        <a:pt x="43026" y="64819"/>
                        <a:pt x="43143" y="64898"/>
                        <a:pt x="43300" y="64898"/>
                      </a:cubicBezTo>
                      <a:lnTo>
                        <a:pt x="53978" y="65055"/>
                      </a:lnTo>
                      <a:lnTo>
                        <a:pt x="70976" y="65329"/>
                      </a:lnTo>
                      <a:lnTo>
                        <a:pt x="74902" y="65408"/>
                      </a:lnTo>
                      <a:cubicBezTo>
                        <a:pt x="75020" y="65408"/>
                        <a:pt x="75137" y="65329"/>
                        <a:pt x="75216" y="65212"/>
                      </a:cubicBezTo>
                      <a:cubicBezTo>
                        <a:pt x="77139" y="60933"/>
                        <a:pt x="78788" y="56575"/>
                        <a:pt x="80241" y="52139"/>
                      </a:cubicBezTo>
                      <a:cubicBezTo>
                        <a:pt x="80712" y="50687"/>
                        <a:pt x="81065" y="49234"/>
                        <a:pt x="81340" y="47743"/>
                      </a:cubicBezTo>
                      <a:cubicBezTo>
                        <a:pt x="81387" y="47460"/>
                        <a:pt x="81151" y="47276"/>
                        <a:pt x="80938" y="47276"/>
                      </a:cubicBezTo>
                      <a:cubicBezTo>
                        <a:pt x="80796" y="47276"/>
                        <a:pt x="80665" y="47358"/>
                        <a:pt x="80633" y="47546"/>
                      </a:cubicBezTo>
                      <a:cubicBezTo>
                        <a:pt x="80201" y="50334"/>
                        <a:pt x="79181" y="53082"/>
                        <a:pt x="78239" y="55712"/>
                      </a:cubicBezTo>
                      <a:cubicBezTo>
                        <a:pt x="77296" y="58303"/>
                        <a:pt x="76276" y="60815"/>
                        <a:pt x="75255" y="63327"/>
                      </a:cubicBezTo>
                      <a:cubicBezTo>
                        <a:pt x="75050" y="63738"/>
                        <a:pt x="74875" y="64207"/>
                        <a:pt x="74677" y="64659"/>
                      </a:cubicBezTo>
                      <a:lnTo>
                        <a:pt x="74677" y="64659"/>
                      </a:lnTo>
                      <a:lnTo>
                        <a:pt x="64224" y="64505"/>
                      </a:lnTo>
                      <a:lnTo>
                        <a:pt x="47226" y="64191"/>
                      </a:lnTo>
                      <a:lnTo>
                        <a:pt x="43544" y="64154"/>
                      </a:lnTo>
                      <a:lnTo>
                        <a:pt x="43544" y="64154"/>
                      </a:lnTo>
                      <a:cubicBezTo>
                        <a:pt x="42435" y="61729"/>
                        <a:pt x="41477" y="59230"/>
                        <a:pt x="40670" y="56693"/>
                      </a:cubicBezTo>
                      <a:cubicBezTo>
                        <a:pt x="39728" y="54024"/>
                        <a:pt x="38864" y="51315"/>
                        <a:pt x="38001" y="48646"/>
                      </a:cubicBezTo>
                      <a:cubicBezTo>
                        <a:pt x="37805" y="48057"/>
                        <a:pt x="37608" y="47507"/>
                        <a:pt x="37451" y="46918"/>
                      </a:cubicBezTo>
                      <a:cubicBezTo>
                        <a:pt x="37412" y="46801"/>
                        <a:pt x="37333" y="46683"/>
                        <a:pt x="37176" y="46683"/>
                      </a:cubicBezTo>
                      <a:cubicBezTo>
                        <a:pt x="29325" y="45387"/>
                        <a:pt x="22141" y="41226"/>
                        <a:pt x="15978" y="36241"/>
                      </a:cubicBezTo>
                      <a:cubicBezTo>
                        <a:pt x="11150" y="32315"/>
                        <a:pt x="6792" y="27918"/>
                        <a:pt x="2906" y="23050"/>
                      </a:cubicBezTo>
                      <a:cubicBezTo>
                        <a:pt x="2218" y="22182"/>
                        <a:pt x="1530" y="21313"/>
                        <a:pt x="874" y="20414"/>
                      </a:cubicBezTo>
                      <a:lnTo>
                        <a:pt x="874" y="20414"/>
                      </a:lnTo>
                      <a:cubicBezTo>
                        <a:pt x="7611" y="13784"/>
                        <a:pt x="15073" y="7879"/>
                        <a:pt x="22573" y="2166"/>
                      </a:cubicBezTo>
                      <a:cubicBezTo>
                        <a:pt x="23081" y="1785"/>
                        <a:pt x="23588" y="1379"/>
                        <a:pt x="24116" y="968"/>
                      </a:cubicBezTo>
                      <a:lnTo>
                        <a:pt x="24116" y="968"/>
                      </a:lnTo>
                      <a:cubicBezTo>
                        <a:pt x="25140" y="3898"/>
                        <a:pt x="26340" y="6757"/>
                        <a:pt x="27716" y="9546"/>
                      </a:cubicBezTo>
                      <a:cubicBezTo>
                        <a:pt x="29050" y="12255"/>
                        <a:pt x="30464" y="14924"/>
                        <a:pt x="31955" y="17555"/>
                      </a:cubicBezTo>
                      <a:cubicBezTo>
                        <a:pt x="33172" y="19988"/>
                        <a:pt x="34743" y="22265"/>
                        <a:pt x="36588" y="24267"/>
                      </a:cubicBezTo>
                      <a:cubicBezTo>
                        <a:pt x="40199" y="27997"/>
                        <a:pt x="45106" y="30195"/>
                        <a:pt x="50327" y="30470"/>
                      </a:cubicBezTo>
                      <a:cubicBezTo>
                        <a:pt x="51241" y="30499"/>
                        <a:pt x="52160" y="30506"/>
                        <a:pt x="53082" y="30506"/>
                      </a:cubicBezTo>
                      <a:cubicBezTo>
                        <a:pt x="54091" y="30506"/>
                        <a:pt x="55104" y="30497"/>
                        <a:pt x="56118" y="30497"/>
                      </a:cubicBezTo>
                      <a:cubicBezTo>
                        <a:pt x="56687" y="30497"/>
                        <a:pt x="57256" y="30500"/>
                        <a:pt x="57825" y="30509"/>
                      </a:cubicBezTo>
                      <a:cubicBezTo>
                        <a:pt x="63400" y="30548"/>
                        <a:pt x="69013" y="30588"/>
                        <a:pt x="74588" y="30666"/>
                      </a:cubicBezTo>
                      <a:cubicBezTo>
                        <a:pt x="75098" y="30666"/>
                        <a:pt x="75098" y="29920"/>
                        <a:pt x="74588" y="29920"/>
                      </a:cubicBezTo>
                      <a:cubicBezTo>
                        <a:pt x="66579" y="29803"/>
                        <a:pt x="58610" y="29763"/>
                        <a:pt x="50602" y="29724"/>
                      </a:cubicBezTo>
                      <a:cubicBezTo>
                        <a:pt x="46127" y="29606"/>
                        <a:pt x="41809" y="27958"/>
                        <a:pt x="38433" y="25013"/>
                      </a:cubicBezTo>
                      <a:cubicBezTo>
                        <a:pt x="36431" y="23208"/>
                        <a:pt x="34703" y="21088"/>
                        <a:pt x="33408" y="18732"/>
                      </a:cubicBezTo>
                      <a:cubicBezTo>
                        <a:pt x="31995" y="16259"/>
                        <a:pt x="30699" y="13747"/>
                        <a:pt x="29404" y="11234"/>
                      </a:cubicBezTo>
                      <a:cubicBezTo>
                        <a:pt x="27559" y="7701"/>
                        <a:pt x="25949" y="4050"/>
                        <a:pt x="24654" y="282"/>
                      </a:cubicBezTo>
                      <a:cubicBezTo>
                        <a:pt x="24596" y="109"/>
                        <a:pt x="24455" y="0"/>
                        <a:pt x="242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3;p16"/>
                <p:cNvSpPr/>
                <p:nvPr/>
              </p:nvSpPr>
              <p:spPr>
                <a:xfrm>
                  <a:off x="4857947" y="2705610"/>
                  <a:ext cx="32570" cy="173769"/>
                </a:xfrm>
                <a:custGeom>
                  <a:avLst/>
                  <a:gdLst/>
                  <a:ahLst/>
                  <a:cxnLst/>
                  <a:rect l="l" t="t" r="r" b="b"/>
                  <a:pathLst>
                    <a:path w="1721" h="9182" extrusionOk="0">
                      <a:moveTo>
                        <a:pt x="1277" y="1"/>
                      </a:moveTo>
                      <a:cubicBezTo>
                        <a:pt x="1131" y="1"/>
                        <a:pt x="990" y="82"/>
                        <a:pt x="943" y="271"/>
                      </a:cubicBezTo>
                      <a:cubicBezTo>
                        <a:pt x="236" y="3058"/>
                        <a:pt x="1" y="5963"/>
                        <a:pt x="276" y="8829"/>
                      </a:cubicBezTo>
                      <a:cubicBezTo>
                        <a:pt x="295" y="9064"/>
                        <a:pt x="482" y="9182"/>
                        <a:pt x="658" y="9182"/>
                      </a:cubicBezTo>
                      <a:cubicBezTo>
                        <a:pt x="835" y="9182"/>
                        <a:pt x="1002" y="9064"/>
                        <a:pt x="982" y="8829"/>
                      </a:cubicBezTo>
                      <a:cubicBezTo>
                        <a:pt x="747" y="6002"/>
                        <a:pt x="982" y="3215"/>
                        <a:pt x="1650" y="467"/>
                      </a:cubicBezTo>
                      <a:cubicBezTo>
                        <a:pt x="1720" y="184"/>
                        <a:pt x="1494" y="1"/>
                        <a:pt x="12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4;p16"/>
                <p:cNvSpPr/>
                <p:nvPr/>
              </p:nvSpPr>
              <p:spPr>
                <a:xfrm>
                  <a:off x="4816350" y="2790034"/>
                  <a:ext cx="62434" cy="79144"/>
                </a:xfrm>
                <a:custGeom>
                  <a:avLst/>
                  <a:gdLst/>
                  <a:ahLst/>
                  <a:cxnLst/>
                  <a:rect l="l" t="t" r="r" b="b"/>
                  <a:pathLst>
                    <a:path w="3299" h="4182" extrusionOk="0">
                      <a:moveTo>
                        <a:pt x="412" y="0"/>
                      </a:moveTo>
                      <a:cubicBezTo>
                        <a:pt x="380" y="0"/>
                        <a:pt x="347" y="4"/>
                        <a:pt x="315" y="10"/>
                      </a:cubicBezTo>
                      <a:cubicBezTo>
                        <a:pt x="118" y="49"/>
                        <a:pt x="1" y="246"/>
                        <a:pt x="79" y="442"/>
                      </a:cubicBezTo>
                      <a:cubicBezTo>
                        <a:pt x="589" y="1855"/>
                        <a:pt x="1492" y="3111"/>
                        <a:pt x="2631" y="4093"/>
                      </a:cubicBezTo>
                      <a:cubicBezTo>
                        <a:pt x="2690" y="4152"/>
                        <a:pt x="2778" y="4181"/>
                        <a:pt x="2871" y="4181"/>
                      </a:cubicBezTo>
                      <a:cubicBezTo>
                        <a:pt x="2964" y="4181"/>
                        <a:pt x="3063" y="4152"/>
                        <a:pt x="3141" y="4093"/>
                      </a:cubicBezTo>
                      <a:cubicBezTo>
                        <a:pt x="3298" y="3936"/>
                        <a:pt x="3298" y="3700"/>
                        <a:pt x="3141" y="3582"/>
                      </a:cubicBezTo>
                      <a:cubicBezTo>
                        <a:pt x="2081" y="2680"/>
                        <a:pt x="1257" y="1541"/>
                        <a:pt x="786" y="246"/>
                      </a:cubicBezTo>
                      <a:cubicBezTo>
                        <a:pt x="720" y="82"/>
                        <a:pt x="573" y="0"/>
                        <a:pt x="4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5;p16"/>
                <p:cNvSpPr/>
                <p:nvPr/>
              </p:nvSpPr>
              <p:spPr>
                <a:xfrm>
                  <a:off x="4454466" y="2586628"/>
                  <a:ext cx="122766" cy="121423"/>
                </a:xfrm>
                <a:custGeom>
                  <a:avLst/>
                  <a:gdLst/>
                  <a:ahLst/>
                  <a:cxnLst/>
                  <a:rect l="l" t="t" r="r" b="b"/>
                  <a:pathLst>
                    <a:path w="6487" h="6416" extrusionOk="0">
                      <a:moveTo>
                        <a:pt x="509" y="1"/>
                      </a:moveTo>
                      <a:cubicBezTo>
                        <a:pt x="241" y="1"/>
                        <a:pt x="0" y="369"/>
                        <a:pt x="240" y="669"/>
                      </a:cubicBezTo>
                      <a:cubicBezTo>
                        <a:pt x="1889" y="2671"/>
                        <a:pt x="3734" y="4556"/>
                        <a:pt x="5658" y="6322"/>
                      </a:cubicBezTo>
                      <a:cubicBezTo>
                        <a:pt x="5732" y="6388"/>
                        <a:pt x="5815" y="6416"/>
                        <a:pt x="5896" y="6416"/>
                      </a:cubicBezTo>
                      <a:cubicBezTo>
                        <a:pt x="6202" y="6416"/>
                        <a:pt x="6486" y="6021"/>
                        <a:pt x="6207" y="5773"/>
                      </a:cubicBezTo>
                      <a:cubicBezTo>
                        <a:pt x="4244" y="4045"/>
                        <a:pt x="2399" y="2161"/>
                        <a:pt x="751" y="120"/>
                      </a:cubicBezTo>
                      <a:cubicBezTo>
                        <a:pt x="676" y="36"/>
                        <a:pt x="591" y="1"/>
                        <a:pt x="50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76;p16"/>
                <p:cNvSpPr/>
                <p:nvPr/>
              </p:nvSpPr>
              <p:spPr>
                <a:xfrm>
                  <a:off x="4595703" y="2717419"/>
                  <a:ext cx="18584" cy="14118"/>
                </a:xfrm>
                <a:custGeom>
                  <a:avLst/>
                  <a:gdLst/>
                  <a:ahLst/>
                  <a:cxnLst/>
                  <a:rect l="l" t="t" r="r" b="b"/>
                  <a:pathLst>
                    <a:path w="982" h="746" extrusionOk="0">
                      <a:moveTo>
                        <a:pt x="511" y="0"/>
                      </a:moveTo>
                      <a:cubicBezTo>
                        <a:pt x="0" y="0"/>
                        <a:pt x="0"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77;p16"/>
                <p:cNvSpPr/>
                <p:nvPr/>
              </p:nvSpPr>
              <p:spPr>
                <a:xfrm>
                  <a:off x="4502554" y="2078133"/>
                  <a:ext cx="78331" cy="57778"/>
                </a:xfrm>
                <a:custGeom>
                  <a:avLst/>
                  <a:gdLst/>
                  <a:ahLst/>
                  <a:cxnLst/>
                  <a:rect l="l" t="t" r="r" b="b"/>
                  <a:pathLst>
                    <a:path w="4139" h="3053" extrusionOk="0">
                      <a:moveTo>
                        <a:pt x="3596" y="0"/>
                      </a:moveTo>
                      <a:cubicBezTo>
                        <a:pt x="3514" y="0"/>
                        <a:pt x="3430" y="29"/>
                        <a:pt x="3352" y="98"/>
                      </a:cubicBezTo>
                      <a:cubicBezTo>
                        <a:pt x="2449" y="1001"/>
                        <a:pt x="1429" y="1747"/>
                        <a:pt x="369" y="2375"/>
                      </a:cubicBezTo>
                      <a:cubicBezTo>
                        <a:pt x="0" y="2542"/>
                        <a:pt x="203" y="3053"/>
                        <a:pt x="539" y="3053"/>
                      </a:cubicBezTo>
                      <a:cubicBezTo>
                        <a:pt x="597" y="3053"/>
                        <a:pt x="659" y="3038"/>
                        <a:pt x="722" y="3003"/>
                      </a:cubicBezTo>
                      <a:lnTo>
                        <a:pt x="722" y="2964"/>
                      </a:lnTo>
                      <a:cubicBezTo>
                        <a:pt x="1860" y="2336"/>
                        <a:pt x="2920" y="1551"/>
                        <a:pt x="3862" y="648"/>
                      </a:cubicBezTo>
                      <a:cubicBezTo>
                        <a:pt x="4138" y="372"/>
                        <a:pt x="3888" y="0"/>
                        <a:pt x="35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78;p16"/>
                <p:cNvSpPr/>
                <p:nvPr/>
              </p:nvSpPr>
              <p:spPr>
                <a:xfrm>
                  <a:off x="4595703" y="2050256"/>
                  <a:ext cx="18584" cy="14137"/>
                </a:xfrm>
                <a:custGeom>
                  <a:avLst/>
                  <a:gdLst/>
                  <a:ahLst/>
                  <a:cxnLst/>
                  <a:rect l="l" t="t" r="r" b="b"/>
                  <a:pathLst>
                    <a:path w="982" h="747" extrusionOk="0">
                      <a:moveTo>
                        <a:pt x="511" y="1"/>
                      </a:moveTo>
                      <a:cubicBezTo>
                        <a:pt x="0" y="1"/>
                        <a:pt x="0"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79;p16"/>
                <p:cNvSpPr/>
                <p:nvPr/>
              </p:nvSpPr>
              <p:spPr>
                <a:xfrm>
                  <a:off x="5057795" y="2578491"/>
                  <a:ext cx="32721" cy="20079"/>
                </a:xfrm>
                <a:custGeom>
                  <a:avLst/>
                  <a:gdLst/>
                  <a:ahLst/>
                  <a:cxnLst/>
                  <a:rect l="l" t="t" r="r" b="b"/>
                  <a:pathLst>
                    <a:path w="1729" h="1061" extrusionOk="0">
                      <a:moveTo>
                        <a:pt x="904" y="824"/>
                      </a:moveTo>
                      <a:cubicBezTo>
                        <a:pt x="892" y="828"/>
                        <a:pt x="881" y="832"/>
                        <a:pt x="870" y="837"/>
                      </a:cubicBezTo>
                      <a:lnTo>
                        <a:pt x="870" y="837"/>
                      </a:lnTo>
                      <a:cubicBezTo>
                        <a:pt x="854" y="845"/>
                        <a:pt x="839" y="854"/>
                        <a:pt x="825" y="864"/>
                      </a:cubicBezTo>
                      <a:lnTo>
                        <a:pt x="904" y="824"/>
                      </a:lnTo>
                      <a:close/>
                      <a:moveTo>
                        <a:pt x="1375" y="0"/>
                      </a:moveTo>
                      <a:cubicBezTo>
                        <a:pt x="943" y="0"/>
                        <a:pt x="550" y="118"/>
                        <a:pt x="197" y="393"/>
                      </a:cubicBezTo>
                      <a:cubicBezTo>
                        <a:pt x="119" y="432"/>
                        <a:pt x="40" y="510"/>
                        <a:pt x="40" y="589"/>
                      </a:cubicBezTo>
                      <a:cubicBezTo>
                        <a:pt x="1" y="707"/>
                        <a:pt x="1" y="785"/>
                        <a:pt x="79" y="864"/>
                      </a:cubicBezTo>
                      <a:cubicBezTo>
                        <a:pt x="119" y="942"/>
                        <a:pt x="197" y="1021"/>
                        <a:pt x="276" y="1060"/>
                      </a:cubicBezTo>
                      <a:cubicBezTo>
                        <a:pt x="393" y="1060"/>
                        <a:pt x="472" y="1060"/>
                        <a:pt x="590" y="1021"/>
                      </a:cubicBezTo>
                      <a:cubicBezTo>
                        <a:pt x="661" y="950"/>
                        <a:pt x="764" y="879"/>
                        <a:pt x="870" y="837"/>
                      </a:cubicBezTo>
                      <a:lnTo>
                        <a:pt x="870" y="837"/>
                      </a:lnTo>
                      <a:cubicBezTo>
                        <a:pt x="980" y="776"/>
                        <a:pt x="1114" y="746"/>
                        <a:pt x="1218" y="746"/>
                      </a:cubicBezTo>
                      <a:lnTo>
                        <a:pt x="1375" y="746"/>
                      </a:lnTo>
                      <a:cubicBezTo>
                        <a:pt x="1571" y="746"/>
                        <a:pt x="1728" y="589"/>
                        <a:pt x="1728" y="353"/>
                      </a:cubicBezTo>
                      <a:cubicBezTo>
                        <a:pt x="1728" y="157"/>
                        <a:pt x="1571" y="0"/>
                        <a:pt x="13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0;p16"/>
                <p:cNvSpPr/>
                <p:nvPr/>
              </p:nvSpPr>
              <p:spPr>
                <a:xfrm>
                  <a:off x="5086031" y="2618858"/>
                  <a:ext cx="35674" cy="23107"/>
                </a:xfrm>
                <a:custGeom>
                  <a:avLst/>
                  <a:gdLst/>
                  <a:ahLst/>
                  <a:cxnLst/>
                  <a:rect l="l" t="t" r="r" b="b"/>
                  <a:pathLst>
                    <a:path w="1885" h="1221" extrusionOk="0">
                      <a:moveTo>
                        <a:pt x="1498" y="0"/>
                      </a:moveTo>
                      <a:cubicBezTo>
                        <a:pt x="1441" y="0"/>
                        <a:pt x="1381" y="19"/>
                        <a:pt x="1335" y="65"/>
                      </a:cubicBezTo>
                      <a:lnTo>
                        <a:pt x="197" y="537"/>
                      </a:lnTo>
                      <a:cubicBezTo>
                        <a:pt x="79" y="576"/>
                        <a:pt x="40" y="654"/>
                        <a:pt x="1" y="772"/>
                      </a:cubicBezTo>
                      <a:cubicBezTo>
                        <a:pt x="1" y="851"/>
                        <a:pt x="1" y="968"/>
                        <a:pt x="40" y="1047"/>
                      </a:cubicBezTo>
                      <a:cubicBezTo>
                        <a:pt x="118" y="1125"/>
                        <a:pt x="197" y="1204"/>
                        <a:pt x="275" y="1204"/>
                      </a:cubicBezTo>
                      <a:cubicBezTo>
                        <a:pt x="298" y="1215"/>
                        <a:pt x="325" y="1220"/>
                        <a:pt x="352" y="1220"/>
                      </a:cubicBezTo>
                      <a:cubicBezTo>
                        <a:pt x="419" y="1220"/>
                        <a:pt x="495" y="1192"/>
                        <a:pt x="550" y="1165"/>
                      </a:cubicBezTo>
                      <a:lnTo>
                        <a:pt x="1689" y="694"/>
                      </a:lnTo>
                      <a:cubicBezTo>
                        <a:pt x="1767" y="654"/>
                        <a:pt x="1846" y="537"/>
                        <a:pt x="1846" y="458"/>
                      </a:cubicBezTo>
                      <a:cubicBezTo>
                        <a:pt x="1885" y="380"/>
                        <a:pt x="1885" y="262"/>
                        <a:pt x="1806" y="183"/>
                      </a:cubicBezTo>
                      <a:cubicBezTo>
                        <a:pt x="1767" y="105"/>
                        <a:pt x="1689" y="26"/>
                        <a:pt x="1610" y="26"/>
                      </a:cubicBezTo>
                      <a:cubicBezTo>
                        <a:pt x="1578" y="10"/>
                        <a:pt x="1538" y="0"/>
                        <a:pt x="14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1;p16"/>
                <p:cNvSpPr/>
                <p:nvPr/>
              </p:nvSpPr>
              <p:spPr>
                <a:xfrm>
                  <a:off x="5132094" y="2667892"/>
                  <a:ext cx="38645" cy="32759"/>
                </a:xfrm>
                <a:custGeom>
                  <a:avLst/>
                  <a:gdLst/>
                  <a:ahLst/>
                  <a:cxnLst/>
                  <a:rect l="l" t="t" r="r" b="b"/>
                  <a:pathLst>
                    <a:path w="2042" h="1731" extrusionOk="0">
                      <a:moveTo>
                        <a:pt x="1655" y="0"/>
                      </a:moveTo>
                      <a:cubicBezTo>
                        <a:pt x="1598" y="0"/>
                        <a:pt x="1538" y="19"/>
                        <a:pt x="1492" y="65"/>
                      </a:cubicBezTo>
                      <a:lnTo>
                        <a:pt x="197" y="1047"/>
                      </a:lnTo>
                      <a:cubicBezTo>
                        <a:pt x="118" y="1086"/>
                        <a:pt x="40" y="1165"/>
                        <a:pt x="0" y="1243"/>
                      </a:cubicBezTo>
                      <a:cubicBezTo>
                        <a:pt x="0" y="1361"/>
                        <a:pt x="0" y="1439"/>
                        <a:pt x="40" y="1557"/>
                      </a:cubicBezTo>
                      <a:cubicBezTo>
                        <a:pt x="118" y="1636"/>
                        <a:pt x="197" y="1675"/>
                        <a:pt x="275" y="1714"/>
                      </a:cubicBezTo>
                      <a:cubicBezTo>
                        <a:pt x="298" y="1726"/>
                        <a:pt x="325" y="1730"/>
                        <a:pt x="352" y="1730"/>
                      </a:cubicBezTo>
                      <a:cubicBezTo>
                        <a:pt x="419" y="1730"/>
                        <a:pt x="495" y="1703"/>
                        <a:pt x="550" y="1675"/>
                      </a:cubicBezTo>
                      <a:lnTo>
                        <a:pt x="1885" y="693"/>
                      </a:lnTo>
                      <a:cubicBezTo>
                        <a:pt x="1963" y="654"/>
                        <a:pt x="2003" y="576"/>
                        <a:pt x="2042" y="458"/>
                      </a:cubicBezTo>
                      <a:cubicBezTo>
                        <a:pt x="2042" y="379"/>
                        <a:pt x="2042" y="262"/>
                        <a:pt x="2003" y="183"/>
                      </a:cubicBezTo>
                      <a:cubicBezTo>
                        <a:pt x="1963" y="105"/>
                        <a:pt x="1885" y="26"/>
                        <a:pt x="1767" y="26"/>
                      </a:cubicBezTo>
                      <a:cubicBezTo>
                        <a:pt x="1734" y="10"/>
                        <a:pt x="1695" y="0"/>
                        <a:pt x="16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2;p16"/>
                <p:cNvSpPr/>
                <p:nvPr/>
              </p:nvSpPr>
              <p:spPr>
                <a:xfrm>
                  <a:off x="5201928" y="2695561"/>
                  <a:ext cx="30488" cy="32248"/>
                </a:xfrm>
                <a:custGeom>
                  <a:avLst/>
                  <a:gdLst/>
                  <a:ahLst/>
                  <a:cxnLst/>
                  <a:rect l="l" t="t" r="r" b="b"/>
                  <a:pathLst>
                    <a:path w="1611" h="1704" extrusionOk="0">
                      <a:moveTo>
                        <a:pt x="1258" y="0"/>
                      </a:moveTo>
                      <a:cubicBezTo>
                        <a:pt x="1191" y="0"/>
                        <a:pt x="1116" y="28"/>
                        <a:pt x="1060" y="56"/>
                      </a:cubicBezTo>
                      <a:cubicBezTo>
                        <a:pt x="668" y="370"/>
                        <a:pt x="354" y="723"/>
                        <a:pt x="79" y="1155"/>
                      </a:cubicBezTo>
                      <a:cubicBezTo>
                        <a:pt x="1" y="1351"/>
                        <a:pt x="79" y="1548"/>
                        <a:pt x="236" y="1665"/>
                      </a:cubicBezTo>
                      <a:cubicBezTo>
                        <a:pt x="286" y="1690"/>
                        <a:pt x="343" y="1703"/>
                        <a:pt x="401" y="1703"/>
                      </a:cubicBezTo>
                      <a:cubicBezTo>
                        <a:pt x="527" y="1703"/>
                        <a:pt x="654" y="1642"/>
                        <a:pt x="707" y="1508"/>
                      </a:cubicBezTo>
                      <a:cubicBezTo>
                        <a:pt x="786" y="1391"/>
                        <a:pt x="864" y="1273"/>
                        <a:pt x="982" y="1155"/>
                      </a:cubicBezTo>
                      <a:lnTo>
                        <a:pt x="982" y="1155"/>
                      </a:lnTo>
                      <a:lnTo>
                        <a:pt x="903" y="1234"/>
                      </a:lnTo>
                      <a:cubicBezTo>
                        <a:pt x="1060" y="998"/>
                        <a:pt x="1257" y="841"/>
                        <a:pt x="1453" y="684"/>
                      </a:cubicBezTo>
                      <a:cubicBezTo>
                        <a:pt x="1532" y="645"/>
                        <a:pt x="1571" y="566"/>
                        <a:pt x="1610" y="488"/>
                      </a:cubicBezTo>
                      <a:cubicBezTo>
                        <a:pt x="1610" y="370"/>
                        <a:pt x="1610" y="291"/>
                        <a:pt x="1571" y="174"/>
                      </a:cubicBezTo>
                      <a:cubicBezTo>
                        <a:pt x="1532" y="95"/>
                        <a:pt x="1453" y="56"/>
                        <a:pt x="1335" y="17"/>
                      </a:cubicBezTo>
                      <a:cubicBezTo>
                        <a:pt x="1312" y="5"/>
                        <a:pt x="1286" y="0"/>
                        <a:pt x="1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3;p16"/>
                <p:cNvSpPr/>
                <p:nvPr/>
              </p:nvSpPr>
              <p:spPr>
                <a:xfrm>
                  <a:off x="5285879" y="2710701"/>
                  <a:ext cx="23032" cy="36166"/>
                </a:xfrm>
                <a:custGeom>
                  <a:avLst/>
                  <a:gdLst/>
                  <a:ahLst/>
                  <a:cxnLst/>
                  <a:rect l="l" t="t" r="r" b="b"/>
                  <a:pathLst>
                    <a:path w="1217" h="1911" extrusionOk="0">
                      <a:moveTo>
                        <a:pt x="735" y="0"/>
                      </a:moveTo>
                      <a:cubicBezTo>
                        <a:pt x="577" y="0"/>
                        <a:pt x="425" y="94"/>
                        <a:pt x="393" y="316"/>
                      </a:cubicBezTo>
                      <a:cubicBezTo>
                        <a:pt x="275" y="669"/>
                        <a:pt x="158" y="1062"/>
                        <a:pt x="40" y="1454"/>
                      </a:cubicBezTo>
                      <a:cubicBezTo>
                        <a:pt x="1" y="1650"/>
                        <a:pt x="118" y="1847"/>
                        <a:pt x="315" y="1886"/>
                      </a:cubicBezTo>
                      <a:cubicBezTo>
                        <a:pt x="356" y="1903"/>
                        <a:pt x="398" y="1911"/>
                        <a:pt x="439" y="1911"/>
                      </a:cubicBezTo>
                      <a:cubicBezTo>
                        <a:pt x="589" y="1911"/>
                        <a:pt x="724" y="1805"/>
                        <a:pt x="786" y="1650"/>
                      </a:cubicBezTo>
                      <a:lnTo>
                        <a:pt x="1100" y="512"/>
                      </a:lnTo>
                      <a:cubicBezTo>
                        <a:pt x="1217" y="207"/>
                        <a:pt x="970" y="0"/>
                        <a:pt x="7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4;p16"/>
                <p:cNvSpPr/>
                <p:nvPr/>
              </p:nvSpPr>
              <p:spPr>
                <a:xfrm>
                  <a:off x="5369830" y="2714448"/>
                  <a:ext cx="14137" cy="38645"/>
                </a:xfrm>
                <a:custGeom>
                  <a:avLst/>
                  <a:gdLst/>
                  <a:ahLst/>
                  <a:cxnLst/>
                  <a:rect l="l" t="t" r="r" b="b"/>
                  <a:pathLst>
                    <a:path w="747" h="2042" extrusionOk="0">
                      <a:moveTo>
                        <a:pt x="393" y="0"/>
                      </a:moveTo>
                      <a:cubicBezTo>
                        <a:pt x="197" y="0"/>
                        <a:pt x="0" y="157"/>
                        <a:pt x="0" y="353"/>
                      </a:cubicBezTo>
                      <a:lnTo>
                        <a:pt x="0" y="1688"/>
                      </a:lnTo>
                      <a:cubicBezTo>
                        <a:pt x="0" y="1924"/>
                        <a:pt x="187" y="2041"/>
                        <a:pt x="373" y="2041"/>
                      </a:cubicBezTo>
                      <a:cubicBezTo>
                        <a:pt x="560" y="2041"/>
                        <a:pt x="746" y="1924"/>
                        <a:pt x="746" y="1688"/>
                      </a:cubicBezTo>
                      <a:lnTo>
                        <a:pt x="746" y="353"/>
                      </a:lnTo>
                      <a:cubicBezTo>
                        <a:pt x="746" y="157"/>
                        <a:pt x="589" y="0"/>
                        <a:pt x="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5;p16"/>
                <p:cNvSpPr/>
                <p:nvPr/>
              </p:nvSpPr>
              <p:spPr>
                <a:xfrm>
                  <a:off x="5447101" y="2692589"/>
                  <a:ext cx="23789" cy="29599"/>
                </a:xfrm>
                <a:custGeom>
                  <a:avLst/>
                  <a:gdLst/>
                  <a:ahLst/>
                  <a:cxnLst/>
                  <a:rect l="l" t="t" r="r" b="b"/>
                  <a:pathLst>
                    <a:path w="1257" h="1564" extrusionOk="0">
                      <a:moveTo>
                        <a:pt x="352" y="0"/>
                      </a:moveTo>
                      <a:cubicBezTo>
                        <a:pt x="324" y="0"/>
                        <a:pt x="298" y="5"/>
                        <a:pt x="275" y="17"/>
                      </a:cubicBezTo>
                      <a:cubicBezTo>
                        <a:pt x="196" y="56"/>
                        <a:pt x="118" y="95"/>
                        <a:pt x="39" y="174"/>
                      </a:cubicBezTo>
                      <a:cubicBezTo>
                        <a:pt x="0" y="252"/>
                        <a:pt x="0" y="370"/>
                        <a:pt x="39" y="448"/>
                      </a:cubicBezTo>
                      <a:cubicBezTo>
                        <a:pt x="39" y="566"/>
                        <a:pt x="118" y="645"/>
                        <a:pt x="196" y="684"/>
                      </a:cubicBezTo>
                      <a:lnTo>
                        <a:pt x="236" y="723"/>
                      </a:lnTo>
                      <a:lnTo>
                        <a:pt x="157" y="684"/>
                      </a:lnTo>
                      <a:lnTo>
                        <a:pt x="157" y="684"/>
                      </a:lnTo>
                      <a:cubicBezTo>
                        <a:pt x="236" y="723"/>
                        <a:pt x="314" y="802"/>
                        <a:pt x="353" y="880"/>
                      </a:cubicBezTo>
                      <a:lnTo>
                        <a:pt x="314" y="802"/>
                      </a:lnTo>
                      <a:lnTo>
                        <a:pt x="314" y="802"/>
                      </a:lnTo>
                      <a:cubicBezTo>
                        <a:pt x="393" y="880"/>
                        <a:pt x="432" y="998"/>
                        <a:pt x="471" y="1077"/>
                      </a:cubicBezTo>
                      <a:lnTo>
                        <a:pt x="432" y="998"/>
                      </a:lnTo>
                      <a:lnTo>
                        <a:pt x="432" y="998"/>
                      </a:lnTo>
                      <a:cubicBezTo>
                        <a:pt x="471" y="1077"/>
                        <a:pt x="510" y="1194"/>
                        <a:pt x="510" y="1273"/>
                      </a:cubicBezTo>
                      <a:cubicBezTo>
                        <a:pt x="550" y="1391"/>
                        <a:pt x="589" y="1469"/>
                        <a:pt x="667" y="1508"/>
                      </a:cubicBezTo>
                      <a:cubicBezTo>
                        <a:pt x="751" y="1536"/>
                        <a:pt x="814" y="1564"/>
                        <a:pt x="886" y="1564"/>
                      </a:cubicBezTo>
                      <a:cubicBezTo>
                        <a:pt x="916" y="1564"/>
                        <a:pt x="947" y="1559"/>
                        <a:pt x="982" y="1548"/>
                      </a:cubicBezTo>
                      <a:cubicBezTo>
                        <a:pt x="1060" y="1508"/>
                        <a:pt x="1139" y="1469"/>
                        <a:pt x="1178" y="1391"/>
                      </a:cubicBezTo>
                      <a:lnTo>
                        <a:pt x="1217" y="1273"/>
                      </a:lnTo>
                      <a:cubicBezTo>
                        <a:pt x="1256" y="1234"/>
                        <a:pt x="1256" y="1155"/>
                        <a:pt x="1217" y="1077"/>
                      </a:cubicBezTo>
                      <a:cubicBezTo>
                        <a:pt x="1178" y="880"/>
                        <a:pt x="1139" y="723"/>
                        <a:pt x="1021" y="527"/>
                      </a:cubicBezTo>
                      <a:cubicBezTo>
                        <a:pt x="903" y="331"/>
                        <a:pt x="746" y="174"/>
                        <a:pt x="550" y="56"/>
                      </a:cubicBezTo>
                      <a:cubicBezTo>
                        <a:pt x="494" y="28"/>
                        <a:pt x="419" y="0"/>
                        <a:pt x="35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86;p16"/>
                <p:cNvSpPr/>
                <p:nvPr/>
              </p:nvSpPr>
              <p:spPr>
                <a:xfrm>
                  <a:off x="5508759" y="2649668"/>
                  <a:ext cx="36412" cy="19966"/>
                </a:xfrm>
                <a:custGeom>
                  <a:avLst/>
                  <a:gdLst/>
                  <a:ahLst/>
                  <a:cxnLst/>
                  <a:rect l="l" t="t" r="r" b="b"/>
                  <a:pathLst>
                    <a:path w="1924" h="1055" extrusionOk="0">
                      <a:moveTo>
                        <a:pt x="569" y="0"/>
                      </a:moveTo>
                      <a:cubicBezTo>
                        <a:pt x="511" y="0"/>
                        <a:pt x="452" y="3"/>
                        <a:pt x="393" y="8"/>
                      </a:cubicBezTo>
                      <a:cubicBezTo>
                        <a:pt x="275" y="8"/>
                        <a:pt x="197" y="47"/>
                        <a:pt x="118" y="86"/>
                      </a:cubicBezTo>
                      <a:cubicBezTo>
                        <a:pt x="40" y="165"/>
                        <a:pt x="0" y="283"/>
                        <a:pt x="0" y="361"/>
                      </a:cubicBezTo>
                      <a:cubicBezTo>
                        <a:pt x="0" y="440"/>
                        <a:pt x="40" y="557"/>
                        <a:pt x="118" y="636"/>
                      </a:cubicBezTo>
                      <a:cubicBezTo>
                        <a:pt x="197" y="675"/>
                        <a:pt x="275" y="714"/>
                        <a:pt x="393" y="714"/>
                      </a:cubicBezTo>
                      <a:lnTo>
                        <a:pt x="668" y="714"/>
                      </a:lnTo>
                      <a:cubicBezTo>
                        <a:pt x="791" y="745"/>
                        <a:pt x="890" y="776"/>
                        <a:pt x="1004" y="807"/>
                      </a:cubicBezTo>
                      <a:lnTo>
                        <a:pt x="1004" y="807"/>
                      </a:lnTo>
                      <a:cubicBezTo>
                        <a:pt x="1114" y="876"/>
                        <a:pt x="1225" y="915"/>
                        <a:pt x="1335" y="989"/>
                      </a:cubicBezTo>
                      <a:cubicBezTo>
                        <a:pt x="1381" y="1035"/>
                        <a:pt x="1441" y="1054"/>
                        <a:pt x="1498" y="1054"/>
                      </a:cubicBezTo>
                      <a:cubicBezTo>
                        <a:pt x="1538" y="1054"/>
                        <a:pt x="1577" y="1045"/>
                        <a:pt x="1610" y="1028"/>
                      </a:cubicBezTo>
                      <a:cubicBezTo>
                        <a:pt x="1728" y="1028"/>
                        <a:pt x="1806" y="950"/>
                        <a:pt x="1845" y="871"/>
                      </a:cubicBezTo>
                      <a:cubicBezTo>
                        <a:pt x="1885" y="793"/>
                        <a:pt x="1924" y="675"/>
                        <a:pt x="1885" y="597"/>
                      </a:cubicBezTo>
                      <a:cubicBezTo>
                        <a:pt x="1845" y="479"/>
                        <a:pt x="1806" y="400"/>
                        <a:pt x="1728" y="361"/>
                      </a:cubicBezTo>
                      <a:cubicBezTo>
                        <a:pt x="1384" y="121"/>
                        <a:pt x="981" y="0"/>
                        <a:pt x="5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87;p16"/>
                <p:cNvSpPr/>
                <p:nvPr/>
              </p:nvSpPr>
              <p:spPr>
                <a:xfrm>
                  <a:off x="5574883" y="2600027"/>
                  <a:ext cx="34936" cy="14137"/>
                </a:xfrm>
                <a:custGeom>
                  <a:avLst/>
                  <a:gdLst/>
                  <a:ahLst/>
                  <a:cxnLst/>
                  <a:rect l="l" t="t" r="r" b="b"/>
                  <a:pathLst>
                    <a:path w="1846" h="747" extrusionOk="0">
                      <a:moveTo>
                        <a:pt x="471" y="1"/>
                      </a:moveTo>
                      <a:cubicBezTo>
                        <a:pt x="0" y="1"/>
                        <a:pt x="0" y="746"/>
                        <a:pt x="471" y="746"/>
                      </a:cubicBezTo>
                      <a:lnTo>
                        <a:pt x="1453" y="746"/>
                      </a:lnTo>
                      <a:cubicBezTo>
                        <a:pt x="1649" y="746"/>
                        <a:pt x="1806" y="589"/>
                        <a:pt x="1845" y="354"/>
                      </a:cubicBezTo>
                      <a:cubicBezTo>
                        <a:pt x="1806" y="158"/>
                        <a:pt x="1649" y="1"/>
                        <a:pt x="14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88;p16"/>
                <p:cNvSpPr/>
                <p:nvPr/>
              </p:nvSpPr>
              <p:spPr>
                <a:xfrm>
                  <a:off x="4967579" y="3036002"/>
                  <a:ext cx="44493" cy="96839"/>
                </a:xfrm>
                <a:custGeom>
                  <a:avLst/>
                  <a:gdLst/>
                  <a:ahLst/>
                  <a:cxnLst/>
                  <a:rect l="l" t="t" r="r" b="b"/>
                  <a:pathLst>
                    <a:path w="2351" h="5117" extrusionOk="0">
                      <a:moveTo>
                        <a:pt x="450" y="1"/>
                      </a:moveTo>
                      <a:cubicBezTo>
                        <a:pt x="225" y="1"/>
                        <a:pt x="1" y="176"/>
                        <a:pt x="96" y="439"/>
                      </a:cubicBezTo>
                      <a:lnTo>
                        <a:pt x="1549" y="4875"/>
                      </a:lnTo>
                      <a:cubicBezTo>
                        <a:pt x="1610" y="5044"/>
                        <a:pt x="1756" y="5117"/>
                        <a:pt x="1901" y="5117"/>
                      </a:cubicBezTo>
                      <a:cubicBezTo>
                        <a:pt x="2127" y="5117"/>
                        <a:pt x="2351" y="4941"/>
                        <a:pt x="2255" y="4678"/>
                      </a:cubicBezTo>
                      <a:lnTo>
                        <a:pt x="803" y="243"/>
                      </a:lnTo>
                      <a:cubicBezTo>
                        <a:pt x="741" y="73"/>
                        <a:pt x="596" y="1"/>
                        <a:pt x="4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89;p16"/>
                <p:cNvSpPr/>
                <p:nvPr/>
              </p:nvSpPr>
              <p:spPr>
                <a:xfrm>
                  <a:off x="5299997" y="3072528"/>
                  <a:ext cx="18584" cy="14137"/>
                </a:xfrm>
                <a:custGeom>
                  <a:avLst/>
                  <a:gdLst/>
                  <a:ahLst/>
                  <a:cxnLst/>
                  <a:rect l="l" t="t" r="r" b="b"/>
                  <a:pathLst>
                    <a:path w="982" h="747" extrusionOk="0">
                      <a:moveTo>
                        <a:pt x="471" y="1"/>
                      </a:moveTo>
                      <a:cubicBezTo>
                        <a:pt x="0" y="1"/>
                        <a:pt x="0" y="746"/>
                        <a:pt x="471" y="746"/>
                      </a:cubicBezTo>
                      <a:cubicBezTo>
                        <a:pt x="982" y="746"/>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0;p16"/>
                <p:cNvSpPr/>
                <p:nvPr/>
              </p:nvSpPr>
              <p:spPr>
                <a:xfrm>
                  <a:off x="5559894" y="3038520"/>
                  <a:ext cx="58213" cy="88512"/>
                </a:xfrm>
                <a:custGeom>
                  <a:avLst/>
                  <a:gdLst/>
                  <a:ahLst/>
                  <a:cxnLst/>
                  <a:rect l="l" t="t" r="r" b="b"/>
                  <a:pathLst>
                    <a:path w="3076" h="4677" extrusionOk="0">
                      <a:moveTo>
                        <a:pt x="2558" y="1"/>
                      </a:moveTo>
                      <a:cubicBezTo>
                        <a:pt x="2449" y="1"/>
                        <a:pt x="2344" y="56"/>
                        <a:pt x="2284" y="188"/>
                      </a:cubicBezTo>
                      <a:cubicBezTo>
                        <a:pt x="1577" y="1483"/>
                        <a:pt x="871" y="2818"/>
                        <a:pt x="164" y="4114"/>
                      </a:cubicBezTo>
                      <a:cubicBezTo>
                        <a:pt x="0" y="4414"/>
                        <a:pt x="254" y="4676"/>
                        <a:pt x="503" y="4676"/>
                      </a:cubicBezTo>
                      <a:cubicBezTo>
                        <a:pt x="612" y="4676"/>
                        <a:pt x="720" y="4626"/>
                        <a:pt x="792" y="4506"/>
                      </a:cubicBezTo>
                      <a:lnTo>
                        <a:pt x="2912" y="581"/>
                      </a:lnTo>
                      <a:cubicBezTo>
                        <a:pt x="3075" y="281"/>
                        <a:pt x="2805" y="1"/>
                        <a:pt x="2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1;p16"/>
                <p:cNvSpPr/>
                <p:nvPr/>
              </p:nvSpPr>
              <p:spPr>
                <a:xfrm>
                  <a:off x="4322313" y="2394880"/>
                  <a:ext cx="224375" cy="164610"/>
                </a:xfrm>
                <a:custGeom>
                  <a:avLst/>
                  <a:gdLst/>
                  <a:ahLst/>
                  <a:cxnLst/>
                  <a:rect l="l" t="t" r="r" b="b"/>
                  <a:pathLst>
                    <a:path w="11856" h="8698" extrusionOk="0">
                      <a:moveTo>
                        <a:pt x="1637" y="1"/>
                      </a:moveTo>
                      <a:cubicBezTo>
                        <a:pt x="1471" y="1"/>
                        <a:pt x="1298" y="60"/>
                        <a:pt x="1139" y="202"/>
                      </a:cubicBezTo>
                      <a:cubicBezTo>
                        <a:pt x="432" y="712"/>
                        <a:pt x="39" y="1537"/>
                        <a:pt x="0" y="2400"/>
                      </a:cubicBezTo>
                      <a:cubicBezTo>
                        <a:pt x="39" y="3264"/>
                        <a:pt x="550" y="3971"/>
                        <a:pt x="1296" y="4285"/>
                      </a:cubicBezTo>
                      <a:cubicBezTo>
                        <a:pt x="1508" y="4355"/>
                        <a:pt x="1723" y="4391"/>
                        <a:pt x="1935" y="4391"/>
                      </a:cubicBezTo>
                      <a:cubicBezTo>
                        <a:pt x="2429" y="4391"/>
                        <a:pt x="2901" y="4198"/>
                        <a:pt x="3258" y="3814"/>
                      </a:cubicBezTo>
                      <a:cubicBezTo>
                        <a:pt x="3690" y="3460"/>
                        <a:pt x="3965" y="2832"/>
                        <a:pt x="4436" y="2479"/>
                      </a:cubicBezTo>
                      <a:cubicBezTo>
                        <a:pt x="4530" y="2417"/>
                        <a:pt x="4614" y="2390"/>
                        <a:pt x="4687" y="2390"/>
                      </a:cubicBezTo>
                      <a:cubicBezTo>
                        <a:pt x="4982" y="2390"/>
                        <a:pt x="5096" y="2824"/>
                        <a:pt x="4907" y="3107"/>
                      </a:cubicBezTo>
                      <a:cubicBezTo>
                        <a:pt x="4515" y="3814"/>
                        <a:pt x="4004" y="4403"/>
                        <a:pt x="4318" y="5266"/>
                      </a:cubicBezTo>
                      <a:cubicBezTo>
                        <a:pt x="4632" y="6012"/>
                        <a:pt x="5300" y="6444"/>
                        <a:pt x="6085" y="6444"/>
                      </a:cubicBezTo>
                      <a:cubicBezTo>
                        <a:pt x="6988" y="6405"/>
                        <a:pt x="7380" y="5619"/>
                        <a:pt x="7969" y="5070"/>
                      </a:cubicBezTo>
                      <a:cubicBezTo>
                        <a:pt x="8272" y="4767"/>
                        <a:pt x="8636" y="4579"/>
                        <a:pt x="8973" y="4579"/>
                      </a:cubicBezTo>
                      <a:cubicBezTo>
                        <a:pt x="9291" y="4579"/>
                        <a:pt x="9584" y="4748"/>
                        <a:pt x="9775" y="5148"/>
                      </a:cubicBezTo>
                      <a:cubicBezTo>
                        <a:pt x="10128" y="5973"/>
                        <a:pt x="9539" y="6876"/>
                        <a:pt x="8951" y="7425"/>
                      </a:cubicBezTo>
                      <a:cubicBezTo>
                        <a:pt x="8402" y="7943"/>
                        <a:pt x="8918" y="8697"/>
                        <a:pt x="9488" y="8697"/>
                      </a:cubicBezTo>
                      <a:cubicBezTo>
                        <a:pt x="9653" y="8697"/>
                        <a:pt x="9822" y="8635"/>
                        <a:pt x="9971" y="8485"/>
                      </a:cubicBezTo>
                      <a:cubicBezTo>
                        <a:pt x="11188" y="7307"/>
                        <a:pt x="11856" y="5423"/>
                        <a:pt x="10717" y="3971"/>
                      </a:cubicBezTo>
                      <a:cubicBezTo>
                        <a:pt x="10243" y="3386"/>
                        <a:pt x="9635" y="3138"/>
                        <a:pt x="9012" y="3138"/>
                      </a:cubicBezTo>
                      <a:cubicBezTo>
                        <a:pt x="8086" y="3138"/>
                        <a:pt x="7126" y="3684"/>
                        <a:pt x="6517" y="4481"/>
                      </a:cubicBezTo>
                      <a:cubicBezTo>
                        <a:pt x="6399" y="4638"/>
                        <a:pt x="6163" y="4952"/>
                        <a:pt x="5967" y="4952"/>
                      </a:cubicBezTo>
                      <a:cubicBezTo>
                        <a:pt x="5771" y="4952"/>
                        <a:pt x="5614" y="4717"/>
                        <a:pt x="5692" y="4520"/>
                      </a:cubicBezTo>
                      <a:cubicBezTo>
                        <a:pt x="5810" y="4206"/>
                        <a:pt x="6124" y="3971"/>
                        <a:pt x="6281" y="3657"/>
                      </a:cubicBezTo>
                      <a:cubicBezTo>
                        <a:pt x="6477" y="3264"/>
                        <a:pt x="6517" y="2832"/>
                        <a:pt x="6438" y="2400"/>
                      </a:cubicBezTo>
                      <a:cubicBezTo>
                        <a:pt x="6242" y="1655"/>
                        <a:pt x="5614" y="1066"/>
                        <a:pt x="4868" y="948"/>
                      </a:cubicBezTo>
                      <a:cubicBezTo>
                        <a:pt x="4824" y="946"/>
                        <a:pt x="4779" y="944"/>
                        <a:pt x="4735" y="944"/>
                      </a:cubicBezTo>
                      <a:cubicBezTo>
                        <a:pt x="4079" y="944"/>
                        <a:pt x="3469" y="1218"/>
                        <a:pt x="3101" y="1733"/>
                      </a:cubicBezTo>
                      <a:cubicBezTo>
                        <a:pt x="2827" y="2008"/>
                        <a:pt x="2355" y="2950"/>
                        <a:pt x="1884" y="2950"/>
                      </a:cubicBezTo>
                      <a:cubicBezTo>
                        <a:pt x="1610" y="2950"/>
                        <a:pt x="1492" y="2557"/>
                        <a:pt x="1492" y="2322"/>
                      </a:cubicBezTo>
                      <a:cubicBezTo>
                        <a:pt x="1531" y="1890"/>
                        <a:pt x="1806" y="1498"/>
                        <a:pt x="2198" y="1223"/>
                      </a:cubicBezTo>
                      <a:cubicBezTo>
                        <a:pt x="2685" y="706"/>
                        <a:pt x="2206" y="1"/>
                        <a:pt x="163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2;p16"/>
                <p:cNvSpPr/>
                <p:nvPr/>
              </p:nvSpPr>
              <p:spPr>
                <a:xfrm>
                  <a:off x="4682626" y="2693006"/>
                  <a:ext cx="182494" cy="135124"/>
                </a:xfrm>
                <a:custGeom>
                  <a:avLst/>
                  <a:gdLst/>
                  <a:ahLst/>
                  <a:cxnLst/>
                  <a:rect l="l" t="t" r="r" b="b"/>
                  <a:pathLst>
                    <a:path w="9643" h="7140" extrusionOk="0">
                      <a:moveTo>
                        <a:pt x="6404" y="0"/>
                      </a:moveTo>
                      <a:cubicBezTo>
                        <a:pt x="6262" y="0"/>
                        <a:pt x="6117" y="11"/>
                        <a:pt x="5967" y="34"/>
                      </a:cubicBezTo>
                      <a:cubicBezTo>
                        <a:pt x="4005" y="309"/>
                        <a:pt x="3651" y="2389"/>
                        <a:pt x="4319" y="3959"/>
                      </a:cubicBezTo>
                      <a:cubicBezTo>
                        <a:pt x="4397" y="4156"/>
                        <a:pt x="4672" y="4548"/>
                        <a:pt x="4515" y="4745"/>
                      </a:cubicBezTo>
                      <a:cubicBezTo>
                        <a:pt x="4446" y="4837"/>
                        <a:pt x="4350" y="4875"/>
                        <a:pt x="4259" y="4875"/>
                      </a:cubicBezTo>
                      <a:cubicBezTo>
                        <a:pt x="4194" y="4875"/>
                        <a:pt x="4132" y="4856"/>
                        <a:pt x="4083" y="4823"/>
                      </a:cubicBezTo>
                      <a:cubicBezTo>
                        <a:pt x="3848" y="4627"/>
                        <a:pt x="3730" y="4156"/>
                        <a:pt x="3573" y="3920"/>
                      </a:cubicBezTo>
                      <a:cubicBezTo>
                        <a:pt x="3337" y="3567"/>
                        <a:pt x="3023" y="3292"/>
                        <a:pt x="2631" y="3174"/>
                      </a:cubicBezTo>
                      <a:cubicBezTo>
                        <a:pt x="2412" y="3101"/>
                        <a:pt x="2189" y="3066"/>
                        <a:pt x="1971" y="3066"/>
                      </a:cubicBezTo>
                      <a:cubicBezTo>
                        <a:pt x="1485" y="3066"/>
                        <a:pt x="1020" y="3242"/>
                        <a:pt x="668" y="3567"/>
                      </a:cubicBezTo>
                      <a:cubicBezTo>
                        <a:pt x="118" y="4116"/>
                        <a:pt x="0" y="4941"/>
                        <a:pt x="275" y="5647"/>
                      </a:cubicBezTo>
                      <a:cubicBezTo>
                        <a:pt x="354" y="5805"/>
                        <a:pt x="550" y="6119"/>
                        <a:pt x="668" y="6472"/>
                      </a:cubicBezTo>
                      <a:cubicBezTo>
                        <a:pt x="1217" y="6707"/>
                        <a:pt x="1767" y="6943"/>
                        <a:pt x="2317" y="7139"/>
                      </a:cubicBezTo>
                      <a:cubicBezTo>
                        <a:pt x="2317" y="6982"/>
                        <a:pt x="2317" y="6825"/>
                        <a:pt x="2277" y="6668"/>
                      </a:cubicBezTo>
                      <a:cubicBezTo>
                        <a:pt x="2160" y="6315"/>
                        <a:pt x="2042" y="6001"/>
                        <a:pt x="1885" y="5687"/>
                      </a:cubicBezTo>
                      <a:cubicBezTo>
                        <a:pt x="1728" y="5412"/>
                        <a:pt x="1610" y="5137"/>
                        <a:pt x="1610" y="4823"/>
                      </a:cubicBezTo>
                      <a:cubicBezTo>
                        <a:pt x="1610" y="4666"/>
                        <a:pt x="1728" y="4588"/>
                        <a:pt x="1845" y="4548"/>
                      </a:cubicBezTo>
                      <a:cubicBezTo>
                        <a:pt x="1885" y="4543"/>
                        <a:pt x="1922" y="4541"/>
                        <a:pt x="1956" y="4541"/>
                      </a:cubicBezTo>
                      <a:cubicBezTo>
                        <a:pt x="2189" y="4541"/>
                        <a:pt x="2292" y="4657"/>
                        <a:pt x="2395" y="4862"/>
                      </a:cubicBezTo>
                      <a:cubicBezTo>
                        <a:pt x="2827" y="5569"/>
                        <a:pt x="3141" y="6276"/>
                        <a:pt x="4083" y="6354"/>
                      </a:cubicBezTo>
                      <a:cubicBezTo>
                        <a:pt x="4116" y="6356"/>
                        <a:pt x="4148" y="6357"/>
                        <a:pt x="4180" y="6357"/>
                      </a:cubicBezTo>
                      <a:cubicBezTo>
                        <a:pt x="4854" y="6357"/>
                        <a:pt x="5513" y="5972"/>
                        <a:pt x="5850" y="5373"/>
                      </a:cubicBezTo>
                      <a:cubicBezTo>
                        <a:pt x="6321" y="4509"/>
                        <a:pt x="5693" y="3724"/>
                        <a:pt x="5496" y="2900"/>
                      </a:cubicBezTo>
                      <a:cubicBezTo>
                        <a:pt x="5310" y="2155"/>
                        <a:pt x="5619" y="1480"/>
                        <a:pt x="6388" y="1480"/>
                      </a:cubicBezTo>
                      <a:cubicBezTo>
                        <a:pt x="6430" y="1480"/>
                        <a:pt x="6473" y="1482"/>
                        <a:pt x="6517" y="1486"/>
                      </a:cubicBezTo>
                      <a:cubicBezTo>
                        <a:pt x="7381" y="1526"/>
                        <a:pt x="7852" y="2468"/>
                        <a:pt x="8087" y="3214"/>
                      </a:cubicBezTo>
                      <a:cubicBezTo>
                        <a:pt x="8196" y="3571"/>
                        <a:pt x="8477" y="3726"/>
                        <a:pt x="8763" y="3726"/>
                      </a:cubicBezTo>
                      <a:cubicBezTo>
                        <a:pt x="9198" y="3726"/>
                        <a:pt x="9643" y="3366"/>
                        <a:pt x="9500" y="2821"/>
                      </a:cubicBezTo>
                      <a:cubicBezTo>
                        <a:pt x="9068" y="1345"/>
                        <a:pt x="7975" y="0"/>
                        <a:pt x="640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3;p16"/>
                <p:cNvSpPr/>
                <p:nvPr/>
              </p:nvSpPr>
              <p:spPr>
                <a:xfrm>
                  <a:off x="5207870" y="2761931"/>
                  <a:ext cx="232550" cy="144379"/>
                </a:xfrm>
                <a:custGeom>
                  <a:avLst/>
                  <a:gdLst/>
                  <a:ahLst/>
                  <a:cxnLst/>
                  <a:rect l="l" t="t" r="r" b="b"/>
                  <a:pathLst>
                    <a:path w="12288" h="7629" extrusionOk="0">
                      <a:moveTo>
                        <a:pt x="1436" y="0"/>
                      </a:moveTo>
                      <a:cubicBezTo>
                        <a:pt x="1266" y="0"/>
                        <a:pt x="1092" y="71"/>
                        <a:pt x="943" y="239"/>
                      </a:cubicBezTo>
                      <a:cubicBezTo>
                        <a:pt x="315" y="789"/>
                        <a:pt x="1" y="1613"/>
                        <a:pt x="1" y="2477"/>
                      </a:cubicBezTo>
                      <a:cubicBezTo>
                        <a:pt x="79" y="3340"/>
                        <a:pt x="629" y="4047"/>
                        <a:pt x="1453" y="4322"/>
                      </a:cubicBezTo>
                      <a:cubicBezTo>
                        <a:pt x="1617" y="4367"/>
                        <a:pt x="1785" y="4389"/>
                        <a:pt x="1953" y="4389"/>
                      </a:cubicBezTo>
                      <a:cubicBezTo>
                        <a:pt x="2505" y="4389"/>
                        <a:pt x="3045" y="4146"/>
                        <a:pt x="3377" y="3694"/>
                      </a:cubicBezTo>
                      <a:cubicBezTo>
                        <a:pt x="3769" y="3262"/>
                        <a:pt x="3965" y="2673"/>
                        <a:pt x="4358" y="2241"/>
                      </a:cubicBezTo>
                      <a:cubicBezTo>
                        <a:pt x="4434" y="2089"/>
                        <a:pt x="4559" y="2027"/>
                        <a:pt x="4684" y="2027"/>
                      </a:cubicBezTo>
                      <a:cubicBezTo>
                        <a:pt x="4947" y="2027"/>
                        <a:pt x="5212" y="2302"/>
                        <a:pt x="5025" y="2594"/>
                      </a:cubicBezTo>
                      <a:cubicBezTo>
                        <a:pt x="4947" y="2987"/>
                        <a:pt x="4672" y="3301"/>
                        <a:pt x="4554" y="3654"/>
                      </a:cubicBezTo>
                      <a:cubicBezTo>
                        <a:pt x="4437" y="4047"/>
                        <a:pt x="4476" y="4479"/>
                        <a:pt x="4672" y="4871"/>
                      </a:cubicBezTo>
                      <a:cubicBezTo>
                        <a:pt x="4972" y="5470"/>
                        <a:pt x="5629" y="5855"/>
                        <a:pt x="6336" y="5855"/>
                      </a:cubicBezTo>
                      <a:cubicBezTo>
                        <a:pt x="6370" y="5855"/>
                        <a:pt x="6404" y="5854"/>
                        <a:pt x="6439" y="5853"/>
                      </a:cubicBezTo>
                      <a:cubicBezTo>
                        <a:pt x="7342" y="5774"/>
                        <a:pt x="7695" y="5028"/>
                        <a:pt x="8127" y="4361"/>
                      </a:cubicBezTo>
                      <a:cubicBezTo>
                        <a:pt x="8432" y="3928"/>
                        <a:pt x="8853" y="3578"/>
                        <a:pt x="9272" y="3578"/>
                      </a:cubicBezTo>
                      <a:cubicBezTo>
                        <a:pt x="9499" y="3578"/>
                        <a:pt x="9725" y="3681"/>
                        <a:pt x="9932" y="3929"/>
                      </a:cubicBezTo>
                      <a:cubicBezTo>
                        <a:pt x="10521" y="4596"/>
                        <a:pt x="10168" y="5696"/>
                        <a:pt x="9618" y="6363"/>
                      </a:cubicBezTo>
                      <a:cubicBezTo>
                        <a:pt x="9344" y="6677"/>
                        <a:pt x="9344" y="7109"/>
                        <a:pt x="9618" y="7423"/>
                      </a:cubicBezTo>
                      <a:cubicBezTo>
                        <a:pt x="9775" y="7560"/>
                        <a:pt x="9962" y="7629"/>
                        <a:pt x="10148" y="7629"/>
                      </a:cubicBezTo>
                      <a:cubicBezTo>
                        <a:pt x="10335" y="7629"/>
                        <a:pt x="10521" y="7560"/>
                        <a:pt x="10678" y="7423"/>
                      </a:cubicBezTo>
                      <a:cubicBezTo>
                        <a:pt x="11738" y="6088"/>
                        <a:pt x="12288" y="4086"/>
                        <a:pt x="10875" y="2791"/>
                      </a:cubicBezTo>
                      <a:cubicBezTo>
                        <a:pt x="10397" y="2326"/>
                        <a:pt x="9862" y="2128"/>
                        <a:pt x="9331" y="2128"/>
                      </a:cubicBezTo>
                      <a:cubicBezTo>
                        <a:pt x="8336" y="2128"/>
                        <a:pt x="7355" y="2825"/>
                        <a:pt x="6792" y="3772"/>
                      </a:cubicBezTo>
                      <a:cubicBezTo>
                        <a:pt x="6674" y="3929"/>
                        <a:pt x="6517" y="4361"/>
                        <a:pt x="6282" y="4400"/>
                      </a:cubicBezTo>
                      <a:cubicBezTo>
                        <a:pt x="6125" y="4400"/>
                        <a:pt x="5968" y="4282"/>
                        <a:pt x="5928" y="4125"/>
                      </a:cubicBezTo>
                      <a:cubicBezTo>
                        <a:pt x="5889" y="3851"/>
                        <a:pt x="6321" y="3301"/>
                        <a:pt x="6439" y="3065"/>
                      </a:cubicBezTo>
                      <a:cubicBezTo>
                        <a:pt x="6556" y="2673"/>
                        <a:pt x="6556" y="2241"/>
                        <a:pt x="6439" y="1848"/>
                      </a:cubicBezTo>
                      <a:cubicBezTo>
                        <a:pt x="6164" y="1103"/>
                        <a:pt x="5457" y="592"/>
                        <a:pt x="4672" y="514"/>
                      </a:cubicBezTo>
                      <a:cubicBezTo>
                        <a:pt x="3965" y="553"/>
                        <a:pt x="3377" y="946"/>
                        <a:pt x="3023" y="1534"/>
                      </a:cubicBezTo>
                      <a:cubicBezTo>
                        <a:pt x="2749" y="1888"/>
                        <a:pt x="2513" y="2712"/>
                        <a:pt x="2081" y="2869"/>
                      </a:cubicBezTo>
                      <a:cubicBezTo>
                        <a:pt x="2034" y="2896"/>
                        <a:pt x="1987" y="2908"/>
                        <a:pt x="1942" y="2908"/>
                      </a:cubicBezTo>
                      <a:cubicBezTo>
                        <a:pt x="1719" y="2908"/>
                        <a:pt x="1525" y="2626"/>
                        <a:pt x="1492" y="2398"/>
                      </a:cubicBezTo>
                      <a:cubicBezTo>
                        <a:pt x="1453" y="1966"/>
                        <a:pt x="1649" y="1534"/>
                        <a:pt x="1963" y="1260"/>
                      </a:cubicBezTo>
                      <a:cubicBezTo>
                        <a:pt x="2472" y="721"/>
                        <a:pt x="1978" y="0"/>
                        <a:pt x="143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4;p16"/>
                <p:cNvSpPr/>
                <p:nvPr/>
              </p:nvSpPr>
              <p:spPr>
                <a:xfrm>
                  <a:off x="4584348" y="2111933"/>
                  <a:ext cx="122804" cy="215461"/>
                </a:xfrm>
                <a:custGeom>
                  <a:avLst/>
                  <a:gdLst/>
                  <a:ahLst/>
                  <a:cxnLst/>
                  <a:rect l="l" t="t" r="r" b="b"/>
                  <a:pathLst>
                    <a:path w="6489" h="11385" extrusionOk="0">
                      <a:moveTo>
                        <a:pt x="4762" y="0"/>
                      </a:moveTo>
                      <a:cubicBezTo>
                        <a:pt x="4369" y="118"/>
                        <a:pt x="4055" y="314"/>
                        <a:pt x="3780" y="550"/>
                      </a:cubicBezTo>
                      <a:cubicBezTo>
                        <a:pt x="3152" y="1060"/>
                        <a:pt x="2877" y="1884"/>
                        <a:pt x="3034" y="2709"/>
                      </a:cubicBezTo>
                      <a:cubicBezTo>
                        <a:pt x="3231" y="3533"/>
                        <a:pt x="3741" y="4279"/>
                        <a:pt x="4487" y="4750"/>
                      </a:cubicBezTo>
                      <a:cubicBezTo>
                        <a:pt x="4644" y="4868"/>
                        <a:pt x="5036" y="5103"/>
                        <a:pt x="5036" y="5221"/>
                      </a:cubicBezTo>
                      <a:cubicBezTo>
                        <a:pt x="5036" y="5432"/>
                        <a:pt x="4879" y="5581"/>
                        <a:pt x="4704" y="5581"/>
                      </a:cubicBezTo>
                      <a:cubicBezTo>
                        <a:pt x="4684" y="5581"/>
                        <a:pt x="4664" y="5579"/>
                        <a:pt x="4644" y="5575"/>
                      </a:cubicBezTo>
                      <a:cubicBezTo>
                        <a:pt x="4330" y="5496"/>
                        <a:pt x="4016" y="5182"/>
                        <a:pt x="3741" y="5064"/>
                      </a:cubicBezTo>
                      <a:cubicBezTo>
                        <a:pt x="3496" y="4942"/>
                        <a:pt x="3235" y="4880"/>
                        <a:pt x="2968" y="4880"/>
                      </a:cubicBezTo>
                      <a:cubicBezTo>
                        <a:pt x="2809" y="4880"/>
                        <a:pt x="2647" y="4902"/>
                        <a:pt x="2485" y="4946"/>
                      </a:cubicBezTo>
                      <a:cubicBezTo>
                        <a:pt x="1739" y="5143"/>
                        <a:pt x="1150" y="5771"/>
                        <a:pt x="1071" y="6556"/>
                      </a:cubicBezTo>
                      <a:cubicBezTo>
                        <a:pt x="1032" y="7223"/>
                        <a:pt x="1346" y="7891"/>
                        <a:pt x="1896" y="8283"/>
                      </a:cubicBezTo>
                      <a:cubicBezTo>
                        <a:pt x="2210" y="8558"/>
                        <a:pt x="3152" y="8951"/>
                        <a:pt x="3191" y="9422"/>
                      </a:cubicBezTo>
                      <a:cubicBezTo>
                        <a:pt x="3231" y="9696"/>
                        <a:pt x="2877" y="9893"/>
                        <a:pt x="2642" y="9893"/>
                      </a:cubicBezTo>
                      <a:cubicBezTo>
                        <a:pt x="2171" y="9853"/>
                        <a:pt x="1778" y="9618"/>
                        <a:pt x="1503" y="9265"/>
                      </a:cubicBezTo>
                      <a:cubicBezTo>
                        <a:pt x="1357" y="9100"/>
                        <a:pt x="1190" y="9032"/>
                        <a:pt x="1027" y="9032"/>
                      </a:cubicBezTo>
                      <a:cubicBezTo>
                        <a:pt x="490" y="9032"/>
                        <a:pt x="1" y="9782"/>
                        <a:pt x="483" y="10325"/>
                      </a:cubicBezTo>
                      <a:cubicBezTo>
                        <a:pt x="1032" y="10992"/>
                        <a:pt x="1857" y="11384"/>
                        <a:pt x="2720" y="11384"/>
                      </a:cubicBezTo>
                      <a:cubicBezTo>
                        <a:pt x="3545" y="11306"/>
                        <a:pt x="4251" y="10756"/>
                        <a:pt x="4565" y="10011"/>
                      </a:cubicBezTo>
                      <a:cubicBezTo>
                        <a:pt x="4762" y="9304"/>
                        <a:pt x="4565" y="8558"/>
                        <a:pt x="4016" y="8087"/>
                      </a:cubicBezTo>
                      <a:cubicBezTo>
                        <a:pt x="3623" y="7655"/>
                        <a:pt x="2995" y="7420"/>
                        <a:pt x="2602" y="6949"/>
                      </a:cubicBezTo>
                      <a:cubicBezTo>
                        <a:pt x="2386" y="6639"/>
                        <a:pt x="2633" y="6378"/>
                        <a:pt x="2940" y="6378"/>
                      </a:cubicBezTo>
                      <a:cubicBezTo>
                        <a:pt x="3022" y="6378"/>
                        <a:pt x="3108" y="6397"/>
                        <a:pt x="3191" y="6438"/>
                      </a:cubicBezTo>
                      <a:cubicBezTo>
                        <a:pt x="3717" y="6701"/>
                        <a:pt x="4178" y="7051"/>
                        <a:pt x="4735" y="7051"/>
                      </a:cubicBezTo>
                      <a:cubicBezTo>
                        <a:pt x="4927" y="7051"/>
                        <a:pt x="5130" y="7010"/>
                        <a:pt x="5350" y="6909"/>
                      </a:cubicBezTo>
                      <a:cubicBezTo>
                        <a:pt x="6057" y="6595"/>
                        <a:pt x="6489" y="5889"/>
                        <a:pt x="6489" y="5143"/>
                      </a:cubicBezTo>
                      <a:cubicBezTo>
                        <a:pt x="6410" y="4201"/>
                        <a:pt x="5625" y="3847"/>
                        <a:pt x="4997" y="3298"/>
                      </a:cubicBezTo>
                      <a:cubicBezTo>
                        <a:pt x="4369" y="2748"/>
                        <a:pt x="4173" y="1963"/>
                        <a:pt x="4958" y="1492"/>
                      </a:cubicBezTo>
                      <a:cubicBezTo>
                        <a:pt x="5076" y="1413"/>
                        <a:pt x="5233" y="1374"/>
                        <a:pt x="5390" y="1374"/>
                      </a:cubicBezTo>
                      <a:cubicBezTo>
                        <a:pt x="5193" y="982"/>
                        <a:pt x="4997" y="550"/>
                        <a:pt x="4801" y="157"/>
                      </a:cubicBezTo>
                      <a:cubicBezTo>
                        <a:pt x="4801" y="118"/>
                        <a:pt x="4762" y="79"/>
                        <a:pt x="4762"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5;p16"/>
                <p:cNvSpPr/>
                <p:nvPr/>
              </p:nvSpPr>
              <p:spPr>
                <a:xfrm>
                  <a:off x="4830468" y="2497378"/>
                  <a:ext cx="158251" cy="109349"/>
                </a:xfrm>
                <a:custGeom>
                  <a:avLst/>
                  <a:gdLst/>
                  <a:ahLst/>
                  <a:cxnLst/>
                  <a:rect l="l" t="t" r="r" b="b"/>
                  <a:pathLst>
                    <a:path w="8362" h="5778" extrusionOk="0">
                      <a:moveTo>
                        <a:pt x="4167" y="1"/>
                      </a:moveTo>
                      <a:cubicBezTo>
                        <a:pt x="3786" y="1"/>
                        <a:pt x="3401" y="109"/>
                        <a:pt x="3062" y="321"/>
                      </a:cubicBezTo>
                      <a:cubicBezTo>
                        <a:pt x="2474" y="753"/>
                        <a:pt x="2199" y="1538"/>
                        <a:pt x="2356" y="2284"/>
                      </a:cubicBezTo>
                      <a:cubicBezTo>
                        <a:pt x="2434" y="2637"/>
                        <a:pt x="2552" y="2991"/>
                        <a:pt x="2670" y="3344"/>
                      </a:cubicBezTo>
                      <a:cubicBezTo>
                        <a:pt x="2748" y="3580"/>
                        <a:pt x="2905" y="3972"/>
                        <a:pt x="2748" y="4168"/>
                      </a:cubicBezTo>
                      <a:cubicBezTo>
                        <a:pt x="2645" y="4272"/>
                        <a:pt x="2508" y="4321"/>
                        <a:pt x="2374" y="4321"/>
                      </a:cubicBezTo>
                      <a:cubicBezTo>
                        <a:pt x="2253" y="4321"/>
                        <a:pt x="2134" y="4282"/>
                        <a:pt x="2042" y="4208"/>
                      </a:cubicBezTo>
                      <a:cubicBezTo>
                        <a:pt x="1728" y="3933"/>
                        <a:pt x="1531" y="3540"/>
                        <a:pt x="1531" y="3148"/>
                      </a:cubicBezTo>
                      <a:cubicBezTo>
                        <a:pt x="1492" y="2672"/>
                        <a:pt x="1092" y="2426"/>
                        <a:pt x="715" y="2426"/>
                      </a:cubicBezTo>
                      <a:cubicBezTo>
                        <a:pt x="347" y="2426"/>
                        <a:pt x="1" y="2662"/>
                        <a:pt x="40" y="3148"/>
                      </a:cubicBezTo>
                      <a:cubicBezTo>
                        <a:pt x="79" y="4011"/>
                        <a:pt x="471" y="4836"/>
                        <a:pt x="1178" y="5385"/>
                      </a:cubicBezTo>
                      <a:cubicBezTo>
                        <a:pt x="1530" y="5649"/>
                        <a:pt x="1955" y="5777"/>
                        <a:pt x="2385" y="5777"/>
                      </a:cubicBezTo>
                      <a:cubicBezTo>
                        <a:pt x="2724" y="5777"/>
                        <a:pt x="3065" y="5698"/>
                        <a:pt x="3376" y="5542"/>
                      </a:cubicBezTo>
                      <a:cubicBezTo>
                        <a:pt x="4044" y="5150"/>
                        <a:pt x="4397" y="4365"/>
                        <a:pt x="4240" y="3580"/>
                      </a:cubicBezTo>
                      <a:cubicBezTo>
                        <a:pt x="4201" y="3265"/>
                        <a:pt x="4122" y="2991"/>
                        <a:pt x="4044" y="2677"/>
                      </a:cubicBezTo>
                      <a:cubicBezTo>
                        <a:pt x="3887" y="2402"/>
                        <a:pt x="3808" y="2049"/>
                        <a:pt x="3808" y="1695"/>
                      </a:cubicBezTo>
                      <a:cubicBezTo>
                        <a:pt x="3808" y="1577"/>
                        <a:pt x="3926" y="1460"/>
                        <a:pt x="4083" y="1460"/>
                      </a:cubicBezTo>
                      <a:cubicBezTo>
                        <a:pt x="4132" y="1446"/>
                        <a:pt x="4177" y="1439"/>
                        <a:pt x="4218" y="1439"/>
                      </a:cubicBezTo>
                      <a:cubicBezTo>
                        <a:pt x="4411" y="1439"/>
                        <a:pt x="4529" y="1580"/>
                        <a:pt x="4593" y="1774"/>
                      </a:cubicBezTo>
                      <a:cubicBezTo>
                        <a:pt x="4907" y="2480"/>
                        <a:pt x="5143" y="3226"/>
                        <a:pt x="5967" y="3422"/>
                      </a:cubicBezTo>
                      <a:cubicBezTo>
                        <a:pt x="6129" y="3465"/>
                        <a:pt x="6292" y="3485"/>
                        <a:pt x="6452" y="3485"/>
                      </a:cubicBezTo>
                      <a:cubicBezTo>
                        <a:pt x="7036" y="3485"/>
                        <a:pt x="7592" y="3217"/>
                        <a:pt x="7930" y="2755"/>
                      </a:cubicBezTo>
                      <a:cubicBezTo>
                        <a:pt x="8362" y="2166"/>
                        <a:pt x="8205" y="1577"/>
                        <a:pt x="8048" y="989"/>
                      </a:cubicBezTo>
                      <a:cubicBezTo>
                        <a:pt x="7498" y="753"/>
                        <a:pt x="6949" y="478"/>
                        <a:pt x="6438" y="203"/>
                      </a:cubicBezTo>
                      <a:lnTo>
                        <a:pt x="6438" y="203"/>
                      </a:lnTo>
                      <a:cubicBezTo>
                        <a:pt x="6438" y="518"/>
                        <a:pt x="6517" y="832"/>
                        <a:pt x="6595" y="1185"/>
                      </a:cubicBezTo>
                      <a:cubicBezTo>
                        <a:pt x="6674" y="1420"/>
                        <a:pt x="6870" y="1813"/>
                        <a:pt x="6713" y="1970"/>
                      </a:cubicBezTo>
                      <a:cubicBezTo>
                        <a:pt x="6654" y="2029"/>
                        <a:pt x="6576" y="2058"/>
                        <a:pt x="6497" y="2058"/>
                      </a:cubicBezTo>
                      <a:cubicBezTo>
                        <a:pt x="6419" y="2058"/>
                        <a:pt x="6340" y="2029"/>
                        <a:pt x="6281" y="1970"/>
                      </a:cubicBezTo>
                      <a:cubicBezTo>
                        <a:pt x="6046" y="1774"/>
                        <a:pt x="6007" y="1263"/>
                        <a:pt x="5850" y="1028"/>
                      </a:cubicBezTo>
                      <a:cubicBezTo>
                        <a:pt x="5693" y="675"/>
                        <a:pt x="5418" y="400"/>
                        <a:pt x="5104" y="243"/>
                      </a:cubicBezTo>
                      <a:cubicBezTo>
                        <a:pt x="4814" y="80"/>
                        <a:pt x="4492" y="1"/>
                        <a:pt x="4167"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96;p16"/>
                <p:cNvSpPr/>
                <p:nvPr/>
              </p:nvSpPr>
              <p:spPr>
                <a:xfrm>
                  <a:off x="5013965" y="2957180"/>
                  <a:ext cx="226154" cy="158213"/>
                </a:xfrm>
                <a:custGeom>
                  <a:avLst/>
                  <a:gdLst/>
                  <a:ahLst/>
                  <a:cxnLst/>
                  <a:rect l="l" t="t" r="r" b="b"/>
                  <a:pathLst>
                    <a:path w="11950" h="8360" extrusionOk="0">
                      <a:moveTo>
                        <a:pt x="8806" y="0"/>
                      </a:moveTo>
                      <a:cubicBezTo>
                        <a:pt x="8725" y="0"/>
                        <a:pt x="8642" y="4"/>
                        <a:pt x="8559" y="11"/>
                      </a:cubicBezTo>
                      <a:cubicBezTo>
                        <a:pt x="6635" y="207"/>
                        <a:pt x="6085" y="2170"/>
                        <a:pt x="6596" y="3779"/>
                      </a:cubicBezTo>
                      <a:cubicBezTo>
                        <a:pt x="6674" y="3976"/>
                        <a:pt x="6831" y="4329"/>
                        <a:pt x="6674" y="4525"/>
                      </a:cubicBezTo>
                      <a:cubicBezTo>
                        <a:pt x="6609" y="4590"/>
                        <a:pt x="6533" y="4619"/>
                        <a:pt x="6451" y="4619"/>
                      </a:cubicBezTo>
                      <a:cubicBezTo>
                        <a:pt x="6384" y="4619"/>
                        <a:pt x="6313" y="4600"/>
                        <a:pt x="6242" y="4565"/>
                      </a:cubicBezTo>
                      <a:cubicBezTo>
                        <a:pt x="6046" y="4329"/>
                        <a:pt x="5968" y="3858"/>
                        <a:pt x="5850" y="3583"/>
                      </a:cubicBezTo>
                      <a:cubicBezTo>
                        <a:pt x="5693" y="3269"/>
                        <a:pt x="5418" y="2994"/>
                        <a:pt x="5104" y="2798"/>
                      </a:cubicBezTo>
                      <a:cubicBezTo>
                        <a:pt x="4797" y="2635"/>
                        <a:pt x="4473" y="2556"/>
                        <a:pt x="4151" y="2556"/>
                      </a:cubicBezTo>
                      <a:cubicBezTo>
                        <a:pt x="3775" y="2556"/>
                        <a:pt x="3401" y="2665"/>
                        <a:pt x="3063" y="2877"/>
                      </a:cubicBezTo>
                      <a:cubicBezTo>
                        <a:pt x="2474" y="3348"/>
                        <a:pt x="2199" y="4093"/>
                        <a:pt x="2356" y="4839"/>
                      </a:cubicBezTo>
                      <a:cubicBezTo>
                        <a:pt x="2435" y="5232"/>
                        <a:pt x="2552" y="5585"/>
                        <a:pt x="2670" y="5939"/>
                      </a:cubicBezTo>
                      <a:cubicBezTo>
                        <a:pt x="2749" y="6135"/>
                        <a:pt x="2906" y="6527"/>
                        <a:pt x="2749" y="6763"/>
                      </a:cubicBezTo>
                      <a:cubicBezTo>
                        <a:pt x="2670" y="6861"/>
                        <a:pt x="2543" y="6900"/>
                        <a:pt x="2410" y="6900"/>
                      </a:cubicBezTo>
                      <a:cubicBezTo>
                        <a:pt x="2278" y="6900"/>
                        <a:pt x="2140" y="6861"/>
                        <a:pt x="2042" y="6802"/>
                      </a:cubicBezTo>
                      <a:cubicBezTo>
                        <a:pt x="1728" y="6527"/>
                        <a:pt x="1532" y="6135"/>
                        <a:pt x="1532" y="5703"/>
                      </a:cubicBezTo>
                      <a:cubicBezTo>
                        <a:pt x="1492" y="5232"/>
                        <a:pt x="1100" y="4996"/>
                        <a:pt x="727" y="4996"/>
                      </a:cubicBezTo>
                      <a:cubicBezTo>
                        <a:pt x="354" y="4996"/>
                        <a:pt x="1" y="5232"/>
                        <a:pt x="40" y="5703"/>
                      </a:cubicBezTo>
                      <a:cubicBezTo>
                        <a:pt x="79" y="6606"/>
                        <a:pt x="472" y="7430"/>
                        <a:pt x="1178" y="7980"/>
                      </a:cubicBezTo>
                      <a:cubicBezTo>
                        <a:pt x="1539" y="8228"/>
                        <a:pt x="1978" y="8359"/>
                        <a:pt x="2420" y="8359"/>
                      </a:cubicBezTo>
                      <a:cubicBezTo>
                        <a:pt x="2747" y="8359"/>
                        <a:pt x="3076" y="8287"/>
                        <a:pt x="3377" y="8137"/>
                      </a:cubicBezTo>
                      <a:cubicBezTo>
                        <a:pt x="4044" y="7705"/>
                        <a:pt x="4397" y="6920"/>
                        <a:pt x="4240" y="6174"/>
                      </a:cubicBezTo>
                      <a:cubicBezTo>
                        <a:pt x="4201" y="5860"/>
                        <a:pt x="4123" y="5546"/>
                        <a:pt x="4005" y="5271"/>
                      </a:cubicBezTo>
                      <a:cubicBezTo>
                        <a:pt x="3887" y="4957"/>
                        <a:pt x="3809" y="4643"/>
                        <a:pt x="3809" y="4290"/>
                      </a:cubicBezTo>
                      <a:cubicBezTo>
                        <a:pt x="3809" y="4133"/>
                        <a:pt x="3926" y="4015"/>
                        <a:pt x="4083" y="4015"/>
                      </a:cubicBezTo>
                      <a:cubicBezTo>
                        <a:pt x="4112" y="4011"/>
                        <a:pt x="4139" y="4009"/>
                        <a:pt x="4165" y="4009"/>
                      </a:cubicBezTo>
                      <a:cubicBezTo>
                        <a:pt x="4390" y="4009"/>
                        <a:pt x="4523" y="4157"/>
                        <a:pt x="4594" y="4368"/>
                      </a:cubicBezTo>
                      <a:cubicBezTo>
                        <a:pt x="4908" y="5075"/>
                        <a:pt x="5143" y="5821"/>
                        <a:pt x="5968" y="6017"/>
                      </a:cubicBezTo>
                      <a:cubicBezTo>
                        <a:pt x="6129" y="6059"/>
                        <a:pt x="6290" y="6080"/>
                        <a:pt x="6448" y="6080"/>
                      </a:cubicBezTo>
                      <a:cubicBezTo>
                        <a:pt x="7023" y="6080"/>
                        <a:pt x="7561" y="5811"/>
                        <a:pt x="7930" y="5350"/>
                      </a:cubicBezTo>
                      <a:cubicBezTo>
                        <a:pt x="8480" y="4525"/>
                        <a:pt x="8048" y="3779"/>
                        <a:pt x="7891" y="2916"/>
                      </a:cubicBezTo>
                      <a:cubicBezTo>
                        <a:pt x="7748" y="2166"/>
                        <a:pt x="8028" y="1481"/>
                        <a:pt x="8758" y="1481"/>
                      </a:cubicBezTo>
                      <a:cubicBezTo>
                        <a:pt x="8831" y="1481"/>
                        <a:pt x="8908" y="1488"/>
                        <a:pt x="8990" y="1503"/>
                      </a:cubicBezTo>
                      <a:cubicBezTo>
                        <a:pt x="9893" y="1620"/>
                        <a:pt x="10286" y="2680"/>
                        <a:pt x="10443" y="3465"/>
                      </a:cubicBezTo>
                      <a:cubicBezTo>
                        <a:pt x="10506" y="3845"/>
                        <a:pt x="10774" y="4008"/>
                        <a:pt x="11060" y="4008"/>
                      </a:cubicBezTo>
                      <a:cubicBezTo>
                        <a:pt x="11484" y="4008"/>
                        <a:pt x="11950" y="3651"/>
                        <a:pt x="11856" y="3112"/>
                      </a:cubicBezTo>
                      <a:cubicBezTo>
                        <a:pt x="11594" y="1538"/>
                        <a:pt x="10509" y="0"/>
                        <a:pt x="880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97;p16"/>
                <p:cNvSpPr/>
                <p:nvPr/>
              </p:nvSpPr>
              <p:spPr>
                <a:xfrm>
                  <a:off x="5491669" y="2617665"/>
                  <a:ext cx="226892" cy="157702"/>
                </a:xfrm>
                <a:custGeom>
                  <a:avLst/>
                  <a:gdLst/>
                  <a:ahLst/>
                  <a:cxnLst/>
                  <a:rect l="l" t="t" r="r" b="b"/>
                  <a:pathLst>
                    <a:path w="11989" h="8333" extrusionOk="0">
                      <a:moveTo>
                        <a:pt x="8806" y="0"/>
                      </a:moveTo>
                      <a:cubicBezTo>
                        <a:pt x="8725" y="0"/>
                        <a:pt x="8642" y="4"/>
                        <a:pt x="8558" y="11"/>
                      </a:cubicBezTo>
                      <a:cubicBezTo>
                        <a:pt x="6635" y="207"/>
                        <a:pt x="6124" y="2170"/>
                        <a:pt x="6596" y="3779"/>
                      </a:cubicBezTo>
                      <a:cubicBezTo>
                        <a:pt x="6674" y="3976"/>
                        <a:pt x="6870" y="4329"/>
                        <a:pt x="6713" y="4525"/>
                      </a:cubicBezTo>
                      <a:cubicBezTo>
                        <a:pt x="6654" y="4584"/>
                        <a:pt x="6576" y="4613"/>
                        <a:pt x="6497" y="4613"/>
                      </a:cubicBezTo>
                      <a:cubicBezTo>
                        <a:pt x="6419" y="4613"/>
                        <a:pt x="6340" y="4584"/>
                        <a:pt x="6281" y="4525"/>
                      </a:cubicBezTo>
                      <a:cubicBezTo>
                        <a:pt x="6046" y="4329"/>
                        <a:pt x="6007" y="3858"/>
                        <a:pt x="5850" y="3583"/>
                      </a:cubicBezTo>
                      <a:cubicBezTo>
                        <a:pt x="5693" y="3230"/>
                        <a:pt x="5418" y="2955"/>
                        <a:pt x="5104" y="2798"/>
                      </a:cubicBezTo>
                      <a:cubicBezTo>
                        <a:pt x="4814" y="2635"/>
                        <a:pt x="4492" y="2556"/>
                        <a:pt x="4167" y="2556"/>
                      </a:cubicBezTo>
                      <a:cubicBezTo>
                        <a:pt x="3786" y="2556"/>
                        <a:pt x="3401" y="2665"/>
                        <a:pt x="3062" y="2876"/>
                      </a:cubicBezTo>
                      <a:cubicBezTo>
                        <a:pt x="2474" y="3308"/>
                        <a:pt x="2199" y="4093"/>
                        <a:pt x="2356" y="4839"/>
                      </a:cubicBezTo>
                      <a:cubicBezTo>
                        <a:pt x="2474" y="5193"/>
                        <a:pt x="2552" y="5546"/>
                        <a:pt x="2670" y="5899"/>
                      </a:cubicBezTo>
                      <a:cubicBezTo>
                        <a:pt x="2748" y="6135"/>
                        <a:pt x="2905" y="6527"/>
                        <a:pt x="2748" y="6724"/>
                      </a:cubicBezTo>
                      <a:cubicBezTo>
                        <a:pt x="2670" y="6822"/>
                        <a:pt x="2542" y="6861"/>
                        <a:pt x="2410" y="6861"/>
                      </a:cubicBezTo>
                      <a:cubicBezTo>
                        <a:pt x="2277" y="6861"/>
                        <a:pt x="2140" y="6822"/>
                        <a:pt x="2042" y="6763"/>
                      </a:cubicBezTo>
                      <a:cubicBezTo>
                        <a:pt x="1728" y="6488"/>
                        <a:pt x="1531" y="6095"/>
                        <a:pt x="1531" y="5664"/>
                      </a:cubicBezTo>
                      <a:cubicBezTo>
                        <a:pt x="1492" y="5207"/>
                        <a:pt x="1091" y="4972"/>
                        <a:pt x="715" y="4972"/>
                      </a:cubicBezTo>
                      <a:cubicBezTo>
                        <a:pt x="346" y="4972"/>
                        <a:pt x="1" y="5198"/>
                        <a:pt x="40" y="5664"/>
                      </a:cubicBezTo>
                      <a:cubicBezTo>
                        <a:pt x="79" y="6566"/>
                        <a:pt x="472" y="7391"/>
                        <a:pt x="1178" y="7940"/>
                      </a:cubicBezTo>
                      <a:cubicBezTo>
                        <a:pt x="1530" y="8204"/>
                        <a:pt x="1955" y="8333"/>
                        <a:pt x="2385" y="8333"/>
                      </a:cubicBezTo>
                      <a:cubicBezTo>
                        <a:pt x="2724" y="8333"/>
                        <a:pt x="3065" y="8253"/>
                        <a:pt x="3377" y="8097"/>
                      </a:cubicBezTo>
                      <a:cubicBezTo>
                        <a:pt x="4044" y="7705"/>
                        <a:pt x="4397" y="6920"/>
                        <a:pt x="4240" y="6135"/>
                      </a:cubicBezTo>
                      <a:cubicBezTo>
                        <a:pt x="4201" y="5821"/>
                        <a:pt x="4122" y="5546"/>
                        <a:pt x="4044" y="5271"/>
                      </a:cubicBezTo>
                      <a:cubicBezTo>
                        <a:pt x="3887" y="4957"/>
                        <a:pt x="3808" y="4604"/>
                        <a:pt x="3808" y="4290"/>
                      </a:cubicBezTo>
                      <a:cubicBezTo>
                        <a:pt x="3808" y="4133"/>
                        <a:pt x="3926" y="4015"/>
                        <a:pt x="4083" y="4015"/>
                      </a:cubicBezTo>
                      <a:cubicBezTo>
                        <a:pt x="4111" y="4011"/>
                        <a:pt x="4139" y="4009"/>
                        <a:pt x="4164" y="4009"/>
                      </a:cubicBezTo>
                      <a:cubicBezTo>
                        <a:pt x="4390" y="4009"/>
                        <a:pt x="4523" y="4157"/>
                        <a:pt x="4593" y="4368"/>
                      </a:cubicBezTo>
                      <a:cubicBezTo>
                        <a:pt x="4908" y="5036"/>
                        <a:pt x="5143" y="5781"/>
                        <a:pt x="5967" y="6017"/>
                      </a:cubicBezTo>
                      <a:cubicBezTo>
                        <a:pt x="6107" y="6046"/>
                        <a:pt x="6246" y="6060"/>
                        <a:pt x="6383" y="6060"/>
                      </a:cubicBezTo>
                      <a:cubicBezTo>
                        <a:pt x="6982" y="6060"/>
                        <a:pt x="7547" y="5789"/>
                        <a:pt x="7930" y="5310"/>
                      </a:cubicBezTo>
                      <a:cubicBezTo>
                        <a:pt x="8519" y="4525"/>
                        <a:pt x="8048" y="3740"/>
                        <a:pt x="7891" y="2916"/>
                      </a:cubicBezTo>
                      <a:cubicBezTo>
                        <a:pt x="7748" y="2130"/>
                        <a:pt x="8028" y="1442"/>
                        <a:pt x="8758" y="1442"/>
                      </a:cubicBezTo>
                      <a:cubicBezTo>
                        <a:pt x="8831" y="1442"/>
                        <a:pt x="8908" y="1449"/>
                        <a:pt x="8990" y="1463"/>
                      </a:cubicBezTo>
                      <a:cubicBezTo>
                        <a:pt x="9893" y="1620"/>
                        <a:pt x="10325" y="2641"/>
                        <a:pt x="10482" y="3465"/>
                      </a:cubicBezTo>
                      <a:cubicBezTo>
                        <a:pt x="10545" y="3845"/>
                        <a:pt x="10813" y="4008"/>
                        <a:pt x="11099" y="4008"/>
                      </a:cubicBezTo>
                      <a:cubicBezTo>
                        <a:pt x="11523" y="4008"/>
                        <a:pt x="11989" y="3651"/>
                        <a:pt x="11895" y="3112"/>
                      </a:cubicBezTo>
                      <a:cubicBezTo>
                        <a:pt x="11595" y="1538"/>
                        <a:pt x="10509" y="0"/>
                        <a:pt x="880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98;p16"/>
                <p:cNvSpPr/>
                <p:nvPr/>
              </p:nvSpPr>
              <p:spPr>
                <a:xfrm>
                  <a:off x="4611297" y="2416417"/>
                  <a:ext cx="139402" cy="224924"/>
                </a:xfrm>
                <a:custGeom>
                  <a:avLst/>
                  <a:gdLst/>
                  <a:ahLst/>
                  <a:cxnLst/>
                  <a:rect l="l" t="t" r="r" b="b"/>
                  <a:pathLst>
                    <a:path w="7366" h="11885" extrusionOk="0">
                      <a:moveTo>
                        <a:pt x="4374" y="1"/>
                      </a:moveTo>
                      <a:cubicBezTo>
                        <a:pt x="3523" y="1"/>
                        <a:pt x="2703" y="322"/>
                        <a:pt x="2121" y="1105"/>
                      </a:cubicBezTo>
                      <a:cubicBezTo>
                        <a:pt x="1021" y="2597"/>
                        <a:pt x="2081" y="4285"/>
                        <a:pt x="3534" y="5031"/>
                      </a:cubicBezTo>
                      <a:cubicBezTo>
                        <a:pt x="3730" y="5110"/>
                        <a:pt x="4123" y="5227"/>
                        <a:pt x="4201" y="5463"/>
                      </a:cubicBezTo>
                      <a:cubicBezTo>
                        <a:pt x="4201" y="5620"/>
                        <a:pt x="4123" y="5738"/>
                        <a:pt x="3966" y="5816"/>
                      </a:cubicBezTo>
                      <a:cubicBezTo>
                        <a:pt x="3935" y="5831"/>
                        <a:pt x="3900" y="5838"/>
                        <a:pt x="3861" y="5838"/>
                      </a:cubicBezTo>
                      <a:cubicBezTo>
                        <a:pt x="3602" y="5838"/>
                        <a:pt x="3189" y="5536"/>
                        <a:pt x="2984" y="5502"/>
                      </a:cubicBezTo>
                      <a:cubicBezTo>
                        <a:pt x="2788" y="5424"/>
                        <a:pt x="2592" y="5384"/>
                        <a:pt x="2395" y="5384"/>
                      </a:cubicBezTo>
                      <a:cubicBezTo>
                        <a:pt x="2199" y="5384"/>
                        <a:pt x="2003" y="5424"/>
                        <a:pt x="1807" y="5502"/>
                      </a:cubicBezTo>
                      <a:cubicBezTo>
                        <a:pt x="158" y="5973"/>
                        <a:pt x="1" y="8211"/>
                        <a:pt x="1571" y="8917"/>
                      </a:cubicBezTo>
                      <a:cubicBezTo>
                        <a:pt x="1964" y="9153"/>
                        <a:pt x="2827" y="9349"/>
                        <a:pt x="3063" y="9781"/>
                      </a:cubicBezTo>
                      <a:cubicBezTo>
                        <a:pt x="3181" y="10017"/>
                        <a:pt x="2945" y="10291"/>
                        <a:pt x="2709" y="10409"/>
                      </a:cubicBezTo>
                      <a:cubicBezTo>
                        <a:pt x="2623" y="10425"/>
                        <a:pt x="2535" y="10433"/>
                        <a:pt x="2447" y="10433"/>
                      </a:cubicBezTo>
                      <a:cubicBezTo>
                        <a:pt x="2096" y="10433"/>
                        <a:pt x="1744" y="10307"/>
                        <a:pt x="1493" y="10056"/>
                      </a:cubicBezTo>
                      <a:cubicBezTo>
                        <a:pt x="1336" y="9918"/>
                        <a:pt x="1149" y="9850"/>
                        <a:pt x="963" y="9850"/>
                      </a:cubicBezTo>
                      <a:cubicBezTo>
                        <a:pt x="776" y="9850"/>
                        <a:pt x="590" y="9918"/>
                        <a:pt x="433" y="10056"/>
                      </a:cubicBezTo>
                      <a:cubicBezTo>
                        <a:pt x="158" y="10331"/>
                        <a:pt x="158" y="10802"/>
                        <a:pt x="433" y="11116"/>
                      </a:cubicBezTo>
                      <a:cubicBezTo>
                        <a:pt x="988" y="11609"/>
                        <a:pt x="1689" y="11885"/>
                        <a:pt x="2421" y="11885"/>
                      </a:cubicBezTo>
                      <a:cubicBezTo>
                        <a:pt x="2620" y="11885"/>
                        <a:pt x="2822" y="11864"/>
                        <a:pt x="3024" y="11822"/>
                      </a:cubicBezTo>
                      <a:cubicBezTo>
                        <a:pt x="3769" y="11626"/>
                        <a:pt x="4358" y="11037"/>
                        <a:pt x="4515" y="10252"/>
                      </a:cubicBezTo>
                      <a:cubicBezTo>
                        <a:pt x="4633" y="9506"/>
                        <a:pt x="4319" y="8800"/>
                        <a:pt x="3691" y="8407"/>
                      </a:cubicBezTo>
                      <a:cubicBezTo>
                        <a:pt x="3220" y="8054"/>
                        <a:pt x="2631" y="7936"/>
                        <a:pt x="2160" y="7583"/>
                      </a:cubicBezTo>
                      <a:cubicBezTo>
                        <a:pt x="1787" y="7277"/>
                        <a:pt x="2088" y="6884"/>
                        <a:pt x="2480" y="6884"/>
                      </a:cubicBezTo>
                      <a:cubicBezTo>
                        <a:pt x="2542" y="6884"/>
                        <a:pt x="2606" y="6894"/>
                        <a:pt x="2670" y="6915"/>
                      </a:cubicBezTo>
                      <a:cubicBezTo>
                        <a:pt x="3129" y="7084"/>
                        <a:pt x="3573" y="7283"/>
                        <a:pt x="4020" y="7283"/>
                      </a:cubicBezTo>
                      <a:cubicBezTo>
                        <a:pt x="4300" y="7283"/>
                        <a:pt x="4582" y="7205"/>
                        <a:pt x="4869" y="6994"/>
                      </a:cubicBezTo>
                      <a:cubicBezTo>
                        <a:pt x="5497" y="6562"/>
                        <a:pt x="5771" y="5777"/>
                        <a:pt x="5614" y="5031"/>
                      </a:cubicBezTo>
                      <a:cubicBezTo>
                        <a:pt x="5379" y="4207"/>
                        <a:pt x="4633" y="3971"/>
                        <a:pt x="3966" y="3579"/>
                      </a:cubicBezTo>
                      <a:cubicBezTo>
                        <a:pt x="3259" y="3186"/>
                        <a:pt x="2788" y="2401"/>
                        <a:pt x="3455" y="1812"/>
                      </a:cubicBezTo>
                      <a:cubicBezTo>
                        <a:pt x="3713" y="1570"/>
                        <a:pt x="4040" y="1474"/>
                        <a:pt x="4385" y="1474"/>
                      </a:cubicBezTo>
                      <a:cubicBezTo>
                        <a:pt x="4936" y="1474"/>
                        <a:pt x="5533" y="1719"/>
                        <a:pt x="5968" y="2008"/>
                      </a:cubicBezTo>
                      <a:cubicBezTo>
                        <a:pt x="6107" y="2101"/>
                        <a:pt x="6244" y="2142"/>
                        <a:pt x="6370" y="2142"/>
                      </a:cubicBezTo>
                      <a:cubicBezTo>
                        <a:pt x="6989" y="2142"/>
                        <a:pt x="7366" y="1176"/>
                        <a:pt x="6714" y="752"/>
                      </a:cubicBezTo>
                      <a:cubicBezTo>
                        <a:pt x="6024" y="292"/>
                        <a:pt x="5185" y="1"/>
                        <a:pt x="4374"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99;p16"/>
                <p:cNvSpPr/>
                <p:nvPr/>
              </p:nvSpPr>
              <p:spPr>
                <a:xfrm>
                  <a:off x="4982757" y="2664183"/>
                  <a:ext cx="136525" cy="224564"/>
                </a:xfrm>
                <a:custGeom>
                  <a:avLst/>
                  <a:gdLst/>
                  <a:ahLst/>
                  <a:cxnLst/>
                  <a:rect l="l" t="t" r="r" b="b"/>
                  <a:pathLst>
                    <a:path w="7214" h="11866" extrusionOk="0">
                      <a:moveTo>
                        <a:pt x="4183" y="1"/>
                      </a:moveTo>
                      <a:cubicBezTo>
                        <a:pt x="3327" y="1"/>
                        <a:pt x="2507" y="322"/>
                        <a:pt x="1924" y="1086"/>
                      </a:cubicBezTo>
                      <a:cubicBezTo>
                        <a:pt x="825" y="2617"/>
                        <a:pt x="1964" y="4266"/>
                        <a:pt x="3377" y="5011"/>
                      </a:cubicBezTo>
                      <a:cubicBezTo>
                        <a:pt x="3573" y="5090"/>
                        <a:pt x="3966" y="5208"/>
                        <a:pt x="4044" y="5443"/>
                      </a:cubicBezTo>
                      <a:cubicBezTo>
                        <a:pt x="4044" y="5600"/>
                        <a:pt x="3966" y="5718"/>
                        <a:pt x="3848" y="5797"/>
                      </a:cubicBezTo>
                      <a:cubicBezTo>
                        <a:pt x="3812" y="5812"/>
                        <a:pt x="3773" y="5818"/>
                        <a:pt x="3731" y="5818"/>
                      </a:cubicBezTo>
                      <a:cubicBezTo>
                        <a:pt x="3446" y="5818"/>
                        <a:pt x="3037" y="5517"/>
                        <a:pt x="2867" y="5482"/>
                      </a:cubicBezTo>
                      <a:cubicBezTo>
                        <a:pt x="2670" y="5404"/>
                        <a:pt x="2464" y="5365"/>
                        <a:pt x="2258" y="5365"/>
                      </a:cubicBezTo>
                      <a:cubicBezTo>
                        <a:pt x="2052" y="5365"/>
                        <a:pt x="1846" y="5404"/>
                        <a:pt x="1650" y="5482"/>
                      </a:cubicBezTo>
                      <a:cubicBezTo>
                        <a:pt x="904" y="5718"/>
                        <a:pt x="354" y="6425"/>
                        <a:pt x="354" y="7249"/>
                      </a:cubicBezTo>
                      <a:cubicBezTo>
                        <a:pt x="394" y="7956"/>
                        <a:pt x="786" y="8584"/>
                        <a:pt x="1414" y="8898"/>
                      </a:cubicBezTo>
                      <a:cubicBezTo>
                        <a:pt x="1807" y="9133"/>
                        <a:pt x="2710" y="9330"/>
                        <a:pt x="2867" y="9761"/>
                      </a:cubicBezTo>
                      <a:cubicBezTo>
                        <a:pt x="2984" y="9997"/>
                        <a:pt x="2788" y="10272"/>
                        <a:pt x="2553" y="10389"/>
                      </a:cubicBezTo>
                      <a:cubicBezTo>
                        <a:pt x="2466" y="10405"/>
                        <a:pt x="2378" y="10413"/>
                        <a:pt x="2290" y="10413"/>
                      </a:cubicBezTo>
                      <a:cubicBezTo>
                        <a:pt x="1939" y="10413"/>
                        <a:pt x="1587" y="10287"/>
                        <a:pt x="1336" y="10036"/>
                      </a:cubicBezTo>
                      <a:cubicBezTo>
                        <a:pt x="1179" y="9899"/>
                        <a:pt x="992" y="9830"/>
                        <a:pt x="806" y="9830"/>
                      </a:cubicBezTo>
                      <a:cubicBezTo>
                        <a:pt x="619" y="9830"/>
                        <a:pt x="433" y="9899"/>
                        <a:pt x="276" y="10036"/>
                      </a:cubicBezTo>
                      <a:cubicBezTo>
                        <a:pt x="1" y="10311"/>
                        <a:pt x="1" y="10782"/>
                        <a:pt x="276" y="11096"/>
                      </a:cubicBezTo>
                      <a:cubicBezTo>
                        <a:pt x="831" y="11590"/>
                        <a:pt x="1532" y="11865"/>
                        <a:pt x="2264" y="11865"/>
                      </a:cubicBezTo>
                      <a:cubicBezTo>
                        <a:pt x="2463" y="11865"/>
                        <a:pt x="2665" y="11845"/>
                        <a:pt x="2867" y="11803"/>
                      </a:cubicBezTo>
                      <a:cubicBezTo>
                        <a:pt x="3613" y="11606"/>
                        <a:pt x="4162" y="10978"/>
                        <a:pt x="4319" y="10232"/>
                      </a:cubicBezTo>
                      <a:cubicBezTo>
                        <a:pt x="4476" y="9487"/>
                        <a:pt x="4123" y="8780"/>
                        <a:pt x="3534" y="8387"/>
                      </a:cubicBezTo>
                      <a:cubicBezTo>
                        <a:pt x="3024" y="8034"/>
                        <a:pt x="2435" y="7877"/>
                        <a:pt x="2003" y="7563"/>
                      </a:cubicBezTo>
                      <a:cubicBezTo>
                        <a:pt x="1596" y="7258"/>
                        <a:pt x="1892" y="6865"/>
                        <a:pt x="2284" y="6865"/>
                      </a:cubicBezTo>
                      <a:cubicBezTo>
                        <a:pt x="2346" y="6865"/>
                        <a:pt x="2410" y="6874"/>
                        <a:pt x="2474" y="6896"/>
                      </a:cubicBezTo>
                      <a:cubicBezTo>
                        <a:pt x="2930" y="7064"/>
                        <a:pt x="3386" y="7246"/>
                        <a:pt x="3833" y="7246"/>
                      </a:cubicBezTo>
                      <a:cubicBezTo>
                        <a:pt x="4117" y="7246"/>
                        <a:pt x="4398" y="7173"/>
                        <a:pt x="4672" y="6974"/>
                      </a:cubicBezTo>
                      <a:cubicBezTo>
                        <a:pt x="5301" y="6542"/>
                        <a:pt x="5575" y="5757"/>
                        <a:pt x="5418" y="5011"/>
                      </a:cubicBezTo>
                      <a:cubicBezTo>
                        <a:pt x="5183" y="4187"/>
                        <a:pt x="4437" y="3951"/>
                        <a:pt x="3770" y="3559"/>
                      </a:cubicBezTo>
                      <a:cubicBezTo>
                        <a:pt x="3102" y="3166"/>
                        <a:pt x="2592" y="2381"/>
                        <a:pt x="3298" y="1792"/>
                      </a:cubicBezTo>
                      <a:cubicBezTo>
                        <a:pt x="3546" y="1559"/>
                        <a:pt x="3854" y="1467"/>
                        <a:pt x="4180" y="1467"/>
                      </a:cubicBezTo>
                      <a:cubicBezTo>
                        <a:pt x="4733" y="1467"/>
                        <a:pt x="5342" y="1732"/>
                        <a:pt x="5811" y="2028"/>
                      </a:cubicBezTo>
                      <a:cubicBezTo>
                        <a:pt x="5939" y="2111"/>
                        <a:pt x="6066" y="2148"/>
                        <a:pt x="6186" y="2148"/>
                      </a:cubicBezTo>
                      <a:cubicBezTo>
                        <a:pt x="6799" y="2148"/>
                        <a:pt x="7214" y="1199"/>
                        <a:pt x="6557" y="772"/>
                      </a:cubicBezTo>
                      <a:cubicBezTo>
                        <a:pt x="5848" y="293"/>
                        <a:pt x="4999" y="1"/>
                        <a:pt x="4183"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000;p16"/>
                <p:cNvSpPr/>
                <p:nvPr/>
              </p:nvSpPr>
              <p:spPr>
                <a:xfrm>
                  <a:off x="4361677" y="2170411"/>
                  <a:ext cx="132078" cy="157002"/>
                </a:xfrm>
                <a:custGeom>
                  <a:avLst/>
                  <a:gdLst/>
                  <a:ahLst/>
                  <a:cxnLst/>
                  <a:rect l="l" t="t" r="r" b="b"/>
                  <a:pathLst>
                    <a:path w="6979" h="8296" extrusionOk="0">
                      <a:moveTo>
                        <a:pt x="3048" y="1"/>
                      </a:moveTo>
                      <a:cubicBezTo>
                        <a:pt x="2626" y="1"/>
                        <a:pt x="2183" y="109"/>
                        <a:pt x="1728" y="129"/>
                      </a:cubicBezTo>
                      <a:cubicBezTo>
                        <a:pt x="1649" y="149"/>
                        <a:pt x="1581" y="159"/>
                        <a:pt x="1512" y="159"/>
                      </a:cubicBezTo>
                      <a:cubicBezTo>
                        <a:pt x="1443" y="159"/>
                        <a:pt x="1375" y="149"/>
                        <a:pt x="1296" y="129"/>
                      </a:cubicBezTo>
                      <a:cubicBezTo>
                        <a:pt x="864" y="482"/>
                        <a:pt x="433" y="836"/>
                        <a:pt x="1" y="1228"/>
                      </a:cubicBezTo>
                      <a:cubicBezTo>
                        <a:pt x="493" y="1489"/>
                        <a:pt x="1048" y="1643"/>
                        <a:pt x="1605" y="1643"/>
                      </a:cubicBezTo>
                      <a:cubicBezTo>
                        <a:pt x="1804" y="1643"/>
                        <a:pt x="2003" y="1623"/>
                        <a:pt x="2199" y="1582"/>
                      </a:cubicBezTo>
                      <a:cubicBezTo>
                        <a:pt x="2365" y="1582"/>
                        <a:pt x="2668" y="1464"/>
                        <a:pt x="2915" y="1464"/>
                      </a:cubicBezTo>
                      <a:cubicBezTo>
                        <a:pt x="3018" y="1464"/>
                        <a:pt x="3111" y="1485"/>
                        <a:pt x="3180" y="1542"/>
                      </a:cubicBezTo>
                      <a:cubicBezTo>
                        <a:pt x="3259" y="1621"/>
                        <a:pt x="3298" y="1817"/>
                        <a:pt x="3220" y="1935"/>
                      </a:cubicBezTo>
                      <a:cubicBezTo>
                        <a:pt x="3102" y="2131"/>
                        <a:pt x="2513" y="2171"/>
                        <a:pt x="2278" y="2249"/>
                      </a:cubicBezTo>
                      <a:cubicBezTo>
                        <a:pt x="1924" y="2367"/>
                        <a:pt x="1571" y="2602"/>
                        <a:pt x="1296" y="2916"/>
                      </a:cubicBezTo>
                      <a:cubicBezTo>
                        <a:pt x="904" y="3544"/>
                        <a:pt x="825" y="4290"/>
                        <a:pt x="1139" y="4958"/>
                      </a:cubicBezTo>
                      <a:cubicBezTo>
                        <a:pt x="1475" y="5554"/>
                        <a:pt x="2093" y="5903"/>
                        <a:pt x="2794" y="5903"/>
                      </a:cubicBezTo>
                      <a:cubicBezTo>
                        <a:pt x="2831" y="5903"/>
                        <a:pt x="2868" y="5902"/>
                        <a:pt x="2906" y="5900"/>
                      </a:cubicBezTo>
                      <a:cubicBezTo>
                        <a:pt x="3298" y="5861"/>
                        <a:pt x="3691" y="5782"/>
                        <a:pt x="4083" y="5704"/>
                      </a:cubicBezTo>
                      <a:cubicBezTo>
                        <a:pt x="4230" y="5679"/>
                        <a:pt x="4438" y="5624"/>
                        <a:pt x="4621" y="5624"/>
                      </a:cubicBezTo>
                      <a:cubicBezTo>
                        <a:pt x="4732" y="5624"/>
                        <a:pt x="4834" y="5644"/>
                        <a:pt x="4908" y="5704"/>
                      </a:cubicBezTo>
                      <a:cubicBezTo>
                        <a:pt x="5104" y="5900"/>
                        <a:pt x="4986" y="6292"/>
                        <a:pt x="4829" y="6449"/>
                      </a:cubicBezTo>
                      <a:cubicBezTo>
                        <a:pt x="4570" y="6676"/>
                        <a:pt x="4230" y="6823"/>
                        <a:pt x="3877" y="6823"/>
                      </a:cubicBezTo>
                      <a:cubicBezTo>
                        <a:pt x="3802" y="6823"/>
                        <a:pt x="3727" y="6816"/>
                        <a:pt x="3652" y="6803"/>
                      </a:cubicBezTo>
                      <a:cubicBezTo>
                        <a:pt x="2709" y="6803"/>
                        <a:pt x="2709" y="8294"/>
                        <a:pt x="3652" y="8294"/>
                      </a:cubicBezTo>
                      <a:cubicBezTo>
                        <a:pt x="3676" y="8295"/>
                        <a:pt x="3701" y="8295"/>
                        <a:pt x="3726" y="8295"/>
                      </a:cubicBezTo>
                      <a:cubicBezTo>
                        <a:pt x="5277" y="8295"/>
                        <a:pt x="6978" y="7089"/>
                        <a:pt x="6360" y="5350"/>
                      </a:cubicBezTo>
                      <a:cubicBezTo>
                        <a:pt x="6096" y="4633"/>
                        <a:pt x="5469" y="4170"/>
                        <a:pt x="4724" y="4170"/>
                      </a:cubicBezTo>
                      <a:cubicBezTo>
                        <a:pt x="4694" y="4170"/>
                        <a:pt x="4663" y="4171"/>
                        <a:pt x="4633" y="4173"/>
                      </a:cubicBezTo>
                      <a:cubicBezTo>
                        <a:pt x="4280" y="4173"/>
                        <a:pt x="3926" y="4212"/>
                        <a:pt x="3573" y="4290"/>
                      </a:cubicBezTo>
                      <a:cubicBezTo>
                        <a:pt x="3337" y="4379"/>
                        <a:pt x="3102" y="4423"/>
                        <a:pt x="2866" y="4423"/>
                      </a:cubicBezTo>
                      <a:cubicBezTo>
                        <a:pt x="2788" y="4423"/>
                        <a:pt x="2709" y="4418"/>
                        <a:pt x="2631" y="4408"/>
                      </a:cubicBezTo>
                      <a:cubicBezTo>
                        <a:pt x="2474" y="4408"/>
                        <a:pt x="2356" y="4251"/>
                        <a:pt x="2395" y="4094"/>
                      </a:cubicBezTo>
                      <a:cubicBezTo>
                        <a:pt x="2395" y="3780"/>
                        <a:pt x="2552" y="3702"/>
                        <a:pt x="2827" y="3584"/>
                      </a:cubicBezTo>
                      <a:cubicBezTo>
                        <a:pt x="3573" y="3348"/>
                        <a:pt x="4319" y="3191"/>
                        <a:pt x="4594" y="2328"/>
                      </a:cubicBezTo>
                      <a:cubicBezTo>
                        <a:pt x="4829" y="1660"/>
                        <a:pt x="4633" y="914"/>
                        <a:pt x="4123" y="404"/>
                      </a:cubicBezTo>
                      <a:cubicBezTo>
                        <a:pt x="3788" y="88"/>
                        <a:pt x="3427" y="1"/>
                        <a:pt x="3048"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001;p16"/>
                <p:cNvSpPr/>
                <p:nvPr/>
              </p:nvSpPr>
              <p:spPr>
                <a:xfrm>
                  <a:off x="5418108" y="2884754"/>
                  <a:ext cx="186506" cy="205639"/>
                </a:xfrm>
                <a:custGeom>
                  <a:avLst/>
                  <a:gdLst/>
                  <a:ahLst/>
                  <a:cxnLst/>
                  <a:rect l="l" t="t" r="r" b="b"/>
                  <a:pathLst>
                    <a:path w="9855" h="10866" extrusionOk="0">
                      <a:moveTo>
                        <a:pt x="6659" y="1"/>
                      </a:moveTo>
                      <a:cubicBezTo>
                        <a:pt x="6237" y="1"/>
                        <a:pt x="5805" y="105"/>
                        <a:pt x="5379" y="344"/>
                      </a:cubicBezTo>
                      <a:cubicBezTo>
                        <a:pt x="4633" y="737"/>
                        <a:pt x="4162" y="1482"/>
                        <a:pt x="4123" y="2307"/>
                      </a:cubicBezTo>
                      <a:cubicBezTo>
                        <a:pt x="4162" y="3210"/>
                        <a:pt x="4555" y="4034"/>
                        <a:pt x="5222" y="4662"/>
                      </a:cubicBezTo>
                      <a:cubicBezTo>
                        <a:pt x="5418" y="4819"/>
                        <a:pt x="5733" y="5055"/>
                        <a:pt x="5615" y="5330"/>
                      </a:cubicBezTo>
                      <a:cubicBezTo>
                        <a:pt x="5573" y="5454"/>
                        <a:pt x="5488" y="5502"/>
                        <a:pt x="5394" y="5502"/>
                      </a:cubicBezTo>
                      <a:cubicBezTo>
                        <a:pt x="5309" y="5502"/>
                        <a:pt x="5218" y="5464"/>
                        <a:pt x="5144" y="5408"/>
                      </a:cubicBezTo>
                      <a:cubicBezTo>
                        <a:pt x="4555" y="4958"/>
                        <a:pt x="4120" y="4478"/>
                        <a:pt x="3406" y="4478"/>
                      </a:cubicBezTo>
                      <a:cubicBezTo>
                        <a:pt x="3310" y="4478"/>
                        <a:pt x="3209" y="4487"/>
                        <a:pt x="3102" y="4505"/>
                      </a:cubicBezTo>
                      <a:cubicBezTo>
                        <a:pt x="2356" y="4623"/>
                        <a:pt x="1728" y="5173"/>
                        <a:pt x="1532" y="5918"/>
                      </a:cubicBezTo>
                      <a:cubicBezTo>
                        <a:pt x="1414" y="6625"/>
                        <a:pt x="1689" y="7371"/>
                        <a:pt x="2199" y="7842"/>
                      </a:cubicBezTo>
                      <a:cubicBezTo>
                        <a:pt x="2474" y="8117"/>
                        <a:pt x="3299" y="8666"/>
                        <a:pt x="3181" y="9098"/>
                      </a:cubicBezTo>
                      <a:cubicBezTo>
                        <a:pt x="3057" y="9285"/>
                        <a:pt x="2859" y="9397"/>
                        <a:pt x="2645" y="9397"/>
                      </a:cubicBezTo>
                      <a:cubicBezTo>
                        <a:pt x="2589" y="9397"/>
                        <a:pt x="2532" y="9389"/>
                        <a:pt x="2474" y="9373"/>
                      </a:cubicBezTo>
                      <a:cubicBezTo>
                        <a:pt x="2082" y="9255"/>
                        <a:pt x="1768" y="8980"/>
                        <a:pt x="1571" y="8666"/>
                      </a:cubicBezTo>
                      <a:cubicBezTo>
                        <a:pt x="1427" y="8413"/>
                        <a:pt x="1208" y="8308"/>
                        <a:pt x="989" y="8308"/>
                      </a:cubicBezTo>
                      <a:cubicBezTo>
                        <a:pt x="495" y="8308"/>
                        <a:pt x="1" y="8841"/>
                        <a:pt x="354" y="9412"/>
                      </a:cubicBezTo>
                      <a:cubicBezTo>
                        <a:pt x="747" y="10119"/>
                        <a:pt x="1414" y="10629"/>
                        <a:pt x="2239" y="10825"/>
                      </a:cubicBezTo>
                      <a:cubicBezTo>
                        <a:pt x="2378" y="10852"/>
                        <a:pt x="2517" y="10865"/>
                        <a:pt x="2655" y="10865"/>
                      </a:cubicBezTo>
                      <a:cubicBezTo>
                        <a:pt x="3333" y="10865"/>
                        <a:pt x="3974" y="10549"/>
                        <a:pt x="4398" y="9962"/>
                      </a:cubicBezTo>
                      <a:cubicBezTo>
                        <a:pt x="4790" y="9334"/>
                        <a:pt x="4751" y="8509"/>
                        <a:pt x="4319" y="7920"/>
                      </a:cubicBezTo>
                      <a:cubicBezTo>
                        <a:pt x="3966" y="7410"/>
                        <a:pt x="3456" y="7096"/>
                        <a:pt x="3102" y="6586"/>
                      </a:cubicBezTo>
                      <a:cubicBezTo>
                        <a:pt x="2985" y="6429"/>
                        <a:pt x="2945" y="6311"/>
                        <a:pt x="3024" y="6154"/>
                      </a:cubicBezTo>
                      <a:cubicBezTo>
                        <a:pt x="3131" y="6020"/>
                        <a:pt x="3257" y="5959"/>
                        <a:pt x="3388" y="5959"/>
                      </a:cubicBezTo>
                      <a:cubicBezTo>
                        <a:pt x="3449" y="5959"/>
                        <a:pt x="3511" y="5972"/>
                        <a:pt x="3573" y="5997"/>
                      </a:cubicBezTo>
                      <a:cubicBezTo>
                        <a:pt x="3848" y="6075"/>
                        <a:pt x="4123" y="6468"/>
                        <a:pt x="4359" y="6625"/>
                      </a:cubicBezTo>
                      <a:cubicBezTo>
                        <a:pt x="4673" y="6861"/>
                        <a:pt x="5065" y="6978"/>
                        <a:pt x="5497" y="6978"/>
                      </a:cubicBezTo>
                      <a:cubicBezTo>
                        <a:pt x="6321" y="6900"/>
                        <a:pt x="7028" y="6232"/>
                        <a:pt x="7146" y="5408"/>
                      </a:cubicBezTo>
                      <a:cubicBezTo>
                        <a:pt x="7264" y="4427"/>
                        <a:pt x="6478" y="3916"/>
                        <a:pt x="5968" y="3249"/>
                      </a:cubicBezTo>
                      <a:cubicBezTo>
                        <a:pt x="5458" y="2582"/>
                        <a:pt x="5497" y="1757"/>
                        <a:pt x="6361" y="1522"/>
                      </a:cubicBezTo>
                      <a:cubicBezTo>
                        <a:pt x="6488" y="1485"/>
                        <a:pt x="6614" y="1469"/>
                        <a:pt x="6738" y="1469"/>
                      </a:cubicBezTo>
                      <a:cubicBezTo>
                        <a:pt x="7420" y="1469"/>
                        <a:pt x="8043" y="1972"/>
                        <a:pt x="8441" y="2503"/>
                      </a:cubicBezTo>
                      <a:cubicBezTo>
                        <a:pt x="8572" y="2712"/>
                        <a:pt x="8808" y="2835"/>
                        <a:pt x="9055" y="2835"/>
                      </a:cubicBezTo>
                      <a:cubicBezTo>
                        <a:pt x="9178" y="2835"/>
                        <a:pt x="9305" y="2804"/>
                        <a:pt x="9423" y="2739"/>
                      </a:cubicBezTo>
                      <a:cubicBezTo>
                        <a:pt x="9737" y="2542"/>
                        <a:pt x="9854" y="2111"/>
                        <a:pt x="9658" y="1757"/>
                      </a:cubicBezTo>
                      <a:cubicBezTo>
                        <a:pt x="8937" y="805"/>
                        <a:pt x="7833" y="1"/>
                        <a:pt x="6659"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002;p16"/>
                <p:cNvSpPr/>
                <p:nvPr/>
              </p:nvSpPr>
              <p:spPr>
                <a:xfrm>
                  <a:off x="5109801" y="2406122"/>
                  <a:ext cx="466577" cy="286051"/>
                </a:xfrm>
                <a:custGeom>
                  <a:avLst/>
                  <a:gdLst/>
                  <a:ahLst/>
                  <a:cxnLst/>
                  <a:rect l="l" t="t" r="r" b="b"/>
                  <a:pathLst>
                    <a:path w="24654" h="15115" extrusionOk="0">
                      <a:moveTo>
                        <a:pt x="16802" y="1"/>
                      </a:moveTo>
                      <a:lnTo>
                        <a:pt x="7145" y="393"/>
                      </a:lnTo>
                      <a:lnTo>
                        <a:pt x="7145" y="6988"/>
                      </a:lnTo>
                      <a:lnTo>
                        <a:pt x="1" y="7420"/>
                      </a:lnTo>
                      <a:cubicBezTo>
                        <a:pt x="1" y="7420"/>
                        <a:pt x="3652" y="15114"/>
                        <a:pt x="11778" y="15114"/>
                      </a:cubicBezTo>
                      <a:cubicBezTo>
                        <a:pt x="19904" y="15114"/>
                        <a:pt x="24654" y="7695"/>
                        <a:pt x="24654" y="7695"/>
                      </a:cubicBezTo>
                      <a:lnTo>
                        <a:pt x="16802" y="7145"/>
                      </a:lnTo>
                      <a:lnTo>
                        <a:pt x="168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003;p16"/>
                <p:cNvSpPr/>
                <p:nvPr/>
              </p:nvSpPr>
              <p:spPr>
                <a:xfrm>
                  <a:off x="5100887" y="2398703"/>
                  <a:ext cx="483666" cy="300113"/>
                </a:xfrm>
                <a:custGeom>
                  <a:avLst/>
                  <a:gdLst/>
                  <a:ahLst/>
                  <a:cxnLst/>
                  <a:rect l="l" t="t" r="r" b="b"/>
                  <a:pathLst>
                    <a:path w="25557" h="15858" extrusionOk="0">
                      <a:moveTo>
                        <a:pt x="16881" y="763"/>
                      </a:moveTo>
                      <a:lnTo>
                        <a:pt x="16881" y="7498"/>
                      </a:lnTo>
                      <a:cubicBezTo>
                        <a:pt x="16881" y="7694"/>
                        <a:pt x="17038" y="7851"/>
                        <a:pt x="17273" y="7851"/>
                      </a:cubicBezTo>
                      <a:lnTo>
                        <a:pt x="24462" y="8390"/>
                      </a:lnTo>
                      <a:lnTo>
                        <a:pt x="24462" y="8390"/>
                      </a:lnTo>
                      <a:cubicBezTo>
                        <a:pt x="22557" y="11017"/>
                        <a:pt x="19910" y="13068"/>
                        <a:pt x="16881" y="14250"/>
                      </a:cubicBezTo>
                      <a:cubicBezTo>
                        <a:pt x="15418" y="14822"/>
                        <a:pt x="13864" y="15109"/>
                        <a:pt x="12311" y="15109"/>
                      </a:cubicBezTo>
                      <a:cubicBezTo>
                        <a:pt x="10988" y="15109"/>
                        <a:pt x="9666" y="14901"/>
                        <a:pt x="8402" y="14486"/>
                      </a:cubicBezTo>
                      <a:cubicBezTo>
                        <a:pt x="6203" y="13701"/>
                        <a:pt x="4280" y="12327"/>
                        <a:pt x="2827" y="10560"/>
                      </a:cubicBezTo>
                      <a:cubicBezTo>
                        <a:pt x="2134" y="9801"/>
                        <a:pt x="1524" y="8986"/>
                        <a:pt x="1044" y="8092"/>
                      </a:cubicBezTo>
                      <a:lnTo>
                        <a:pt x="1044" y="8092"/>
                      </a:lnTo>
                      <a:lnTo>
                        <a:pt x="7616" y="7694"/>
                      </a:lnTo>
                      <a:cubicBezTo>
                        <a:pt x="7813" y="7694"/>
                        <a:pt x="7970" y="7537"/>
                        <a:pt x="7970" y="7341"/>
                      </a:cubicBezTo>
                      <a:lnTo>
                        <a:pt x="7970" y="1160"/>
                      </a:lnTo>
                      <a:lnTo>
                        <a:pt x="7970" y="1160"/>
                      </a:lnTo>
                      <a:lnTo>
                        <a:pt x="16881" y="763"/>
                      </a:lnTo>
                      <a:close/>
                      <a:moveTo>
                        <a:pt x="17273" y="0"/>
                      </a:moveTo>
                      <a:lnTo>
                        <a:pt x="7577" y="432"/>
                      </a:lnTo>
                      <a:cubicBezTo>
                        <a:pt x="7263" y="432"/>
                        <a:pt x="7158" y="763"/>
                        <a:pt x="7263" y="984"/>
                      </a:cubicBezTo>
                      <a:lnTo>
                        <a:pt x="7263" y="984"/>
                      </a:lnTo>
                      <a:lnTo>
                        <a:pt x="7263" y="7046"/>
                      </a:lnTo>
                      <a:lnTo>
                        <a:pt x="7263" y="7046"/>
                      </a:lnTo>
                      <a:lnTo>
                        <a:pt x="472" y="7420"/>
                      </a:lnTo>
                      <a:cubicBezTo>
                        <a:pt x="158" y="7420"/>
                        <a:pt x="1" y="7734"/>
                        <a:pt x="158" y="8008"/>
                      </a:cubicBezTo>
                      <a:cubicBezTo>
                        <a:pt x="1649" y="11031"/>
                        <a:pt x="4201" y="13465"/>
                        <a:pt x="7342" y="14878"/>
                      </a:cubicBezTo>
                      <a:cubicBezTo>
                        <a:pt x="8908" y="15551"/>
                        <a:pt x="10525" y="15857"/>
                        <a:pt x="12132" y="15857"/>
                      </a:cubicBezTo>
                      <a:cubicBezTo>
                        <a:pt x="15964" y="15857"/>
                        <a:pt x="19736" y="14118"/>
                        <a:pt x="22612" y="11463"/>
                      </a:cubicBezTo>
                      <a:cubicBezTo>
                        <a:pt x="23711" y="10521"/>
                        <a:pt x="24614" y="9422"/>
                        <a:pt x="25439" y="8244"/>
                      </a:cubicBezTo>
                      <a:cubicBezTo>
                        <a:pt x="25557" y="8008"/>
                        <a:pt x="25399" y="7694"/>
                        <a:pt x="25125" y="7694"/>
                      </a:cubicBezTo>
                      <a:lnTo>
                        <a:pt x="17627" y="7169"/>
                      </a:lnTo>
                      <a:lnTo>
                        <a:pt x="17627" y="7169"/>
                      </a:lnTo>
                      <a:lnTo>
                        <a:pt x="17627" y="393"/>
                      </a:lnTo>
                      <a:cubicBezTo>
                        <a:pt x="17627" y="157"/>
                        <a:pt x="17470" y="0"/>
                        <a:pt x="172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004;p16"/>
                <p:cNvSpPr/>
                <p:nvPr/>
              </p:nvSpPr>
              <p:spPr>
                <a:xfrm>
                  <a:off x="4799961" y="1806578"/>
                  <a:ext cx="931697" cy="634271"/>
                </a:xfrm>
                <a:custGeom>
                  <a:avLst/>
                  <a:gdLst/>
                  <a:ahLst/>
                  <a:cxnLst/>
                  <a:rect l="l" t="t" r="r" b="b"/>
                  <a:pathLst>
                    <a:path w="49231" h="33515" extrusionOk="0">
                      <a:moveTo>
                        <a:pt x="10484" y="1"/>
                      </a:moveTo>
                      <a:cubicBezTo>
                        <a:pt x="9738" y="3534"/>
                        <a:pt x="8325" y="15860"/>
                        <a:pt x="8325" y="15860"/>
                      </a:cubicBezTo>
                      <a:cubicBezTo>
                        <a:pt x="7548" y="14107"/>
                        <a:pt x="5522" y="13019"/>
                        <a:pt x="3762" y="13019"/>
                      </a:cubicBezTo>
                      <a:cubicBezTo>
                        <a:pt x="1699" y="13019"/>
                        <a:pt x="1" y="14512"/>
                        <a:pt x="1102" y="18176"/>
                      </a:cubicBezTo>
                      <a:cubicBezTo>
                        <a:pt x="2594" y="23215"/>
                        <a:pt x="7109" y="23607"/>
                        <a:pt x="8477" y="23607"/>
                      </a:cubicBezTo>
                      <a:cubicBezTo>
                        <a:pt x="8729" y="23607"/>
                        <a:pt x="8875" y="23594"/>
                        <a:pt x="8875" y="23594"/>
                      </a:cubicBezTo>
                      <a:cubicBezTo>
                        <a:pt x="8875" y="23594"/>
                        <a:pt x="9346" y="28422"/>
                        <a:pt x="15745" y="31367"/>
                      </a:cubicBezTo>
                      <a:cubicBezTo>
                        <a:pt x="18846" y="32780"/>
                        <a:pt x="22654" y="33094"/>
                        <a:pt x="26030" y="33329"/>
                      </a:cubicBezTo>
                      <a:cubicBezTo>
                        <a:pt x="27492" y="33453"/>
                        <a:pt x="28958" y="33515"/>
                        <a:pt x="30423" y="33515"/>
                      </a:cubicBezTo>
                      <a:cubicBezTo>
                        <a:pt x="33599" y="33515"/>
                        <a:pt x="36771" y="33226"/>
                        <a:pt x="39887" y="32662"/>
                      </a:cubicBezTo>
                      <a:cubicBezTo>
                        <a:pt x="43106" y="32034"/>
                        <a:pt x="46325" y="30739"/>
                        <a:pt x="47896" y="27677"/>
                      </a:cubicBezTo>
                      <a:cubicBezTo>
                        <a:pt x="48838" y="25714"/>
                        <a:pt x="49230" y="23515"/>
                        <a:pt x="48995" y="21356"/>
                      </a:cubicBezTo>
                      <a:cubicBezTo>
                        <a:pt x="48798" y="18922"/>
                        <a:pt x="47935" y="16606"/>
                        <a:pt x="47464" y="14251"/>
                      </a:cubicBezTo>
                      <a:cubicBezTo>
                        <a:pt x="46679" y="10522"/>
                        <a:pt x="46482" y="6753"/>
                        <a:pt x="46836" y="2984"/>
                      </a:cubicBezTo>
                      <a:lnTo>
                        <a:pt x="10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005;p16"/>
                <p:cNvSpPr/>
                <p:nvPr/>
              </p:nvSpPr>
              <p:spPr>
                <a:xfrm>
                  <a:off x="4797784" y="1799121"/>
                  <a:ext cx="939077" cy="648143"/>
                </a:xfrm>
                <a:custGeom>
                  <a:avLst/>
                  <a:gdLst/>
                  <a:ahLst/>
                  <a:cxnLst/>
                  <a:rect l="l" t="t" r="r" b="b"/>
                  <a:pathLst>
                    <a:path w="49621" h="34248" extrusionOk="0">
                      <a:moveTo>
                        <a:pt x="10893" y="768"/>
                      </a:moveTo>
                      <a:lnTo>
                        <a:pt x="22926" y="1730"/>
                      </a:lnTo>
                      <a:lnTo>
                        <a:pt x="42475" y="3300"/>
                      </a:lnTo>
                      <a:lnTo>
                        <a:pt x="46571" y="3623"/>
                      </a:lnTo>
                      <a:lnTo>
                        <a:pt x="46571" y="3623"/>
                      </a:lnTo>
                      <a:cubicBezTo>
                        <a:pt x="46365" y="6266"/>
                        <a:pt x="46413" y="8943"/>
                        <a:pt x="46715" y="11583"/>
                      </a:cubicBezTo>
                      <a:cubicBezTo>
                        <a:pt x="47029" y="14252"/>
                        <a:pt x="47854" y="16843"/>
                        <a:pt x="48403" y="19473"/>
                      </a:cubicBezTo>
                      <a:cubicBezTo>
                        <a:pt x="48992" y="22104"/>
                        <a:pt x="49070" y="24812"/>
                        <a:pt x="48011" y="27325"/>
                      </a:cubicBezTo>
                      <a:cubicBezTo>
                        <a:pt x="47068" y="29327"/>
                        <a:pt x="45420" y="30897"/>
                        <a:pt x="43339" y="31682"/>
                      </a:cubicBezTo>
                      <a:cubicBezTo>
                        <a:pt x="41101" y="32624"/>
                        <a:pt x="38589" y="32978"/>
                        <a:pt x="36194" y="33252"/>
                      </a:cubicBezTo>
                      <a:cubicBezTo>
                        <a:pt x="34369" y="33432"/>
                        <a:pt x="32544" y="33511"/>
                        <a:pt x="30719" y="33511"/>
                      </a:cubicBezTo>
                      <a:cubicBezTo>
                        <a:pt x="29757" y="33511"/>
                        <a:pt x="28795" y="33489"/>
                        <a:pt x="27833" y="33449"/>
                      </a:cubicBezTo>
                      <a:cubicBezTo>
                        <a:pt x="22965" y="33213"/>
                        <a:pt x="17665" y="32899"/>
                        <a:pt x="13544" y="29955"/>
                      </a:cubicBezTo>
                      <a:cubicBezTo>
                        <a:pt x="12052" y="28934"/>
                        <a:pt x="10835" y="27560"/>
                        <a:pt x="10010" y="25951"/>
                      </a:cubicBezTo>
                      <a:cubicBezTo>
                        <a:pt x="9775" y="25440"/>
                        <a:pt x="9579" y="24969"/>
                        <a:pt x="9461" y="24459"/>
                      </a:cubicBezTo>
                      <a:cubicBezTo>
                        <a:pt x="9422" y="24341"/>
                        <a:pt x="9382" y="24184"/>
                        <a:pt x="9343" y="24027"/>
                      </a:cubicBezTo>
                      <a:cubicBezTo>
                        <a:pt x="9343" y="23995"/>
                        <a:pt x="9343" y="23968"/>
                        <a:pt x="9343" y="23949"/>
                      </a:cubicBezTo>
                      <a:cubicBezTo>
                        <a:pt x="9343" y="23803"/>
                        <a:pt x="9242" y="23591"/>
                        <a:pt x="9041" y="23591"/>
                      </a:cubicBezTo>
                      <a:cubicBezTo>
                        <a:pt x="9025" y="23591"/>
                        <a:pt x="9007" y="23592"/>
                        <a:pt x="8990" y="23595"/>
                      </a:cubicBezTo>
                      <a:cubicBezTo>
                        <a:pt x="8798" y="23611"/>
                        <a:pt x="8606" y="23618"/>
                        <a:pt x="8415" y="23618"/>
                      </a:cubicBezTo>
                      <a:cubicBezTo>
                        <a:pt x="6189" y="23618"/>
                        <a:pt x="4083" y="22577"/>
                        <a:pt x="2709" y="20769"/>
                      </a:cubicBezTo>
                      <a:cubicBezTo>
                        <a:pt x="1688" y="19356"/>
                        <a:pt x="746" y="16882"/>
                        <a:pt x="1492" y="15155"/>
                      </a:cubicBezTo>
                      <a:cubicBezTo>
                        <a:pt x="1927" y="14151"/>
                        <a:pt x="2962" y="13746"/>
                        <a:pt x="3988" y="13746"/>
                      </a:cubicBezTo>
                      <a:cubicBezTo>
                        <a:pt x="4165" y="13746"/>
                        <a:pt x="4341" y="13758"/>
                        <a:pt x="4515" y="13781"/>
                      </a:cubicBezTo>
                      <a:cubicBezTo>
                        <a:pt x="6085" y="14017"/>
                        <a:pt x="7459" y="14959"/>
                        <a:pt x="8165" y="16411"/>
                      </a:cubicBezTo>
                      <a:cubicBezTo>
                        <a:pt x="8221" y="16537"/>
                        <a:pt x="8316" y="16588"/>
                        <a:pt x="8418" y="16588"/>
                      </a:cubicBezTo>
                      <a:cubicBezTo>
                        <a:pt x="8602" y="16588"/>
                        <a:pt x="8807" y="16418"/>
                        <a:pt x="8833" y="16215"/>
                      </a:cubicBezTo>
                      <a:cubicBezTo>
                        <a:pt x="9304" y="12132"/>
                        <a:pt x="9775" y="7971"/>
                        <a:pt x="10403" y="3889"/>
                      </a:cubicBezTo>
                      <a:cubicBezTo>
                        <a:pt x="10546" y="2849"/>
                        <a:pt x="10690" y="1809"/>
                        <a:pt x="10893" y="768"/>
                      </a:cubicBezTo>
                      <a:close/>
                      <a:moveTo>
                        <a:pt x="10603" y="1"/>
                      </a:moveTo>
                      <a:cubicBezTo>
                        <a:pt x="10541" y="1"/>
                        <a:pt x="10487" y="16"/>
                        <a:pt x="10443" y="41"/>
                      </a:cubicBezTo>
                      <a:lnTo>
                        <a:pt x="10443" y="41"/>
                      </a:lnTo>
                      <a:cubicBezTo>
                        <a:pt x="10366" y="81"/>
                        <a:pt x="10305" y="157"/>
                        <a:pt x="10285" y="277"/>
                      </a:cubicBezTo>
                      <a:cubicBezTo>
                        <a:pt x="9775" y="2554"/>
                        <a:pt x="9500" y="4870"/>
                        <a:pt x="9186" y="7147"/>
                      </a:cubicBezTo>
                      <a:cubicBezTo>
                        <a:pt x="8872" y="9659"/>
                        <a:pt x="8558" y="12132"/>
                        <a:pt x="8283" y="14606"/>
                      </a:cubicBezTo>
                      <a:cubicBezTo>
                        <a:pt x="8257" y="14792"/>
                        <a:pt x="8235" y="14978"/>
                        <a:pt x="8214" y="15163"/>
                      </a:cubicBezTo>
                      <a:lnTo>
                        <a:pt x="8214" y="15163"/>
                      </a:lnTo>
                      <a:cubicBezTo>
                        <a:pt x="7188" y="13921"/>
                        <a:pt x="5425" y="12979"/>
                        <a:pt x="3809" y="12979"/>
                      </a:cubicBezTo>
                      <a:cubicBezTo>
                        <a:pt x="2824" y="12979"/>
                        <a:pt x="1893" y="13328"/>
                        <a:pt x="1217" y="14174"/>
                      </a:cubicBezTo>
                      <a:cubicBezTo>
                        <a:pt x="0" y="15705"/>
                        <a:pt x="550" y="18060"/>
                        <a:pt x="1256" y="19709"/>
                      </a:cubicBezTo>
                      <a:cubicBezTo>
                        <a:pt x="2081" y="21632"/>
                        <a:pt x="3612" y="23124"/>
                        <a:pt x="5575" y="23831"/>
                      </a:cubicBezTo>
                      <a:cubicBezTo>
                        <a:pt x="6493" y="24192"/>
                        <a:pt x="7466" y="24361"/>
                        <a:pt x="8449" y="24361"/>
                      </a:cubicBezTo>
                      <a:cubicBezTo>
                        <a:pt x="8529" y="24361"/>
                        <a:pt x="8610" y="24359"/>
                        <a:pt x="8691" y="24357"/>
                      </a:cubicBezTo>
                      <a:lnTo>
                        <a:pt x="8691" y="24357"/>
                      </a:lnTo>
                      <a:cubicBezTo>
                        <a:pt x="9038" y="26269"/>
                        <a:pt x="10334" y="28112"/>
                        <a:pt x="11698" y="29366"/>
                      </a:cubicBezTo>
                      <a:cubicBezTo>
                        <a:pt x="15389" y="32899"/>
                        <a:pt x="20492" y="33645"/>
                        <a:pt x="25360" y="33998"/>
                      </a:cubicBezTo>
                      <a:cubicBezTo>
                        <a:pt x="27146" y="34167"/>
                        <a:pt x="28932" y="34247"/>
                        <a:pt x="30718" y="34247"/>
                      </a:cubicBezTo>
                      <a:cubicBezTo>
                        <a:pt x="31837" y="34247"/>
                        <a:pt x="32956" y="34216"/>
                        <a:pt x="34075" y="34155"/>
                      </a:cubicBezTo>
                      <a:cubicBezTo>
                        <a:pt x="36783" y="34037"/>
                        <a:pt x="39453" y="33606"/>
                        <a:pt x="42044" y="32899"/>
                      </a:cubicBezTo>
                      <a:cubicBezTo>
                        <a:pt x="44085" y="32310"/>
                        <a:pt x="46048" y="31329"/>
                        <a:pt x="47422" y="29680"/>
                      </a:cubicBezTo>
                      <a:cubicBezTo>
                        <a:pt x="49031" y="27717"/>
                        <a:pt x="49620" y="25087"/>
                        <a:pt x="49581" y="22614"/>
                      </a:cubicBezTo>
                      <a:cubicBezTo>
                        <a:pt x="49502" y="19473"/>
                        <a:pt x="48285" y="16529"/>
                        <a:pt x="47736" y="13467"/>
                      </a:cubicBezTo>
                      <a:cubicBezTo>
                        <a:pt x="47186" y="10091"/>
                        <a:pt x="47029" y="6676"/>
                        <a:pt x="47343" y="3300"/>
                      </a:cubicBezTo>
                      <a:cubicBezTo>
                        <a:pt x="47343" y="3104"/>
                        <a:pt x="47147" y="2947"/>
                        <a:pt x="46951" y="2947"/>
                      </a:cubicBezTo>
                      <a:lnTo>
                        <a:pt x="34703" y="1965"/>
                      </a:lnTo>
                      <a:lnTo>
                        <a:pt x="15153" y="356"/>
                      </a:lnTo>
                      <a:lnTo>
                        <a:pt x="10639" y="2"/>
                      </a:lnTo>
                      <a:cubicBezTo>
                        <a:pt x="10627" y="1"/>
                        <a:pt x="10615" y="1"/>
                        <a:pt x="106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006;p16"/>
                <p:cNvSpPr/>
                <p:nvPr/>
              </p:nvSpPr>
              <p:spPr>
                <a:xfrm>
                  <a:off x="4837886" y="2085589"/>
                  <a:ext cx="100397" cy="51608"/>
                </a:xfrm>
                <a:custGeom>
                  <a:avLst/>
                  <a:gdLst/>
                  <a:ahLst/>
                  <a:cxnLst/>
                  <a:rect l="l" t="t" r="r" b="b"/>
                  <a:pathLst>
                    <a:path w="5305" h="2727" extrusionOk="0">
                      <a:moveTo>
                        <a:pt x="2357" y="1"/>
                      </a:moveTo>
                      <a:cubicBezTo>
                        <a:pt x="2267" y="1"/>
                        <a:pt x="2175" y="7"/>
                        <a:pt x="2082" y="18"/>
                      </a:cubicBezTo>
                      <a:cubicBezTo>
                        <a:pt x="943" y="214"/>
                        <a:pt x="79" y="1196"/>
                        <a:pt x="1" y="2374"/>
                      </a:cubicBezTo>
                      <a:cubicBezTo>
                        <a:pt x="1" y="2609"/>
                        <a:pt x="187" y="2727"/>
                        <a:pt x="374" y="2727"/>
                      </a:cubicBezTo>
                      <a:cubicBezTo>
                        <a:pt x="560" y="2727"/>
                        <a:pt x="747" y="2609"/>
                        <a:pt x="747" y="2374"/>
                      </a:cubicBezTo>
                      <a:cubicBezTo>
                        <a:pt x="786" y="1510"/>
                        <a:pt x="1453" y="803"/>
                        <a:pt x="2317" y="725"/>
                      </a:cubicBezTo>
                      <a:cubicBezTo>
                        <a:pt x="2339" y="724"/>
                        <a:pt x="2360" y="724"/>
                        <a:pt x="2382" y="724"/>
                      </a:cubicBezTo>
                      <a:cubicBezTo>
                        <a:pt x="3328" y="724"/>
                        <a:pt x="3979" y="1564"/>
                        <a:pt x="4555" y="2217"/>
                      </a:cubicBezTo>
                      <a:cubicBezTo>
                        <a:pt x="4620" y="2301"/>
                        <a:pt x="4701" y="2336"/>
                        <a:pt x="4782" y="2336"/>
                      </a:cubicBezTo>
                      <a:cubicBezTo>
                        <a:pt x="5042" y="2336"/>
                        <a:pt x="5304" y="1975"/>
                        <a:pt x="5065" y="1706"/>
                      </a:cubicBezTo>
                      <a:lnTo>
                        <a:pt x="5026" y="1667"/>
                      </a:lnTo>
                      <a:cubicBezTo>
                        <a:pt x="4335" y="868"/>
                        <a:pt x="3477" y="1"/>
                        <a:pt x="2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007;p16"/>
                <p:cNvSpPr/>
                <p:nvPr/>
              </p:nvSpPr>
              <p:spPr>
                <a:xfrm>
                  <a:off x="4860180" y="2091740"/>
                  <a:ext cx="52763" cy="101362"/>
                </a:xfrm>
                <a:custGeom>
                  <a:avLst/>
                  <a:gdLst/>
                  <a:ahLst/>
                  <a:cxnLst/>
                  <a:rect l="l" t="t" r="r" b="b"/>
                  <a:pathLst>
                    <a:path w="2788" h="5356" extrusionOk="0">
                      <a:moveTo>
                        <a:pt x="802" y="1"/>
                      </a:moveTo>
                      <a:cubicBezTo>
                        <a:pt x="667" y="1"/>
                        <a:pt x="533" y="74"/>
                        <a:pt x="472" y="243"/>
                      </a:cubicBezTo>
                      <a:cubicBezTo>
                        <a:pt x="1" y="2088"/>
                        <a:pt x="668" y="4051"/>
                        <a:pt x="2120" y="5268"/>
                      </a:cubicBezTo>
                      <a:cubicBezTo>
                        <a:pt x="2199" y="5326"/>
                        <a:pt x="2287" y="5356"/>
                        <a:pt x="2376" y="5356"/>
                      </a:cubicBezTo>
                      <a:cubicBezTo>
                        <a:pt x="2464" y="5356"/>
                        <a:pt x="2552" y="5326"/>
                        <a:pt x="2631" y="5268"/>
                      </a:cubicBezTo>
                      <a:cubicBezTo>
                        <a:pt x="2788" y="5111"/>
                        <a:pt x="2788" y="4875"/>
                        <a:pt x="2631" y="4757"/>
                      </a:cubicBezTo>
                      <a:cubicBezTo>
                        <a:pt x="1375" y="3697"/>
                        <a:pt x="786" y="2049"/>
                        <a:pt x="1178" y="439"/>
                      </a:cubicBezTo>
                      <a:cubicBezTo>
                        <a:pt x="1226" y="176"/>
                        <a:pt x="1012" y="1"/>
                        <a:pt x="8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008;p16"/>
                <p:cNvSpPr/>
                <p:nvPr/>
              </p:nvSpPr>
              <p:spPr>
                <a:xfrm>
                  <a:off x="4896024" y="2203227"/>
                  <a:ext cx="49621" cy="19247"/>
                </a:xfrm>
                <a:custGeom>
                  <a:avLst/>
                  <a:gdLst/>
                  <a:ahLst/>
                  <a:cxnLst/>
                  <a:rect l="l" t="t" r="r" b="b"/>
                  <a:pathLst>
                    <a:path w="2622" h="1017" extrusionOk="0">
                      <a:moveTo>
                        <a:pt x="484" y="0"/>
                      </a:moveTo>
                      <a:cubicBezTo>
                        <a:pt x="184" y="0"/>
                        <a:pt x="0" y="406"/>
                        <a:pt x="266" y="672"/>
                      </a:cubicBezTo>
                      <a:cubicBezTo>
                        <a:pt x="706" y="892"/>
                        <a:pt x="1205" y="1016"/>
                        <a:pt x="1707" y="1016"/>
                      </a:cubicBezTo>
                      <a:cubicBezTo>
                        <a:pt x="1921" y="1016"/>
                        <a:pt x="2135" y="994"/>
                        <a:pt x="2346" y="947"/>
                      </a:cubicBezTo>
                      <a:cubicBezTo>
                        <a:pt x="2543" y="908"/>
                        <a:pt x="2621" y="711"/>
                        <a:pt x="2582" y="515"/>
                      </a:cubicBezTo>
                      <a:cubicBezTo>
                        <a:pt x="2548" y="344"/>
                        <a:pt x="2394" y="233"/>
                        <a:pt x="2226" y="233"/>
                      </a:cubicBezTo>
                      <a:cubicBezTo>
                        <a:pt x="2201" y="233"/>
                        <a:pt x="2175" y="235"/>
                        <a:pt x="2150" y="240"/>
                      </a:cubicBezTo>
                      <a:lnTo>
                        <a:pt x="2150" y="279"/>
                      </a:lnTo>
                      <a:lnTo>
                        <a:pt x="1404" y="279"/>
                      </a:lnTo>
                      <a:cubicBezTo>
                        <a:pt x="1247" y="240"/>
                        <a:pt x="1129" y="201"/>
                        <a:pt x="972" y="162"/>
                      </a:cubicBezTo>
                      <a:lnTo>
                        <a:pt x="894" y="122"/>
                      </a:lnTo>
                      <a:lnTo>
                        <a:pt x="737" y="122"/>
                      </a:lnTo>
                      <a:lnTo>
                        <a:pt x="658" y="44"/>
                      </a:lnTo>
                      <a:cubicBezTo>
                        <a:pt x="598" y="14"/>
                        <a:pt x="539" y="0"/>
                        <a:pt x="4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009;p16"/>
                <p:cNvSpPr/>
                <p:nvPr/>
              </p:nvSpPr>
              <p:spPr>
                <a:xfrm>
                  <a:off x="5259233" y="2235759"/>
                  <a:ext cx="218243" cy="74072"/>
                </a:xfrm>
                <a:custGeom>
                  <a:avLst/>
                  <a:gdLst/>
                  <a:ahLst/>
                  <a:cxnLst/>
                  <a:rect l="l" t="t" r="r" b="b"/>
                  <a:pathLst>
                    <a:path w="11532" h="3914" extrusionOk="0">
                      <a:moveTo>
                        <a:pt x="523" y="0"/>
                      </a:moveTo>
                      <a:cubicBezTo>
                        <a:pt x="265" y="0"/>
                        <a:pt x="0" y="262"/>
                        <a:pt x="192" y="563"/>
                      </a:cubicBezTo>
                      <a:cubicBezTo>
                        <a:pt x="1511" y="2768"/>
                        <a:pt x="3807" y="3914"/>
                        <a:pt x="6115" y="3914"/>
                      </a:cubicBezTo>
                      <a:cubicBezTo>
                        <a:pt x="7997" y="3914"/>
                        <a:pt x="9887" y="3152"/>
                        <a:pt x="11262" y="1583"/>
                      </a:cubicBezTo>
                      <a:cubicBezTo>
                        <a:pt x="11531" y="1314"/>
                        <a:pt x="11276" y="954"/>
                        <a:pt x="11000" y="954"/>
                      </a:cubicBezTo>
                      <a:cubicBezTo>
                        <a:pt x="10914" y="954"/>
                        <a:pt x="10826" y="989"/>
                        <a:pt x="10751" y="1073"/>
                      </a:cubicBezTo>
                      <a:cubicBezTo>
                        <a:pt x="9513" y="2488"/>
                        <a:pt x="7812" y="3178"/>
                        <a:pt x="6119" y="3178"/>
                      </a:cubicBezTo>
                      <a:cubicBezTo>
                        <a:pt x="4056" y="3178"/>
                        <a:pt x="2006" y="2154"/>
                        <a:pt x="820" y="170"/>
                      </a:cubicBezTo>
                      <a:cubicBezTo>
                        <a:pt x="748" y="50"/>
                        <a:pt x="636" y="0"/>
                        <a:pt x="5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010;p16"/>
                <p:cNvSpPr/>
                <p:nvPr/>
              </p:nvSpPr>
              <p:spPr>
                <a:xfrm>
                  <a:off x="5335387" y="2339127"/>
                  <a:ext cx="47085" cy="15992"/>
                </a:xfrm>
                <a:custGeom>
                  <a:avLst/>
                  <a:gdLst/>
                  <a:ahLst/>
                  <a:cxnLst/>
                  <a:rect l="l" t="t" r="r" b="b"/>
                  <a:pathLst>
                    <a:path w="2488" h="845" extrusionOk="0">
                      <a:moveTo>
                        <a:pt x="530" y="1"/>
                      </a:moveTo>
                      <a:cubicBezTo>
                        <a:pt x="151" y="1"/>
                        <a:pt x="1" y="566"/>
                        <a:pt x="407" y="714"/>
                      </a:cubicBezTo>
                      <a:lnTo>
                        <a:pt x="446" y="714"/>
                      </a:lnTo>
                      <a:cubicBezTo>
                        <a:pt x="791" y="806"/>
                        <a:pt x="1136" y="844"/>
                        <a:pt x="1481" y="844"/>
                      </a:cubicBezTo>
                      <a:cubicBezTo>
                        <a:pt x="1725" y="844"/>
                        <a:pt x="1969" y="825"/>
                        <a:pt x="2213" y="793"/>
                      </a:cubicBezTo>
                      <a:cubicBezTo>
                        <a:pt x="2331" y="753"/>
                        <a:pt x="2409" y="714"/>
                        <a:pt x="2449" y="636"/>
                      </a:cubicBezTo>
                      <a:cubicBezTo>
                        <a:pt x="2488" y="518"/>
                        <a:pt x="2488" y="439"/>
                        <a:pt x="2488" y="361"/>
                      </a:cubicBezTo>
                      <a:cubicBezTo>
                        <a:pt x="2419" y="190"/>
                        <a:pt x="2262" y="79"/>
                        <a:pt x="2093" y="79"/>
                      </a:cubicBezTo>
                      <a:cubicBezTo>
                        <a:pt x="2067" y="79"/>
                        <a:pt x="2042" y="81"/>
                        <a:pt x="2017" y="86"/>
                      </a:cubicBezTo>
                      <a:lnTo>
                        <a:pt x="996" y="86"/>
                      </a:lnTo>
                      <a:cubicBezTo>
                        <a:pt x="878" y="86"/>
                        <a:pt x="721" y="47"/>
                        <a:pt x="604" y="8"/>
                      </a:cubicBezTo>
                      <a:cubicBezTo>
                        <a:pt x="578" y="3"/>
                        <a:pt x="554" y="1"/>
                        <a:pt x="5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011;p16"/>
                <p:cNvSpPr/>
                <p:nvPr/>
              </p:nvSpPr>
              <p:spPr>
                <a:xfrm>
                  <a:off x="5076947" y="2038750"/>
                  <a:ext cx="182948" cy="136336"/>
                </a:xfrm>
                <a:custGeom>
                  <a:avLst/>
                  <a:gdLst/>
                  <a:ahLst/>
                  <a:cxnLst/>
                  <a:rect l="l" t="t" r="r" b="b"/>
                  <a:pathLst>
                    <a:path w="9667" h="7204" extrusionOk="0">
                      <a:moveTo>
                        <a:pt x="5082" y="0"/>
                      </a:moveTo>
                      <a:cubicBezTo>
                        <a:pt x="4764" y="0"/>
                        <a:pt x="4444" y="45"/>
                        <a:pt x="4131" y="138"/>
                      </a:cubicBezTo>
                      <a:cubicBezTo>
                        <a:pt x="3111" y="491"/>
                        <a:pt x="2247" y="1158"/>
                        <a:pt x="1658" y="2101"/>
                      </a:cubicBezTo>
                      <a:cubicBezTo>
                        <a:pt x="912" y="3318"/>
                        <a:pt x="363" y="4652"/>
                        <a:pt x="49" y="6066"/>
                      </a:cubicBezTo>
                      <a:cubicBezTo>
                        <a:pt x="1" y="6328"/>
                        <a:pt x="215" y="6504"/>
                        <a:pt x="425" y="6504"/>
                      </a:cubicBezTo>
                      <a:cubicBezTo>
                        <a:pt x="560" y="6504"/>
                        <a:pt x="694" y="6431"/>
                        <a:pt x="755" y="6262"/>
                      </a:cubicBezTo>
                      <a:lnTo>
                        <a:pt x="795" y="6262"/>
                      </a:lnTo>
                      <a:cubicBezTo>
                        <a:pt x="1069" y="4888"/>
                        <a:pt x="1619" y="3592"/>
                        <a:pt x="2404" y="2415"/>
                      </a:cubicBezTo>
                      <a:cubicBezTo>
                        <a:pt x="3018" y="1512"/>
                        <a:pt x="3998" y="708"/>
                        <a:pt x="5160" y="708"/>
                      </a:cubicBezTo>
                      <a:cubicBezTo>
                        <a:pt x="5261" y="708"/>
                        <a:pt x="5363" y="714"/>
                        <a:pt x="5466" y="727"/>
                      </a:cubicBezTo>
                      <a:cubicBezTo>
                        <a:pt x="6722" y="923"/>
                        <a:pt x="7704" y="1904"/>
                        <a:pt x="8214" y="3004"/>
                      </a:cubicBezTo>
                      <a:cubicBezTo>
                        <a:pt x="8764" y="4220"/>
                        <a:pt x="8999" y="5516"/>
                        <a:pt x="8960" y="6851"/>
                      </a:cubicBezTo>
                      <a:cubicBezTo>
                        <a:pt x="8960" y="7086"/>
                        <a:pt x="9137" y="7204"/>
                        <a:pt x="9313" y="7204"/>
                      </a:cubicBezTo>
                      <a:cubicBezTo>
                        <a:pt x="9490" y="7204"/>
                        <a:pt x="9667" y="7086"/>
                        <a:pt x="9667" y="6851"/>
                      </a:cubicBezTo>
                      <a:cubicBezTo>
                        <a:pt x="9667" y="4574"/>
                        <a:pt x="9195" y="2140"/>
                        <a:pt x="7233" y="727"/>
                      </a:cubicBezTo>
                      <a:cubicBezTo>
                        <a:pt x="6596" y="256"/>
                        <a:pt x="5843" y="0"/>
                        <a:pt x="508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012;p16"/>
                <p:cNvSpPr/>
                <p:nvPr/>
              </p:nvSpPr>
              <p:spPr>
                <a:xfrm>
                  <a:off x="5057795" y="2060343"/>
                  <a:ext cx="53747" cy="35503"/>
                </a:xfrm>
                <a:custGeom>
                  <a:avLst/>
                  <a:gdLst/>
                  <a:ahLst/>
                  <a:cxnLst/>
                  <a:rect l="l" t="t" r="r" b="b"/>
                  <a:pathLst>
                    <a:path w="2840" h="1876" extrusionOk="0">
                      <a:moveTo>
                        <a:pt x="415" y="0"/>
                      </a:moveTo>
                      <a:cubicBezTo>
                        <a:pt x="293" y="0"/>
                        <a:pt x="171" y="70"/>
                        <a:pt x="119" y="175"/>
                      </a:cubicBezTo>
                      <a:cubicBezTo>
                        <a:pt x="1" y="371"/>
                        <a:pt x="79" y="567"/>
                        <a:pt x="236" y="685"/>
                      </a:cubicBezTo>
                      <a:cubicBezTo>
                        <a:pt x="825" y="1156"/>
                        <a:pt x="1453" y="1509"/>
                        <a:pt x="2121" y="1823"/>
                      </a:cubicBezTo>
                      <a:cubicBezTo>
                        <a:pt x="2187" y="1859"/>
                        <a:pt x="2251" y="1875"/>
                        <a:pt x="2311" y="1875"/>
                      </a:cubicBezTo>
                      <a:cubicBezTo>
                        <a:pt x="2642" y="1875"/>
                        <a:pt x="2840" y="1395"/>
                        <a:pt x="2474" y="1195"/>
                      </a:cubicBezTo>
                      <a:cubicBezTo>
                        <a:pt x="1807" y="881"/>
                        <a:pt x="1179" y="489"/>
                        <a:pt x="590" y="57"/>
                      </a:cubicBezTo>
                      <a:cubicBezTo>
                        <a:pt x="537" y="17"/>
                        <a:pt x="476" y="0"/>
                        <a:pt x="4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013;p16"/>
                <p:cNvSpPr/>
                <p:nvPr/>
              </p:nvSpPr>
              <p:spPr>
                <a:xfrm>
                  <a:off x="5086769" y="2027224"/>
                  <a:ext cx="45344" cy="41824"/>
                </a:xfrm>
                <a:custGeom>
                  <a:avLst/>
                  <a:gdLst/>
                  <a:ahLst/>
                  <a:cxnLst/>
                  <a:rect l="l" t="t" r="r" b="b"/>
                  <a:pathLst>
                    <a:path w="2396" h="2210" extrusionOk="0">
                      <a:moveTo>
                        <a:pt x="428" y="1"/>
                      </a:moveTo>
                      <a:cubicBezTo>
                        <a:pt x="334" y="1"/>
                        <a:pt x="236" y="40"/>
                        <a:pt x="158" y="119"/>
                      </a:cubicBezTo>
                      <a:cubicBezTo>
                        <a:pt x="1" y="236"/>
                        <a:pt x="1" y="472"/>
                        <a:pt x="158" y="629"/>
                      </a:cubicBezTo>
                      <a:cubicBezTo>
                        <a:pt x="707" y="1100"/>
                        <a:pt x="1218" y="1571"/>
                        <a:pt x="1728" y="2121"/>
                      </a:cubicBezTo>
                      <a:cubicBezTo>
                        <a:pt x="1807" y="2180"/>
                        <a:pt x="1895" y="2209"/>
                        <a:pt x="1983" y="2209"/>
                      </a:cubicBezTo>
                      <a:cubicBezTo>
                        <a:pt x="2072" y="2209"/>
                        <a:pt x="2160" y="2180"/>
                        <a:pt x="2238" y="2121"/>
                      </a:cubicBezTo>
                      <a:cubicBezTo>
                        <a:pt x="2395" y="1964"/>
                        <a:pt x="2395" y="1728"/>
                        <a:pt x="2238" y="1571"/>
                      </a:cubicBezTo>
                      <a:cubicBezTo>
                        <a:pt x="1767" y="1061"/>
                        <a:pt x="1218" y="551"/>
                        <a:pt x="668" y="119"/>
                      </a:cubicBezTo>
                      <a:cubicBezTo>
                        <a:pt x="609" y="40"/>
                        <a:pt x="521" y="1"/>
                        <a:pt x="4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014;p16"/>
                <p:cNvSpPr/>
                <p:nvPr/>
              </p:nvSpPr>
              <p:spPr>
                <a:xfrm>
                  <a:off x="5128820" y="1998345"/>
                  <a:ext cx="39061" cy="51798"/>
                </a:xfrm>
                <a:custGeom>
                  <a:avLst/>
                  <a:gdLst/>
                  <a:ahLst/>
                  <a:cxnLst/>
                  <a:rect l="l" t="t" r="r" b="b"/>
                  <a:pathLst>
                    <a:path w="2064" h="2737" extrusionOk="0">
                      <a:moveTo>
                        <a:pt x="515" y="0"/>
                      </a:moveTo>
                      <a:cubicBezTo>
                        <a:pt x="255" y="0"/>
                        <a:pt x="0" y="292"/>
                        <a:pt x="213" y="585"/>
                      </a:cubicBezTo>
                      <a:lnTo>
                        <a:pt x="1273" y="2548"/>
                      </a:lnTo>
                      <a:cubicBezTo>
                        <a:pt x="1346" y="2681"/>
                        <a:pt x="1456" y="2736"/>
                        <a:pt x="1567" y="2736"/>
                      </a:cubicBezTo>
                      <a:cubicBezTo>
                        <a:pt x="1815" y="2736"/>
                        <a:pt x="2063" y="2465"/>
                        <a:pt x="1901" y="2194"/>
                      </a:cubicBezTo>
                      <a:lnTo>
                        <a:pt x="841" y="231"/>
                      </a:lnTo>
                      <a:cubicBezTo>
                        <a:pt x="765" y="67"/>
                        <a:pt x="640" y="0"/>
                        <a:pt x="5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015;p16"/>
                <p:cNvSpPr/>
                <p:nvPr/>
              </p:nvSpPr>
              <p:spPr>
                <a:xfrm>
                  <a:off x="5037886" y="2104060"/>
                  <a:ext cx="63077" cy="27460"/>
                </a:xfrm>
                <a:custGeom>
                  <a:avLst/>
                  <a:gdLst/>
                  <a:ahLst/>
                  <a:cxnLst/>
                  <a:rect l="l" t="t" r="r" b="b"/>
                  <a:pathLst>
                    <a:path w="3333" h="1451" extrusionOk="0">
                      <a:moveTo>
                        <a:pt x="490" y="1"/>
                      </a:moveTo>
                      <a:cubicBezTo>
                        <a:pt x="118" y="1"/>
                        <a:pt x="0" y="589"/>
                        <a:pt x="425" y="730"/>
                      </a:cubicBezTo>
                      <a:cubicBezTo>
                        <a:pt x="1171" y="927"/>
                        <a:pt x="1956" y="1201"/>
                        <a:pt x="2702" y="1437"/>
                      </a:cubicBezTo>
                      <a:cubicBezTo>
                        <a:pt x="2738" y="1446"/>
                        <a:pt x="2772" y="1450"/>
                        <a:pt x="2805" y="1450"/>
                      </a:cubicBezTo>
                      <a:cubicBezTo>
                        <a:pt x="3199" y="1450"/>
                        <a:pt x="3333" y="839"/>
                        <a:pt x="2898" y="730"/>
                      </a:cubicBezTo>
                      <a:cubicBezTo>
                        <a:pt x="2152" y="495"/>
                        <a:pt x="1367" y="259"/>
                        <a:pt x="621" y="24"/>
                      </a:cubicBezTo>
                      <a:cubicBezTo>
                        <a:pt x="574" y="8"/>
                        <a:pt x="531" y="1"/>
                        <a:pt x="4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016;p16"/>
                <p:cNvSpPr/>
                <p:nvPr/>
              </p:nvSpPr>
              <p:spPr>
                <a:xfrm>
                  <a:off x="5480523" y="2050332"/>
                  <a:ext cx="160352" cy="124754"/>
                </a:xfrm>
                <a:custGeom>
                  <a:avLst/>
                  <a:gdLst/>
                  <a:ahLst/>
                  <a:cxnLst/>
                  <a:rect l="l" t="t" r="r" b="b"/>
                  <a:pathLst>
                    <a:path w="8473" h="6592" extrusionOk="0">
                      <a:moveTo>
                        <a:pt x="4073" y="0"/>
                      </a:moveTo>
                      <a:cubicBezTo>
                        <a:pt x="2588" y="0"/>
                        <a:pt x="1251" y="1227"/>
                        <a:pt x="629" y="2627"/>
                      </a:cubicBezTo>
                      <a:cubicBezTo>
                        <a:pt x="197" y="3766"/>
                        <a:pt x="1" y="5022"/>
                        <a:pt x="40" y="6239"/>
                      </a:cubicBezTo>
                      <a:cubicBezTo>
                        <a:pt x="40" y="6474"/>
                        <a:pt x="226" y="6592"/>
                        <a:pt x="413" y="6592"/>
                      </a:cubicBezTo>
                      <a:cubicBezTo>
                        <a:pt x="599" y="6592"/>
                        <a:pt x="786" y="6474"/>
                        <a:pt x="786" y="6239"/>
                      </a:cubicBezTo>
                      <a:cubicBezTo>
                        <a:pt x="747" y="5022"/>
                        <a:pt x="943" y="3844"/>
                        <a:pt x="1414" y="2745"/>
                      </a:cubicBezTo>
                      <a:cubicBezTo>
                        <a:pt x="1846" y="1803"/>
                        <a:pt x="2709" y="861"/>
                        <a:pt x="3809" y="743"/>
                      </a:cubicBezTo>
                      <a:cubicBezTo>
                        <a:pt x="3897" y="730"/>
                        <a:pt x="3984" y="723"/>
                        <a:pt x="4071" y="723"/>
                      </a:cubicBezTo>
                      <a:cubicBezTo>
                        <a:pt x="5023" y="723"/>
                        <a:pt x="5856" y="1482"/>
                        <a:pt x="6360" y="2274"/>
                      </a:cubicBezTo>
                      <a:cubicBezTo>
                        <a:pt x="6988" y="3334"/>
                        <a:pt x="7459" y="4472"/>
                        <a:pt x="7695" y="5689"/>
                      </a:cubicBezTo>
                      <a:cubicBezTo>
                        <a:pt x="7742" y="5877"/>
                        <a:pt x="7883" y="5959"/>
                        <a:pt x="8028" y="5959"/>
                      </a:cubicBezTo>
                      <a:cubicBezTo>
                        <a:pt x="8246" y="5959"/>
                        <a:pt x="8472" y="5775"/>
                        <a:pt x="8401" y="5493"/>
                      </a:cubicBezTo>
                      <a:lnTo>
                        <a:pt x="8401" y="5493"/>
                      </a:lnTo>
                      <a:lnTo>
                        <a:pt x="8401" y="5532"/>
                      </a:lnTo>
                      <a:cubicBezTo>
                        <a:pt x="7930" y="3648"/>
                        <a:pt x="7185" y="1175"/>
                        <a:pt x="5261" y="272"/>
                      </a:cubicBezTo>
                      <a:cubicBezTo>
                        <a:pt x="4862" y="84"/>
                        <a:pt x="4462" y="0"/>
                        <a:pt x="40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017;p16"/>
                <p:cNvSpPr/>
                <p:nvPr/>
              </p:nvSpPr>
              <p:spPr>
                <a:xfrm>
                  <a:off x="5608399" y="2070146"/>
                  <a:ext cx="48959" cy="33630"/>
                </a:xfrm>
                <a:custGeom>
                  <a:avLst/>
                  <a:gdLst/>
                  <a:ahLst/>
                  <a:cxnLst/>
                  <a:rect l="l" t="t" r="r" b="b"/>
                  <a:pathLst>
                    <a:path w="2587" h="1777" extrusionOk="0">
                      <a:moveTo>
                        <a:pt x="2189" y="0"/>
                      </a:moveTo>
                      <a:cubicBezTo>
                        <a:pt x="2096" y="0"/>
                        <a:pt x="1998" y="29"/>
                        <a:pt x="1919" y="88"/>
                      </a:cubicBezTo>
                      <a:lnTo>
                        <a:pt x="1841" y="167"/>
                      </a:lnTo>
                      <a:lnTo>
                        <a:pt x="1802" y="206"/>
                      </a:lnTo>
                      <a:lnTo>
                        <a:pt x="1605" y="363"/>
                      </a:lnTo>
                      <a:lnTo>
                        <a:pt x="1213" y="599"/>
                      </a:lnTo>
                      <a:cubicBezTo>
                        <a:pt x="938" y="795"/>
                        <a:pt x="663" y="952"/>
                        <a:pt x="388" y="1070"/>
                      </a:cubicBezTo>
                      <a:cubicBezTo>
                        <a:pt x="0" y="1264"/>
                        <a:pt x="198" y="1777"/>
                        <a:pt x="521" y="1777"/>
                      </a:cubicBezTo>
                      <a:cubicBezTo>
                        <a:pt x="590" y="1777"/>
                        <a:pt x="665" y="1753"/>
                        <a:pt x="742" y="1698"/>
                      </a:cubicBezTo>
                      <a:cubicBezTo>
                        <a:pt x="1330" y="1423"/>
                        <a:pt x="1919" y="1030"/>
                        <a:pt x="2430" y="638"/>
                      </a:cubicBezTo>
                      <a:cubicBezTo>
                        <a:pt x="2587" y="481"/>
                        <a:pt x="2587" y="245"/>
                        <a:pt x="2430" y="88"/>
                      </a:cubicBezTo>
                      <a:cubicBezTo>
                        <a:pt x="2371" y="29"/>
                        <a:pt x="2282" y="0"/>
                        <a:pt x="21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018;p16"/>
                <p:cNvSpPr/>
                <p:nvPr/>
              </p:nvSpPr>
              <p:spPr>
                <a:xfrm>
                  <a:off x="5591272" y="2039128"/>
                  <a:ext cx="40821" cy="38512"/>
                </a:xfrm>
                <a:custGeom>
                  <a:avLst/>
                  <a:gdLst/>
                  <a:ahLst/>
                  <a:cxnLst/>
                  <a:rect l="l" t="t" r="r" b="b"/>
                  <a:pathLst>
                    <a:path w="2157" h="2035" extrusionOk="0">
                      <a:moveTo>
                        <a:pt x="1764" y="0"/>
                      </a:moveTo>
                      <a:cubicBezTo>
                        <a:pt x="1666" y="0"/>
                        <a:pt x="1568" y="39"/>
                        <a:pt x="1490" y="118"/>
                      </a:cubicBezTo>
                      <a:cubicBezTo>
                        <a:pt x="1018" y="550"/>
                        <a:pt x="587" y="981"/>
                        <a:pt x="155" y="1492"/>
                      </a:cubicBezTo>
                      <a:cubicBezTo>
                        <a:pt x="0" y="1739"/>
                        <a:pt x="211" y="2035"/>
                        <a:pt x="460" y="2035"/>
                      </a:cubicBezTo>
                      <a:cubicBezTo>
                        <a:pt x="528" y="2035"/>
                        <a:pt x="598" y="2013"/>
                        <a:pt x="665" y="1963"/>
                      </a:cubicBezTo>
                      <a:cubicBezTo>
                        <a:pt x="1097" y="1492"/>
                        <a:pt x="1568" y="1060"/>
                        <a:pt x="2039" y="628"/>
                      </a:cubicBezTo>
                      <a:cubicBezTo>
                        <a:pt x="2157" y="471"/>
                        <a:pt x="2157" y="275"/>
                        <a:pt x="2039" y="118"/>
                      </a:cubicBezTo>
                      <a:cubicBezTo>
                        <a:pt x="1961" y="39"/>
                        <a:pt x="1863" y="0"/>
                        <a:pt x="17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019;p16"/>
                <p:cNvSpPr/>
                <p:nvPr/>
              </p:nvSpPr>
              <p:spPr>
                <a:xfrm>
                  <a:off x="5562241" y="2014280"/>
                  <a:ext cx="31964" cy="47142"/>
                </a:xfrm>
                <a:custGeom>
                  <a:avLst/>
                  <a:gdLst/>
                  <a:ahLst/>
                  <a:cxnLst/>
                  <a:rect l="l" t="t" r="r" b="b"/>
                  <a:pathLst>
                    <a:path w="1689" h="2491" extrusionOk="0">
                      <a:moveTo>
                        <a:pt x="1288" y="0"/>
                      </a:moveTo>
                      <a:cubicBezTo>
                        <a:pt x="1174" y="0"/>
                        <a:pt x="1061" y="70"/>
                        <a:pt x="982" y="175"/>
                      </a:cubicBezTo>
                      <a:lnTo>
                        <a:pt x="79" y="1941"/>
                      </a:lnTo>
                      <a:cubicBezTo>
                        <a:pt x="1" y="2137"/>
                        <a:pt x="40" y="2334"/>
                        <a:pt x="197" y="2451"/>
                      </a:cubicBezTo>
                      <a:cubicBezTo>
                        <a:pt x="263" y="2478"/>
                        <a:pt x="328" y="2491"/>
                        <a:pt x="390" y="2491"/>
                      </a:cubicBezTo>
                      <a:cubicBezTo>
                        <a:pt x="516" y="2491"/>
                        <a:pt x="629" y="2438"/>
                        <a:pt x="707" y="2334"/>
                      </a:cubicBezTo>
                      <a:cubicBezTo>
                        <a:pt x="982" y="1745"/>
                        <a:pt x="1296" y="1117"/>
                        <a:pt x="1610" y="528"/>
                      </a:cubicBezTo>
                      <a:cubicBezTo>
                        <a:pt x="1689" y="371"/>
                        <a:pt x="1650" y="135"/>
                        <a:pt x="1453" y="57"/>
                      </a:cubicBezTo>
                      <a:cubicBezTo>
                        <a:pt x="1401" y="18"/>
                        <a:pt x="1344" y="0"/>
                        <a:pt x="128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020;p16"/>
                <p:cNvSpPr/>
                <p:nvPr/>
              </p:nvSpPr>
              <p:spPr>
                <a:xfrm>
                  <a:off x="5617899" y="2109283"/>
                  <a:ext cx="57191" cy="26684"/>
                </a:xfrm>
                <a:custGeom>
                  <a:avLst/>
                  <a:gdLst/>
                  <a:ahLst/>
                  <a:cxnLst/>
                  <a:rect l="l" t="t" r="r" b="b"/>
                  <a:pathLst>
                    <a:path w="3022" h="1410" extrusionOk="0">
                      <a:moveTo>
                        <a:pt x="2525" y="1"/>
                      </a:moveTo>
                      <a:cubicBezTo>
                        <a:pt x="2485" y="1"/>
                        <a:pt x="2443" y="8"/>
                        <a:pt x="2399" y="22"/>
                      </a:cubicBezTo>
                      <a:cubicBezTo>
                        <a:pt x="1731" y="219"/>
                        <a:pt x="1064" y="454"/>
                        <a:pt x="436" y="690"/>
                      </a:cubicBezTo>
                      <a:cubicBezTo>
                        <a:pt x="1" y="799"/>
                        <a:pt x="135" y="1410"/>
                        <a:pt x="529" y="1410"/>
                      </a:cubicBezTo>
                      <a:cubicBezTo>
                        <a:pt x="562" y="1410"/>
                        <a:pt x="596" y="1405"/>
                        <a:pt x="632" y="1396"/>
                      </a:cubicBezTo>
                      <a:cubicBezTo>
                        <a:pt x="1300" y="1161"/>
                        <a:pt x="1967" y="925"/>
                        <a:pt x="2595" y="729"/>
                      </a:cubicBezTo>
                      <a:cubicBezTo>
                        <a:pt x="3022" y="622"/>
                        <a:pt x="2901" y="1"/>
                        <a:pt x="25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021;p16"/>
                <p:cNvSpPr/>
                <p:nvPr/>
              </p:nvSpPr>
              <p:spPr>
                <a:xfrm>
                  <a:off x="4919624" y="1690681"/>
                  <a:ext cx="838075" cy="426626"/>
                </a:xfrm>
                <a:custGeom>
                  <a:avLst/>
                  <a:gdLst/>
                  <a:ahLst/>
                  <a:cxnLst/>
                  <a:rect l="l" t="t" r="r" b="b"/>
                  <a:pathLst>
                    <a:path w="44284" h="22543" extrusionOk="0">
                      <a:moveTo>
                        <a:pt x="2513" y="1"/>
                      </a:moveTo>
                      <a:cubicBezTo>
                        <a:pt x="1256" y="3495"/>
                        <a:pt x="825" y="7224"/>
                        <a:pt x="550" y="10953"/>
                      </a:cubicBezTo>
                      <a:cubicBezTo>
                        <a:pt x="275" y="14643"/>
                        <a:pt x="0" y="18412"/>
                        <a:pt x="1099" y="21906"/>
                      </a:cubicBezTo>
                      <a:cubicBezTo>
                        <a:pt x="1139" y="22141"/>
                        <a:pt x="1256" y="22338"/>
                        <a:pt x="1453" y="22455"/>
                      </a:cubicBezTo>
                      <a:cubicBezTo>
                        <a:pt x="1539" y="22516"/>
                        <a:pt x="1629" y="22542"/>
                        <a:pt x="1720" y="22542"/>
                      </a:cubicBezTo>
                      <a:cubicBezTo>
                        <a:pt x="2041" y="22542"/>
                        <a:pt x="2368" y="22212"/>
                        <a:pt x="2552" y="21906"/>
                      </a:cubicBezTo>
                      <a:cubicBezTo>
                        <a:pt x="3376" y="20571"/>
                        <a:pt x="3651" y="18922"/>
                        <a:pt x="4593" y="17627"/>
                      </a:cubicBezTo>
                      <a:cubicBezTo>
                        <a:pt x="5810" y="16017"/>
                        <a:pt x="7891" y="15311"/>
                        <a:pt x="9893" y="15075"/>
                      </a:cubicBezTo>
                      <a:cubicBezTo>
                        <a:pt x="11895" y="14840"/>
                        <a:pt x="13936" y="14958"/>
                        <a:pt x="15899" y="14526"/>
                      </a:cubicBezTo>
                      <a:cubicBezTo>
                        <a:pt x="19550" y="13741"/>
                        <a:pt x="22533" y="11267"/>
                        <a:pt x="25360" y="8834"/>
                      </a:cubicBezTo>
                      <a:cubicBezTo>
                        <a:pt x="25360" y="8834"/>
                        <a:pt x="28893" y="14172"/>
                        <a:pt x="34271" y="14958"/>
                      </a:cubicBezTo>
                      <a:cubicBezTo>
                        <a:pt x="39688" y="15743"/>
                        <a:pt x="40277" y="21710"/>
                        <a:pt x="41808" y="21984"/>
                      </a:cubicBezTo>
                      <a:cubicBezTo>
                        <a:pt x="41829" y="21989"/>
                        <a:pt x="41850" y="21991"/>
                        <a:pt x="41871" y="21991"/>
                      </a:cubicBezTo>
                      <a:cubicBezTo>
                        <a:pt x="43365" y="21991"/>
                        <a:pt x="44283" y="10982"/>
                        <a:pt x="41612" y="1767"/>
                      </a:cubicBezTo>
                      <a:lnTo>
                        <a:pt x="2513"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022;p16"/>
                <p:cNvSpPr/>
                <p:nvPr/>
              </p:nvSpPr>
              <p:spPr>
                <a:xfrm>
                  <a:off x="4911448" y="1683887"/>
                  <a:ext cx="837299" cy="440290"/>
                </a:xfrm>
                <a:custGeom>
                  <a:avLst/>
                  <a:gdLst/>
                  <a:ahLst/>
                  <a:cxnLst/>
                  <a:rect l="l" t="t" r="r" b="b"/>
                  <a:pathLst>
                    <a:path w="44243" h="23265" extrusionOk="0">
                      <a:moveTo>
                        <a:pt x="42283" y="21992"/>
                      </a:moveTo>
                      <a:cubicBezTo>
                        <a:pt x="42273" y="21998"/>
                        <a:pt x="42264" y="22000"/>
                        <a:pt x="42260" y="22000"/>
                      </a:cubicBezTo>
                      <a:cubicBezTo>
                        <a:pt x="42252" y="22000"/>
                        <a:pt x="42256" y="21994"/>
                        <a:pt x="42283" y="21992"/>
                      </a:cubicBezTo>
                      <a:close/>
                      <a:moveTo>
                        <a:pt x="2944" y="0"/>
                      </a:moveTo>
                      <a:cubicBezTo>
                        <a:pt x="2799" y="0"/>
                        <a:pt x="2653" y="73"/>
                        <a:pt x="2591" y="242"/>
                      </a:cubicBezTo>
                      <a:cubicBezTo>
                        <a:pt x="1335" y="3814"/>
                        <a:pt x="903" y="7583"/>
                        <a:pt x="589" y="11312"/>
                      </a:cubicBezTo>
                      <a:cubicBezTo>
                        <a:pt x="275" y="14924"/>
                        <a:pt x="0" y="18850"/>
                        <a:pt x="1178" y="22383"/>
                      </a:cubicBezTo>
                      <a:cubicBezTo>
                        <a:pt x="1354" y="22839"/>
                        <a:pt x="1655" y="23265"/>
                        <a:pt x="2167" y="23265"/>
                      </a:cubicBezTo>
                      <a:cubicBezTo>
                        <a:pt x="2227" y="23265"/>
                        <a:pt x="2290" y="23259"/>
                        <a:pt x="2356" y="23246"/>
                      </a:cubicBezTo>
                      <a:cubicBezTo>
                        <a:pt x="2984" y="23089"/>
                        <a:pt x="3416" y="22343"/>
                        <a:pt x="3690" y="21755"/>
                      </a:cubicBezTo>
                      <a:cubicBezTo>
                        <a:pt x="4397" y="20263"/>
                        <a:pt x="4750" y="18536"/>
                        <a:pt x="6085" y="17436"/>
                      </a:cubicBezTo>
                      <a:cubicBezTo>
                        <a:pt x="8912" y="15081"/>
                        <a:pt x="12994" y="15945"/>
                        <a:pt x="16331" y="15277"/>
                      </a:cubicBezTo>
                      <a:cubicBezTo>
                        <a:pt x="19992" y="14522"/>
                        <a:pt x="22963" y="12135"/>
                        <a:pt x="25734" y="9754"/>
                      </a:cubicBezTo>
                      <a:lnTo>
                        <a:pt x="25734" y="9754"/>
                      </a:lnTo>
                      <a:cubicBezTo>
                        <a:pt x="26950" y="11441"/>
                        <a:pt x="28469" y="12883"/>
                        <a:pt x="30228" y="13982"/>
                      </a:cubicBezTo>
                      <a:cubicBezTo>
                        <a:pt x="30974" y="14453"/>
                        <a:pt x="31798" y="14885"/>
                        <a:pt x="32622" y="15199"/>
                      </a:cubicBezTo>
                      <a:cubicBezTo>
                        <a:pt x="33525" y="15434"/>
                        <a:pt x="34467" y="15670"/>
                        <a:pt x="35409" y="15827"/>
                      </a:cubicBezTo>
                      <a:cubicBezTo>
                        <a:pt x="36862" y="16219"/>
                        <a:pt x="38157" y="17122"/>
                        <a:pt x="39021" y="18378"/>
                      </a:cubicBezTo>
                      <a:cubicBezTo>
                        <a:pt x="39688" y="19360"/>
                        <a:pt x="40317" y="20420"/>
                        <a:pt x="40866" y="21480"/>
                      </a:cubicBezTo>
                      <a:cubicBezTo>
                        <a:pt x="41150" y="21941"/>
                        <a:pt x="41627" y="22724"/>
                        <a:pt x="42267" y="22724"/>
                      </a:cubicBezTo>
                      <a:cubicBezTo>
                        <a:pt x="42335" y="22724"/>
                        <a:pt x="42404" y="22715"/>
                        <a:pt x="42476" y="22697"/>
                      </a:cubicBezTo>
                      <a:cubicBezTo>
                        <a:pt x="43221" y="22500"/>
                        <a:pt x="43418" y="21440"/>
                        <a:pt x="43575" y="20852"/>
                      </a:cubicBezTo>
                      <a:cubicBezTo>
                        <a:pt x="43850" y="19399"/>
                        <a:pt x="44007" y="17947"/>
                        <a:pt x="44046" y="16494"/>
                      </a:cubicBezTo>
                      <a:cubicBezTo>
                        <a:pt x="44242" y="11626"/>
                        <a:pt x="43693" y="6719"/>
                        <a:pt x="42358" y="2009"/>
                      </a:cubicBezTo>
                      <a:cubicBezTo>
                        <a:pt x="42296" y="1839"/>
                        <a:pt x="42163" y="1767"/>
                        <a:pt x="42027" y="1767"/>
                      </a:cubicBezTo>
                      <a:cubicBezTo>
                        <a:pt x="41817" y="1767"/>
                        <a:pt x="41603" y="1942"/>
                        <a:pt x="41651" y="2205"/>
                      </a:cubicBezTo>
                      <a:cubicBezTo>
                        <a:pt x="42790" y="6288"/>
                        <a:pt x="43379" y="10488"/>
                        <a:pt x="43339" y="14728"/>
                      </a:cubicBezTo>
                      <a:cubicBezTo>
                        <a:pt x="43379" y="16298"/>
                        <a:pt x="43261" y="17907"/>
                        <a:pt x="43064" y="19478"/>
                      </a:cubicBezTo>
                      <a:cubicBezTo>
                        <a:pt x="42947" y="20263"/>
                        <a:pt x="42829" y="21244"/>
                        <a:pt x="42319" y="21951"/>
                      </a:cubicBezTo>
                      <a:cubicBezTo>
                        <a:pt x="42312" y="21965"/>
                        <a:pt x="42303" y="21975"/>
                        <a:pt x="42295" y="21982"/>
                      </a:cubicBezTo>
                      <a:lnTo>
                        <a:pt x="42295" y="21982"/>
                      </a:lnTo>
                      <a:cubicBezTo>
                        <a:pt x="42186" y="21945"/>
                        <a:pt x="42078" y="21906"/>
                        <a:pt x="42005" y="21833"/>
                      </a:cubicBezTo>
                      <a:cubicBezTo>
                        <a:pt x="41730" y="21558"/>
                        <a:pt x="41533" y="21244"/>
                        <a:pt x="41376" y="20891"/>
                      </a:cubicBezTo>
                      <a:cubicBezTo>
                        <a:pt x="40866" y="19870"/>
                        <a:pt x="40277" y="18889"/>
                        <a:pt x="39610" y="17947"/>
                      </a:cubicBezTo>
                      <a:cubicBezTo>
                        <a:pt x="38825" y="16847"/>
                        <a:pt x="37765" y="15984"/>
                        <a:pt x="36548" y="15434"/>
                      </a:cubicBezTo>
                      <a:cubicBezTo>
                        <a:pt x="35802" y="15159"/>
                        <a:pt x="35017" y="14963"/>
                        <a:pt x="34193" y="14845"/>
                      </a:cubicBezTo>
                      <a:cubicBezTo>
                        <a:pt x="33329" y="14649"/>
                        <a:pt x="32465" y="14374"/>
                        <a:pt x="31680" y="13943"/>
                      </a:cubicBezTo>
                      <a:cubicBezTo>
                        <a:pt x="29443" y="12804"/>
                        <a:pt x="27519" y="11077"/>
                        <a:pt x="26106" y="8996"/>
                      </a:cubicBezTo>
                      <a:cubicBezTo>
                        <a:pt x="26037" y="8882"/>
                        <a:pt x="25902" y="8821"/>
                        <a:pt x="25770" y="8821"/>
                      </a:cubicBezTo>
                      <a:cubicBezTo>
                        <a:pt x="25675" y="8821"/>
                        <a:pt x="25582" y="8852"/>
                        <a:pt x="25517" y="8918"/>
                      </a:cubicBezTo>
                      <a:cubicBezTo>
                        <a:pt x="23005" y="11038"/>
                        <a:pt x="20414" y="13275"/>
                        <a:pt x="17234" y="14257"/>
                      </a:cubicBezTo>
                      <a:cubicBezTo>
                        <a:pt x="14015" y="15238"/>
                        <a:pt x="10600" y="14492"/>
                        <a:pt x="7498" y="15748"/>
                      </a:cubicBezTo>
                      <a:cubicBezTo>
                        <a:pt x="6242" y="16180"/>
                        <a:pt x="5182" y="17044"/>
                        <a:pt x="4476" y="18143"/>
                      </a:cubicBezTo>
                      <a:cubicBezTo>
                        <a:pt x="4122" y="18732"/>
                        <a:pt x="3808" y="19360"/>
                        <a:pt x="3573" y="19988"/>
                      </a:cubicBezTo>
                      <a:cubicBezTo>
                        <a:pt x="3337" y="20734"/>
                        <a:pt x="3062" y="21715"/>
                        <a:pt x="2513" y="22304"/>
                      </a:cubicBezTo>
                      <a:cubicBezTo>
                        <a:pt x="2394" y="22423"/>
                        <a:pt x="2293" y="22472"/>
                        <a:pt x="2208" y="22472"/>
                      </a:cubicBezTo>
                      <a:cubicBezTo>
                        <a:pt x="1897" y="22472"/>
                        <a:pt x="1781" y="21827"/>
                        <a:pt x="1688" y="21519"/>
                      </a:cubicBezTo>
                      <a:cubicBezTo>
                        <a:pt x="1610" y="21126"/>
                        <a:pt x="1531" y="20812"/>
                        <a:pt x="1453" y="20420"/>
                      </a:cubicBezTo>
                      <a:cubicBezTo>
                        <a:pt x="1257" y="19478"/>
                        <a:pt x="1139" y="18496"/>
                        <a:pt x="1100" y="17515"/>
                      </a:cubicBezTo>
                      <a:cubicBezTo>
                        <a:pt x="1021" y="15748"/>
                        <a:pt x="1100" y="13982"/>
                        <a:pt x="1257" y="12215"/>
                      </a:cubicBezTo>
                      <a:cubicBezTo>
                        <a:pt x="1571" y="8250"/>
                        <a:pt x="1963" y="4246"/>
                        <a:pt x="3298" y="438"/>
                      </a:cubicBezTo>
                      <a:cubicBezTo>
                        <a:pt x="3393" y="176"/>
                        <a:pt x="3169" y="0"/>
                        <a:pt x="29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023;p16"/>
                <p:cNvSpPr/>
                <p:nvPr/>
              </p:nvSpPr>
              <p:spPr>
                <a:xfrm>
                  <a:off x="4947822" y="1678474"/>
                  <a:ext cx="469870" cy="298599"/>
                </a:xfrm>
                <a:custGeom>
                  <a:avLst/>
                  <a:gdLst/>
                  <a:ahLst/>
                  <a:cxnLst/>
                  <a:rect l="l" t="t" r="r" b="b"/>
                  <a:pathLst>
                    <a:path w="24828" h="15778" extrusionOk="0">
                      <a:moveTo>
                        <a:pt x="24348" y="0"/>
                      </a:moveTo>
                      <a:cubicBezTo>
                        <a:pt x="24237" y="0"/>
                        <a:pt x="24129" y="62"/>
                        <a:pt x="24066" y="214"/>
                      </a:cubicBezTo>
                      <a:cubicBezTo>
                        <a:pt x="22535" y="3786"/>
                        <a:pt x="20886" y="7673"/>
                        <a:pt x="17432" y="9793"/>
                      </a:cubicBezTo>
                      <a:cubicBezTo>
                        <a:pt x="15665" y="10931"/>
                        <a:pt x="13663" y="11167"/>
                        <a:pt x="11543" y="11284"/>
                      </a:cubicBezTo>
                      <a:cubicBezTo>
                        <a:pt x="9463" y="11284"/>
                        <a:pt x="7382" y="11559"/>
                        <a:pt x="5380" y="12030"/>
                      </a:cubicBezTo>
                      <a:cubicBezTo>
                        <a:pt x="3378" y="12541"/>
                        <a:pt x="1611" y="13600"/>
                        <a:pt x="237" y="15131"/>
                      </a:cubicBezTo>
                      <a:cubicBezTo>
                        <a:pt x="0" y="15398"/>
                        <a:pt x="233" y="15777"/>
                        <a:pt x="497" y="15777"/>
                      </a:cubicBezTo>
                      <a:cubicBezTo>
                        <a:pt x="583" y="15777"/>
                        <a:pt x="671" y="15738"/>
                        <a:pt x="748" y="15642"/>
                      </a:cubicBezTo>
                      <a:cubicBezTo>
                        <a:pt x="3613" y="12266"/>
                        <a:pt x="8167" y="12187"/>
                        <a:pt x="12250" y="11952"/>
                      </a:cubicBezTo>
                      <a:cubicBezTo>
                        <a:pt x="14173" y="11912"/>
                        <a:pt x="16058" y="11402"/>
                        <a:pt x="17746" y="10460"/>
                      </a:cubicBezTo>
                      <a:cubicBezTo>
                        <a:pt x="19198" y="9557"/>
                        <a:pt x="20454" y="8301"/>
                        <a:pt x="21475" y="6888"/>
                      </a:cubicBezTo>
                      <a:cubicBezTo>
                        <a:pt x="22849" y="4925"/>
                        <a:pt x="23791" y="2766"/>
                        <a:pt x="24694" y="567"/>
                      </a:cubicBezTo>
                      <a:cubicBezTo>
                        <a:pt x="24827" y="275"/>
                        <a:pt x="24582" y="0"/>
                        <a:pt x="243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024;p16"/>
                <p:cNvSpPr/>
                <p:nvPr/>
              </p:nvSpPr>
              <p:spPr>
                <a:xfrm>
                  <a:off x="5075622" y="1655178"/>
                  <a:ext cx="277478" cy="172236"/>
                </a:xfrm>
                <a:custGeom>
                  <a:avLst/>
                  <a:gdLst/>
                  <a:ahLst/>
                  <a:cxnLst/>
                  <a:rect l="l" t="t" r="r" b="b"/>
                  <a:pathLst>
                    <a:path w="14662" h="9101" extrusionOk="0">
                      <a:moveTo>
                        <a:pt x="14137" y="0"/>
                      </a:moveTo>
                      <a:cubicBezTo>
                        <a:pt x="14025" y="0"/>
                        <a:pt x="13919" y="55"/>
                        <a:pt x="13858" y="189"/>
                      </a:cubicBezTo>
                      <a:cubicBezTo>
                        <a:pt x="12759" y="2623"/>
                        <a:pt x="11307" y="5017"/>
                        <a:pt x="9030" y="6509"/>
                      </a:cubicBezTo>
                      <a:cubicBezTo>
                        <a:pt x="6518" y="8158"/>
                        <a:pt x="3456" y="8276"/>
                        <a:pt x="511" y="8354"/>
                      </a:cubicBezTo>
                      <a:cubicBezTo>
                        <a:pt x="1" y="8354"/>
                        <a:pt x="1" y="9100"/>
                        <a:pt x="511" y="9100"/>
                      </a:cubicBezTo>
                      <a:cubicBezTo>
                        <a:pt x="3534" y="9022"/>
                        <a:pt x="6792" y="8864"/>
                        <a:pt x="9422" y="7137"/>
                      </a:cubicBezTo>
                      <a:cubicBezTo>
                        <a:pt x="11778" y="5567"/>
                        <a:pt x="13348" y="3133"/>
                        <a:pt x="14526" y="542"/>
                      </a:cubicBezTo>
                      <a:cubicBezTo>
                        <a:pt x="14661" y="271"/>
                        <a:pt x="14385" y="0"/>
                        <a:pt x="141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025;p16"/>
                <p:cNvSpPr/>
                <p:nvPr/>
              </p:nvSpPr>
              <p:spPr>
                <a:xfrm>
                  <a:off x="4954635" y="1830858"/>
                  <a:ext cx="73524" cy="47085"/>
                </a:xfrm>
                <a:custGeom>
                  <a:avLst/>
                  <a:gdLst/>
                  <a:ahLst/>
                  <a:cxnLst/>
                  <a:rect l="l" t="t" r="r" b="b"/>
                  <a:pathLst>
                    <a:path w="3885" h="2488" extrusionOk="0">
                      <a:moveTo>
                        <a:pt x="3356" y="0"/>
                      </a:moveTo>
                      <a:cubicBezTo>
                        <a:pt x="3324" y="0"/>
                        <a:pt x="3289" y="4"/>
                        <a:pt x="3253" y="13"/>
                      </a:cubicBezTo>
                      <a:cubicBezTo>
                        <a:pt x="2115" y="406"/>
                        <a:pt x="1094" y="1034"/>
                        <a:pt x="270" y="1858"/>
                      </a:cubicBezTo>
                      <a:cubicBezTo>
                        <a:pt x="1" y="2128"/>
                        <a:pt x="233" y="2488"/>
                        <a:pt x="515" y="2488"/>
                      </a:cubicBezTo>
                      <a:cubicBezTo>
                        <a:pt x="603" y="2488"/>
                        <a:pt x="696" y="2453"/>
                        <a:pt x="780" y="2369"/>
                      </a:cubicBezTo>
                      <a:cubicBezTo>
                        <a:pt x="1526" y="1623"/>
                        <a:pt x="2429" y="1073"/>
                        <a:pt x="3450" y="759"/>
                      </a:cubicBezTo>
                      <a:cubicBezTo>
                        <a:pt x="3885" y="614"/>
                        <a:pt x="3751" y="0"/>
                        <a:pt x="33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026;p16"/>
                <p:cNvSpPr/>
                <p:nvPr/>
              </p:nvSpPr>
              <p:spPr>
                <a:xfrm>
                  <a:off x="5041463" y="1824405"/>
                  <a:ext cx="18584" cy="14137"/>
                </a:xfrm>
                <a:custGeom>
                  <a:avLst/>
                  <a:gdLst/>
                  <a:ahLst/>
                  <a:cxnLst/>
                  <a:rect l="l" t="t" r="r" b="b"/>
                  <a:pathLst>
                    <a:path w="982" h="747" extrusionOk="0">
                      <a:moveTo>
                        <a:pt x="471" y="1"/>
                      </a:moveTo>
                      <a:cubicBezTo>
                        <a:pt x="0" y="1"/>
                        <a:pt x="0" y="747"/>
                        <a:pt x="471" y="747"/>
                      </a:cubicBezTo>
                      <a:cubicBezTo>
                        <a:pt x="982" y="747"/>
                        <a:pt x="982" y="1"/>
                        <a:pt x="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027;p16"/>
                <p:cNvSpPr/>
                <p:nvPr/>
              </p:nvSpPr>
              <p:spPr>
                <a:xfrm>
                  <a:off x="4974392" y="1576506"/>
                  <a:ext cx="357550" cy="200510"/>
                </a:xfrm>
                <a:custGeom>
                  <a:avLst/>
                  <a:gdLst/>
                  <a:ahLst/>
                  <a:cxnLst/>
                  <a:rect l="l" t="t" r="r" b="b"/>
                  <a:pathLst>
                    <a:path w="18893" h="10595" extrusionOk="0">
                      <a:moveTo>
                        <a:pt x="18366" y="0"/>
                      </a:moveTo>
                      <a:cubicBezTo>
                        <a:pt x="18258" y="0"/>
                        <a:pt x="18149" y="43"/>
                        <a:pt x="18069" y="145"/>
                      </a:cubicBezTo>
                      <a:lnTo>
                        <a:pt x="18069" y="185"/>
                      </a:lnTo>
                      <a:cubicBezTo>
                        <a:pt x="16067" y="3050"/>
                        <a:pt x="13398" y="5641"/>
                        <a:pt x="10100" y="7015"/>
                      </a:cubicBezTo>
                      <a:cubicBezTo>
                        <a:pt x="6959" y="8311"/>
                        <a:pt x="3073" y="7761"/>
                        <a:pt x="286" y="9881"/>
                      </a:cubicBezTo>
                      <a:cubicBezTo>
                        <a:pt x="0" y="10135"/>
                        <a:pt x="177" y="10595"/>
                        <a:pt x="463" y="10595"/>
                      </a:cubicBezTo>
                      <a:cubicBezTo>
                        <a:pt x="530" y="10595"/>
                        <a:pt x="604" y="10569"/>
                        <a:pt x="678" y="10509"/>
                      </a:cubicBezTo>
                      <a:cubicBezTo>
                        <a:pt x="2131" y="9410"/>
                        <a:pt x="3897" y="9096"/>
                        <a:pt x="5703" y="8821"/>
                      </a:cubicBezTo>
                      <a:cubicBezTo>
                        <a:pt x="7470" y="8625"/>
                        <a:pt x="9197" y="8154"/>
                        <a:pt x="10846" y="7486"/>
                      </a:cubicBezTo>
                      <a:cubicBezTo>
                        <a:pt x="14065" y="5995"/>
                        <a:pt x="16656" y="3404"/>
                        <a:pt x="18697" y="538"/>
                      </a:cubicBezTo>
                      <a:cubicBezTo>
                        <a:pt x="18892" y="259"/>
                        <a:pt x="18632" y="0"/>
                        <a:pt x="183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028;p16"/>
                <p:cNvSpPr/>
                <p:nvPr/>
              </p:nvSpPr>
              <p:spPr>
                <a:xfrm>
                  <a:off x="5074089" y="1522873"/>
                  <a:ext cx="209140" cy="132418"/>
                </a:xfrm>
                <a:custGeom>
                  <a:avLst/>
                  <a:gdLst/>
                  <a:ahLst/>
                  <a:cxnLst/>
                  <a:rect l="l" t="t" r="r" b="b"/>
                  <a:pathLst>
                    <a:path w="11051" h="6997" extrusionOk="0">
                      <a:moveTo>
                        <a:pt x="10611" y="1"/>
                      </a:moveTo>
                      <a:cubicBezTo>
                        <a:pt x="10463" y="1"/>
                        <a:pt x="10312" y="82"/>
                        <a:pt x="10249" y="271"/>
                      </a:cubicBezTo>
                      <a:lnTo>
                        <a:pt x="10210" y="271"/>
                      </a:lnTo>
                      <a:cubicBezTo>
                        <a:pt x="9778" y="1134"/>
                        <a:pt x="9150" y="1920"/>
                        <a:pt x="8365" y="2469"/>
                      </a:cubicBezTo>
                      <a:cubicBezTo>
                        <a:pt x="7619" y="3097"/>
                        <a:pt x="6795" y="3647"/>
                        <a:pt x="5931" y="4118"/>
                      </a:cubicBezTo>
                      <a:cubicBezTo>
                        <a:pt x="4165" y="5021"/>
                        <a:pt x="2320" y="5767"/>
                        <a:pt x="435" y="6277"/>
                      </a:cubicBezTo>
                      <a:cubicBezTo>
                        <a:pt x="0" y="6386"/>
                        <a:pt x="134" y="6997"/>
                        <a:pt x="529" y="6997"/>
                      </a:cubicBezTo>
                      <a:cubicBezTo>
                        <a:pt x="561" y="6997"/>
                        <a:pt x="596" y="6993"/>
                        <a:pt x="632" y="6984"/>
                      </a:cubicBezTo>
                      <a:cubicBezTo>
                        <a:pt x="2712" y="6434"/>
                        <a:pt x="4714" y="5610"/>
                        <a:pt x="6599" y="4589"/>
                      </a:cubicBezTo>
                      <a:cubicBezTo>
                        <a:pt x="8287" y="3647"/>
                        <a:pt x="10210" y="2351"/>
                        <a:pt x="10956" y="467"/>
                      </a:cubicBezTo>
                      <a:cubicBezTo>
                        <a:pt x="11050" y="184"/>
                        <a:pt x="10833" y="1"/>
                        <a:pt x="106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029;p16"/>
                <p:cNvSpPr/>
                <p:nvPr/>
              </p:nvSpPr>
              <p:spPr>
                <a:xfrm>
                  <a:off x="5027345" y="1653550"/>
                  <a:ext cx="18584" cy="14118"/>
                </a:xfrm>
                <a:custGeom>
                  <a:avLst/>
                  <a:gdLst/>
                  <a:ahLst/>
                  <a:cxnLst/>
                  <a:rect l="l" t="t" r="r" b="b"/>
                  <a:pathLst>
                    <a:path w="982" h="746" extrusionOk="0">
                      <a:moveTo>
                        <a:pt x="511" y="0"/>
                      </a:moveTo>
                      <a:cubicBezTo>
                        <a:pt x="0" y="0"/>
                        <a:pt x="0"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030;p16"/>
                <p:cNvSpPr/>
                <p:nvPr/>
              </p:nvSpPr>
              <p:spPr>
                <a:xfrm>
                  <a:off x="5122443" y="1660382"/>
                  <a:ext cx="56150" cy="27498"/>
                </a:xfrm>
                <a:custGeom>
                  <a:avLst/>
                  <a:gdLst/>
                  <a:ahLst/>
                  <a:cxnLst/>
                  <a:rect l="l" t="t" r="r" b="b"/>
                  <a:pathLst>
                    <a:path w="2967" h="1453" extrusionOk="0">
                      <a:moveTo>
                        <a:pt x="2473" y="0"/>
                      </a:moveTo>
                      <a:cubicBezTo>
                        <a:pt x="2425" y="0"/>
                        <a:pt x="2372" y="10"/>
                        <a:pt x="2316" y="32"/>
                      </a:cubicBezTo>
                      <a:lnTo>
                        <a:pt x="314" y="738"/>
                      </a:lnTo>
                      <a:cubicBezTo>
                        <a:pt x="118" y="777"/>
                        <a:pt x="0" y="1013"/>
                        <a:pt x="39" y="1209"/>
                      </a:cubicBezTo>
                      <a:cubicBezTo>
                        <a:pt x="108" y="1346"/>
                        <a:pt x="265" y="1452"/>
                        <a:pt x="433" y="1452"/>
                      </a:cubicBezTo>
                      <a:cubicBezTo>
                        <a:pt x="459" y="1452"/>
                        <a:pt x="485" y="1450"/>
                        <a:pt x="510" y="1445"/>
                      </a:cubicBezTo>
                      <a:lnTo>
                        <a:pt x="2513" y="738"/>
                      </a:lnTo>
                      <a:cubicBezTo>
                        <a:pt x="2967" y="633"/>
                        <a:pt x="2861" y="0"/>
                        <a:pt x="24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031;p16"/>
                <p:cNvSpPr/>
                <p:nvPr/>
              </p:nvSpPr>
              <p:spPr>
                <a:xfrm>
                  <a:off x="5331072" y="1501090"/>
                  <a:ext cx="36431" cy="47218"/>
                </a:xfrm>
                <a:custGeom>
                  <a:avLst/>
                  <a:gdLst/>
                  <a:ahLst/>
                  <a:cxnLst/>
                  <a:rect l="l" t="t" r="r" b="b"/>
                  <a:pathLst>
                    <a:path w="1925" h="2495" extrusionOk="0">
                      <a:moveTo>
                        <a:pt x="1377" y="0"/>
                      </a:moveTo>
                      <a:cubicBezTo>
                        <a:pt x="1257" y="0"/>
                        <a:pt x="1140" y="59"/>
                        <a:pt x="1067" y="205"/>
                      </a:cubicBezTo>
                      <a:lnTo>
                        <a:pt x="1106" y="205"/>
                      </a:lnTo>
                      <a:lnTo>
                        <a:pt x="164" y="1932"/>
                      </a:lnTo>
                      <a:cubicBezTo>
                        <a:pt x="0" y="2232"/>
                        <a:pt x="254" y="2495"/>
                        <a:pt x="516" y="2495"/>
                      </a:cubicBezTo>
                      <a:cubicBezTo>
                        <a:pt x="631" y="2495"/>
                        <a:pt x="748" y="2444"/>
                        <a:pt x="832" y="2325"/>
                      </a:cubicBezTo>
                      <a:lnTo>
                        <a:pt x="1734" y="597"/>
                      </a:lnTo>
                      <a:cubicBezTo>
                        <a:pt x="1924" y="299"/>
                        <a:pt x="1645" y="0"/>
                        <a:pt x="1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032;p16"/>
                <p:cNvSpPr/>
                <p:nvPr/>
              </p:nvSpPr>
              <p:spPr>
                <a:xfrm>
                  <a:off x="5362393" y="1563656"/>
                  <a:ext cx="24546" cy="38210"/>
                </a:xfrm>
                <a:custGeom>
                  <a:avLst/>
                  <a:gdLst/>
                  <a:ahLst/>
                  <a:cxnLst/>
                  <a:rect l="l" t="t" r="r" b="b"/>
                  <a:pathLst>
                    <a:path w="1297" h="2019" extrusionOk="0">
                      <a:moveTo>
                        <a:pt x="825" y="0"/>
                      </a:moveTo>
                      <a:cubicBezTo>
                        <a:pt x="747" y="39"/>
                        <a:pt x="668" y="118"/>
                        <a:pt x="590" y="196"/>
                      </a:cubicBezTo>
                      <a:lnTo>
                        <a:pt x="629" y="196"/>
                      </a:lnTo>
                      <a:lnTo>
                        <a:pt x="79" y="1453"/>
                      </a:lnTo>
                      <a:cubicBezTo>
                        <a:pt x="1" y="1531"/>
                        <a:pt x="1" y="1649"/>
                        <a:pt x="1" y="1767"/>
                      </a:cubicBezTo>
                      <a:cubicBezTo>
                        <a:pt x="40" y="1845"/>
                        <a:pt x="119" y="1924"/>
                        <a:pt x="197" y="1963"/>
                      </a:cubicBezTo>
                      <a:cubicBezTo>
                        <a:pt x="253" y="1991"/>
                        <a:pt x="328" y="2018"/>
                        <a:pt x="395" y="2018"/>
                      </a:cubicBezTo>
                      <a:cubicBezTo>
                        <a:pt x="423" y="2018"/>
                        <a:pt x="449" y="2014"/>
                        <a:pt x="472" y="2002"/>
                      </a:cubicBezTo>
                      <a:cubicBezTo>
                        <a:pt x="550" y="1963"/>
                        <a:pt x="629" y="1924"/>
                        <a:pt x="708" y="1845"/>
                      </a:cubicBezTo>
                      <a:lnTo>
                        <a:pt x="1257" y="550"/>
                      </a:lnTo>
                      <a:cubicBezTo>
                        <a:pt x="1296" y="471"/>
                        <a:pt x="1296" y="353"/>
                        <a:pt x="1296" y="275"/>
                      </a:cubicBezTo>
                      <a:cubicBezTo>
                        <a:pt x="1257" y="196"/>
                        <a:pt x="1179" y="118"/>
                        <a:pt x="1100" y="39"/>
                      </a:cubicBezTo>
                      <a:cubicBezTo>
                        <a:pt x="1022" y="0"/>
                        <a:pt x="904" y="0"/>
                        <a:pt x="8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033;p16"/>
                <p:cNvSpPr/>
                <p:nvPr/>
              </p:nvSpPr>
              <p:spPr>
                <a:xfrm>
                  <a:off x="5410689" y="1631257"/>
                  <a:ext cx="18584" cy="13380"/>
                </a:xfrm>
                <a:custGeom>
                  <a:avLst/>
                  <a:gdLst/>
                  <a:ahLst/>
                  <a:cxnLst/>
                  <a:rect l="l" t="t" r="r" b="b"/>
                  <a:pathLst>
                    <a:path w="982" h="707" extrusionOk="0">
                      <a:moveTo>
                        <a:pt x="472" y="0"/>
                      </a:moveTo>
                      <a:cubicBezTo>
                        <a:pt x="1" y="0"/>
                        <a:pt x="1"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034;p16"/>
                <p:cNvSpPr/>
                <p:nvPr/>
              </p:nvSpPr>
              <p:spPr>
                <a:xfrm>
                  <a:off x="5433343" y="1724311"/>
                  <a:ext cx="216351" cy="211525"/>
                </a:xfrm>
                <a:custGeom>
                  <a:avLst/>
                  <a:gdLst/>
                  <a:ahLst/>
                  <a:cxnLst/>
                  <a:rect l="l" t="t" r="r" b="b"/>
                  <a:pathLst>
                    <a:path w="11432" h="11177" extrusionOk="0">
                      <a:moveTo>
                        <a:pt x="364" y="0"/>
                      </a:moveTo>
                      <a:cubicBezTo>
                        <a:pt x="178" y="0"/>
                        <a:pt x="1" y="128"/>
                        <a:pt x="20" y="383"/>
                      </a:cubicBezTo>
                      <a:cubicBezTo>
                        <a:pt x="217" y="2935"/>
                        <a:pt x="1355" y="5329"/>
                        <a:pt x="3200" y="7135"/>
                      </a:cubicBezTo>
                      <a:cubicBezTo>
                        <a:pt x="5281" y="9216"/>
                        <a:pt x="8107" y="9883"/>
                        <a:pt x="10698" y="11139"/>
                      </a:cubicBezTo>
                      <a:cubicBezTo>
                        <a:pt x="10755" y="11165"/>
                        <a:pt x="10811" y="11177"/>
                        <a:pt x="10864" y="11177"/>
                      </a:cubicBezTo>
                      <a:cubicBezTo>
                        <a:pt x="11211" y="11177"/>
                        <a:pt x="11431" y="10681"/>
                        <a:pt x="11091" y="10511"/>
                      </a:cubicBezTo>
                      <a:cubicBezTo>
                        <a:pt x="8657" y="9333"/>
                        <a:pt x="5948" y="8705"/>
                        <a:pt x="3946" y="6821"/>
                      </a:cubicBezTo>
                      <a:cubicBezTo>
                        <a:pt x="2101" y="5133"/>
                        <a:pt x="1002" y="2856"/>
                        <a:pt x="766" y="383"/>
                      </a:cubicBezTo>
                      <a:cubicBezTo>
                        <a:pt x="747" y="128"/>
                        <a:pt x="550" y="0"/>
                        <a:pt x="3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035;p16"/>
                <p:cNvSpPr/>
                <p:nvPr/>
              </p:nvSpPr>
              <p:spPr>
                <a:xfrm>
                  <a:off x="5669224" y="1963901"/>
                  <a:ext cx="33459" cy="58705"/>
                </a:xfrm>
                <a:custGeom>
                  <a:avLst/>
                  <a:gdLst/>
                  <a:ahLst/>
                  <a:cxnLst/>
                  <a:rect l="l" t="t" r="r" b="b"/>
                  <a:pathLst>
                    <a:path w="1768" h="3102" extrusionOk="0">
                      <a:moveTo>
                        <a:pt x="393" y="0"/>
                      </a:moveTo>
                      <a:cubicBezTo>
                        <a:pt x="295" y="0"/>
                        <a:pt x="197" y="30"/>
                        <a:pt x="119" y="89"/>
                      </a:cubicBezTo>
                      <a:cubicBezTo>
                        <a:pt x="1" y="246"/>
                        <a:pt x="1" y="481"/>
                        <a:pt x="119" y="638"/>
                      </a:cubicBezTo>
                      <a:lnTo>
                        <a:pt x="158" y="638"/>
                      </a:lnTo>
                      <a:cubicBezTo>
                        <a:pt x="197" y="717"/>
                        <a:pt x="276" y="795"/>
                        <a:pt x="354" y="874"/>
                      </a:cubicBezTo>
                      <a:lnTo>
                        <a:pt x="393" y="913"/>
                      </a:lnTo>
                      <a:cubicBezTo>
                        <a:pt x="421" y="955"/>
                        <a:pt x="429" y="967"/>
                        <a:pt x="430" y="967"/>
                      </a:cubicBezTo>
                      <a:cubicBezTo>
                        <a:pt x="431" y="967"/>
                        <a:pt x="417" y="944"/>
                        <a:pt x="422" y="944"/>
                      </a:cubicBezTo>
                      <a:lnTo>
                        <a:pt x="422" y="944"/>
                      </a:lnTo>
                      <a:cubicBezTo>
                        <a:pt x="423" y="944"/>
                        <a:pt x="426" y="946"/>
                        <a:pt x="433" y="952"/>
                      </a:cubicBezTo>
                      <a:lnTo>
                        <a:pt x="511" y="1070"/>
                      </a:lnTo>
                      <a:cubicBezTo>
                        <a:pt x="629" y="1266"/>
                        <a:pt x="747" y="1423"/>
                        <a:pt x="825" y="1620"/>
                      </a:cubicBezTo>
                      <a:lnTo>
                        <a:pt x="864" y="1698"/>
                      </a:lnTo>
                      <a:cubicBezTo>
                        <a:pt x="864" y="1737"/>
                        <a:pt x="864" y="1816"/>
                        <a:pt x="904" y="1855"/>
                      </a:cubicBezTo>
                      <a:cubicBezTo>
                        <a:pt x="904" y="1894"/>
                        <a:pt x="943" y="2051"/>
                        <a:pt x="982" y="2130"/>
                      </a:cubicBezTo>
                      <a:cubicBezTo>
                        <a:pt x="1021" y="2326"/>
                        <a:pt x="1061" y="2523"/>
                        <a:pt x="1061" y="2719"/>
                      </a:cubicBezTo>
                      <a:cubicBezTo>
                        <a:pt x="1061" y="2974"/>
                        <a:pt x="1237" y="3102"/>
                        <a:pt x="1414" y="3102"/>
                      </a:cubicBezTo>
                      <a:cubicBezTo>
                        <a:pt x="1591" y="3102"/>
                        <a:pt x="1767" y="2974"/>
                        <a:pt x="1767" y="2719"/>
                      </a:cubicBezTo>
                      <a:cubicBezTo>
                        <a:pt x="1767" y="1737"/>
                        <a:pt x="1335" y="795"/>
                        <a:pt x="668" y="89"/>
                      </a:cubicBezTo>
                      <a:cubicBezTo>
                        <a:pt x="590" y="30"/>
                        <a:pt x="491" y="0"/>
                        <a:pt x="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036;p16"/>
                <p:cNvSpPr/>
                <p:nvPr/>
              </p:nvSpPr>
              <p:spPr>
                <a:xfrm>
                  <a:off x="5446817" y="1626601"/>
                  <a:ext cx="216578" cy="246366"/>
                </a:xfrm>
                <a:custGeom>
                  <a:avLst/>
                  <a:gdLst/>
                  <a:ahLst/>
                  <a:cxnLst/>
                  <a:rect l="l" t="t" r="r" b="b"/>
                  <a:pathLst>
                    <a:path w="11444" h="13018" extrusionOk="0">
                      <a:moveTo>
                        <a:pt x="551" y="0"/>
                      </a:moveTo>
                      <a:cubicBezTo>
                        <a:pt x="232" y="0"/>
                        <a:pt x="0" y="511"/>
                        <a:pt x="368" y="678"/>
                      </a:cubicBezTo>
                      <a:lnTo>
                        <a:pt x="368" y="717"/>
                      </a:lnTo>
                      <a:cubicBezTo>
                        <a:pt x="1939" y="1581"/>
                        <a:pt x="2017" y="3583"/>
                        <a:pt x="2410" y="5153"/>
                      </a:cubicBezTo>
                      <a:cubicBezTo>
                        <a:pt x="2763" y="6488"/>
                        <a:pt x="3391" y="7705"/>
                        <a:pt x="4216" y="8765"/>
                      </a:cubicBezTo>
                      <a:cubicBezTo>
                        <a:pt x="5825" y="10963"/>
                        <a:pt x="8180" y="12455"/>
                        <a:pt x="10811" y="13005"/>
                      </a:cubicBezTo>
                      <a:cubicBezTo>
                        <a:pt x="10845" y="13013"/>
                        <a:pt x="10878" y="13017"/>
                        <a:pt x="10909" y="13017"/>
                      </a:cubicBezTo>
                      <a:cubicBezTo>
                        <a:pt x="11307" y="13017"/>
                        <a:pt x="11444" y="12371"/>
                        <a:pt x="11007" y="12298"/>
                      </a:cubicBezTo>
                      <a:cubicBezTo>
                        <a:pt x="8259" y="11709"/>
                        <a:pt x="5825" y="10060"/>
                        <a:pt x="4333" y="7666"/>
                      </a:cubicBezTo>
                      <a:cubicBezTo>
                        <a:pt x="3587" y="6410"/>
                        <a:pt x="3077" y="5036"/>
                        <a:pt x="2842" y="3583"/>
                      </a:cubicBezTo>
                      <a:cubicBezTo>
                        <a:pt x="2528" y="2209"/>
                        <a:pt x="2056" y="796"/>
                        <a:pt x="722" y="50"/>
                      </a:cubicBezTo>
                      <a:cubicBezTo>
                        <a:pt x="664" y="15"/>
                        <a:pt x="606" y="0"/>
                        <a:pt x="5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037;p16"/>
                <p:cNvSpPr/>
                <p:nvPr/>
              </p:nvSpPr>
              <p:spPr>
                <a:xfrm>
                  <a:off x="5686313" y="1893500"/>
                  <a:ext cx="18603" cy="13399"/>
                </a:xfrm>
                <a:custGeom>
                  <a:avLst/>
                  <a:gdLst/>
                  <a:ahLst/>
                  <a:cxnLst/>
                  <a:rect l="l" t="t" r="r" b="b"/>
                  <a:pathLst>
                    <a:path w="983" h="708" extrusionOk="0">
                      <a:moveTo>
                        <a:pt x="511" y="1"/>
                      </a:moveTo>
                      <a:cubicBezTo>
                        <a:pt x="1" y="1"/>
                        <a:pt x="1" y="707"/>
                        <a:pt x="511" y="707"/>
                      </a:cubicBezTo>
                      <a:cubicBezTo>
                        <a:pt x="982" y="70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038;p16"/>
                <p:cNvSpPr/>
                <p:nvPr/>
              </p:nvSpPr>
              <p:spPr>
                <a:xfrm>
                  <a:off x="5444149" y="1546359"/>
                  <a:ext cx="254484" cy="264609"/>
                </a:xfrm>
                <a:custGeom>
                  <a:avLst/>
                  <a:gdLst/>
                  <a:ahLst/>
                  <a:cxnLst/>
                  <a:rect l="l" t="t" r="r" b="b"/>
                  <a:pathLst>
                    <a:path w="13447" h="13982" extrusionOk="0">
                      <a:moveTo>
                        <a:pt x="433" y="757"/>
                      </a:moveTo>
                      <a:lnTo>
                        <a:pt x="433" y="757"/>
                      </a:lnTo>
                      <a:cubicBezTo>
                        <a:pt x="432" y="757"/>
                        <a:pt x="432" y="757"/>
                        <a:pt x="431" y="757"/>
                      </a:cubicBezTo>
                      <a:lnTo>
                        <a:pt x="434" y="757"/>
                      </a:lnTo>
                      <a:cubicBezTo>
                        <a:pt x="434" y="757"/>
                        <a:pt x="433" y="757"/>
                        <a:pt x="433" y="757"/>
                      </a:cubicBezTo>
                      <a:close/>
                      <a:moveTo>
                        <a:pt x="434" y="757"/>
                      </a:moveTo>
                      <a:cubicBezTo>
                        <a:pt x="446" y="758"/>
                        <a:pt x="459" y="759"/>
                        <a:pt x="471" y="759"/>
                      </a:cubicBezTo>
                      <a:cubicBezTo>
                        <a:pt x="484" y="759"/>
                        <a:pt x="496" y="758"/>
                        <a:pt x="509" y="757"/>
                      </a:cubicBezTo>
                      <a:close/>
                      <a:moveTo>
                        <a:pt x="816" y="1"/>
                      </a:moveTo>
                      <a:cubicBezTo>
                        <a:pt x="715" y="1"/>
                        <a:pt x="613" y="4"/>
                        <a:pt x="509" y="11"/>
                      </a:cubicBezTo>
                      <a:cubicBezTo>
                        <a:pt x="26" y="48"/>
                        <a:pt x="1" y="719"/>
                        <a:pt x="433" y="757"/>
                      </a:cubicBezTo>
                      <a:lnTo>
                        <a:pt x="433" y="757"/>
                      </a:lnTo>
                      <a:cubicBezTo>
                        <a:pt x="507" y="752"/>
                        <a:pt x="580" y="750"/>
                        <a:pt x="652" y="750"/>
                      </a:cubicBezTo>
                      <a:cubicBezTo>
                        <a:pt x="2349" y="750"/>
                        <a:pt x="3641" y="2037"/>
                        <a:pt x="4357" y="3505"/>
                      </a:cubicBezTo>
                      <a:cubicBezTo>
                        <a:pt x="5142" y="4997"/>
                        <a:pt x="5377" y="6802"/>
                        <a:pt x="6005" y="8412"/>
                      </a:cubicBezTo>
                      <a:cubicBezTo>
                        <a:pt x="6516" y="9786"/>
                        <a:pt x="7419" y="11003"/>
                        <a:pt x="8596" y="11906"/>
                      </a:cubicBezTo>
                      <a:cubicBezTo>
                        <a:pt x="9931" y="12769"/>
                        <a:pt x="11344" y="13476"/>
                        <a:pt x="12836" y="13947"/>
                      </a:cubicBezTo>
                      <a:cubicBezTo>
                        <a:pt x="12892" y="13971"/>
                        <a:pt x="12945" y="13981"/>
                        <a:pt x="12993" y="13981"/>
                      </a:cubicBezTo>
                      <a:cubicBezTo>
                        <a:pt x="13344" y="13981"/>
                        <a:pt x="13447" y="13413"/>
                        <a:pt x="13032" y="13241"/>
                      </a:cubicBezTo>
                      <a:cubicBezTo>
                        <a:pt x="11501" y="12691"/>
                        <a:pt x="9892" y="12063"/>
                        <a:pt x="8635" y="10964"/>
                      </a:cubicBezTo>
                      <a:cubicBezTo>
                        <a:pt x="7222" y="9786"/>
                        <a:pt x="6673" y="8137"/>
                        <a:pt x="6162" y="6410"/>
                      </a:cubicBezTo>
                      <a:cubicBezTo>
                        <a:pt x="5400" y="3742"/>
                        <a:pt x="4157" y="1"/>
                        <a:pt x="8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039;p16"/>
                <p:cNvSpPr/>
                <p:nvPr/>
              </p:nvSpPr>
              <p:spPr>
                <a:xfrm>
                  <a:off x="5603554" y="1643236"/>
                  <a:ext cx="62112" cy="83062"/>
                </a:xfrm>
                <a:custGeom>
                  <a:avLst/>
                  <a:gdLst/>
                  <a:ahLst/>
                  <a:cxnLst/>
                  <a:rect l="l" t="t" r="r" b="b"/>
                  <a:pathLst>
                    <a:path w="3282" h="4389" extrusionOk="0">
                      <a:moveTo>
                        <a:pt x="440" y="0"/>
                      </a:moveTo>
                      <a:cubicBezTo>
                        <a:pt x="217" y="0"/>
                        <a:pt x="0" y="184"/>
                        <a:pt x="95" y="467"/>
                      </a:cubicBezTo>
                      <a:cubicBezTo>
                        <a:pt x="527" y="1919"/>
                        <a:pt x="1390" y="3254"/>
                        <a:pt x="2489" y="4274"/>
                      </a:cubicBezTo>
                      <a:cubicBezTo>
                        <a:pt x="2570" y="4355"/>
                        <a:pt x="2659" y="4389"/>
                        <a:pt x="2745" y="4389"/>
                      </a:cubicBezTo>
                      <a:cubicBezTo>
                        <a:pt x="3033" y="4389"/>
                        <a:pt x="3281" y="4006"/>
                        <a:pt x="3039" y="3764"/>
                      </a:cubicBezTo>
                      <a:cubicBezTo>
                        <a:pt x="1979" y="2822"/>
                        <a:pt x="1194" y="1605"/>
                        <a:pt x="801" y="270"/>
                      </a:cubicBezTo>
                      <a:cubicBezTo>
                        <a:pt x="739" y="82"/>
                        <a:pt x="588" y="0"/>
                        <a:pt x="4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040;p16"/>
                <p:cNvSpPr/>
                <p:nvPr/>
              </p:nvSpPr>
              <p:spPr>
                <a:xfrm>
                  <a:off x="5410689" y="1486159"/>
                  <a:ext cx="223315" cy="125586"/>
                </a:xfrm>
                <a:custGeom>
                  <a:avLst/>
                  <a:gdLst/>
                  <a:ahLst/>
                  <a:cxnLst/>
                  <a:rect l="l" t="t" r="r" b="b"/>
                  <a:pathLst>
                    <a:path w="11800" h="6636" extrusionOk="0">
                      <a:moveTo>
                        <a:pt x="1012" y="1"/>
                      </a:moveTo>
                      <a:cubicBezTo>
                        <a:pt x="832" y="1"/>
                        <a:pt x="652" y="5"/>
                        <a:pt x="472" y="12"/>
                      </a:cubicBezTo>
                      <a:cubicBezTo>
                        <a:pt x="13" y="51"/>
                        <a:pt x="1" y="760"/>
                        <a:pt x="436" y="760"/>
                      </a:cubicBezTo>
                      <a:cubicBezTo>
                        <a:pt x="448" y="760"/>
                        <a:pt x="460" y="759"/>
                        <a:pt x="472" y="758"/>
                      </a:cubicBezTo>
                      <a:cubicBezTo>
                        <a:pt x="679" y="747"/>
                        <a:pt x="886" y="741"/>
                        <a:pt x="1093" y="741"/>
                      </a:cubicBezTo>
                      <a:cubicBezTo>
                        <a:pt x="5178" y="741"/>
                        <a:pt x="8976" y="2940"/>
                        <a:pt x="11032" y="6490"/>
                      </a:cubicBezTo>
                      <a:cubicBezTo>
                        <a:pt x="11100" y="6592"/>
                        <a:pt x="11198" y="6635"/>
                        <a:pt x="11297" y="6635"/>
                      </a:cubicBezTo>
                      <a:cubicBezTo>
                        <a:pt x="11542" y="6635"/>
                        <a:pt x="11799" y="6376"/>
                        <a:pt x="11660" y="6097"/>
                      </a:cubicBezTo>
                      <a:cubicBezTo>
                        <a:pt x="9435" y="2288"/>
                        <a:pt x="5398" y="1"/>
                        <a:pt x="10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041;p16"/>
                <p:cNvSpPr/>
                <p:nvPr/>
              </p:nvSpPr>
              <p:spPr>
                <a:xfrm>
                  <a:off x="5655106" y="1641646"/>
                  <a:ext cx="26022" cy="46272"/>
                </a:xfrm>
                <a:custGeom>
                  <a:avLst/>
                  <a:gdLst/>
                  <a:ahLst/>
                  <a:cxnLst/>
                  <a:rect l="l" t="t" r="r" b="b"/>
                  <a:pathLst>
                    <a:path w="1375" h="2445" extrusionOk="0">
                      <a:moveTo>
                        <a:pt x="411" y="1"/>
                      </a:moveTo>
                      <a:cubicBezTo>
                        <a:pt x="350" y="1"/>
                        <a:pt x="289" y="14"/>
                        <a:pt x="236" y="40"/>
                      </a:cubicBezTo>
                      <a:cubicBezTo>
                        <a:pt x="79" y="158"/>
                        <a:pt x="1" y="354"/>
                        <a:pt x="119" y="511"/>
                      </a:cubicBezTo>
                      <a:lnTo>
                        <a:pt x="119" y="551"/>
                      </a:lnTo>
                      <a:cubicBezTo>
                        <a:pt x="119" y="590"/>
                        <a:pt x="158" y="668"/>
                        <a:pt x="197" y="747"/>
                      </a:cubicBezTo>
                      <a:cubicBezTo>
                        <a:pt x="197" y="786"/>
                        <a:pt x="236" y="825"/>
                        <a:pt x="236" y="865"/>
                      </a:cubicBezTo>
                      <a:cubicBezTo>
                        <a:pt x="237" y="866"/>
                        <a:pt x="238" y="867"/>
                        <a:pt x="238" y="869"/>
                      </a:cubicBezTo>
                      <a:lnTo>
                        <a:pt x="238" y="869"/>
                      </a:lnTo>
                      <a:cubicBezTo>
                        <a:pt x="237" y="876"/>
                        <a:pt x="236" y="887"/>
                        <a:pt x="236" y="904"/>
                      </a:cubicBezTo>
                      <a:cubicBezTo>
                        <a:pt x="315" y="1022"/>
                        <a:pt x="354" y="1179"/>
                        <a:pt x="393" y="1296"/>
                      </a:cubicBezTo>
                      <a:cubicBezTo>
                        <a:pt x="511" y="1610"/>
                        <a:pt x="550" y="1885"/>
                        <a:pt x="629" y="2199"/>
                      </a:cubicBezTo>
                      <a:cubicBezTo>
                        <a:pt x="662" y="2363"/>
                        <a:pt x="803" y="2445"/>
                        <a:pt x="963" y="2445"/>
                      </a:cubicBezTo>
                      <a:cubicBezTo>
                        <a:pt x="995" y="2445"/>
                        <a:pt x="1028" y="2441"/>
                        <a:pt x="1061" y="2435"/>
                      </a:cubicBezTo>
                      <a:cubicBezTo>
                        <a:pt x="1257" y="2396"/>
                        <a:pt x="1375" y="2160"/>
                        <a:pt x="1336" y="2003"/>
                      </a:cubicBezTo>
                      <a:cubicBezTo>
                        <a:pt x="1218" y="1336"/>
                        <a:pt x="1022" y="747"/>
                        <a:pt x="707" y="158"/>
                      </a:cubicBezTo>
                      <a:cubicBezTo>
                        <a:pt x="655" y="53"/>
                        <a:pt x="533" y="1"/>
                        <a:pt x="4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042;p16"/>
                <p:cNvSpPr/>
                <p:nvPr/>
              </p:nvSpPr>
              <p:spPr>
                <a:xfrm>
                  <a:off x="5002572" y="1484152"/>
                  <a:ext cx="257323" cy="113436"/>
                </a:xfrm>
                <a:custGeom>
                  <a:avLst/>
                  <a:gdLst/>
                  <a:ahLst/>
                  <a:cxnLst/>
                  <a:rect l="l" t="t" r="r" b="b"/>
                  <a:pathLst>
                    <a:path w="13597" h="5994" extrusionOk="0">
                      <a:moveTo>
                        <a:pt x="13125" y="1"/>
                      </a:moveTo>
                      <a:cubicBezTo>
                        <a:pt x="10849" y="118"/>
                        <a:pt x="8532" y="982"/>
                        <a:pt x="6452" y="1924"/>
                      </a:cubicBezTo>
                      <a:cubicBezTo>
                        <a:pt x="4293" y="2827"/>
                        <a:pt x="2251" y="3966"/>
                        <a:pt x="328" y="5300"/>
                      </a:cubicBezTo>
                      <a:cubicBezTo>
                        <a:pt x="0" y="5497"/>
                        <a:pt x="219" y="5994"/>
                        <a:pt x="506" y="5994"/>
                      </a:cubicBezTo>
                      <a:cubicBezTo>
                        <a:pt x="563" y="5994"/>
                        <a:pt x="623" y="5974"/>
                        <a:pt x="681" y="5928"/>
                      </a:cubicBezTo>
                      <a:cubicBezTo>
                        <a:pt x="2487" y="4672"/>
                        <a:pt x="4411" y="3612"/>
                        <a:pt x="6452" y="2709"/>
                      </a:cubicBezTo>
                      <a:cubicBezTo>
                        <a:pt x="8493" y="1806"/>
                        <a:pt x="10849" y="825"/>
                        <a:pt x="13125" y="746"/>
                      </a:cubicBezTo>
                      <a:cubicBezTo>
                        <a:pt x="13597" y="746"/>
                        <a:pt x="13597" y="1"/>
                        <a:pt x="131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043;p16"/>
                <p:cNvSpPr/>
                <p:nvPr/>
              </p:nvSpPr>
              <p:spPr>
                <a:xfrm>
                  <a:off x="5103101" y="1532317"/>
                  <a:ext cx="96877" cy="52517"/>
                </a:xfrm>
                <a:custGeom>
                  <a:avLst/>
                  <a:gdLst/>
                  <a:ahLst/>
                  <a:cxnLst/>
                  <a:rect l="l" t="t" r="r" b="b"/>
                  <a:pathLst>
                    <a:path w="5119" h="2775" extrusionOk="0">
                      <a:moveTo>
                        <a:pt x="4589" y="1"/>
                      </a:moveTo>
                      <a:cubicBezTo>
                        <a:pt x="4566" y="1"/>
                        <a:pt x="4541" y="3"/>
                        <a:pt x="4516" y="7"/>
                      </a:cubicBezTo>
                      <a:cubicBezTo>
                        <a:pt x="2946" y="400"/>
                        <a:pt x="1493" y="1146"/>
                        <a:pt x="276" y="2127"/>
                      </a:cubicBezTo>
                      <a:cubicBezTo>
                        <a:pt x="0" y="2403"/>
                        <a:pt x="251" y="2775"/>
                        <a:pt x="543" y="2775"/>
                      </a:cubicBezTo>
                      <a:cubicBezTo>
                        <a:pt x="624" y="2775"/>
                        <a:pt x="709" y="2745"/>
                        <a:pt x="787" y="2677"/>
                      </a:cubicBezTo>
                      <a:cubicBezTo>
                        <a:pt x="1925" y="1735"/>
                        <a:pt x="3260" y="1067"/>
                        <a:pt x="4712" y="714"/>
                      </a:cubicBezTo>
                      <a:cubicBezTo>
                        <a:pt x="5119" y="566"/>
                        <a:pt x="4969" y="1"/>
                        <a:pt x="45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044;p16"/>
                <p:cNvSpPr/>
                <p:nvPr/>
              </p:nvSpPr>
              <p:spPr>
                <a:xfrm>
                  <a:off x="4974601" y="1625749"/>
                  <a:ext cx="19322" cy="27725"/>
                </a:xfrm>
                <a:custGeom>
                  <a:avLst/>
                  <a:gdLst/>
                  <a:ahLst/>
                  <a:cxnLst/>
                  <a:rect l="l" t="t" r="r" b="b"/>
                  <a:pathLst>
                    <a:path w="1021" h="1465" extrusionOk="0">
                      <a:moveTo>
                        <a:pt x="864" y="762"/>
                      </a:moveTo>
                      <a:cubicBezTo>
                        <a:pt x="860" y="768"/>
                        <a:pt x="857" y="773"/>
                        <a:pt x="853" y="779"/>
                      </a:cubicBezTo>
                      <a:lnTo>
                        <a:pt x="853" y="779"/>
                      </a:lnTo>
                      <a:cubicBezTo>
                        <a:pt x="843" y="801"/>
                        <a:pt x="834" y="822"/>
                        <a:pt x="825" y="841"/>
                      </a:cubicBezTo>
                      <a:lnTo>
                        <a:pt x="864" y="762"/>
                      </a:lnTo>
                      <a:close/>
                      <a:moveTo>
                        <a:pt x="645" y="0"/>
                      </a:moveTo>
                      <a:cubicBezTo>
                        <a:pt x="615" y="0"/>
                        <a:pt x="584" y="5"/>
                        <a:pt x="550" y="17"/>
                      </a:cubicBezTo>
                      <a:lnTo>
                        <a:pt x="471" y="56"/>
                      </a:lnTo>
                      <a:cubicBezTo>
                        <a:pt x="432" y="95"/>
                        <a:pt x="353" y="134"/>
                        <a:pt x="353" y="174"/>
                      </a:cubicBezTo>
                      <a:lnTo>
                        <a:pt x="314" y="174"/>
                      </a:lnTo>
                      <a:cubicBezTo>
                        <a:pt x="157" y="448"/>
                        <a:pt x="39" y="762"/>
                        <a:pt x="0" y="1116"/>
                      </a:cubicBezTo>
                      <a:cubicBezTo>
                        <a:pt x="0" y="1325"/>
                        <a:pt x="175" y="1465"/>
                        <a:pt x="361" y="1465"/>
                      </a:cubicBezTo>
                      <a:cubicBezTo>
                        <a:pt x="454" y="1465"/>
                        <a:pt x="550" y="1430"/>
                        <a:pt x="628" y="1351"/>
                      </a:cubicBezTo>
                      <a:lnTo>
                        <a:pt x="707" y="1273"/>
                      </a:lnTo>
                      <a:cubicBezTo>
                        <a:pt x="707" y="1234"/>
                        <a:pt x="746" y="1155"/>
                        <a:pt x="746" y="1116"/>
                      </a:cubicBezTo>
                      <a:lnTo>
                        <a:pt x="746" y="1194"/>
                      </a:lnTo>
                      <a:cubicBezTo>
                        <a:pt x="746" y="1044"/>
                        <a:pt x="782" y="894"/>
                        <a:pt x="853" y="779"/>
                      </a:cubicBezTo>
                      <a:lnTo>
                        <a:pt x="853" y="779"/>
                      </a:lnTo>
                      <a:cubicBezTo>
                        <a:pt x="885" y="708"/>
                        <a:pt x="922" y="626"/>
                        <a:pt x="982" y="566"/>
                      </a:cubicBezTo>
                      <a:cubicBezTo>
                        <a:pt x="1021" y="488"/>
                        <a:pt x="1021" y="370"/>
                        <a:pt x="1021" y="291"/>
                      </a:cubicBezTo>
                      <a:cubicBezTo>
                        <a:pt x="982" y="174"/>
                        <a:pt x="942" y="95"/>
                        <a:pt x="864" y="56"/>
                      </a:cubicBezTo>
                      <a:cubicBezTo>
                        <a:pt x="780" y="28"/>
                        <a:pt x="717" y="0"/>
                        <a:pt x="6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045;p16"/>
                <p:cNvSpPr/>
                <p:nvPr/>
              </p:nvSpPr>
              <p:spPr>
                <a:xfrm>
                  <a:off x="6323007" y="3681004"/>
                  <a:ext cx="1215439" cy="263739"/>
                </a:xfrm>
                <a:custGeom>
                  <a:avLst/>
                  <a:gdLst/>
                  <a:ahLst/>
                  <a:cxnLst/>
                  <a:rect l="l" t="t" r="r" b="b"/>
                  <a:pathLst>
                    <a:path w="64224" h="13936" extrusionOk="0">
                      <a:moveTo>
                        <a:pt x="23774" y="0"/>
                      </a:moveTo>
                      <a:cubicBezTo>
                        <a:pt x="14752" y="0"/>
                        <a:pt x="6616" y="1273"/>
                        <a:pt x="3769" y="2904"/>
                      </a:cubicBezTo>
                      <a:cubicBezTo>
                        <a:pt x="0" y="5024"/>
                        <a:pt x="942" y="5770"/>
                        <a:pt x="942" y="5770"/>
                      </a:cubicBezTo>
                      <a:cubicBezTo>
                        <a:pt x="1649" y="6437"/>
                        <a:pt x="2984" y="6712"/>
                        <a:pt x="3887" y="6987"/>
                      </a:cubicBezTo>
                      <a:cubicBezTo>
                        <a:pt x="5732" y="7654"/>
                        <a:pt x="7655" y="8204"/>
                        <a:pt x="9540" y="8754"/>
                      </a:cubicBezTo>
                      <a:cubicBezTo>
                        <a:pt x="21827" y="12365"/>
                        <a:pt x="34585" y="13857"/>
                        <a:pt x="47343" y="13935"/>
                      </a:cubicBezTo>
                      <a:cubicBezTo>
                        <a:pt x="49777" y="13935"/>
                        <a:pt x="52172" y="13896"/>
                        <a:pt x="54606" y="13739"/>
                      </a:cubicBezTo>
                      <a:cubicBezTo>
                        <a:pt x="56333" y="13621"/>
                        <a:pt x="62653" y="13739"/>
                        <a:pt x="63242" y="11305"/>
                      </a:cubicBezTo>
                      <a:cubicBezTo>
                        <a:pt x="64224" y="7144"/>
                        <a:pt x="44713" y="1648"/>
                        <a:pt x="32661" y="431"/>
                      </a:cubicBezTo>
                      <a:cubicBezTo>
                        <a:pt x="29705" y="134"/>
                        <a:pt x="26693" y="0"/>
                        <a:pt x="237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046;p16"/>
                <p:cNvSpPr/>
                <p:nvPr/>
              </p:nvSpPr>
              <p:spPr>
                <a:xfrm>
                  <a:off x="6331921" y="3674229"/>
                  <a:ext cx="1219149" cy="277497"/>
                </a:xfrm>
                <a:custGeom>
                  <a:avLst/>
                  <a:gdLst/>
                  <a:ahLst/>
                  <a:cxnLst/>
                  <a:rect l="l" t="t" r="r" b="b"/>
                  <a:pathLst>
                    <a:path w="64420" h="14663" extrusionOk="0">
                      <a:moveTo>
                        <a:pt x="23257" y="700"/>
                      </a:moveTo>
                      <a:cubicBezTo>
                        <a:pt x="27110" y="700"/>
                        <a:pt x="30967" y="958"/>
                        <a:pt x="34781" y="1457"/>
                      </a:cubicBezTo>
                      <a:cubicBezTo>
                        <a:pt x="38943" y="2045"/>
                        <a:pt x="43064" y="2870"/>
                        <a:pt x="47108" y="3969"/>
                      </a:cubicBezTo>
                      <a:cubicBezTo>
                        <a:pt x="50837" y="4833"/>
                        <a:pt x="54449" y="6089"/>
                        <a:pt x="57943" y="7620"/>
                      </a:cubicBezTo>
                      <a:cubicBezTo>
                        <a:pt x="59160" y="8130"/>
                        <a:pt x="60298" y="8798"/>
                        <a:pt x="61319" y="9622"/>
                      </a:cubicBezTo>
                      <a:cubicBezTo>
                        <a:pt x="61829" y="10054"/>
                        <a:pt x="62575" y="10682"/>
                        <a:pt x="62457" y="11428"/>
                      </a:cubicBezTo>
                      <a:cubicBezTo>
                        <a:pt x="62339" y="12762"/>
                        <a:pt x="60259" y="13116"/>
                        <a:pt x="59238" y="13312"/>
                      </a:cubicBezTo>
                      <a:cubicBezTo>
                        <a:pt x="57707" y="13548"/>
                        <a:pt x="56176" y="13665"/>
                        <a:pt x="54645" y="13705"/>
                      </a:cubicBezTo>
                      <a:cubicBezTo>
                        <a:pt x="52060" y="13796"/>
                        <a:pt x="49492" y="13853"/>
                        <a:pt x="46925" y="13853"/>
                      </a:cubicBezTo>
                      <a:cubicBezTo>
                        <a:pt x="43957" y="13853"/>
                        <a:pt x="40990" y="13776"/>
                        <a:pt x="38000" y="13587"/>
                      </a:cubicBezTo>
                      <a:cubicBezTo>
                        <a:pt x="26341" y="12959"/>
                        <a:pt x="14839" y="10760"/>
                        <a:pt x="3730" y="7070"/>
                      </a:cubicBezTo>
                      <a:cubicBezTo>
                        <a:pt x="2804" y="6774"/>
                        <a:pt x="1669" y="6583"/>
                        <a:pt x="852" y="5969"/>
                      </a:cubicBezTo>
                      <a:lnTo>
                        <a:pt x="852" y="5969"/>
                      </a:lnTo>
                      <a:cubicBezTo>
                        <a:pt x="837" y="5922"/>
                        <a:pt x="809" y="5876"/>
                        <a:pt x="766" y="5833"/>
                      </a:cubicBezTo>
                      <a:lnTo>
                        <a:pt x="766" y="5833"/>
                      </a:lnTo>
                      <a:cubicBezTo>
                        <a:pt x="766" y="5813"/>
                        <a:pt x="766" y="5774"/>
                        <a:pt x="785" y="5736"/>
                      </a:cubicBezTo>
                      <a:cubicBezTo>
                        <a:pt x="1100" y="5225"/>
                        <a:pt x="1492" y="4833"/>
                        <a:pt x="2002" y="4519"/>
                      </a:cubicBezTo>
                      <a:cubicBezTo>
                        <a:pt x="3298" y="3576"/>
                        <a:pt x="4750" y="2909"/>
                        <a:pt x="6281" y="2517"/>
                      </a:cubicBezTo>
                      <a:cubicBezTo>
                        <a:pt x="10521" y="1378"/>
                        <a:pt x="14996" y="986"/>
                        <a:pt x="19354" y="789"/>
                      </a:cubicBezTo>
                      <a:cubicBezTo>
                        <a:pt x="20653" y="730"/>
                        <a:pt x="21955" y="700"/>
                        <a:pt x="23257" y="700"/>
                      </a:cubicBezTo>
                      <a:close/>
                      <a:moveTo>
                        <a:pt x="22510" y="1"/>
                      </a:moveTo>
                      <a:cubicBezTo>
                        <a:pt x="22243" y="1"/>
                        <a:pt x="21976" y="2"/>
                        <a:pt x="21709" y="4"/>
                      </a:cubicBezTo>
                      <a:cubicBezTo>
                        <a:pt x="16841" y="83"/>
                        <a:pt x="11895" y="436"/>
                        <a:pt x="7145" y="1574"/>
                      </a:cubicBezTo>
                      <a:cubicBezTo>
                        <a:pt x="5653" y="1849"/>
                        <a:pt x="4240" y="2320"/>
                        <a:pt x="2945" y="3027"/>
                      </a:cubicBezTo>
                      <a:cubicBezTo>
                        <a:pt x="2042" y="3498"/>
                        <a:pt x="1217" y="4087"/>
                        <a:pt x="511" y="4833"/>
                      </a:cubicBezTo>
                      <a:cubicBezTo>
                        <a:pt x="197" y="5068"/>
                        <a:pt x="40" y="5461"/>
                        <a:pt x="0" y="5853"/>
                      </a:cubicBezTo>
                      <a:cubicBezTo>
                        <a:pt x="0" y="5993"/>
                        <a:pt x="40" y="6112"/>
                        <a:pt x="105" y="6212"/>
                      </a:cubicBezTo>
                      <a:lnTo>
                        <a:pt x="105" y="6212"/>
                      </a:lnTo>
                      <a:cubicBezTo>
                        <a:pt x="120" y="6265"/>
                        <a:pt x="149" y="6316"/>
                        <a:pt x="197" y="6364"/>
                      </a:cubicBezTo>
                      <a:cubicBezTo>
                        <a:pt x="1021" y="7110"/>
                        <a:pt x="2159" y="7345"/>
                        <a:pt x="3180" y="7659"/>
                      </a:cubicBezTo>
                      <a:cubicBezTo>
                        <a:pt x="4633" y="8169"/>
                        <a:pt x="6124" y="8641"/>
                        <a:pt x="7616" y="9072"/>
                      </a:cubicBezTo>
                      <a:cubicBezTo>
                        <a:pt x="10560" y="9936"/>
                        <a:pt x="13504" y="10721"/>
                        <a:pt x="16488" y="11428"/>
                      </a:cubicBezTo>
                      <a:cubicBezTo>
                        <a:pt x="22494" y="12723"/>
                        <a:pt x="28579" y="13626"/>
                        <a:pt x="34703" y="14136"/>
                      </a:cubicBezTo>
                      <a:cubicBezTo>
                        <a:pt x="38871" y="14479"/>
                        <a:pt x="43040" y="14663"/>
                        <a:pt x="47208" y="14663"/>
                      </a:cubicBezTo>
                      <a:cubicBezTo>
                        <a:pt x="49242" y="14663"/>
                        <a:pt x="51276" y="14619"/>
                        <a:pt x="53310" y="14529"/>
                      </a:cubicBezTo>
                      <a:cubicBezTo>
                        <a:pt x="54920" y="14450"/>
                        <a:pt x="56569" y="14411"/>
                        <a:pt x="58178" y="14215"/>
                      </a:cubicBezTo>
                      <a:cubicBezTo>
                        <a:pt x="59631" y="14058"/>
                        <a:pt x="61436" y="13822"/>
                        <a:pt x="62536" y="12762"/>
                      </a:cubicBezTo>
                      <a:cubicBezTo>
                        <a:pt x="64420" y="10957"/>
                        <a:pt x="61868" y="8994"/>
                        <a:pt x="60416" y="8091"/>
                      </a:cubicBezTo>
                      <a:cubicBezTo>
                        <a:pt x="57275" y="6207"/>
                        <a:pt x="53664" y="5068"/>
                        <a:pt x="50170" y="4048"/>
                      </a:cubicBezTo>
                      <a:cubicBezTo>
                        <a:pt x="41201" y="1338"/>
                        <a:pt x="31861" y="1"/>
                        <a:pt x="225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047;p16"/>
                <p:cNvSpPr/>
                <p:nvPr/>
              </p:nvSpPr>
              <p:spPr>
                <a:xfrm>
                  <a:off x="7736042" y="1727093"/>
                  <a:ext cx="684252" cy="774297"/>
                </a:xfrm>
                <a:custGeom>
                  <a:avLst/>
                  <a:gdLst/>
                  <a:ahLst/>
                  <a:cxnLst/>
                  <a:rect l="l" t="t" r="r" b="b"/>
                  <a:pathLst>
                    <a:path w="36156" h="40914" extrusionOk="0">
                      <a:moveTo>
                        <a:pt x="28108" y="0"/>
                      </a:moveTo>
                      <a:cubicBezTo>
                        <a:pt x="27519" y="118"/>
                        <a:pt x="26970" y="393"/>
                        <a:pt x="26499" y="746"/>
                      </a:cubicBezTo>
                      <a:cubicBezTo>
                        <a:pt x="23672" y="2788"/>
                        <a:pt x="22220" y="6203"/>
                        <a:pt x="19943" y="8872"/>
                      </a:cubicBezTo>
                      <a:cubicBezTo>
                        <a:pt x="20492" y="7341"/>
                        <a:pt x="20807" y="5732"/>
                        <a:pt x="20924" y="4122"/>
                      </a:cubicBezTo>
                      <a:cubicBezTo>
                        <a:pt x="20964" y="3533"/>
                        <a:pt x="20846" y="2748"/>
                        <a:pt x="20296" y="2591"/>
                      </a:cubicBezTo>
                      <a:cubicBezTo>
                        <a:pt x="20227" y="2580"/>
                        <a:pt x="20156" y="2574"/>
                        <a:pt x="20086" y="2574"/>
                      </a:cubicBezTo>
                      <a:cubicBezTo>
                        <a:pt x="19680" y="2574"/>
                        <a:pt x="19274" y="2761"/>
                        <a:pt x="19040" y="3062"/>
                      </a:cubicBezTo>
                      <a:cubicBezTo>
                        <a:pt x="16488" y="5536"/>
                        <a:pt x="15389" y="10207"/>
                        <a:pt x="15075" y="15036"/>
                      </a:cubicBezTo>
                      <a:cubicBezTo>
                        <a:pt x="15075" y="15036"/>
                        <a:pt x="7263" y="25674"/>
                        <a:pt x="1" y="30228"/>
                      </a:cubicBezTo>
                      <a:cubicBezTo>
                        <a:pt x="1" y="30228"/>
                        <a:pt x="9280" y="40914"/>
                        <a:pt x="12941" y="40914"/>
                      </a:cubicBezTo>
                      <a:cubicBezTo>
                        <a:pt x="12999" y="40914"/>
                        <a:pt x="13057" y="40911"/>
                        <a:pt x="13112" y="40905"/>
                      </a:cubicBezTo>
                      <a:cubicBezTo>
                        <a:pt x="18059" y="40356"/>
                        <a:pt x="22848" y="22102"/>
                        <a:pt x="22848" y="22102"/>
                      </a:cubicBezTo>
                      <a:cubicBezTo>
                        <a:pt x="28933" y="20257"/>
                        <a:pt x="35999" y="11974"/>
                        <a:pt x="35135" y="10403"/>
                      </a:cubicBezTo>
                      <a:cubicBezTo>
                        <a:pt x="35038" y="10222"/>
                        <a:pt x="34871" y="10141"/>
                        <a:pt x="34652" y="10141"/>
                      </a:cubicBezTo>
                      <a:cubicBezTo>
                        <a:pt x="32933" y="10141"/>
                        <a:pt x="27990" y="15114"/>
                        <a:pt x="27990" y="15114"/>
                      </a:cubicBezTo>
                      <a:cubicBezTo>
                        <a:pt x="27990" y="15114"/>
                        <a:pt x="36156" y="6399"/>
                        <a:pt x="34782" y="4986"/>
                      </a:cubicBezTo>
                      <a:cubicBezTo>
                        <a:pt x="34689" y="4888"/>
                        <a:pt x="34566" y="4842"/>
                        <a:pt x="34417" y="4842"/>
                      </a:cubicBezTo>
                      <a:cubicBezTo>
                        <a:pt x="32420" y="4842"/>
                        <a:pt x="25792" y="13034"/>
                        <a:pt x="25792" y="13034"/>
                      </a:cubicBezTo>
                      <a:cubicBezTo>
                        <a:pt x="25792" y="13034"/>
                        <a:pt x="34546" y="2081"/>
                        <a:pt x="32662" y="943"/>
                      </a:cubicBezTo>
                      <a:cubicBezTo>
                        <a:pt x="32562" y="879"/>
                        <a:pt x="32447" y="849"/>
                        <a:pt x="32319" y="849"/>
                      </a:cubicBezTo>
                      <a:cubicBezTo>
                        <a:pt x="31896" y="849"/>
                        <a:pt x="31332" y="1176"/>
                        <a:pt x="30699" y="1688"/>
                      </a:cubicBezTo>
                      <a:cubicBezTo>
                        <a:pt x="28858" y="3180"/>
                        <a:pt x="26368" y="6247"/>
                        <a:pt x="24647" y="8495"/>
                      </a:cubicBezTo>
                      <a:lnTo>
                        <a:pt x="24647" y="8495"/>
                      </a:lnTo>
                      <a:cubicBezTo>
                        <a:pt x="26010" y="6507"/>
                        <a:pt x="27220" y="4409"/>
                        <a:pt x="28265" y="2238"/>
                      </a:cubicBezTo>
                      <a:cubicBezTo>
                        <a:pt x="28540" y="1649"/>
                        <a:pt x="28854" y="982"/>
                        <a:pt x="28619" y="354"/>
                      </a:cubicBezTo>
                      <a:cubicBezTo>
                        <a:pt x="28579" y="197"/>
                        <a:pt x="28501" y="118"/>
                        <a:pt x="28422" y="40"/>
                      </a:cubicBezTo>
                      <a:cubicBezTo>
                        <a:pt x="28304" y="0"/>
                        <a:pt x="28187" y="0"/>
                        <a:pt x="28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048;p16"/>
                <p:cNvSpPr/>
                <p:nvPr/>
              </p:nvSpPr>
              <p:spPr>
                <a:xfrm>
                  <a:off x="7728623" y="1719371"/>
                  <a:ext cx="695380" cy="788094"/>
                </a:xfrm>
                <a:custGeom>
                  <a:avLst/>
                  <a:gdLst/>
                  <a:ahLst/>
                  <a:cxnLst/>
                  <a:rect l="l" t="t" r="r" b="b"/>
                  <a:pathLst>
                    <a:path w="36744" h="41643" extrusionOk="0">
                      <a:moveTo>
                        <a:pt x="28296" y="797"/>
                      </a:moveTo>
                      <a:cubicBezTo>
                        <a:pt x="28312" y="797"/>
                        <a:pt x="28328" y="798"/>
                        <a:pt x="28343" y="801"/>
                      </a:cubicBezTo>
                      <a:cubicBezTo>
                        <a:pt x="28893" y="919"/>
                        <a:pt x="28657" y="1508"/>
                        <a:pt x="28579" y="1822"/>
                      </a:cubicBezTo>
                      <a:cubicBezTo>
                        <a:pt x="28382" y="2293"/>
                        <a:pt x="28186" y="2803"/>
                        <a:pt x="27911" y="3274"/>
                      </a:cubicBezTo>
                      <a:cubicBezTo>
                        <a:pt x="27440" y="4177"/>
                        <a:pt x="26930" y="5119"/>
                        <a:pt x="26459" y="5983"/>
                      </a:cubicBezTo>
                      <a:cubicBezTo>
                        <a:pt x="25896" y="6915"/>
                        <a:pt x="25313" y="7828"/>
                        <a:pt x="24707" y="8722"/>
                      </a:cubicBezTo>
                      <a:lnTo>
                        <a:pt x="24707" y="8722"/>
                      </a:lnTo>
                      <a:cubicBezTo>
                        <a:pt x="24014" y="9618"/>
                        <a:pt x="23332" y="10519"/>
                        <a:pt x="22690" y="11439"/>
                      </a:cubicBezTo>
                      <a:cubicBezTo>
                        <a:pt x="22512" y="11707"/>
                        <a:pt x="22783" y="12019"/>
                        <a:pt x="23045" y="12019"/>
                      </a:cubicBezTo>
                      <a:cubicBezTo>
                        <a:pt x="23129" y="12019"/>
                        <a:pt x="23212" y="11987"/>
                        <a:pt x="23279" y="11911"/>
                      </a:cubicBezTo>
                      <a:cubicBezTo>
                        <a:pt x="24011" y="10990"/>
                        <a:pt x="24714" y="10042"/>
                        <a:pt x="25380" y="9065"/>
                      </a:cubicBezTo>
                      <a:lnTo>
                        <a:pt x="25380" y="9065"/>
                      </a:lnTo>
                      <a:cubicBezTo>
                        <a:pt x="25645" y="8717"/>
                        <a:pt x="25913" y="8371"/>
                        <a:pt x="26184" y="8024"/>
                      </a:cubicBezTo>
                      <a:cubicBezTo>
                        <a:pt x="27754" y="6061"/>
                        <a:pt x="29364" y="4020"/>
                        <a:pt x="31287" y="2410"/>
                      </a:cubicBezTo>
                      <a:cubicBezTo>
                        <a:pt x="31310" y="2392"/>
                        <a:pt x="31330" y="2373"/>
                        <a:pt x="31347" y="2354"/>
                      </a:cubicBezTo>
                      <a:lnTo>
                        <a:pt x="31347" y="2354"/>
                      </a:lnTo>
                      <a:cubicBezTo>
                        <a:pt x="31655" y="2086"/>
                        <a:pt x="32233" y="1623"/>
                        <a:pt x="32687" y="1623"/>
                      </a:cubicBezTo>
                      <a:cubicBezTo>
                        <a:pt x="32705" y="1623"/>
                        <a:pt x="32723" y="1624"/>
                        <a:pt x="32740" y="1625"/>
                      </a:cubicBezTo>
                      <a:cubicBezTo>
                        <a:pt x="32858" y="1625"/>
                        <a:pt x="32897" y="1704"/>
                        <a:pt x="32897" y="1782"/>
                      </a:cubicBezTo>
                      <a:cubicBezTo>
                        <a:pt x="32936" y="2057"/>
                        <a:pt x="32897" y="2371"/>
                        <a:pt x="32779" y="2646"/>
                      </a:cubicBezTo>
                      <a:cubicBezTo>
                        <a:pt x="32426" y="3667"/>
                        <a:pt x="31915" y="4648"/>
                        <a:pt x="31327" y="5551"/>
                      </a:cubicBezTo>
                      <a:cubicBezTo>
                        <a:pt x="29992" y="7710"/>
                        <a:pt x="28539" y="9791"/>
                        <a:pt x="26969" y="11753"/>
                      </a:cubicBezTo>
                      <a:cubicBezTo>
                        <a:pt x="26711" y="12126"/>
                        <a:pt x="26453" y="12457"/>
                        <a:pt x="26180" y="12791"/>
                      </a:cubicBezTo>
                      <a:lnTo>
                        <a:pt x="26180" y="12791"/>
                      </a:lnTo>
                      <a:cubicBezTo>
                        <a:pt x="26077" y="12916"/>
                        <a:pt x="25973" y="13042"/>
                        <a:pt x="25870" y="13167"/>
                      </a:cubicBezTo>
                      <a:cubicBezTo>
                        <a:pt x="25633" y="13434"/>
                        <a:pt x="25888" y="13813"/>
                        <a:pt x="26146" y="13813"/>
                      </a:cubicBezTo>
                      <a:cubicBezTo>
                        <a:pt x="26230" y="13813"/>
                        <a:pt x="26313" y="13773"/>
                        <a:pt x="26380" y="13677"/>
                      </a:cubicBezTo>
                      <a:cubicBezTo>
                        <a:pt x="27165" y="12696"/>
                        <a:pt x="27990" y="11793"/>
                        <a:pt x="28814" y="10851"/>
                      </a:cubicBezTo>
                      <a:cubicBezTo>
                        <a:pt x="30188" y="9202"/>
                        <a:pt x="31680" y="7710"/>
                        <a:pt x="33329" y="6375"/>
                      </a:cubicBezTo>
                      <a:cubicBezTo>
                        <a:pt x="33652" y="6160"/>
                        <a:pt x="34272" y="5615"/>
                        <a:pt x="34706" y="5615"/>
                      </a:cubicBezTo>
                      <a:cubicBezTo>
                        <a:pt x="34746" y="5615"/>
                        <a:pt x="34784" y="5620"/>
                        <a:pt x="34820" y="5630"/>
                      </a:cubicBezTo>
                      <a:cubicBezTo>
                        <a:pt x="34899" y="5630"/>
                        <a:pt x="34899" y="5708"/>
                        <a:pt x="34899" y="5865"/>
                      </a:cubicBezTo>
                      <a:cubicBezTo>
                        <a:pt x="34899" y="6140"/>
                        <a:pt x="34820" y="6415"/>
                        <a:pt x="34663" y="6689"/>
                      </a:cubicBezTo>
                      <a:cubicBezTo>
                        <a:pt x="33878" y="8534"/>
                        <a:pt x="32426" y="10183"/>
                        <a:pt x="31170" y="11714"/>
                      </a:cubicBezTo>
                      <a:cubicBezTo>
                        <a:pt x="30188" y="12931"/>
                        <a:pt x="29128" y="14109"/>
                        <a:pt x="28068" y="15247"/>
                      </a:cubicBezTo>
                      <a:cubicBezTo>
                        <a:pt x="27823" y="15523"/>
                        <a:pt x="28081" y="15895"/>
                        <a:pt x="28355" y="15895"/>
                      </a:cubicBezTo>
                      <a:cubicBezTo>
                        <a:pt x="28432" y="15895"/>
                        <a:pt x="28510" y="15866"/>
                        <a:pt x="28579" y="15797"/>
                      </a:cubicBezTo>
                      <a:cubicBezTo>
                        <a:pt x="28585" y="15790"/>
                        <a:pt x="28592" y="15783"/>
                        <a:pt x="28599" y="15777"/>
                      </a:cubicBezTo>
                      <a:lnTo>
                        <a:pt x="28599" y="15777"/>
                      </a:lnTo>
                      <a:lnTo>
                        <a:pt x="28618" y="15797"/>
                      </a:lnTo>
                      <a:cubicBezTo>
                        <a:pt x="28719" y="15684"/>
                        <a:pt x="28819" y="15571"/>
                        <a:pt x="28920" y="15459"/>
                      </a:cubicBezTo>
                      <a:lnTo>
                        <a:pt x="28920" y="15459"/>
                      </a:lnTo>
                      <a:cubicBezTo>
                        <a:pt x="30069" y="14329"/>
                        <a:pt x="31254" y="13267"/>
                        <a:pt x="32504" y="12303"/>
                      </a:cubicBezTo>
                      <a:cubicBezTo>
                        <a:pt x="33132" y="11793"/>
                        <a:pt x="34114" y="10968"/>
                        <a:pt x="34938" y="10929"/>
                      </a:cubicBezTo>
                      <a:cubicBezTo>
                        <a:pt x="35174" y="10929"/>
                        <a:pt x="35213" y="10929"/>
                        <a:pt x="35213" y="11165"/>
                      </a:cubicBezTo>
                      <a:cubicBezTo>
                        <a:pt x="35174" y="11518"/>
                        <a:pt x="35056" y="11832"/>
                        <a:pt x="34899" y="12146"/>
                      </a:cubicBezTo>
                      <a:cubicBezTo>
                        <a:pt x="34310" y="13245"/>
                        <a:pt x="33564" y="14305"/>
                        <a:pt x="32701" y="15247"/>
                      </a:cubicBezTo>
                      <a:cubicBezTo>
                        <a:pt x="31601" y="16503"/>
                        <a:pt x="30384" y="17642"/>
                        <a:pt x="29128" y="18702"/>
                      </a:cubicBezTo>
                      <a:cubicBezTo>
                        <a:pt x="27794" y="19801"/>
                        <a:pt x="26341" y="20743"/>
                        <a:pt x="24810" y="21489"/>
                      </a:cubicBezTo>
                      <a:cubicBezTo>
                        <a:pt x="24418" y="21685"/>
                        <a:pt x="24025" y="21842"/>
                        <a:pt x="23632" y="21960"/>
                      </a:cubicBezTo>
                      <a:cubicBezTo>
                        <a:pt x="23358" y="22078"/>
                        <a:pt x="22965" y="22117"/>
                        <a:pt x="22847" y="22431"/>
                      </a:cubicBezTo>
                      <a:cubicBezTo>
                        <a:pt x="22808" y="22510"/>
                        <a:pt x="22769" y="22588"/>
                        <a:pt x="22769" y="22667"/>
                      </a:cubicBezTo>
                      <a:cubicBezTo>
                        <a:pt x="21670" y="26671"/>
                        <a:pt x="20296" y="30596"/>
                        <a:pt x="18647" y="34444"/>
                      </a:cubicBezTo>
                      <a:cubicBezTo>
                        <a:pt x="17705" y="36406"/>
                        <a:pt x="16684" y="38644"/>
                        <a:pt x="14996" y="40097"/>
                      </a:cubicBezTo>
                      <a:cubicBezTo>
                        <a:pt x="14525" y="40646"/>
                        <a:pt x="13818" y="40921"/>
                        <a:pt x="13112" y="40921"/>
                      </a:cubicBezTo>
                      <a:cubicBezTo>
                        <a:pt x="12248" y="40764"/>
                        <a:pt x="11424" y="40411"/>
                        <a:pt x="10678" y="39861"/>
                      </a:cubicBezTo>
                      <a:cubicBezTo>
                        <a:pt x="8558" y="38369"/>
                        <a:pt x="6556" y="36681"/>
                        <a:pt x="4750" y="34758"/>
                      </a:cubicBezTo>
                      <a:cubicBezTo>
                        <a:pt x="3443" y="33451"/>
                        <a:pt x="2174" y="32106"/>
                        <a:pt x="905" y="30723"/>
                      </a:cubicBezTo>
                      <a:lnTo>
                        <a:pt x="905" y="30723"/>
                      </a:lnTo>
                      <a:cubicBezTo>
                        <a:pt x="5498" y="27750"/>
                        <a:pt x="9354" y="23541"/>
                        <a:pt x="12837" y="19369"/>
                      </a:cubicBezTo>
                      <a:cubicBezTo>
                        <a:pt x="13818" y="18192"/>
                        <a:pt x="14800" y="17053"/>
                        <a:pt x="15663" y="15797"/>
                      </a:cubicBezTo>
                      <a:cubicBezTo>
                        <a:pt x="15703" y="15718"/>
                        <a:pt x="15781" y="15601"/>
                        <a:pt x="15820" y="15522"/>
                      </a:cubicBezTo>
                      <a:cubicBezTo>
                        <a:pt x="15860" y="15090"/>
                        <a:pt x="15899" y="14698"/>
                        <a:pt x="15899" y="14305"/>
                      </a:cubicBezTo>
                      <a:cubicBezTo>
                        <a:pt x="15938" y="13834"/>
                        <a:pt x="15977" y="13363"/>
                        <a:pt x="16056" y="12931"/>
                      </a:cubicBezTo>
                      <a:cubicBezTo>
                        <a:pt x="16252" y="11204"/>
                        <a:pt x="16645" y="9516"/>
                        <a:pt x="17194" y="7867"/>
                      </a:cubicBezTo>
                      <a:cubicBezTo>
                        <a:pt x="17744" y="6336"/>
                        <a:pt x="18529" y="4648"/>
                        <a:pt x="19825" y="3588"/>
                      </a:cubicBezTo>
                      <a:cubicBezTo>
                        <a:pt x="19978" y="3456"/>
                        <a:pt x="20206" y="3349"/>
                        <a:pt x="20411" y="3349"/>
                      </a:cubicBezTo>
                      <a:cubicBezTo>
                        <a:pt x="20572" y="3349"/>
                        <a:pt x="20720" y="3415"/>
                        <a:pt x="20806" y="3588"/>
                      </a:cubicBezTo>
                      <a:cubicBezTo>
                        <a:pt x="20884" y="3784"/>
                        <a:pt x="20924" y="3981"/>
                        <a:pt x="20924" y="4216"/>
                      </a:cubicBezTo>
                      <a:cubicBezTo>
                        <a:pt x="20924" y="4766"/>
                        <a:pt x="20884" y="5355"/>
                        <a:pt x="20767" y="5904"/>
                      </a:cubicBezTo>
                      <a:cubicBezTo>
                        <a:pt x="20610" y="7003"/>
                        <a:pt x="20335" y="8103"/>
                        <a:pt x="19942" y="9163"/>
                      </a:cubicBezTo>
                      <a:cubicBezTo>
                        <a:pt x="19886" y="9415"/>
                        <a:pt x="20091" y="9628"/>
                        <a:pt x="20313" y="9628"/>
                      </a:cubicBezTo>
                      <a:cubicBezTo>
                        <a:pt x="20401" y="9628"/>
                        <a:pt x="20492" y="9594"/>
                        <a:pt x="20570" y="9516"/>
                      </a:cubicBezTo>
                      <a:cubicBezTo>
                        <a:pt x="20618" y="9461"/>
                        <a:pt x="20665" y="9405"/>
                        <a:pt x="20711" y="9350"/>
                      </a:cubicBezTo>
                      <a:lnTo>
                        <a:pt x="20711" y="9350"/>
                      </a:lnTo>
                      <a:lnTo>
                        <a:pt x="20727" y="9359"/>
                      </a:lnTo>
                      <a:cubicBezTo>
                        <a:pt x="20732" y="9343"/>
                        <a:pt x="20737" y="9328"/>
                        <a:pt x="20742" y="9312"/>
                      </a:cubicBezTo>
                      <a:lnTo>
                        <a:pt x="20742" y="9312"/>
                      </a:lnTo>
                      <a:cubicBezTo>
                        <a:pt x="21841" y="7988"/>
                        <a:pt x="22742" y="6498"/>
                        <a:pt x="23750" y="5080"/>
                      </a:cubicBezTo>
                      <a:cubicBezTo>
                        <a:pt x="24810" y="3588"/>
                        <a:pt x="25988" y="1979"/>
                        <a:pt x="27637" y="1076"/>
                      </a:cubicBezTo>
                      <a:cubicBezTo>
                        <a:pt x="27782" y="1003"/>
                        <a:pt x="28094" y="797"/>
                        <a:pt x="28296" y="797"/>
                      </a:cubicBezTo>
                      <a:close/>
                      <a:moveTo>
                        <a:pt x="28585" y="1"/>
                      </a:moveTo>
                      <a:cubicBezTo>
                        <a:pt x="28021" y="1"/>
                        <a:pt x="27372" y="396"/>
                        <a:pt x="26969" y="644"/>
                      </a:cubicBezTo>
                      <a:cubicBezTo>
                        <a:pt x="25634" y="1586"/>
                        <a:pt x="24457" y="2803"/>
                        <a:pt x="23515" y="4138"/>
                      </a:cubicBezTo>
                      <a:cubicBezTo>
                        <a:pt x="22748" y="5221"/>
                        <a:pt x="22035" y="6358"/>
                        <a:pt x="21268" y="7452"/>
                      </a:cubicBezTo>
                      <a:lnTo>
                        <a:pt x="21268" y="7452"/>
                      </a:lnTo>
                      <a:cubicBezTo>
                        <a:pt x="21359" y="7081"/>
                        <a:pt x="21441" y="6709"/>
                        <a:pt x="21513" y="6336"/>
                      </a:cubicBezTo>
                      <a:cubicBezTo>
                        <a:pt x="21709" y="5472"/>
                        <a:pt x="21748" y="4570"/>
                        <a:pt x="21670" y="3706"/>
                      </a:cubicBezTo>
                      <a:cubicBezTo>
                        <a:pt x="21591" y="3117"/>
                        <a:pt x="21120" y="2607"/>
                        <a:pt x="20492" y="2568"/>
                      </a:cubicBezTo>
                      <a:cubicBezTo>
                        <a:pt x="19746" y="2568"/>
                        <a:pt x="19157" y="3196"/>
                        <a:pt x="18686" y="3706"/>
                      </a:cubicBezTo>
                      <a:cubicBezTo>
                        <a:pt x="16527" y="6218"/>
                        <a:pt x="15742" y="9712"/>
                        <a:pt x="15349" y="12931"/>
                      </a:cubicBezTo>
                      <a:cubicBezTo>
                        <a:pt x="15310" y="13402"/>
                        <a:pt x="15232" y="13873"/>
                        <a:pt x="15192" y="14384"/>
                      </a:cubicBezTo>
                      <a:cubicBezTo>
                        <a:pt x="15192" y="14698"/>
                        <a:pt x="15192" y="14972"/>
                        <a:pt x="15153" y="15287"/>
                      </a:cubicBezTo>
                      <a:cubicBezTo>
                        <a:pt x="15114" y="15365"/>
                        <a:pt x="15035" y="15483"/>
                        <a:pt x="14918" y="15561"/>
                      </a:cubicBezTo>
                      <a:cubicBezTo>
                        <a:pt x="14486" y="16150"/>
                        <a:pt x="14054" y="16739"/>
                        <a:pt x="13583" y="17289"/>
                      </a:cubicBezTo>
                      <a:cubicBezTo>
                        <a:pt x="11934" y="19369"/>
                        <a:pt x="10168" y="21411"/>
                        <a:pt x="8322" y="23334"/>
                      </a:cubicBezTo>
                      <a:cubicBezTo>
                        <a:pt x="5889" y="25925"/>
                        <a:pt x="3258" y="28398"/>
                        <a:pt x="236" y="30322"/>
                      </a:cubicBezTo>
                      <a:cubicBezTo>
                        <a:pt x="39" y="30439"/>
                        <a:pt x="0" y="30714"/>
                        <a:pt x="157" y="30911"/>
                      </a:cubicBezTo>
                      <a:cubicBezTo>
                        <a:pt x="1610" y="32559"/>
                        <a:pt x="3101" y="34130"/>
                        <a:pt x="4711" y="35700"/>
                      </a:cubicBezTo>
                      <a:cubicBezTo>
                        <a:pt x="5928" y="36917"/>
                        <a:pt x="7263" y="38134"/>
                        <a:pt x="8637" y="39233"/>
                      </a:cubicBezTo>
                      <a:cubicBezTo>
                        <a:pt x="9696" y="40175"/>
                        <a:pt x="10913" y="40921"/>
                        <a:pt x="12248" y="41470"/>
                      </a:cubicBezTo>
                      <a:cubicBezTo>
                        <a:pt x="12586" y="41589"/>
                        <a:pt x="12912" y="41642"/>
                        <a:pt x="13225" y="41642"/>
                      </a:cubicBezTo>
                      <a:cubicBezTo>
                        <a:pt x="15097" y="41642"/>
                        <a:pt x="16528" y="39731"/>
                        <a:pt x="17469" y="38251"/>
                      </a:cubicBezTo>
                      <a:cubicBezTo>
                        <a:pt x="19275" y="35386"/>
                        <a:pt x="20492" y="32167"/>
                        <a:pt x="21591" y="28987"/>
                      </a:cubicBezTo>
                      <a:cubicBezTo>
                        <a:pt x="22312" y="26938"/>
                        <a:pt x="22959" y="24890"/>
                        <a:pt x="23498" y="22805"/>
                      </a:cubicBezTo>
                      <a:lnTo>
                        <a:pt x="23498" y="22805"/>
                      </a:lnTo>
                      <a:cubicBezTo>
                        <a:pt x="25938" y="22005"/>
                        <a:pt x="28116" y="20507"/>
                        <a:pt x="30070" y="18859"/>
                      </a:cubicBezTo>
                      <a:cubicBezTo>
                        <a:pt x="31955" y="17328"/>
                        <a:pt x="33604" y="15483"/>
                        <a:pt x="34977" y="13481"/>
                      </a:cubicBezTo>
                      <a:cubicBezTo>
                        <a:pt x="35409" y="12813"/>
                        <a:pt x="36744" y="10694"/>
                        <a:pt x="35370" y="10183"/>
                      </a:cubicBezTo>
                      <a:cubicBezTo>
                        <a:pt x="35268" y="10154"/>
                        <a:pt x="35164" y="10141"/>
                        <a:pt x="35058" y="10141"/>
                      </a:cubicBezTo>
                      <a:cubicBezTo>
                        <a:pt x="34593" y="10141"/>
                        <a:pt x="34105" y="10391"/>
                        <a:pt x="33721" y="10615"/>
                      </a:cubicBezTo>
                      <a:cubicBezTo>
                        <a:pt x="33238" y="10881"/>
                        <a:pt x="32770" y="11191"/>
                        <a:pt x="32326" y="11518"/>
                      </a:cubicBezTo>
                      <a:lnTo>
                        <a:pt x="32326" y="11518"/>
                      </a:lnTo>
                      <a:cubicBezTo>
                        <a:pt x="33489" y="10138"/>
                        <a:pt x="34637" y="8662"/>
                        <a:pt x="35370" y="7003"/>
                      </a:cubicBezTo>
                      <a:cubicBezTo>
                        <a:pt x="35606" y="6493"/>
                        <a:pt x="35841" y="5747"/>
                        <a:pt x="35488" y="5237"/>
                      </a:cubicBezTo>
                      <a:cubicBezTo>
                        <a:pt x="35316" y="4988"/>
                        <a:pt x="35069" y="4898"/>
                        <a:pt x="34803" y="4898"/>
                      </a:cubicBezTo>
                      <a:cubicBezTo>
                        <a:pt x="34522" y="4898"/>
                        <a:pt x="34219" y="4998"/>
                        <a:pt x="33957" y="5119"/>
                      </a:cubicBezTo>
                      <a:cubicBezTo>
                        <a:pt x="33172" y="5551"/>
                        <a:pt x="32465" y="6061"/>
                        <a:pt x="31798" y="6729"/>
                      </a:cubicBezTo>
                      <a:cubicBezTo>
                        <a:pt x="31477" y="7020"/>
                        <a:pt x="31161" y="7323"/>
                        <a:pt x="30849" y="7632"/>
                      </a:cubicBezTo>
                      <a:lnTo>
                        <a:pt x="30849" y="7632"/>
                      </a:lnTo>
                      <a:cubicBezTo>
                        <a:pt x="31389" y="6826"/>
                        <a:pt x="31912" y="6008"/>
                        <a:pt x="32387" y="5158"/>
                      </a:cubicBezTo>
                      <a:cubicBezTo>
                        <a:pt x="32897" y="4256"/>
                        <a:pt x="33525" y="3196"/>
                        <a:pt x="33643" y="2175"/>
                      </a:cubicBezTo>
                      <a:cubicBezTo>
                        <a:pt x="33682" y="1782"/>
                        <a:pt x="33604" y="1390"/>
                        <a:pt x="33329" y="1115"/>
                      </a:cubicBezTo>
                      <a:cubicBezTo>
                        <a:pt x="33132" y="938"/>
                        <a:pt x="32912" y="867"/>
                        <a:pt x="32682" y="867"/>
                      </a:cubicBezTo>
                      <a:cubicBezTo>
                        <a:pt x="31992" y="867"/>
                        <a:pt x="31219" y="1508"/>
                        <a:pt x="30777" y="1861"/>
                      </a:cubicBezTo>
                      <a:cubicBezTo>
                        <a:pt x="30732" y="1896"/>
                        <a:pt x="30701" y="1936"/>
                        <a:pt x="30682" y="1977"/>
                      </a:cubicBezTo>
                      <a:lnTo>
                        <a:pt x="30682" y="1977"/>
                      </a:lnTo>
                      <a:cubicBezTo>
                        <a:pt x="29781" y="2713"/>
                        <a:pt x="28959" y="3552"/>
                        <a:pt x="28181" y="4435"/>
                      </a:cubicBezTo>
                      <a:lnTo>
                        <a:pt x="28181" y="4435"/>
                      </a:lnTo>
                      <a:cubicBezTo>
                        <a:pt x="28637" y="3665"/>
                        <a:pt x="29018" y="2822"/>
                        <a:pt x="29325" y="1979"/>
                      </a:cubicBezTo>
                      <a:cubicBezTo>
                        <a:pt x="29521" y="1429"/>
                        <a:pt x="29599" y="448"/>
                        <a:pt x="29011" y="94"/>
                      </a:cubicBezTo>
                      <a:cubicBezTo>
                        <a:pt x="28879" y="28"/>
                        <a:pt x="28735" y="1"/>
                        <a:pt x="2858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049;p16"/>
                <p:cNvSpPr/>
                <p:nvPr/>
              </p:nvSpPr>
              <p:spPr>
                <a:xfrm>
                  <a:off x="8132029" y="1970033"/>
                  <a:ext cx="26022" cy="90651"/>
                </a:xfrm>
                <a:custGeom>
                  <a:avLst/>
                  <a:gdLst/>
                  <a:ahLst/>
                  <a:cxnLst/>
                  <a:rect l="l" t="t" r="r" b="b"/>
                  <a:pathLst>
                    <a:path w="1375" h="4790" extrusionOk="0">
                      <a:moveTo>
                        <a:pt x="0" y="0"/>
                      </a:moveTo>
                      <a:lnTo>
                        <a:pt x="785" y="4789"/>
                      </a:lnTo>
                      <a:cubicBezTo>
                        <a:pt x="1374" y="3180"/>
                        <a:pt x="1099" y="1335"/>
                        <a:pt x="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050;p16"/>
                <p:cNvSpPr/>
                <p:nvPr/>
              </p:nvSpPr>
              <p:spPr>
                <a:xfrm>
                  <a:off x="8122282" y="1963315"/>
                  <a:ext cx="43187" cy="104182"/>
                </a:xfrm>
                <a:custGeom>
                  <a:avLst/>
                  <a:gdLst/>
                  <a:ahLst/>
                  <a:cxnLst/>
                  <a:rect l="l" t="t" r="r" b="b"/>
                  <a:pathLst>
                    <a:path w="2282" h="5505" extrusionOk="0">
                      <a:moveTo>
                        <a:pt x="525" y="1"/>
                      </a:moveTo>
                      <a:cubicBezTo>
                        <a:pt x="265" y="1"/>
                        <a:pt x="1" y="369"/>
                        <a:pt x="240" y="669"/>
                      </a:cubicBezTo>
                      <a:lnTo>
                        <a:pt x="240" y="630"/>
                      </a:lnTo>
                      <a:cubicBezTo>
                        <a:pt x="1261" y="1886"/>
                        <a:pt x="1497" y="3574"/>
                        <a:pt x="947" y="5066"/>
                      </a:cubicBezTo>
                      <a:cubicBezTo>
                        <a:pt x="852" y="5329"/>
                        <a:pt x="1076" y="5504"/>
                        <a:pt x="1301" y="5504"/>
                      </a:cubicBezTo>
                      <a:cubicBezTo>
                        <a:pt x="1446" y="5504"/>
                        <a:pt x="1592" y="5431"/>
                        <a:pt x="1654" y="5262"/>
                      </a:cubicBezTo>
                      <a:cubicBezTo>
                        <a:pt x="2282" y="3496"/>
                        <a:pt x="1929" y="1572"/>
                        <a:pt x="751" y="120"/>
                      </a:cubicBezTo>
                      <a:cubicBezTo>
                        <a:pt x="686" y="36"/>
                        <a:pt x="606" y="1"/>
                        <a:pt x="5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051;p16"/>
                <p:cNvSpPr/>
                <p:nvPr/>
              </p:nvSpPr>
              <p:spPr>
                <a:xfrm>
                  <a:off x="5990911" y="3657556"/>
                  <a:ext cx="1112922" cy="1500374"/>
                </a:xfrm>
                <a:custGeom>
                  <a:avLst/>
                  <a:gdLst/>
                  <a:ahLst/>
                  <a:cxnLst/>
                  <a:rect l="l" t="t" r="r" b="b"/>
                  <a:pathLst>
                    <a:path w="58807" h="79280" extrusionOk="0">
                      <a:moveTo>
                        <a:pt x="46197" y="1"/>
                      </a:moveTo>
                      <a:cubicBezTo>
                        <a:pt x="39398" y="1"/>
                        <a:pt x="32387" y="532"/>
                        <a:pt x="32387" y="532"/>
                      </a:cubicBezTo>
                      <a:cubicBezTo>
                        <a:pt x="25007" y="9914"/>
                        <a:pt x="17862" y="19414"/>
                        <a:pt x="10914" y="29110"/>
                      </a:cubicBezTo>
                      <a:cubicBezTo>
                        <a:pt x="10914" y="29110"/>
                        <a:pt x="1" y="39906"/>
                        <a:pt x="5026" y="54509"/>
                      </a:cubicBezTo>
                      <a:cubicBezTo>
                        <a:pt x="7891" y="62949"/>
                        <a:pt x="11228" y="71232"/>
                        <a:pt x="15036" y="79280"/>
                      </a:cubicBezTo>
                      <a:lnTo>
                        <a:pt x="39296" y="79280"/>
                      </a:lnTo>
                      <a:cubicBezTo>
                        <a:pt x="39296" y="79280"/>
                        <a:pt x="31131" y="56825"/>
                        <a:pt x="29521" y="52193"/>
                      </a:cubicBezTo>
                      <a:cubicBezTo>
                        <a:pt x="29521" y="52193"/>
                        <a:pt x="44792" y="35862"/>
                        <a:pt x="51112" y="29385"/>
                      </a:cubicBezTo>
                      <a:cubicBezTo>
                        <a:pt x="57472" y="22908"/>
                        <a:pt x="58807" y="6106"/>
                        <a:pt x="58807" y="2298"/>
                      </a:cubicBezTo>
                      <a:cubicBezTo>
                        <a:pt x="58807" y="471"/>
                        <a:pt x="52596" y="1"/>
                        <a:pt x="46197"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052;p16"/>
                <p:cNvSpPr/>
                <p:nvPr/>
              </p:nvSpPr>
              <p:spPr>
                <a:xfrm>
                  <a:off x="6053326" y="3650933"/>
                  <a:ext cx="1057945" cy="1513697"/>
                </a:xfrm>
                <a:custGeom>
                  <a:avLst/>
                  <a:gdLst/>
                  <a:ahLst/>
                  <a:cxnLst/>
                  <a:rect l="l" t="t" r="r" b="b"/>
                  <a:pathLst>
                    <a:path w="55902" h="79984" extrusionOk="0">
                      <a:moveTo>
                        <a:pt x="43559" y="701"/>
                      </a:moveTo>
                      <a:cubicBezTo>
                        <a:pt x="45946" y="701"/>
                        <a:pt x="48333" y="827"/>
                        <a:pt x="50719" y="1078"/>
                      </a:cubicBezTo>
                      <a:cubicBezTo>
                        <a:pt x="51779" y="1157"/>
                        <a:pt x="52839" y="1353"/>
                        <a:pt x="53860" y="1706"/>
                      </a:cubicBezTo>
                      <a:cubicBezTo>
                        <a:pt x="54331" y="1863"/>
                        <a:pt x="55038" y="2177"/>
                        <a:pt x="55155" y="2570"/>
                      </a:cubicBezTo>
                      <a:cubicBezTo>
                        <a:pt x="55155" y="2962"/>
                        <a:pt x="55155" y="3316"/>
                        <a:pt x="55155" y="3669"/>
                      </a:cubicBezTo>
                      <a:cubicBezTo>
                        <a:pt x="55116" y="4258"/>
                        <a:pt x="55077" y="4847"/>
                        <a:pt x="55038" y="5475"/>
                      </a:cubicBezTo>
                      <a:cubicBezTo>
                        <a:pt x="54920" y="7045"/>
                        <a:pt x="54763" y="8615"/>
                        <a:pt x="54527" y="10186"/>
                      </a:cubicBezTo>
                      <a:cubicBezTo>
                        <a:pt x="54056" y="14190"/>
                        <a:pt x="53153" y="18115"/>
                        <a:pt x="51858" y="21923"/>
                      </a:cubicBezTo>
                      <a:cubicBezTo>
                        <a:pt x="51230" y="23729"/>
                        <a:pt x="50405" y="25456"/>
                        <a:pt x="49424" y="27105"/>
                      </a:cubicBezTo>
                      <a:cubicBezTo>
                        <a:pt x="48521" y="28440"/>
                        <a:pt x="47461" y="29657"/>
                        <a:pt x="46323" y="30795"/>
                      </a:cubicBezTo>
                      <a:cubicBezTo>
                        <a:pt x="43732" y="33425"/>
                        <a:pt x="41180" y="36095"/>
                        <a:pt x="38668" y="38764"/>
                      </a:cubicBezTo>
                      <a:cubicBezTo>
                        <a:pt x="34507" y="43200"/>
                        <a:pt x="30345" y="47597"/>
                        <a:pt x="26223" y="52033"/>
                      </a:cubicBezTo>
                      <a:lnTo>
                        <a:pt x="25988" y="52268"/>
                      </a:lnTo>
                      <a:cubicBezTo>
                        <a:pt x="25909" y="52347"/>
                        <a:pt x="25870" y="52504"/>
                        <a:pt x="25909" y="52622"/>
                      </a:cubicBezTo>
                      <a:cubicBezTo>
                        <a:pt x="27205" y="56390"/>
                        <a:pt x="28540" y="60080"/>
                        <a:pt x="29914" y="63810"/>
                      </a:cubicBezTo>
                      <a:cubicBezTo>
                        <a:pt x="31484" y="68167"/>
                        <a:pt x="33054" y="72525"/>
                        <a:pt x="34624" y="76882"/>
                      </a:cubicBezTo>
                      <a:lnTo>
                        <a:pt x="35475" y="79237"/>
                      </a:lnTo>
                      <a:lnTo>
                        <a:pt x="11953" y="79237"/>
                      </a:lnTo>
                      <a:cubicBezTo>
                        <a:pt x="10503" y="76353"/>
                        <a:pt x="9237" y="73360"/>
                        <a:pt x="8009" y="70405"/>
                      </a:cubicBezTo>
                      <a:cubicBezTo>
                        <a:pt x="6635" y="67107"/>
                        <a:pt x="5339" y="63770"/>
                        <a:pt x="4083" y="60394"/>
                      </a:cubicBezTo>
                      <a:cubicBezTo>
                        <a:pt x="2748" y="56743"/>
                        <a:pt x="1217" y="53093"/>
                        <a:pt x="864" y="49206"/>
                      </a:cubicBezTo>
                      <a:cubicBezTo>
                        <a:pt x="393" y="43750"/>
                        <a:pt x="1924" y="38332"/>
                        <a:pt x="4790" y="33739"/>
                      </a:cubicBezTo>
                      <a:cubicBezTo>
                        <a:pt x="5575" y="32483"/>
                        <a:pt x="6478" y="31266"/>
                        <a:pt x="7459" y="30167"/>
                      </a:cubicBezTo>
                      <a:cubicBezTo>
                        <a:pt x="8951" y="28479"/>
                        <a:pt x="10207" y="26516"/>
                        <a:pt x="11542" y="24671"/>
                      </a:cubicBezTo>
                      <a:cubicBezTo>
                        <a:pt x="16723" y="17566"/>
                        <a:pt x="21984" y="10578"/>
                        <a:pt x="27362" y="3669"/>
                      </a:cubicBezTo>
                      <a:cubicBezTo>
                        <a:pt x="28001" y="2842"/>
                        <a:pt x="28641" y="2014"/>
                        <a:pt x="29280" y="1221"/>
                      </a:cubicBezTo>
                      <a:lnTo>
                        <a:pt x="29280" y="1221"/>
                      </a:lnTo>
                      <a:cubicBezTo>
                        <a:pt x="33455" y="915"/>
                        <a:pt x="37593" y="725"/>
                        <a:pt x="41769" y="725"/>
                      </a:cubicBezTo>
                      <a:cubicBezTo>
                        <a:pt x="42366" y="709"/>
                        <a:pt x="42962" y="701"/>
                        <a:pt x="43559" y="701"/>
                      </a:cubicBezTo>
                      <a:close/>
                      <a:moveTo>
                        <a:pt x="42315" y="1"/>
                      </a:moveTo>
                      <a:cubicBezTo>
                        <a:pt x="37999" y="1"/>
                        <a:pt x="33687" y="188"/>
                        <a:pt x="29403" y="489"/>
                      </a:cubicBezTo>
                      <a:lnTo>
                        <a:pt x="29166" y="489"/>
                      </a:lnTo>
                      <a:cubicBezTo>
                        <a:pt x="29134" y="478"/>
                        <a:pt x="29100" y="471"/>
                        <a:pt x="29065" y="471"/>
                      </a:cubicBezTo>
                      <a:cubicBezTo>
                        <a:pt x="28980" y="471"/>
                        <a:pt x="28891" y="511"/>
                        <a:pt x="28814" y="607"/>
                      </a:cubicBezTo>
                      <a:cubicBezTo>
                        <a:pt x="23358" y="7555"/>
                        <a:pt x="18019" y="14582"/>
                        <a:pt x="12798" y="21727"/>
                      </a:cubicBezTo>
                      <a:cubicBezTo>
                        <a:pt x="11502" y="23493"/>
                        <a:pt x="10207" y="25260"/>
                        <a:pt x="8911" y="27026"/>
                      </a:cubicBezTo>
                      <a:cubicBezTo>
                        <a:pt x="8362" y="27851"/>
                        <a:pt x="7812" y="28636"/>
                        <a:pt x="7184" y="29382"/>
                      </a:cubicBezTo>
                      <a:cubicBezTo>
                        <a:pt x="6320" y="30324"/>
                        <a:pt x="5535" y="31305"/>
                        <a:pt x="4829" y="32326"/>
                      </a:cubicBezTo>
                      <a:cubicBezTo>
                        <a:pt x="1845" y="36605"/>
                        <a:pt x="197" y="41630"/>
                        <a:pt x="39" y="46851"/>
                      </a:cubicBezTo>
                      <a:cubicBezTo>
                        <a:pt x="0" y="48460"/>
                        <a:pt x="157" y="50109"/>
                        <a:pt x="471" y="51719"/>
                      </a:cubicBezTo>
                      <a:cubicBezTo>
                        <a:pt x="942" y="53682"/>
                        <a:pt x="1492" y="55605"/>
                        <a:pt x="2238" y="57450"/>
                      </a:cubicBezTo>
                      <a:cubicBezTo>
                        <a:pt x="3533" y="61140"/>
                        <a:pt x="4947" y="64830"/>
                        <a:pt x="6399" y="68442"/>
                      </a:cubicBezTo>
                      <a:cubicBezTo>
                        <a:pt x="7420" y="70994"/>
                        <a:pt x="8519" y="73545"/>
                        <a:pt x="9657" y="76097"/>
                      </a:cubicBezTo>
                      <a:cubicBezTo>
                        <a:pt x="10207" y="77275"/>
                        <a:pt x="10717" y="78491"/>
                        <a:pt x="11306" y="79669"/>
                      </a:cubicBezTo>
                      <a:cubicBezTo>
                        <a:pt x="11345" y="79708"/>
                        <a:pt x="11385" y="79748"/>
                        <a:pt x="11385" y="79826"/>
                      </a:cubicBezTo>
                      <a:cubicBezTo>
                        <a:pt x="11463" y="79944"/>
                        <a:pt x="11581" y="79983"/>
                        <a:pt x="11699" y="79983"/>
                      </a:cubicBezTo>
                      <a:lnTo>
                        <a:pt x="35998" y="79983"/>
                      </a:lnTo>
                      <a:cubicBezTo>
                        <a:pt x="36234" y="79983"/>
                        <a:pt x="36391" y="79748"/>
                        <a:pt x="36352" y="79551"/>
                      </a:cubicBezTo>
                      <a:cubicBezTo>
                        <a:pt x="35370" y="76921"/>
                        <a:pt x="34428" y="74291"/>
                        <a:pt x="33486" y="71661"/>
                      </a:cubicBezTo>
                      <a:cubicBezTo>
                        <a:pt x="31798" y="66989"/>
                        <a:pt x="30110" y="62357"/>
                        <a:pt x="28422" y="57686"/>
                      </a:cubicBezTo>
                      <a:cubicBezTo>
                        <a:pt x="27818" y="55986"/>
                        <a:pt x="27213" y="54323"/>
                        <a:pt x="26644" y="52661"/>
                      </a:cubicBezTo>
                      <a:lnTo>
                        <a:pt x="26644" y="52661"/>
                      </a:lnTo>
                      <a:cubicBezTo>
                        <a:pt x="30246" y="48788"/>
                        <a:pt x="33849" y="44915"/>
                        <a:pt x="37490" y="41080"/>
                      </a:cubicBezTo>
                      <a:cubicBezTo>
                        <a:pt x="40199" y="38215"/>
                        <a:pt x="42907" y="35388"/>
                        <a:pt x="45616" y="32562"/>
                      </a:cubicBezTo>
                      <a:cubicBezTo>
                        <a:pt x="46715" y="31384"/>
                        <a:pt x="47932" y="30324"/>
                        <a:pt x="48914" y="29068"/>
                      </a:cubicBezTo>
                      <a:cubicBezTo>
                        <a:pt x="50052" y="27615"/>
                        <a:pt x="50955" y="26006"/>
                        <a:pt x="51661" y="24318"/>
                      </a:cubicBezTo>
                      <a:cubicBezTo>
                        <a:pt x="53232" y="20549"/>
                        <a:pt x="54331" y="16545"/>
                        <a:pt x="54920" y="12502"/>
                      </a:cubicBezTo>
                      <a:cubicBezTo>
                        <a:pt x="55430" y="9479"/>
                        <a:pt x="55744" y="6417"/>
                        <a:pt x="55862" y="3355"/>
                      </a:cubicBezTo>
                      <a:cubicBezTo>
                        <a:pt x="55901" y="2609"/>
                        <a:pt x="55862" y="2020"/>
                        <a:pt x="55234" y="1549"/>
                      </a:cubicBezTo>
                      <a:cubicBezTo>
                        <a:pt x="54488" y="1117"/>
                        <a:pt x="53703" y="803"/>
                        <a:pt x="52878" y="686"/>
                      </a:cubicBezTo>
                      <a:cubicBezTo>
                        <a:pt x="50170" y="97"/>
                        <a:pt x="47304" y="57"/>
                        <a:pt x="44556" y="18"/>
                      </a:cubicBezTo>
                      <a:cubicBezTo>
                        <a:pt x="43809" y="7"/>
                        <a:pt x="43062" y="1"/>
                        <a:pt x="423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053;p16"/>
                <p:cNvSpPr/>
                <p:nvPr/>
              </p:nvSpPr>
              <p:spPr>
                <a:xfrm>
                  <a:off x="6376508" y="4463175"/>
                  <a:ext cx="181566" cy="190329"/>
                </a:xfrm>
                <a:custGeom>
                  <a:avLst/>
                  <a:gdLst/>
                  <a:ahLst/>
                  <a:cxnLst/>
                  <a:rect l="l" t="t" r="r" b="b"/>
                  <a:pathLst>
                    <a:path w="9594" h="10057" extrusionOk="0">
                      <a:moveTo>
                        <a:pt x="404" y="1"/>
                      </a:moveTo>
                      <a:cubicBezTo>
                        <a:pt x="1" y="1"/>
                        <a:pt x="23" y="676"/>
                        <a:pt x="471" y="713"/>
                      </a:cubicBezTo>
                      <a:cubicBezTo>
                        <a:pt x="1531" y="831"/>
                        <a:pt x="2434" y="1577"/>
                        <a:pt x="3140" y="2283"/>
                      </a:cubicBezTo>
                      <a:cubicBezTo>
                        <a:pt x="3886" y="2990"/>
                        <a:pt x="4632" y="3736"/>
                        <a:pt x="5299" y="4560"/>
                      </a:cubicBezTo>
                      <a:cubicBezTo>
                        <a:pt x="6673" y="6170"/>
                        <a:pt x="7851" y="7975"/>
                        <a:pt x="8832" y="9860"/>
                      </a:cubicBezTo>
                      <a:cubicBezTo>
                        <a:pt x="8895" y="9998"/>
                        <a:pt x="9003" y="10056"/>
                        <a:pt x="9114" y="10056"/>
                      </a:cubicBezTo>
                      <a:cubicBezTo>
                        <a:pt x="9347" y="10056"/>
                        <a:pt x="9594" y="9799"/>
                        <a:pt x="9460" y="9506"/>
                      </a:cubicBezTo>
                      <a:cubicBezTo>
                        <a:pt x="8401" y="7465"/>
                        <a:pt x="7105" y="5541"/>
                        <a:pt x="5613" y="3775"/>
                      </a:cubicBezTo>
                      <a:cubicBezTo>
                        <a:pt x="4867" y="2911"/>
                        <a:pt x="4082" y="2087"/>
                        <a:pt x="3219" y="1341"/>
                      </a:cubicBezTo>
                      <a:cubicBezTo>
                        <a:pt x="2473" y="595"/>
                        <a:pt x="1491" y="124"/>
                        <a:pt x="471" y="6"/>
                      </a:cubicBezTo>
                      <a:cubicBezTo>
                        <a:pt x="447" y="2"/>
                        <a:pt x="425" y="1"/>
                        <a:pt x="4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054;p16"/>
                <p:cNvSpPr/>
                <p:nvPr/>
              </p:nvSpPr>
              <p:spPr>
                <a:xfrm>
                  <a:off x="6375751" y="4590294"/>
                  <a:ext cx="183024" cy="64913"/>
                </a:xfrm>
                <a:custGeom>
                  <a:avLst/>
                  <a:gdLst/>
                  <a:ahLst/>
                  <a:cxnLst/>
                  <a:rect l="l" t="t" r="r" b="b"/>
                  <a:pathLst>
                    <a:path w="9671" h="3430" extrusionOk="0">
                      <a:moveTo>
                        <a:pt x="473" y="1"/>
                      </a:moveTo>
                      <a:cubicBezTo>
                        <a:pt x="1" y="1"/>
                        <a:pt x="14" y="709"/>
                        <a:pt x="511" y="709"/>
                      </a:cubicBezTo>
                      <a:cubicBezTo>
                        <a:pt x="3494" y="905"/>
                        <a:pt x="6360" y="1808"/>
                        <a:pt x="8912" y="3378"/>
                      </a:cubicBezTo>
                      <a:cubicBezTo>
                        <a:pt x="8978" y="3414"/>
                        <a:pt x="9043" y="3430"/>
                        <a:pt x="9104" y="3430"/>
                      </a:cubicBezTo>
                      <a:cubicBezTo>
                        <a:pt x="9444" y="3430"/>
                        <a:pt x="9670" y="2944"/>
                        <a:pt x="9304" y="2711"/>
                      </a:cubicBezTo>
                      <a:cubicBezTo>
                        <a:pt x="6635" y="1101"/>
                        <a:pt x="3612" y="159"/>
                        <a:pt x="511" y="2"/>
                      </a:cubicBezTo>
                      <a:cubicBezTo>
                        <a:pt x="498" y="1"/>
                        <a:pt x="485" y="1"/>
                        <a:pt x="4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055;p16"/>
                <p:cNvSpPr/>
                <p:nvPr/>
              </p:nvSpPr>
              <p:spPr>
                <a:xfrm>
                  <a:off x="6537692" y="4271502"/>
                  <a:ext cx="276362" cy="299904"/>
                </a:xfrm>
                <a:custGeom>
                  <a:avLst/>
                  <a:gdLst/>
                  <a:ahLst/>
                  <a:cxnLst/>
                  <a:rect l="l" t="t" r="r" b="b"/>
                  <a:pathLst>
                    <a:path w="14603" h="15847" extrusionOk="0">
                      <a:moveTo>
                        <a:pt x="14081" y="1"/>
                      </a:moveTo>
                      <a:cubicBezTo>
                        <a:pt x="13972" y="1"/>
                        <a:pt x="13861" y="48"/>
                        <a:pt x="13780" y="163"/>
                      </a:cubicBezTo>
                      <a:cubicBezTo>
                        <a:pt x="9737" y="5581"/>
                        <a:pt x="5222" y="10645"/>
                        <a:pt x="276" y="15238"/>
                      </a:cubicBezTo>
                      <a:cubicBezTo>
                        <a:pt x="1" y="15482"/>
                        <a:pt x="250" y="15846"/>
                        <a:pt x="541" y="15846"/>
                      </a:cubicBezTo>
                      <a:cubicBezTo>
                        <a:pt x="623" y="15846"/>
                        <a:pt x="709" y="15817"/>
                        <a:pt x="786" y="15748"/>
                      </a:cubicBezTo>
                      <a:lnTo>
                        <a:pt x="826" y="15748"/>
                      </a:lnTo>
                      <a:cubicBezTo>
                        <a:pt x="5811" y="11116"/>
                        <a:pt x="10365" y="6012"/>
                        <a:pt x="14408" y="556"/>
                      </a:cubicBezTo>
                      <a:cubicBezTo>
                        <a:pt x="14603" y="278"/>
                        <a:pt x="14346" y="1"/>
                        <a:pt x="140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056;p16"/>
                <p:cNvSpPr/>
                <p:nvPr/>
              </p:nvSpPr>
              <p:spPr>
                <a:xfrm>
                  <a:off x="6495773" y="4672939"/>
                  <a:ext cx="187414" cy="499771"/>
                </a:xfrm>
                <a:custGeom>
                  <a:avLst/>
                  <a:gdLst/>
                  <a:ahLst/>
                  <a:cxnLst/>
                  <a:rect l="l" t="t" r="r" b="b"/>
                  <a:pathLst>
                    <a:path w="9903" h="26408" extrusionOk="0">
                      <a:moveTo>
                        <a:pt x="512" y="0"/>
                      </a:moveTo>
                      <a:cubicBezTo>
                        <a:pt x="276" y="0"/>
                        <a:pt x="0" y="271"/>
                        <a:pt x="136" y="542"/>
                      </a:cubicBezTo>
                      <a:lnTo>
                        <a:pt x="136" y="581"/>
                      </a:lnTo>
                      <a:cubicBezTo>
                        <a:pt x="3669" y="8904"/>
                        <a:pt x="6692" y="17422"/>
                        <a:pt x="9125" y="26137"/>
                      </a:cubicBezTo>
                      <a:cubicBezTo>
                        <a:pt x="9173" y="26326"/>
                        <a:pt x="9314" y="26407"/>
                        <a:pt x="9459" y="26407"/>
                      </a:cubicBezTo>
                      <a:cubicBezTo>
                        <a:pt x="9677" y="26407"/>
                        <a:pt x="9903" y="26224"/>
                        <a:pt x="9832" y="25941"/>
                      </a:cubicBezTo>
                      <a:cubicBezTo>
                        <a:pt x="7359" y="17187"/>
                        <a:pt x="4336" y="8590"/>
                        <a:pt x="764" y="189"/>
                      </a:cubicBezTo>
                      <a:cubicBezTo>
                        <a:pt x="715" y="55"/>
                        <a:pt x="617" y="0"/>
                        <a:pt x="5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057;p16"/>
                <p:cNvSpPr/>
                <p:nvPr/>
              </p:nvSpPr>
              <p:spPr>
                <a:xfrm>
                  <a:off x="6383188" y="4275325"/>
                  <a:ext cx="18584" cy="14137"/>
                </a:xfrm>
                <a:custGeom>
                  <a:avLst/>
                  <a:gdLst/>
                  <a:ahLst/>
                  <a:cxnLst/>
                  <a:rect l="l" t="t" r="r" b="b"/>
                  <a:pathLst>
                    <a:path w="982" h="747" extrusionOk="0">
                      <a:moveTo>
                        <a:pt x="471" y="0"/>
                      </a:moveTo>
                      <a:cubicBezTo>
                        <a:pt x="0" y="0"/>
                        <a:pt x="0" y="746"/>
                        <a:pt x="471" y="746"/>
                      </a:cubicBezTo>
                      <a:cubicBezTo>
                        <a:pt x="981" y="746"/>
                        <a:pt x="981" y="0"/>
                        <a:pt x="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058;p16"/>
                <p:cNvSpPr/>
                <p:nvPr/>
              </p:nvSpPr>
              <p:spPr>
                <a:xfrm>
                  <a:off x="6600107" y="3990050"/>
                  <a:ext cx="18603" cy="14118"/>
                </a:xfrm>
                <a:custGeom>
                  <a:avLst/>
                  <a:gdLst/>
                  <a:ahLst/>
                  <a:cxnLst/>
                  <a:rect l="l" t="t" r="r" b="b"/>
                  <a:pathLst>
                    <a:path w="983" h="746" extrusionOk="0">
                      <a:moveTo>
                        <a:pt x="472" y="0"/>
                      </a:moveTo>
                      <a:cubicBezTo>
                        <a:pt x="1" y="0"/>
                        <a:pt x="1" y="746"/>
                        <a:pt x="472" y="746"/>
                      </a:cubicBezTo>
                      <a:cubicBezTo>
                        <a:pt x="982" y="746"/>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059;p16"/>
                <p:cNvSpPr/>
                <p:nvPr/>
              </p:nvSpPr>
              <p:spPr>
                <a:xfrm>
                  <a:off x="6706352" y="4166866"/>
                  <a:ext cx="18584" cy="14118"/>
                </a:xfrm>
                <a:custGeom>
                  <a:avLst/>
                  <a:gdLst/>
                  <a:ahLst/>
                  <a:cxnLst/>
                  <a:rect l="l" t="t" r="r" b="b"/>
                  <a:pathLst>
                    <a:path w="982" h="746" extrusionOk="0">
                      <a:moveTo>
                        <a:pt x="472" y="0"/>
                      </a:moveTo>
                      <a:cubicBezTo>
                        <a:pt x="1" y="0"/>
                        <a:pt x="1" y="746"/>
                        <a:pt x="472" y="746"/>
                      </a:cubicBezTo>
                      <a:cubicBezTo>
                        <a:pt x="982" y="746"/>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060;p16"/>
                <p:cNvSpPr/>
                <p:nvPr/>
              </p:nvSpPr>
              <p:spPr>
                <a:xfrm>
                  <a:off x="6253912" y="4682440"/>
                  <a:ext cx="18584" cy="13399"/>
                </a:xfrm>
                <a:custGeom>
                  <a:avLst/>
                  <a:gdLst/>
                  <a:ahLst/>
                  <a:cxnLst/>
                  <a:rect l="l" t="t" r="r" b="b"/>
                  <a:pathLst>
                    <a:path w="982" h="708" extrusionOk="0">
                      <a:moveTo>
                        <a:pt x="511" y="1"/>
                      </a:moveTo>
                      <a:cubicBezTo>
                        <a:pt x="0" y="1"/>
                        <a:pt x="0" y="708"/>
                        <a:pt x="511" y="708"/>
                      </a:cubicBezTo>
                      <a:cubicBezTo>
                        <a:pt x="982" y="708"/>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061;p16"/>
                <p:cNvSpPr/>
                <p:nvPr/>
              </p:nvSpPr>
              <p:spPr>
                <a:xfrm>
                  <a:off x="6439642" y="4845157"/>
                  <a:ext cx="18584" cy="13380"/>
                </a:xfrm>
                <a:custGeom>
                  <a:avLst/>
                  <a:gdLst/>
                  <a:ahLst/>
                  <a:cxnLst/>
                  <a:rect l="l" t="t" r="r" b="b"/>
                  <a:pathLst>
                    <a:path w="982" h="707" extrusionOk="0">
                      <a:moveTo>
                        <a:pt x="472" y="0"/>
                      </a:moveTo>
                      <a:cubicBezTo>
                        <a:pt x="0" y="0"/>
                        <a:pt x="0"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062;p16"/>
                <p:cNvSpPr/>
                <p:nvPr/>
              </p:nvSpPr>
              <p:spPr>
                <a:xfrm>
                  <a:off x="6110517" y="4419458"/>
                  <a:ext cx="79523" cy="92316"/>
                </a:xfrm>
                <a:custGeom>
                  <a:avLst/>
                  <a:gdLst/>
                  <a:ahLst/>
                  <a:cxnLst/>
                  <a:rect l="l" t="t" r="r" b="b"/>
                  <a:pathLst>
                    <a:path w="4202" h="4878" extrusionOk="0">
                      <a:moveTo>
                        <a:pt x="3809" y="0"/>
                      </a:moveTo>
                      <a:cubicBezTo>
                        <a:pt x="3711" y="0"/>
                        <a:pt x="3613" y="39"/>
                        <a:pt x="3534" y="118"/>
                      </a:cubicBezTo>
                      <a:lnTo>
                        <a:pt x="158" y="4279"/>
                      </a:lnTo>
                      <a:cubicBezTo>
                        <a:pt x="1" y="4397"/>
                        <a:pt x="1" y="4632"/>
                        <a:pt x="158" y="4789"/>
                      </a:cubicBezTo>
                      <a:cubicBezTo>
                        <a:pt x="217" y="4848"/>
                        <a:pt x="305" y="4878"/>
                        <a:pt x="398" y="4878"/>
                      </a:cubicBezTo>
                      <a:cubicBezTo>
                        <a:pt x="492" y="4878"/>
                        <a:pt x="590" y="4848"/>
                        <a:pt x="668" y="4789"/>
                      </a:cubicBezTo>
                      <a:lnTo>
                        <a:pt x="4084" y="628"/>
                      </a:lnTo>
                      <a:cubicBezTo>
                        <a:pt x="4201" y="511"/>
                        <a:pt x="4201" y="275"/>
                        <a:pt x="4084" y="118"/>
                      </a:cubicBezTo>
                      <a:cubicBezTo>
                        <a:pt x="4005" y="39"/>
                        <a:pt x="3907" y="0"/>
                        <a:pt x="38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063;p16"/>
                <p:cNvSpPr/>
                <p:nvPr/>
              </p:nvSpPr>
              <p:spPr>
                <a:xfrm>
                  <a:off x="6133303" y="4429412"/>
                  <a:ext cx="120798" cy="143111"/>
                </a:xfrm>
                <a:custGeom>
                  <a:avLst/>
                  <a:gdLst/>
                  <a:ahLst/>
                  <a:cxnLst/>
                  <a:rect l="l" t="t" r="r" b="b"/>
                  <a:pathLst>
                    <a:path w="6383" h="7562" extrusionOk="0">
                      <a:moveTo>
                        <a:pt x="5905" y="0"/>
                      </a:moveTo>
                      <a:cubicBezTo>
                        <a:pt x="5821" y="0"/>
                        <a:pt x="5737" y="42"/>
                        <a:pt x="5667" y="142"/>
                      </a:cubicBezTo>
                      <a:lnTo>
                        <a:pt x="210" y="6894"/>
                      </a:lnTo>
                      <a:cubicBezTo>
                        <a:pt x="0" y="7193"/>
                        <a:pt x="248" y="7562"/>
                        <a:pt x="517" y="7562"/>
                      </a:cubicBezTo>
                      <a:cubicBezTo>
                        <a:pt x="600" y="7562"/>
                        <a:pt x="686" y="7527"/>
                        <a:pt x="760" y="7443"/>
                      </a:cubicBezTo>
                      <a:lnTo>
                        <a:pt x="6177" y="652"/>
                      </a:lnTo>
                      <a:cubicBezTo>
                        <a:pt x="6382" y="359"/>
                        <a:pt x="6150" y="0"/>
                        <a:pt x="59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064;p16"/>
                <p:cNvSpPr/>
                <p:nvPr/>
              </p:nvSpPr>
              <p:spPr>
                <a:xfrm>
                  <a:off x="6402492" y="4063592"/>
                  <a:ext cx="18603" cy="14137"/>
                </a:xfrm>
                <a:custGeom>
                  <a:avLst/>
                  <a:gdLst/>
                  <a:ahLst/>
                  <a:cxnLst/>
                  <a:rect l="l" t="t" r="r" b="b"/>
                  <a:pathLst>
                    <a:path w="983" h="747" extrusionOk="0">
                      <a:moveTo>
                        <a:pt x="472" y="0"/>
                      </a:moveTo>
                      <a:cubicBezTo>
                        <a:pt x="1" y="0"/>
                        <a:pt x="1" y="746"/>
                        <a:pt x="472" y="746"/>
                      </a:cubicBezTo>
                      <a:cubicBezTo>
                        <a:pt x="982" y="746"/>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065;p16"/>
                <p:cNvSpPr/>
                <p:nvPr/>
              </p:nvSpPr>
              <p:spPr>
                <a:xfrm>
                  <a:off x="6812597" y="3700062"/>
                  <a:ext cx="798654" cy="1538110"/>
                </a:xfrm>
                <a:custGeom>
                  <a:avLst/>
                  <a:gdLst/>
                  <a:ahLst/>
                  <a:cxnLst/>
                  <a:rect l="l" t="t" r="r" b="b"/>
                  <a:pathLst>
                    <a:path w="42201" h="81274" extrusionOk="0">
                      <a:moveTo>
                        <a:pt x="16099" y="1"/>
                      </a:moveTo>
                      <a:cubicBezTo>
                        <a:pt x="9806" y="1"/>
                        <a:pt x="825" y="1387"/>
                        <a:pt x="825" y="1387"/>
                      </a:cubicBezTo>
                      <a:cubicBezTo>
                        <a:pt x="0" y="14734"/>
                        <a:pt x="1767" y="28160"/>
                        <a:pt x="4750" y="41154"/>
                      </a:cubicBezTo>
                      <a:cubicBezTo>
                        <a:pt x="7773" y="54147"/>
                        <a:pt x="12052" y="66867"/>
                        <a:pt x="16292" y="79507"/>
                      </a:cubicBezTo>
                      <a:lnTo>
                        <a:pt x="42201" y="81274"/>
                      </a:lnTo>
                      <a:cubicBezTo>
                        <a:pt x="38275" y="69889"/>
                        <a:pt x="34349" y="58466"/>
                        <a:pt x="32583" y="46571"/>
                      </a:cubicBezTo>
                      <a:cubicBezTo>
                        <a:pt x="30581" y="32674"/>
                        <a:pt x="31601" y="18503"/>
                        <a:pt x="32622" y="4449"/>
                      </a:cubicBezTo>
                      <a:cubicBezTo>
                        <a:pt x="32622" y="4449"/>
                        <a:pt x="25046" y="955"/>
                        <a:pt x="19314" y="170"/>
                      </a:cubicBezTo>
                      <a:cubicBezTo>
                        <a:pt x="18393" y="51"/>
                        <a:pt x="17294" y="1"/>
                        <a:pt x="16099"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066;p16"/>
                <p:cNvSpPr/>
                <p:nvPr/>
              </p:nvSpPr>
              <p:spPr>
                <a:xfrm>
                  <a:off x="6808868" y="3692908"/>
                  <a:ext cx="810293" cy="1552020"/>
                </a:xfrm>
                <a:custGeom>
                  <a:avLst/>
                  <a:gdLst/>
                  <a:ahLst/>
                  <a:cxnLst/>
                  <a:rect l="l" t="t" r="r" b="b"/>
                  <a:pathLst>
                    <a:path w="42816" h="82009" extrusionOk="0">
                      <a:moveTo>
                        <a:pt x="15602" y="736"/>
                      </a:moveTo>
                      <a:cubicBezTo>
                        <a:pt x="16649" y="736"/>
                        <a:pt x="17691" y="777"/>
                        <a:pt x="18726" y="862"/>
                      </a:cubicBezTo>
                      <a:cubicBezTo>
                        <a:pt x="21631" y="1098"/>
                        <a:pt x="24458" y="2001"/>
                        <a:pt x="27166" y="2982"/>
                      </a:cubicBezTo>
                      <a:cubicBezTo>
                        <a:pt x="28938" y="3585"/>
                        <a:pt x="30709" y="4260"/>
                        <a:pt x="32411" y="5043"/>
                      </a:cubicBezTo>
                      <a:lnTo>
                        <a:pt x="32411" y="5043"/>
                      </a:lnTo>
                      <a:cubicBezTo>
                        <a:pt x="31670" y="15335"/>
                        <a:pt x="30938" y="25626"/>
                        <a:pt x="31406" y="35918"/>
                      </a:cubicBezTo>
                      <a:cubicBezTo>
                        <a:pt x="31602" y="40982"/>
                        <a:pt x="32152" y="46007"/>
                        <a:pt x="33094" y="50992"/>
                      </a:cubicBezTo>
                      <a:cubicBezTo>
                        <a:pt x="34036" y="55939"/>
                        <a:pt x="35253" y="60807"/>
                        <a:pt x="36705" y="65635"/>
                      </a:cubicBezTo>
                      <a:cubicBezTo>
                        <a:pt x="38260" y="70867"/>
                        <a:pt x="40034" y="76063"/>
                        <a:pt x="41816" y="81223"/>
                      </a:cubicBezTo>
                      <a:lnTo>
                        <a:pt x="41816" y="81223"/>
                      </a:lnTo>
                      <a:lnTo>
                        <a:pt x="33604" y="80670"/>
                      </a:lnTo>
                      <a:lnTo>
                        <a:pt x="19747" y="79728"/>
                      </a:lnTo>
                      <a:lnTo>
                        <a:pt x="16794" y="79548"/>
                      </a:lnTo>
                      <a:lnTo>
                        <a:pt x="16794" y="79548"/>
                      </a:lnTo>
                      <a:cubicBezTo>
                        <a:pt x="13486" y="69742"/>
                        <a:pt x="10184" y="59934"/>
                        <a:pt x="7499" y="49972"/>
                      </a:cubicBezTo>
                      <a:cubicBezTo>
                        <a:pt x="4751" y="39922"/>
                        <a:pt x="2592" y="29676"/>
                        <a:pt x="1689" y="19273"/>
                      </a:cubicBezTo>
                      <a:cubicBezTo>
                        <a:pt x="1149" y="13568"/>
                        <a:pt x="1064" y="7824"/>
                        <a:pt x="1395" y="2080"/>
                      </a:cubicBezTo>
                      <a:lnTo>
                        <a:pt x="1395" y="2080"/>
                      </a:lnTo>
                      <a:cubicBezTo>
                        <a:pt x="4727" y="1588"/>
                        <a:pt x="8095" y="1209"/>
                        <a:pt x="11464" y="941"/>
                      </a:cubicBezTo>
                      <a:cubicBezTo>
                        <a:pt x="12846" y="807"/>
                        <a:pt x="14227" y="736"/>
                        <a:pt x="15602" y="736"/>
                      </a:cubicBezTo>
                      <a:close/>
                      <a:moveTo>
                        <a:pt x="15687" y="1"/>
                      </a:moveTo>
                      <a:cubicBezTo>
                        <a:pt x="14635" y="1"/>
                        <a:pt x="13583" y="51"/>
                        <a:pt x="12524" y="156"/>
                      </a:cubicBezTo>
                      <a:cubicBezTo>
                        <a:pt x="10050" y="273"/>
                        <a:pt x="7538" y="548"/>
                        <a:pt x="5065" y="862"/>
                      </a:cubicBezTo>
                      <a:cubicBezTo>
                        <a:pt x="3652" y="1019"/>
                        <a:pt x="2278" y="1215"/>
                        <a:pt x="904" y="1412"/>
                      </a:cubicBezTo>
                      <a:cubicBezTo>
                        <a:pt x="747" y="1451"/>
                        <a:pt x="629" y="1608"/>
                        <a:pt x="629" y="1765"/>
                      </a:cubicBezTo>
                      <a:cubicBezTo>
                        <a:pt x="1" y="12168"/>
                        <a:pt x="943" y="22610"/>
                        <a:pt x="2788" y="32856"/>
                      </a:cubicBezTo>
                      <a:cubicBezTo>
                        <a:pt x="4633" y="43102"/>
                        <a:pt x="7460" y="53230"/>
                        <a:pt x="10639" y="63201"/>
                      </a:cubicBezTo>
                      <a:cubicBezTo>
                        <a:pt x="12406" y="68815"/>
                        <a:pt x="14290" y="74428"/>
                        <a:pt x="16174" y="80003"/>
                      </a:cubicBezTo>
                      <a:cubicBezTo>
                        <a:pt x="16214" y="80160"/>
                        <a:pt x="16331" y="80238"/>
                        <a:pt x="16528" y="80278"/>
                      </a:cubicBezTo>
                      <a:lnTo>
                        <a:pt x="25282" y="80866"/>
                      </a:lnTo>
                      <a:lnTo>
                        <a:pt x="39139" y="81769"/>
                      </a:lnTo>
                      <a:lnTo>
                        <a:pt x="42254" y="81997"/>
                      </a:lnTo>
                      <a:lnTo>
                        <a:pt x="42254" y="81997"/>
                      </a:lnTo>
                      <a:cubicBezTo>
                        <a:pt x="42285" y="82005"/>
                        <a:pt x="42318" y="82009"/>
                        <a:pt x="42351" y="82009"/>
                      </a:cubicBezTo>
                      <a:cubicBezTo>
                        <a:pt x="42366" y="82009"/>
                        <a:pt x="42382" y="82008"/>
                        <a:pt x="42397" y="82006"/>
                      </a:cubicBezTo>
                      <a:lnTo>
                        <a:pt x="42397" y="82006"/>
                      </a:lnTo>
                      <a:cubicBezTo>
                        <a:pt x="42721" y="82006"/>
                        <a:pt x="42816" y="81672"/>
                        <a:pt x="42683" y="81450"/>
                      </a:cubicBezTo>
                      <a:lnTo>
                        <a:pt x="42683" y="81450"/>
                      </a:lnTo>
                      <a:cubicBezTo>
                        <a:pt x="39473" y="72056"/>
                        <a:pt x="36189" y="62622"/>
                        <a:pt x="34193" y="52837"/>
                      </a:cubicBezTo>
                      <a:cubicBezTo>
                        <a:pt x="32112" y="42749"/>
                        <a:pt x="31759" y="32463"/>
                        <a:pt x="32112" y="22218"/>
                      </a:cubicBezTo>
                      <a:cubicBezTo>
                        <a:pt x="32348" y="16408"/>
                        <a:pt x="32741" y="10637"/>
                        <a:pt x="33172" y="4827"/>
                      </a:cubicBezTo>
                      <a:cubicBezTo>
                        <a:pt x="33172" y="4709"/>
                        <a:pt x="33094" y="4592"/>
                        <a:pt x="32976" y="4513"/>
                      </a:cubicBezTo>
                      <a:cubicBezTo>
                        <a:pt x="31524" y="3846"/>
                        <a:pt x="29993" y="3257"/>
                        <a:pt x="28501" y="2668"/>
                      </a:cubicBezTo>
                      <a:cubicBezTo>
                        <a:pt x="25635" y="1530"/>
                        <a:pt x="22691" y="705"/>
                        <a:pt x="19668" y="234"/>
                      </a:cubicBezTo>
                      <a:cubicBezTo>
                        <a:pt x="18333" y="81"/>
                        <a:pt x="17011" y="1"/>
                        <a:pt x="156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067;p16"/>
                <p:cNvSpPr/>
                <p:nvPr/>
              </p:nvSpPr>
              <p:spPr>
                <a:xfrm>
                  <a:off x="6830481" y="3572526"/>
                  <a:ext cx="131453" cy="481130"/>
                </a:xfrm>
                <a:custGeom>
                  <a:avLst/>
                  <a:gdLst/>
                  <a:ahLst/>
                  <a:cxnLst/>
                  <a:rect l="l" t="t" r="r" b="b"/>
                  <a:pathLst>
                    <a:path w="6946" h="25423" extrusionOk="0">
                      <a:moveTo>
                        <a:pt x="6587" y="0"/>
                      </a:moveTo>
                      <a:cubicBezTo>
                        <a:pt x="6406" y="0"/>
                        <a:pt x="6219" y="118"/>
                        <a:pt x="6200" y="353"/>
                      </a:cubicBezTo>
                      <a:cubicBezTo>
                        <a:pt x="5768" y="5221"/>
                        <a:pt x="5493" y="10089"/>
                        <a:pt x="5375" y="14957"/>
                      </a:cubicBezTo>
                      <a:cubicBezTo>
                        <a:pt x="5297" y="17155"/>
                        <a:pt x="5532" y="19589"/>
                        <a:pt x="4904" y="21709"/>
                      </a:cubicBezTo>
                      <a:cubicBezTo>
                        <a:pt x="4478" y="23216"/>
                        <a:pt x="3149" y="24724"/>
                        <a:pt x="1557" y="24724"/>
                      </a:cubicBezTo>
                      <a:cubicBezTo>
                        <a:pt x="1242" y="24724"/>
                        <a:pt x="917" y="24665"/>
                        <a:pt x="586" y="24535"/>
                      </a:cubicBezTo>
                      <a:cubicBezTo>
                        <a:pt x="543" y="24520"/>
                        <a:pt x="503" y="24513"/>
                        <a:pt x="465" y="24513"/>
                      </a:cubicBezTo>
                      <a:cubicBezTo>
                        <a:pt x="122" y="24513"/>
                        <a:pt x="1" y="25100"/>
                        <a:pt x="390" y="25242"/>
                      </a:cubicBezTo>
                      <a:cubicBezTo>
                        <a:pt x="765" y="25363"/>
                        <a:pt x="1152" y="25422"/>
                        <a:pt x="1537" y="25422"/>
                      </a:cubicBezTo>
                      <a:cubicBezTo>
                        <a:pt x="2522" y="25422"/>
                        <a:pt x="3492" y="25034"/>
                        <a:pt x="4198" y="24300"/>
                      </a:cubicBezTo>
                      <a:cubicBezTo>
                        <a:pt x="5415" y="23200"/>
                        <a:pt x="5807" y="21552"/>
                        <a:pt x="5964" y="19981"/>
                      </a:cubicBezTo>
                      <a:cubicBezTo>
                        <a:pt x="6121" y="18019"/>
                        <a:pt x="6082" y="15977"/>
                        <a:pt x="6121" y="14015"/>
                      </a:cubicBezTo>
                      <a:cubicBezTo>
                        <a:pt x="6200" y="11855"/>
                        <a:pt x="6278" y="9696"/>
                        <a:pt x="6396" y="7537"/>
                      </a:cubicBezTo>
                      <a:cubicBezTo>
                        <a:pt x="6553" y="5143"/>
                        <a:pt x="6710" y="2748"/>
                        <a:pt x="6946" y="353"/>
                      </a:cubicBezTo>
                      <a:cubicBezTo>
                        <a:pt x="6946" y="118"/>
                        <a:pt x="6769" y="0"/>
                        <a:pt x="65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068;p16"/>
                <p:cNvSpPr/>
                <p:nvPr/>
              </p:nvSpPr>
              <p:spPr>
                <a:xfrm>
                  <a:off x="7341550" y="3783502"/>
                  <a:ext cx="180090" cy="1354708"/>
                </a:xfrm>
                <a:custGeom>
                  <a:avLst/>
                  <a:gdLst/>
                  <a:ahLst/>
                  <a:cxnLst/>
                  <a:rect l="l" t="t" r="r" b="b"/>
                  <a:pathLst>
                    <a:path w="9516" h="71583" extrusionOk="0">
                      <a:moveTo>
                        <a:pt x="1870" y="1"/>
                      </a:moveTo>
                      <a:cubicBezTo>
                        <a:pt x="1689" y="1"/>
                        <a:pt x="1492" y="119"/>
                        <a:pt x="1453" y="354"/>
                      </a:cubicBezTo>
                      <a:lnTo>
                        <a:pt x="1492" y="315"/>
                      </a:lnTo>
                      <a:lnTo>
                        <a:pt x="1492" y="315"/>
                      </a:lnTo>
                      <a:cubicBezTo>
                        <a:pt x="393" y="9658"/>
                        <a:pt x="1" y="19079"/>
                        <a:pt x="354" y="28462"/>
                      </a:cubicBezTo>
                      <a:cubicBezTo>
                        <a:pt x="707" y="37805"/>
                        <a:pt x="1924" y="47108"/>
                        <a:pt x="4083" y="56216"/>
                      </a:cubicBezTo>
                      <a:cubicBezTo>
                        <a:pt x="5300" y="61358"/>
                        <a:pt x="6831" y="66422"/>
                        <a:pt x="8716" y="71329"/>
                      </a:cubicBezTo>
                      <a:cubicBezTo>
                        <a:pt x="8779" y="71504"/>
                        <a:pt x="8933" y="71583"/>
                        <a:pt x="9083" y="71583"/>
                      </a:cubicBezTo>
                      <a:cubicBezTo>
                        <a:pt x="9303" y="71583"/>
                        <a:pt x="9516" y="71413"/>
                        <a:pt x="9422" y="71133"/>
                      </a:cubicBezTo>
                      <a:cubicBezTo>
                        <a:pt x="6125" y="62418"/>
                        <a:pt x="3808" y="53389"/>
                        <a:pt x="2513" y="44164"/>
                      </a:cubicBezTo>
                      <a:cubicBezTo>
                        <a:pt x="1218" y="34860"/>
                        <a:pt x="707" y="25439"/>
                        <a:pt x="1061" y="16057"/>
                      </a:cubicBezTo>
                      <a:cubicBezTo>
                        <a:pt x="1218" y="10796"/>
                        <a:pt x="1610" y="5575"/>
                        <a:pt x="2199" y="354"/>
                      </a:cubicBezTo>
                      <a:cubicBezTo>
                        <a:pt x="2219" y="119"/>
                        <a:pt x="2052" y="1"/>
                        <a:pt x="18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069;p16"/>
                <p:cNvSpPr/>
                <p:nvPr/>
              </p:nvSpPr>
              <p:spPr>
                <a:xfrm>
                  <a:off x="7187766" y="4372656"/>
                  <a:ext cx="18584" cy="13380"/>
                </a:xfrm>
                <a:custGeom>
                  <a:avLst/>
                  <a:gdLst/>
                  <a:ahLst/>
                  <a:cxnLst/>
                  <a:rect l="l" t="t" r="r" b="b"/>
                  <a:pathLst>
                    <a:path w="982" h="707" extrusionOk="0">
                      <a:moveTo>
                        <a:pt x="472" y="0"/>
                      </a:moveTo>
                      <a:cubicBezTo>
                        <a:pt x="1" y="0"/>
                        <a:pt x="1"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070;p16"/>
                <p:cNvSpPr/>
                <p:nvPr/>
              </p:nvSpPr>
              <p:spPr>
                <a:xfrm>
                  <a:off x="7129079" y="4946935"/>
                  <a:ext cx="18584" cy="13380"/>
                </a:xfrm>
                <a:custGeom>
                  <a:avLst/>
                  <a:gdLst/>
                  <a:ahLst/>
                  <a:cxnLst/>
                  <a:rect l="l" t="t" r="r" b="b"/>
                  <a:pathLst>
                    <a:path w="982" h="707" extrusionOk="0">
                      <a:moveTo>
                        <a:pt x="471" y="0"/>
                      </a:moveTo>
                      <a:cubicBezTo>
                        <a:pt x="0" y="0"/>
                        <a:pt x="0" y="707"/>
                        <a:pt x="471" y="707"/>
                      </a:cubicBezTo>
                      <a:cubicBezTo>
                        <a:pt x="982" y="707"/>
                        <a:pt x="982" y="0"/>
                        <a:pt x="4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071;p16"/>
                <p:cNvSpPr/>
                <p:nvPr/>
              </p:nvSpPr>
              <p:spPr>
                <a:xfrm>
                  <a:off x="7321490" y="4953616"/>
                  <a:ext cx="17846" cy="14137"/>
                </a:xfrm>
                <a:custGeom>
                  <a:avLst/>
                  <a:gdLst/>
                  <a:ahLst/>
                  <a:cxnLst/>
                  <a:rect l="l" t="t" r="r" b="b"/>
                  <a:pathLst>
                    <a:path w="943" h="747" extrusionOk="0">
                      <a:moveTo>
                        <a:pt x="472" y="0"/>
                      </a:moveTo>
                      <a:cubicBezTo>
                        <a:pt x="1" y="0"/>
                        <a:pt x="1" y="746"/>
                        <a:pt x="472" y="746"/>
                      </a:cubicBezTo>
                      <a:cubicBezTo>
                        <a:pt x="943" y="746"/>
                        <a:pt x="943"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072;p16"/>
                <p:cNvSpPr/>
                <p:nvPr/>
              </p:nvSpPr>
              <p:spPr>
                <a:xfrm>
                  <a:off x="7264280" y="4684673"/>
                  <a:ext cx="18603" cy="13399"/>
                </a:xfrm>
                <a:custGeom>
                  <a:avLst/>
                  <a:gdLst/>
                  <a:ahLst/>
                  <a:cxnLst/>
                  <a:rect l="l" t="t" r="r" b="b"/>
                  <a:pathLst>
                    <a:path w="983" h="708" extrusionOk="0">
                      <a:moveTo>
                        <a:pt x="511" y="1"/>
                      </a:moveTo>
                      <a:cubicBezTo>
                        <a:pt x="1" y="1"/>
                        <a:pt x="1" y="707"/>
                        <a:pt x="511" y="707"/>
                      </a:cubicBezTo>
                      <a:cubicBezTo>
                        <a:pt x="982" y="70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073;p16"/>
                <p:cNvSpPr/>
                <p:nvPr/>
              </p:nvSpPr>
              <p:spPr>
                <a:xfrm>
                  <a:off x="6999803" y="4327331"/>
                  <a:ext cx="18603" cy="14137"/>
                </a:xfrm>
                <a:custGeom>
                  <a:avLst/>
                  <a:gdLst/>
                  <a:ahLst/>
                  <a:cxnLst/>
                  <a:rect l="l" t="t" r="r" b="b"/>
                  <a:pathLst>
                    <a:path w="983" h="747" extrusionOk="0">
                      <a:moveTo>
                        <a:pt x="511" y="0"/>
                      </a:moveTo>
                      <a:cubicBezTo>
                        <a:pt x="1" y="0"/>
                        <a:pt x="1"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074;p16"/>
                <p:cNvSpPr/>
                <p:nvPr/>
              </p:nvSpPr>
              <p:spPr>
                <a:xfrm>
                  <a:off x="7189999" y="4137135"/>
                  <a:ext cx="18584" cy="14137"/>
                </a:xfrm>
                <a:custGeom>
                  <a:avLst/>
                  <a:gdLst/>
                  <a:ahLst/>
                  <a:cxnLst/>
                  <a:rect l="l" t="t" r="r" b="b"/>
                  <a:pathLst>
                    <a:path w="982" h="747" extrusionOk="0">
                      <a:moveTo>
                        <a:pt x="511" y="1"/>
                      </a:moveTo>
                      <a:cubicBezTo>
                        <a:pt x="0" y="1"/>
                        <a:pt x="0"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075;p16"/>
                <p:cNvSpPr/>
                <p:nvPr/>
              </p:nvSpPr>
              <p:spPr>
                <a:xfrm>
                  <a:off x="6959682" y="4015296"/>
                  <a:ext cx="18603" cy="14137"/>
                </a:xfrm>
                <a:custGeom>
                  <a:avLst/>
                  <a:gdLst/>
                  <a:ahLst/>
                  <a:cxnLst/>
                  <a:rect l="l" t="t" r="r" b="b"/>
                  <a:pathLst>
                    <a:path w="983" h="747" extrusionOk="0">
                      <a:moveTo>
                        <a:pt x="472" y="1"/>
                      </a:moveTo>
                      <a:cubicBezTo>
                        <a:pt x="1" y="1"/>
                        <a:pt x="1" y="747"/>
                        <a:pt x="472" y="747"/>
                      </a:cubicBezTo>
                      <a:cubicBezTo>
                        <a:pt x="982" y="747"/>
                        <a:pt x="982"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076;p16"/>
                <p:cNvSpPr/>
                <p:nvPr/>
              </p:nvSpPr>
              <p:spPr>
                <a:xfrm>
                  <a:off x="7007978" y="4499359"/>
                  <a:ext cx="70401" cy="90215"/>
                </a:xfrm>
                <a:custGeom>
                  <a:avLst/>
                  <a:gdLst/>
                  <a:ahLst/>
                  <a:cxnLst/>
                  <a:rect l="l" t="t" r="r" b="b"/>
                  <a:pathLst>
                    <a:path w="3720" h="4767" extrusionOk="0">
                      <a:moveTo>
                        <a:pt x="3222" y="0"/>
                      </a:moveTo>
                      <a:cubicBezTo>
                        <a:pt x="3102" y="0"/>
                        <a:pt x="2981" y="62"/>
                        <a:pt x="2906" y="214"/>
                      </a:cubicBezTo>
                      <a:cubicBezTo>
                        <a:pt x="1963" y="1549"/>
                        <a:pt x="1060" y="2884"/>
                        <a:pt x="118" y="4218"/>
                      </a:cubicBezTo>
                      <a:cubicBezTo>
                        <a:pt x="1" y="4375"/>
                        <a:pt x="79" y="4611"/>
                        <a:pt x="236" y="4729"/>
                      </a:cubicBezTo>
                      <a:cubicBezTo>
                        <a:pt x="298" y="4753"/>
                        <a:pt x="360" y="4767"/>
                        <a:pt x="420" y="4767"/>
                      </a:cubicBezTo>
                      <a:cubicBezTo>
                        <a:pt x="549" y="4767"/>
                        <a:pt x="666" y="4706"/>
                        <a:pt x="746" y="4572"/>
                      </a:cubicBezTo>
                      <a:cubicBezTo>
                        <a:pt x="1649" y="3237"/>
                        <a:pt x="2591" y="1902"/>
                        <a:pt x="3534" y="567"/>
                      </a:cubicBezTo>
                      <a:cubicBezTo>
                        <a:pt x="3720" y="275"/>
                        <a:pt x="3473" y="0"/>
                        <a:pt x="3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077;p16"/>
                <p:cNvSpPr/>
                <p:nvPr/>
              </p:nvSpPr>
              <p:spPr>
                <a:xfrm>
                  <a:off x="7015529" y="4534352"/>
                  <a:ext cx="109235" cy="154333"/>
                </a:xfrm>
                <a:custGeom>
                  <a:avLst/>
                  <a:gdLst/>
                  <a:ahLst/>
                  <a:cxnLst/>
                  <a:rect l="l" t="t" r="r" b="b"/>
                  <a:pathLst>
                    <a:path w="5772" h="8155" extrusionOk="0">
                      <a:moveTo>
                        <a:pt x="5269" y="1"/>
                      </a:moveTo>
                      <a:cubicBezTo>
                        <a:pt x="5160" y="1"/>
                        <a:pt x="5051" y="51"/>
                        <a:pt x="4980" y="171"/>
                      </a:cubicBezTo>
                      <a:lnTo>
                        <a:pt x="190" y="7630"/>
                      </a:lnTo>
                      <a:cubicBezTo>
                        <a:pt x="0" y="7901"/>
                        <a:pt x="242" y="8154"/>
                        <a:pt x="501" y="8154"/>
                      </a:cubicBezTo>
                      <a:cubicBezTo>
                        <a:pt x="616" y="8154"/>
                        <a:pt x="734" y="8104"/>
                        <a:pt x="818" y="7983"/>
                      </a:cubicBezTo>
                      <a:lnTo>
                        <a:pt x="5608" y="563"/>
                      </a:lnTo>
                      <a:cubicBezTo>
                        <a:pt x="5772" y="263"/>
                        <a:pt x="5518" y="1"/>
                        <a:pt x="52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078;p16"/>
                <p:cNvSpPr/>
                <p:nvPr/>
              </p:nvSpPr>
              <p:spPr>
                <a:xfrm>
                  <a:off x="7082164" y="4604658"/>
                  <a:ext cx="84803" cy="122237"/>
                </a:xfrm>
                <a:custGeom>
                  <a:avLst/>
                  <a:gdLst/>
                  <a:ahLst/>
                  <a:cxnLst/>
                  <a:rect l="l" t="t" r="r" b="b"/>
                  <a:pathLst>
                    <a:path w="4481" h="6459" extrusionOk="0">
                      <a:moveTo>
                        <a:pt x="3954" y="1"/>
                      </a:moveTo>
                      <a:cubicBezTo>
                        <a:pt x="3846" y="1"/>
                        <a:pt x="3737" y="44"/>
                        <a:pt x="3657" y="146"/>
                      </a:cubicBezTo>
                      <a:cubicBezTo>
                        <a:pt x="2322" y="1991"/>
                        <a:pt x="1145" y="3875"/>
                        <a:pt x="163" y="5917"/>
                      </a:cubicBezTo>
                      <a:cubicBezTo>
                        <a:pt x="1" y="6188"/>
                        <a:pt x="268" y="6458"/>
                        <a:pt x="514" y="6458"/>
                      </a:cubicBezTo>
                      <a:cubicBezTo>
                        <a:pt x="624" y="6458"/>
                        <a:pt x="730" y="6404"/>
                        <a:pt x="791" y="6270"/>
                      </a:cubicBezTo>
                      <a:cubicBezTo>
                        <a:pt x="1773" y="4268"/>
                        <a:pt x="2950" y="2344"/>
                        <a:pt x="4285" y="539"/>
                      </a:cubicBezTo>
                      <a:cubicBezTo>
                        <a:pt x="4480" y="260"/>
                        <a:pt x="4220" y="1"/>
                        <a:pt x="39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079;p16"/>
                <p:cNvSpPr/>
                <p:nvPr/>
              </p:nvSpPr>
              <p:spPr>
                <a:xfrm>
                  <a:off x="5611275" y="2089639"/>
                  <a:ext cx="2529686" cy="1806070"/>
                </a:xfrm>
                <a:custGeom>
                  <a:avLst/>
                  <a:gdLst/>
                  <a:ahLst/>
                  <a:cxnLst/>
                  <a:rect l="l" t="t" r="r" b="b"/>
                  <a:pathLst>
                    <a:path w="133669" h="95433" extrusionOk="0">
                      <a:moveTo>
                        <a:pt x="123933" y="0"/>
                      </a:moveTo>
                      <a:cubicBezTo>
                        <a:pt x="122873" y="1178"/>
                        <a:pt x="94687" y="18451"/>
                        <a:pt x="85187" y="24065"/>
                      </a:cubicBezTo>
                      <a:cubicBezTo>
                        <a:pt x="83067" y="25321"/>
                        <a:pt x="80947" y="26695"/>
                        <a:pt x="78513" y="27166"/>
                      </a:cubicBezTo>
                      <a:lnTo>
                        <a:pt x="54803" y="28344"/>
                      </a:lnTo>
                      <a:cubicBezTo>
                        <a:pt x="54803" y="28344"/>
                        <a:pt x="46205" y="31248"/>
                        <a:pt x="40984" y="35331"/>
                      </a:cubicBezTo>
                      <a:cubicBezTo>
                        <a:pt x="35763" y="39414"/>
                        <a:pt x="30503" y="53507"/>
                        <a:pt x="30503" y="53507"/>
                      </a:cubicBezTo>
                      <a:lnTo>
                        <a:pt x="1" y="61515"/>
                      </a:lnTo>
                      <a:cubicBezTo>
                        <a:pt x="40" y="61594"/>
                        <a:pt x="79" y="61672"/>
                        <a:pt x="119" y="61751"/>
                      </a:cubicBezTo>
                      <a:cubicBezTo>
                        <a:pt x="354" y="62104"/>
                        <a:pt x="550" y="62457"/>
                        <a:pt x="707" y="62850"/>
                      </a:cubicBezTo>
                      <a:lnTo>
                        <a:pt x="2670" y="67246"/>
                      </a:lnTo>
                      <a:cubicBezTo>
                        <a:pt x="3181" y="68267"/>
                        <a:pt x="3652" y="69288"/>
                        <a:pt x="4083" y="70269"/>
                      </a:cubicBezTo>
                      <a:cubicBezTo>
                        <a:pt x="4908" y="71839"/>
                        <a:pt x="5693" y="73449"/>
                        <a:pt x="6400" y="75058"/>
                      </a:cubicBezTo>
                      <a:cubicBezTo>
                        <a:pt x="8968" y="75331"/>
                        <a:pt x="12554" y="75603"/>
                        <a:pt x="16622" y="75603"/>
                      </a:cubicBezTo>
                      <a:cubicBezTo>
                        <a:pt x="26049" y="75603"/>
                        <a:pt x="38069" y="74142"/>
                        <a:pt x="46048" y="67835"/>
                      </a:cubicBezTo>
                      <a:lnTo>
                        <a:pt x="46048" y="67835"/>
                      </a:lnTo>
                      <a:cubicBezTo>
                        <a:pt x="46048" y="67836"/>
                        <a:pt x="41809" y="75805"/>
                        <a:pt x="39021" y="80711"/>
                      </a:cubicBezTo>
                      <a:cubicBezTo>
                        <a:pt x="36234" y="85618"/>
                        <a:pt x="35096" y="87738"/>
                        <a:pt x="38511" y="89858"/>
                      </a:cubicBezTo>
                      <a:cubicBezTo>
                        <a:pt x="38511" y="89858"/>
                        <a:pt x="42083" y="87062"/>
                        <a:pt x="57320" y="87062"/>
                      </a:cubicBezTo>
                      <a:cubicBezTo>
                        <a:pt x="60847" y="87062"/>
                        <a:pt x="64999" y="87212"/>
                        <a:pt x="69877" y="87581"/>
                      </a:cubicBezTo>
                      <a:cubicBezTo>
                        <a:pt x="95786" y="89544"/>
                        <a:pt x="100850" y="95393"/>
                        <a:pt x="100850" y="95432"/>
                      </a:cubicBezTo>
                      <a:cubicBezTo>
                        <a:pt x="101203" y="94569"/>
                        <a:pt x="101478" y="93705"/>
                        <a:pt x="101753" y="92842"/>
                      </a:cubicBezTo>
                      <a:cubicBezTo>
                        <a:pt x="102460" y="90408"/>
                        <a:pt x="103009" y="87895"/>
                        <a:pt x="103402" y="85422"/>
                      </a:cubicBezTo>
                      <a:cubicBezTo>
                        <a:pt x="104501" y="78513"/>
                        <a:pt x="103991" y="71408"/>
                        <a:pt x="102420" y="64616"/>
                      </a:cubicBezTo>
                      <a:cubicBezTo>
                        <a:pt x="101675" y="61397"/>
                        <a:pt x="100732" y="58257"/>
                        <a:pt x="99672" y="55156"/>
                      </a:cubicBezTo>
                      <a:cubicBezTo>
                        <a:pt x="99358" y="54292"/>
                        <a:pt x="96100" y="46284"/>
                        <a:pt x="95825" y="45773"/>
                      </a:cubicBezTo>
                      <a:cubicBezTo>
                        <a:pt x="128251" y="36980"/>
                        <a:pt x="133668" y="7773"/>
                        <a:pt x="133668" y="7773"/>
                      </a:cubicBezTo>
                      <a:cubicBezTo>
                        <a:pt x="127466" y="5300"/>
                        <a:pt x="123933" y="0"/>
                        <a:pt x="123933"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080;p16"/>
                <p:cNvSpPr/>
                <p:nvPr/>
              </p:nvSpPr>
              <p:spPr>
                <a:xfrm>
                  <a:off x="5603857" y="2082069"/>
                  <a:ext cx="2544296" cy="1819942"/>
                </a:xfrm>
                <a:custGeom>
                  <a:avLst/>
                  <a:gdLst/>
                  <a:ahLst/>
                  <a:cxnLst/>
                  <a:rect l="l" t="t" r="r" b="b"/>
                  <a:pathLst>
                    <a:path w="134441" h="96166" extrusionOk="0">
                      <a:moveTo>
                        <a:pt x="124217" y="905"/>
                      </a:moveTo>
                      <a:cubicBezTo>
                        <a:pt x="126609" y="4219"/>
                        <a:pt x="129892" y="6794"/>
                        <a:pt x="133640" y="8400"/>
                      </a:cubicBezTo>
                      <a:lnTo>
                        <a:pt x="133640" y="8400"/>
                      </a:lnTo>
                      <a:cubicBezTo>
                        <a:pt x="132946" y="11852"/>
                        <a:pt x="131536" y="15226"/>
                        <a:pt x="129978" y="18380"/>
                      </a:cubicBezTo>
                      <a:cubicBezTo>
                        <a:pt x="126248" y="26035"/>
                        <a:pt x="120674" y="32630"/>
                        <a:pt x="113765" y="37615"/>
                      </a:cubicBezTo>
                      <a:cubicBezTo>
                        <a:pt x="108387" y="41384"/>
                        <a:pt x="102420" y="44132"/>
                        <a:pt x="96100" y="45820"/>
                      </a:cubicBezTo>
                      <a:cubicBezTo>
                        <a:pt x="95864" y="45899"/>
                        <a:pt x="95746" y="46134"/>
                        <a:pt x="95864" y="46370"/>
                      </a:cubicBezTo>
                      <a:cubicBezTo>
                        <a:pt x="96688" y="47901"/>
                        <a:pt x="97277" y="49628"/>
                        <a:pt x="97905" y="51237"/>
                      </a:cubicBezTo>
                      <a:cubicBezTo>
                        <a:pt x="98690" y="53122"/>
                        <a:pt x="99476" y="54967"/>
                        <a:pt x="100104" y="56890"/>
                      </a:cubicBezTo>
                      <a:cubicBezTo>
                        <a:pt x="102891" y="65173"/>
                        <a:pt x="104579" y="73888"/>
                        <a:pt x="103794" y="82642"/>
                      </a:cubicBezTo>
                      <a:cubicBezTo>
                        <a:pt x="103457" y="86911"/>
                        <a:pt x="102548" y="91108"/>
                        <a:pt x="101103" y="95131"/>
                      </a:cubicBezTo>
                      <a:lnTo>
                        <a:pt x="101103" y="95131"/>
                      </a:lnTo>
                      <a:cubicBezTo>
                        <a:pt x="100278" y="94386"/>
                        <a:pt x="99150" y="93864"/>
                        <a:pt x="98219" y="93399"/>
                      </a:cubicBezTo>
                      <a:cubicBezTo>
                        <a:pt x="93980" y="91318"/>
                        <a:pt x="89308" y="90219"/>
                        <a:pt x="84715" y="89394"/>
                      </a:cubicBezTo>
                      <a:cubicBezTo>
                        <a:pt x="76157" y="87863"/>
                        <a:pt x="67482" y="87118"/>
                        <a:pt x="58806" y="87078"/>
                      </a:cubicBezTo>
                      <a:cubicBezTo>
                        <a:pt x="58364" y="87075"/>
                        <a:pt x="57920" y="87073"/>
                        <a:pt x="57476" y="87073"/>
                      </a:cubicBezTo>
                      <a:cubicBezTo>
                        <a:pt x="52720" y="87073"/>
                        <a:pt x="47889" y="87293"/>
                        <a:pt x="43221" y="88335"/>
                      </a:cubicBezTo>
                      <a:cubicBezTo>
                        <a:pt x="42122" y="88570"/>
                        <a:pt x="41023" y="88884"/>
                        <a:pt x="39963" y="89316"/>
                      </a:cubicBezTo>
                      <a:cubicBezTo>
                        <a:pt x="39579" y="89421"/>
                        <a:pt x="39226" y="89587"/>
                        <a:pt x="38905" y="89816"/>
                      </a:cubicBezTo>
                      <a:lnTo>
                        <a:pt x="38905" y="89816"/>
                      </a:lnTo>
                      <a:cubicBezTo>
                        <a:pt x="37715" y="89010"/>
                        <a:pt x="36919" y="87978"/>
                        <a:pt x="37254" y="86450"/>
                      </a:cubicBezTo>
                      <a:cubicBezTo>
                        <a:pt x="37725" y="84487"/>
                        <a:pt x="38942" y="82721"/>
                        <a:pt x="39885" y="80994"/>
                      </a:cubicBezTo>
                      <a:cubicBezTo>
                        <a:pt x="41769" y="77657"/>
                        <a:pt x="43614" y="74281"/>
                        <a:pt x="45420" y="70905"/>
                      </a:cubicBezTo>
                      <a:lnTo>
                        <a:pt x="46754" y="68392"/>
                      </a:lnTo>
                      <a:cubicBezTo>
                        <a:pt x="46872" y="68127"/>
                        <a:pt x="46659" y="67862"/>
                        <a:pt x="46412" y="67862"/>
                      </a:cubicBezTo>
                      <a:cubicBezTo>
                        <a:pt x="46330" y="67862"/>
                        <a:pt x="46244" y="67892"/>
                        <a:pt x="46166" y="67961"/>
                      </a:cubicBezTo>
                      <a:cubicBezTo>
                        <a:pt x="41573" y="71572"/>
                        <a:pt x="35880" y="73456"/>
                        <a:pt x="30188" y="74516"/>
                      </a:cubicBezTo>
                      <a:cubicBezTo>
                        <a:pt x="25854" y="75270"/>
                        <a:pt x="21445" y="75647"/>
                        <a:pt x="17041" y="75647"/>
                      </a:cubicBezTo>
                      <a:cubicBezTo>
                        <a:pt x="15940" y="75647"/>
                        <a:pt x="14839" y="75623"/>
                        <a:pt x="13740" y="75576"/>
                      </a:cubicBezTo>
                      <a:cubicBezTo>
                        <a:pt x="11505" y="75500"/>
                        <a:pt x="9269" y="75352"/>
                        <a:pt x="7069" y="75094"/>
                      </a:cubicBezTo>
                      <a:lnTo>
                        <a:pt x="7069" y="75094"/>
                      </a:lnTo>
                      <a:cubicBezTo>
                        <a:pt x="6066" y="72875"/>
                        <a:pt x="4920" y="70693"/>
                        <a:pt x="3887" y="68510"/>
                      </a:cubicBezTo>
                      <a:cubicBezTo>
                        <a:pt x="3376" y="67372"/>
                        <a:pt x="2866" y="66273"/>
                        <a:pt x="2356" y="65134"/>
                      </a:cubicBezTo>
                      <a:lnTo>
                        <a:pt x="1649" y="63485"/>
                      </a:lnTo>
                      <a:cubicBezTo>
                        <a:pt x="1425" y="63005"/>
                        <a:pt x="1149" y="62552"/>
                        <a:pt x="927" y="62081"/>
                      </a:cubicBezTo>
                      <a:lnTo>
                        <a:pt x="927" y="62081"/>
                      </a:lnTo>
                      <a:lnTo>
                        <a:pt x="9539" y="59834"/>
                      </a:lnTo>
                      <a:lnTo>
                        <a:pt x="25203" y="55752"/>
                      </a:lnTo>
                      <a:lnTo>
                        <a:pt x="30149" y="54417"/>
                      </a:lnTo>
                      <a:cubicBezTo>
                        <a:pt x="30424" y="54378"/>
                        <a:pt x="30738" y="54299"/>
                        <a:pt x="31013" y="54221"/>
                      </a:cubicBezTo>
                      <a:cubicBezTo>
                        <a:pt x="31327" y="54064"/>
                        <a:pt x="31444" y="53514"/>
                        <a:pt x="31562" y="53161"/>
                      </a:cubicBezTo>
                      <a:cubicBezTo>
                        <a:pt x="32544" y="50727"/>
                        <a:pt x="33643" y="48293"/>
                        <a:pt x="34781" y="45938"/>
                      </a:cubicBezTo>
                      <a:cubicBezTo>
                        <a:pt x="36273" y="42954"/>
                        <a:pt x="37922" y="39892"/>
                        <a:pt x="40159" y="37380"/>
                      </a:cubicBezTo>
                      <a:cubicBezTo>
                        <a:pt x="41337" y="36124"/>
                        <a:pt x="42711" y="35064"/>
                        <a:pt x="44242" y="34200"/>
                      </a:cubicBezTo>
                      <a:cubicBezTo>
                        <a:pt x="45969" y="33140"/>
                        <a:pt x="47775" y="32198"/>
                        <a:pt x="49620" y="31374"/>
                      </a:cubicBezTo>
                      <a:cubicBezTo>
                        <a:pt x="51073" y="30706"/>
                        <a:pt x="52486" y="30117"/>
                        <a:pt x="53978" y="29568"/>
                      </a:cubicBezTo>
                      <a:cubicBezTo>
                        <a:pt x="54331" y="29450"/>
                        <a:pt x="54684" y="29332"/>
                        <a:pt x="55077" y="29175"/>
                      </a:cubicBezTo>
                      <a:lnTo>
                        <a:pt x="55273" y="29097"/>
                      </a:lnTo>
                      <a:lnTo>
                        <a:pt x="55234" y="29097"/>
                      </a:lnTo>
                      <a:cubicBezTo>
                        <a:pt x="56529" y="28940"/>
                        <a:pt x="57903" y="28979"/>
                        <a:pt x="59238" y="28901"/>
                      </a:cubicBezTo>
                      <a:lnTo>
                        <a:pt x="67128" y="28508"/>
                      </a:lnTo>
                      <a:lnTo>
                        <a:pt x="74901" y="28115"/>
                      </a:lnTo>
                      <a:cubicBezTo>
                        <a:pt x="76236" y="28037"/>
                        <a:pt x="77531" y="28037"/>
                        <a:pt x="78827" y="27919"/>
                      </a:cubicBezTo>
                      <a:cubicBezTo>
                        <a:pt x="80711" y="27723"/>
                        <a:pt x="82556" y="26624"/>
                        <a:pt x="84126" y="25721"/>
                      </a:cubicBezTo>
                      <a:cubicBezTo>
                        <a:pt x="85383" y="25014"/>
                        <a:pt x="86600" y="24268"/>
                        <a:pt x="87777" y="23562"/>
                      </a:cubicBezTo>
                      <a:cubicBezTo>
                        <a:pt x="90172" y="22109"/>
                        <a:pt x="92566" y="20696"/>
                        <a:pt x="94961" y="19243"/>
                      </a:cubicBezTo>
                      <a:cubicBezTo>
                        <a:pt x="100653" y="15750"/>
                        <a:pt x="106345" y="12256"/>
                        <a:pt x="112038" y="8723"/>
                      </a:cubicBezTo>
                      <a:cubicBezTo>
                        <a:pt x="115963" y="6289"/>
                        <a:pt x="119928" y="3934"/>
                        <a:pt x="123697" y="1264"/>
                      </a:cubicBezTo>
                      <a:cubicBezTo>
                        <a:pt x="123884" y="1147"/>
                        <a:pt x="124057" y="1030"/>
                        <a:pt x="124217" y="905"/>
                      </a:cubicBezTo>
                      <a:close/>
                      <a:moveTo>
                        <a:pt x="124313" y="0"/>
                      </a:moveTo>
                      <a:cubicBezTo>
                        <a:pt x="124215" y="0"/>
                        <a:pt x="124118" y="41"/>
                        <a:pt x="124050" y="126"/>
                      </a:cubicBezTo>
                      <a:cubicBezTo>
                        <a:pt x="123579" y="558"/>
                        <a:pt x="123029" y="950"/>
                        <a:pt x="122480" y="1264"/>
                      </a:cubicBezTo>
                      <a:cubicBezTo>
                        <a:pt x="121302" y="2049"/>
                        <a:pt x="120085" y="2834"/>
                        <a:pt x="118868" y="3580"/>
                      </a:cubicBezTo>
                      <a:cubicBezTo>
                        <a:pt x="115217" y="5936"/>
                        <a:pt x="111527" y="8212"/>
                        <a:pt x="107798" y="10529"/>
                      </a:cubicBezTo>
                      <a:cubicBezTo>
                        <a:pt x="100378" y="15122"/>
                        <a:pt x="92920" y="19675"/>
                        <a:pt x="85383" y="24151"/>
                      </a:cubicBezTo>
                      <a:cubicBezTo>
                        <a:pt x="83852" y="25132"/>
                        <a:pt x="82242" y="25996"/>
                        <a:pt x="80593" y="26702"/>
                      </a:cubicBezTo>
                      <a:cubicBezTo>
                        <a:pt x="79965" y="26938"/>
                        <a:pt x="79298" y="27095"/>
                        <a:pt x="78631" y="27173"/>
                      </a:cubicBezTo>
                      <a:cubicBezTo>
                        <a:pt x="77610" y="27252"/>
                        <a:pt x="76550" y="27291"/>
                        <a:pt x="75529" y="27330"/>
                      </a:cubicBezTo>
                      <a:lnTo>
                        <a:pt x="64145" y="27919"/>
                      </a:lnTo>
                      <a:lnTo>
                        <a:pt x="55548" y="28351"/>
                      </a:lnTo>
                      <a:cubicBezTo>
                        <a:pt x="54880" y="28429"/>
                        <a:pt x="54252" y="28626"/>
                        <a:pt x="53664" y="28901"/>
                      </a:cubicBezTo>
                      <a:cubicBezTo>
                        <a:pt x="51426" y="29725"/>
                        <a:pt x="49228" y="30706"/>
                        <a:pt x="47068" y="31766"/>
                      </a:cubicBezTo>
                      <a:cubicBezTo>
                        <a:pt x="44713" y="32983"/>
                        <a:pt x="42161" y="34318"/>
                        <a:pt x="40238" y="36202"/>
                      </a:cubicBezTo>
                      <a:cubicBezTo>
                        <a:pt x="38628" y="37890"/>
                        <a:pt x="37254" y="39814"/>
                        <a:pt x="36116" y="41894"/>
                      </a:cubicBezTo>
                      <a:cubicBezTo>
                        <a:pt x="34075" y="45467"/>
                        <a:pt x="32308" y="49196"/>
                        <a:pt x="30856" y="53082"/>
                      </a:cubicBezTo>
                      <a:lnTo>
                        <a:pt x="30624" y="53603"/>
                      </a:lnTo>
                      <a:lnTo>
                        <a:pt x="30624" y="53603"/>
                      </a:lnTo>
                      <a:lnTo>
                        <a:pt x="20531" y="56223"/>
                      </a:lnTo>
                      <a:lnTo>
                        <a:pt x="4122" y="60541"/>
                      </a:lnTo>
                      <a:lnTo>
                        <a:pt x="314" y="61523"/>
                      </a:lnTo>
                      <a:cubicBezTo>
                        <a:pt x="118" y="61562"/>
                        <a:pt x="0" y="61797"/>
                        <a:pt x="79" y="61994"/>
                      </a:cubicBezTo>
                      <a:cubicBezTo>
                        <a:pt x="236" y="62465"/>
                        <a:pt x="550" y="62857"/>
                        <a:pt x="746" y="63328"/>
                      </a:cubicBezTo>
                      <a:cubicBezTo>
                        <a:pt x="1060" y="63917"/>
                        <a:pt x="1296" y="64545"/>
                        <a:pt x="1570" y="65134"/>
                      </a:cubicBezTo>
                      <a:cubicBezTo>
                        <a:pt x="2081" y="66312"/>
                        <a:pt x="2591" y="67489"/>
                        <a:pt x="3141" y="68628"/>
                      </a:cubicBezTo>
                      <a:cubicBezTo>
                        <a:pt x="3690" y="69806"/>
                        <a:pt x="4240" y="71023"/>
                        <a:pt x="4868" y="72200"/>
                      </a:cubicBezTo>
                      <a:cubicBezTo>
                        <a:pt x="5104" y="72711"/>
                        <a:pt x="5378" y="73260"/>
                        <a:pt x="5653" y="73770"/>
                      </a:cubicBezTo>
                      <a:lnTo>
                        <a:pt x="6006" y="74595"/>
                      </a:lnTo>
                      <a:cubicBezTo>
                        <a:pt x="6124" y="74948"/>
                        <a:pt x="6320" y="75301"/>
                        <a:pt x="6517" y="75616"/>
                      </a:cubicBezTo>
                      <a:cubicBezTo>
                        <a:pt x="6792" y="75969"/>
                        <a:pt x="7616" y="75890"/>
                        <a:pt x="8048" y="75930"/>
                      </a:cubicBezTo>
                      <a:cubicBezTo>
                        <a:pt x="8676" y="76008"/>
                        <a:pt x="9343" y="76047"/>
                        <a:pt x="9971" y="76087"/>
                      </a:cubicBezTo>
                      <a:cubicBezTo>
                        <a:pt x="11424" y="76204"/>
                        <a:pt x="12916" y="76283"/>
                        <a:pt x="14407" y="76322"/>
                      </a:cubicBezTo>
                      <a:cubicBezTo>
                        <a:pt x="15327" y="76347"/>
                        <a:pt x="16250" y="76361"/>
                        <a:pt x="17175" y="76361"/>
                      </a:cubicBezTo>
                      <a:cubicBezTo>
                        <a:pt x="23434" y="76361"/>
                        <a:pt x="29777" y="75740"/>
                        <a:pt x="35763" y="73927"/>
                      </a:cubicBezTo>
                      <a:cubicBezTo>
                        <a:pt x="39198" y="72975"/>
                        <a:pt x="42427" y="71433"/>
                        <a:pt x="45348" y="69429"/>
                      </a:cubicBezTo>
                      <a:lnTo>
                        <a:pt x="45348" y="69429"/>
                      </a:lnTo>
                      <a:cubicBezTo>
                        <a:pt x="44259" y="71478"/>
                        <a:pt x="43164" y="73527"/>
                        <a:pt x="42044" y="75576"/>
                      </a:cubicBezTo>
                      <a:cubicBezTo>
                        <a:pt x="41023" y="77421"/>
                        <a:pt x="40002" y="79266"/>
                        <a:pt x="38982" y="81111"/>
                      </a:cubicBezTo>
                      <a:cubicBezTo>
                        <a:pt x="38000" y="82799"/>
                        <a:pt x="36783" y="84644"/>
                        <a:pt x="36469" y="86607"/>
                      </a:cubicBezTo>
                      <a:cubicBezTo>
                        <a:pt x="36194" y="88413"/>
                        <a:pt x="37294" y="89630"/>
                        <a:pt x="38746" y="90533"/>
                      </a:cubicBezTo>
                      <a:cubicBezTo>
                        <a:pt x="38799" y="90568"/>
                        <a:pt x="38868" y="90588"/>
                        <a:pt x="38938" y="90588"/>
                      </a:cubicBezTo>
                      <a:cubicBezTo>
                        <a:pt x="39024" y="90588"/>
                        <a:pt x="39113" y="90558"/>
                        <a:pt x="39178" y="90494"/>
                      </a:cubicBezTo>
                      <a:lnTo>
                        <a:pt x="39178" y="90494"/>
                      </a:lnTo>
                      <a:cubicBezTo>
                        <a:pt x="39136" y="90525"/>
                        <a:pt x="39120" y="90537"/>
                        <a:pt x="39119" y="90537"/>
                      </a:cubicBezTo>
                      <a:cubicBezTo>
                        <a:pt x="39116" y="90537"/>
                        <a:pt x="39238" y="90444"/>
                        <a:pt x="39296" y="90415"/>
                      </a:cubicBezTo>
                      <a:cubicBezTo>
                        <a:pt x="39453" y="90297"/>
                        <a:pt x="39649" y="90219"/>
                        <a:pt x="39845" y="90140"/>
                      </a:cubicBezTo>
                      <a:cubicBezTo>
                        <a:pt x="40709" y="89748"/>
                        <a:pt x="41573" y="89434"/>
                        <a:pt x="42475" y="89237"/>
                      </a:cubicBezTo>
                      <a:cubicBezTo>
                        <a:pt x="46951" y="88060"/>
                        <a:pt x="51701" y="87863"/>
                        <a:pt x="56333" y="87785"/>
                      </a:cubicBezTo>
                      <a:cubicBezTo>
                        <a:pt x="57013" y="87776"/>
                        <a:pt x="57693" y="87771"/>
                        <a:pt x="58373" y="87771"/>
                      </a:cubicBezTo>
                      <a:cubicBezTo>
                        <a:pt x="66290" y="87771"/>
                        <a:pt x="74201" y="88401"/>
                        <a:pt x="82046" y="89630"/>
                      </a:cubicBezTo>
                      <a:cubicBezTo>
                        <a:pt x="87071" y="90454"/>
                        <a:pt x="92213" y="91514"/>
                        <a:pt x="96885" y="93556"/>
                      </a:cubicBezTo>
                      <a:cubicBezTo>
                        <a:pt x="97945" y="94027"/>
                        <a:pt x="98965" y="94576"/>
                        <a:pt x="99907" y="95204"/>
                      </a:cubicBezTo>
                      <a:cubicBezTo>
                        <a:pt x="100339" y="95479"/>
                        <a:pt x="100536" y="95715"/>
                        <a:pt x="100967" y="95990"/>
                      </a:cubicBezTo>
                      <a:lnTo>
                        <a:pt x="101007" y="96029"/>
                      </a:lnTo>
                      <a:cubicBezTo>
                        <a:pt x="101084" y="96122"/>
                        <a:pt x="101192" y="96166"/>
                        <a:pt x="101297" y="96166"/>
                      </a:cubicBezTo>
                      <a:cubicBezTo>
                        <a:pt x="101458" y="96166"/>
                        <a:pt x="101611" y="96062"/>
                        <a:pt x="101635" y="95872"/>
                      </a:cubicBezTo>
                      <a:cubicBezTo>
                        <a:pt x="102969" y="92221"/>
                        <a:pt x="103872" y="88413"/>
                        <a:pt x="104343" y="84527"/>
                      </a:cubicBezTo>
                      <a:cubicBezTo>
                        <a:pt x="104893" y="80130"/>
                        <a:pt x="104854" y="75694"/>
                        <a:pt x="104304" y="71297"/>
                      </a:cubicBezTo>
                      <a:cubicBezTo>
                        <a:pt x="103480" y="64584"/>
                        <a:pt x="101517" y="58068"/>
                        <a:pt x="98965" y="51826"/>
                      </a:cubicBezTo>
                      <a:cubicBezTo>
                        <a:pt x="98494" y="50570"/>
                        <a:pt x="97945" y="49314"/>
                        <a:pt x="97434" y="48058"/>
                      </a:cubicBezTo>
                      <a:cubicBezTo>
                        <a:pt x="97186" y="47500"/>
                        <a:pt x="96987" y="46942"/>
                        <a:pt x="96740" y="46403"/>
                      </a:cubicBezTo>
                      <a:lnTo>
                        <a:pt x="96740" y="46403"/>
                      </a:lnTo>
                      <a:cubicBezTo>
                        <a:pt x="107010" y="43501"/>
                        <a:pt x="116416" y="37930"/>
                        <a:pt x="123343" y="29803"/>
                      </a:cubicBezTo>
                      <a:cubicBezTo>
                        <a:pt x="127819" y="24543"/>
                        <a:pt x="131234" y="18498"/>
                        <a:pt x="133393" y="11981"/>
                      </a:cubicBezTo>
                      <a:cubicBezTo>
                        <a:pt x="133825" y="10764"/>
                        <a:pt x="134178" y="9547"/>
                        <a:pt x="134414" y="8252"/>
                      </a:cubicBezTo>
                      <a:cubicBezTo>
                        <a:pt x="134440" y="8105"/>
                        <a:pt x="134376" y="7985"/>
                        <a:pt x="134277" y="7908"/>
                      </a:cubicBezTo>
                      <a:lnTo>
                        <a:pt x="134277" y="7908"/>
                      </a:lnTo>
                      <a:cubicBezTo>
                        <a:pt x="134241" y="7871"/>
                        <a:pt x="134195" y="7840"/>
                        <a:pt x="134139" y="7820"/>
                      </a:cubicBezTo>
                      <a:cubicBezTo>
                        <a:pt x="130292" y="6250"/>
                        <a:pt x="126994" y="3580"/>
                        <a:pt x="124639" y="204"/>
                      </a:cubicBezTo>
                      <a:cubicBezTo>
                        <a:pt x="124572" y="70"/>
                        <a:pt x="124442" y="0"/>
                        <a:pt x="1243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081;p16"/>
                <p:cNvSpPr/>
                <p:nvPr/>
              </p:nvSpPr>
              <p:spPr>
                <a:xfrm>
                  <a:off x="6986442" y="2851143"/>
                  <a:ext cx="323920" cy="324677"/>
                </a:xfrm>
                <a:custGeom>
                  <a:avLst/>
                  <a:gdLst/>
                  <a:ahLst/>
                  <a:cxnLst/>
                  <a:rect l="l" t="t" r="r" b="b"/>
                  <a:pathLst>
                    <a:path w="17116" h="17156" extrusionOk="0">
                      <a:moveTo>
                        <a:pt x="8558" y="0"/>
                      </a:moveTo>
                      <a:lnTo>
                        <a:pt x="6909" y="4632"/>
                      </a:lnTo>
                      <a:lnTo>
                        <a:pt x="2513" y="2513"/>
                      </a:lnTo>
                      <a:lnTo>
                        <a:pt x="4593" y="6949"/>
                      </a:lnTo>
                      <a:lnTo>
                        <a:pt x="0" y="8597"/>
                      </a:lnTo>
                      <a:lnTo>
                        <a:pt x="4593" y="10246"/>
                      </a:lnTo>
                      <a:lnTo>
                        <a:pt x="2513" y="14643"/>
                      </a:lnTo>
                      <a:lnTo>
                        <a:pt x="6909" y="12562"/>
                      </a:lnTo>
                      <a:lnTo>
                        <a:pt x="8558" y="17155"/>
                      </a:lnTo>
                      <a:lnTo>
                        <a:pt x="10207" y="12562"/>
                      </a:lnTo>
                      <a:lnTo>
                        <a:pt x="14603" y="14643"/>
                      </a:lnTo>
                      <a:lnTo>
                        <a:pt x="12523" y="10246"/>
                      </a:lnTo>
                      <a:lnTo>
                        <a:pt x="17116" y="8597"/>
                      </a:lnTo>
                      <a:lnTo>
                        <a:pt x="12523" y="6949"/>
                      </a:lnTo>
                      <a:lnTo>
                        <a:pt x="14603" y="2513"/>
                      </a:lnTo>
                      <a:lnTo>
                        <a:pt x="10207" y="4632"/>
                      </a:lnTo>
                      <a:lnTo>
                        <a:pt x="8558" y="0"/>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082;p16"/>
                <p:cNvSpPr/>
                <p:nvPr/>
              </p:nvSpPr>
              <p:spPr>
                <a:xfrm>
                  <a:off x="7317781" y="2488597"/>
                  <a:ext cx="323939" cy="324677"/>
                </a:xfrm>
                <a:custGeom>
                  <a:avLst/>
                  <a:gdLst/>
                  <a:ahLst/>
                  <a:cxnLst/>
                  <a:rect l="l" t="t" r="r" b="b"/>
                  <a:pathLst>
                    <a:path w="17117" h="17156" extrusionOk="0">
                      <a:moveTo>
                        <a:pt x="8558" y="0"/>
                      </a:moveTo>
                      <a:lnTo>
                        <a:pt x="6910" y="4593"/>
                      </a:lnTo>
                      <a:lnTo>
                        <a:pt x="2513" y="2513"/>
                      </a:lnTo>
                      <a:lnTo>
                        <a:pt x="2513" y="2513"/>
                      </a:lnTo>
                      <a:lnTo>
                        <a:pt x="4593" y="6909"/>
                      </a:lnTo>
                      <a:lnTo>
                        <a:pt x="0" y="8558"/>
                      </a:lnTo>
                      <a:lnTo>
                        <a:pt x="4593" y="10207"/>
                      </a:lnTo>
                      <a:lnTo>
                        <a:pt x="2513" y="14603"/>
                      </a:lnTo>
                      <a:lnTo>
                        <a:pt x="6910" y="12523"/>
                      </a:lnTo>
                      <a:lnTo>
                        <a:pt x="8558" y="17155"/>
                      </a:lnTo>
                      <a:lnTo>
                        <a:pt x="10207" y="12523"/>
                      </a:lnTo>
                      <a:lnTo>
                        <a:pt x="14643" y="14603"/>
                      </a:lnTo>
                      <a:lnTo>
                        <a:pt x="12523" y="10207"/>
                      </a:lnTo>
                      <a:lnTo>
                        <a:pt x="17116" y="8558"/>
                      </a:lnTo>
                      <a:lnTo>
                        <a:pt x="12523" y="6909"/>
                      </a:lnTo>
                      <a:lnTo>
                        <a:pt x="14643" y="2513"/>
                      </a:lnTo>
                      <a:lnTo>
                        <a:pt x="10207" y="4593"/>
                      </a:lnTo>
                      <a:lnTo>
                        <a:pt x="8558" y="0"/>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083;p16"/>
                <p:cNvSpPr/>
                <p:nvPr/>
              </p:nvSpPr>
              <p:spPr>
                <a:xfrm>
                  <a:off x="6752415" y="3377126"/>
                  <a:ext cx="324677" cy="323939"/>
                </a:xfrm>
                <a:custGeom>
                  <a:avLst/>
                  <a:gdLst/>
                  <a:ahLst/>
                  <a:cxnLst/>
                  <a:rect l="l" t="t" r="r" b="b"/>
                  <a:pathLst>
                    <a:path w="17156" h="17117" extrusionOk="0">
                      <a:moveTo>
                        <a:pt x="8558" y="1"/>
                      </a:moveTo>
                      <a:lnTo>
                        <a:pt x="6949" y="4594"/>
                      </a:lnTo>
                      <a:lnTo>
                        <a:pt x="2513" y="2513"/>
                      </a:lnTo>
                      <a:lnTo>
                        <a:pt x="2513" y="2513"/>
                      </a:lnTo>
                      <a:lnTo>
                        <a:pt x="4593" y="6910"/>
                      </a:lnTo>
                      <a:lnTo>
                        <a:pt x="0" y="8558"/>
                      </a:lnTo>
                      <a:lnTo>
                        <a:pt x="4593" y="10207"/>
                      </a:lnTo>
                      <a:lnTo>
                        <a:pt x="2513" y="14643"/>
                      </a:lnTo>
                      <a:lnTo>
                        <a:pt x="6949" y="12523"/>
                      </a:lnTo>
                      <a:lnTo>
                        <a:pt x="8558" y="17116"/>
                      </a:lnTo>
                      <a:lnTo>
                        <a:pt x="10207" y="12523"/>
                      </a:lnTo>
                      <a:lnTo>
                        <a:pt x="14643" y="14643"/>
                      </a:lnTo>
                      <a:lnTo>
                        <a:pt x="12523" y="10207"/>
                      </a:lnTo>
                      <a:lnTo>
                        <a:pt x="17155" y="8558"/>
                      </a:lnTo>
                      <a:lnTo>
                        <a:pt x="12523" y="6910"/>
                      </a:lnTo>
                      <a:lnTo>
                        <a:pt x="14643" y="2513"/>
                      </a:lnTo>
                      <a:lnTo>
                        <a:pt x="14643" y="2513"/>
                      </a:lnTo>
                      <a:lnTo>
                        <a:pt x="10207" y="4594"/>
                      </a:lnTo>
                      <a:lnTo>
                        <a:pt x="8558"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084;p16"/>
                <p:cNvSpPr/>
                <p:nvPr/>
              </p:nvSpPr>
              <p:spPr>
                <a:xfrm>
                  <a:off x="6220933" y="2808789"/>
                  <a:ext cx="276400" cy="286789"/>
                </a:xfrm>
                <a:custGeom>
                  <a:avLst/>
                  <a:gdLst/>
                  <a:ahLst/>
                  <a:cxnLst/>
                  <a:rect l="l" t="t" r="r" b="b"/>
                  <a:pathLst>
                    <a:path w="14605" h="15154" extrusionOk="0">
                      <a:moveTo>
                        <a:pt x="6753" y="1"/>
                      </a:moveTo>
                      <a:cubicBezTo>
                        <a:pt x="4908" y="2552"/>
                        <a:pt x="3298" y="5300"/>
                        <a:pt x="1964" y="8166"/>
                      </a:cubicBezTo>
                      <a:lnTo>
                        <a:pt x="2081" y="8205"/>
                      </a:lnTo>
                      <a:lnTo>
                        <a:pt x="1" y="12641"/>
                      </a:lnTo>
                      <a:lnTo>
                        <a:pt x="4398" y="10521"/>
                      </a:lnTo>
                      <a:lnTo>
                        <a:pt x="6046" y="15153"/>
                      </a:lnTo>
                      <a:lnTo>
                        <a:pt x="7695" y="10521"/>
                      </a:lnTo>
                      <a:lnTo>
                        <a:pt x="12092" y="12641"/>
                      </a:lnTo>
                      <a:lnTo>
                        <a:pt x="10011" y="8205"/>
                      </a:lnTo>
                      <a:lnTo>
                        <a:pt x="14604" y="6596"/>
                      </a:lnTo>
                      <a:lnTo>
                        <a:pt x="10011" y="4947"/>
                      </a:lnTo>
                      <a:lnTo>
                        <a:pt x="12092" y="511"/>
                      </a:lnTo>
                      <a:lnTo>
                        <a:pt x="7695" y="2631"/>
                      </a:lnTo>
                      <a:lnTo>
                        <a:pt x="6753"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085;p16"/>
                <p:cNvSpPr/>
                <p:nvPr/>
              </p:nvSpPr>
              <p:spPr>
                <a:xfrm>
                  <a:off x="6619429" y="3078470"/>
                  <a:ext cx="249640" cy="248164"/>
                </a:xfrm>
                <a:custGeom>
                  <a:avLst/>
                  <a:gdLst/>
                  <a:ahLst/>
                  <a:cxnLst/>
                  <a:rect l="l" t="t" r="r" b="b"/>
                  <a:pathLst>
                    <a:path w="13191" h="13113" extrusionOk="0">
                      <a:moveTo>
                        <a:pt x="3691" y="1"/>
                      </a:moveTo>
                      <a:lnTo>
                        <a:pt x="1846" y="6556"/>
                      </a:lnTo>
                      <a:lnTo>
                        <a:pt x="1" y="13112"/>
                      </a:lnTo>
                      <a:lnTo>
                        <a:pt x="6596" y="11424"/>
                      </a:lnTo>
                      <a:lnTo>
                        <a:pt x="13191" y="9736"/>
                      </a:lnTo>
                      <a:lnTo>
                        <a:pt x="8441" y="4868"/>
                      </a:lnTo>
                      <a:lnTo>
                        <a:pt x="3691"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86;p16"/>
                <p:cNvSpPr/>
                <p:nvPr/>
              </p:nvSpPr>
              <p:spPr>
                <a:xfrm>
                  <a:off x="7225654" y="3571308"/>
                  <a:ext cx="237017" cy="222899"/>
                </a:xfrm>
                <a:custGeom>
                  <a:avLst/>
                  <a:gdLst/>
                  <a:ahLst/>
                  <a:cxnLst/>
                  <a:rect l="l" t="t" r="r" b="b"/>
                  <a:pathLst>
                    <a:path w="12524" h="11778" extrusionOk="0">
                      <a:moveTo>
                        <a:pt x="3023" y="1"/>
                      </a:moveTo>
                      <a:lnTo>
                        <a:pt x="1178" y="6596"/>
                      </a:lnTo>
                      <a:lnTo>
                        <a:pt x="1" y="10757"/>
                      </a:lnTo>
                      <a:cubicBezTo>
                        <a:pt x="1689" y="11071"/>
                        <a:pt x="3220" y="11424"/>
                        <a:pt x="4594" y="11778"/>
                      </a:cubicBezTo>
                      <a:lnTo>
                        <a:pt x="5928" y="11464"/>
                      </a:lnTo>
                      <a:lnTo>
                        <a:pt x="12523" y="9776"/>
                      </a:lnTo>
                      <a:lnTo>
                        <a:pt x="7773" y="4908"/>
                      </a:lnTo>
                      <a:lnTo>
                        <a:pt x="3023"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87;p16"/>
                <p:cNvSpPr/>
                <p:nvPr/>
              </p:nvSpPr>
              <p:spPr>
                <a:xfrm>
                  <a:off x="7856405" y="2301372"/>
                  <a:ext cx="208024" cy="248164"/>
                </a:xfrm>
                <a:custGeom>
                  <a:avLst/>
                  <a:gdLst/>
                  <a:ahLst/>
                  <a:cxnLst/>
                  <a:rect l="l" t="t" r="r" b="b"/>
                  <a:pathLst>
                    <a:path w="10992" h="13113" extrusionOk="0">
                      <a:moveTo>
                        <a:pt x="3690" y="1"/>
                      </a:moveTo>
                      <a:lnTo>
                        <a:pt x="1845" y="6556"/>
                      </a:lnTo>
                      <a:lnTo>
                        <a:pt x="0" y="13112"/>
                      </a:lnTo>
                      <a:lnTo>
                        <a:pt x="6595" y="11424"/>
                      </a:lnTo>
                      <a:lnTo>
                        <a:pt x="9186" y="10757"/>
                      </a:lnTo>
                      <a:cubicBezTo>
                        <a:pt x="9854" y="9618"/>
                        <a:pt x="10482" y="8519"/>
                        <a:pt x="10992" y="7459"/>
                      </a:cubicBezTo>
                      <a:lnTo>
                        <a:pt x="8440" y="4868"/>
                      </a:lnTo>
                      <a:lnTo>
                        <a:pt x="3690"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88;p16"/>
                <p:cNvSpPr/>
                <p:nvPr/>
              </p:nvSpPr>
              <p:spPr>
                <a:xfrm>
                  <a:off x="6157337" y="3265234"/>
                  <a:ext cx="222142" cy="227346"/>
                </a:xfrm>
                <a:custGeom>
                  <a:avLst/>
                  <a:gdLst/>
                  <a:ahLst/>
                  <a:cxnLst/>
                  <a:rect l="l" t="t" r="r" b="b"/>
                  <a:pathLst>
                    <a:path w="11738" h="12013" extrusionOk="0">
                      <a:moveTo>
                        <a:pt x="3376" y="0"/>
                      </a:moveTo>
                      <a:lnTo>
                        <a:pt x="1531" y="6556"/>
                      </a:lnTo>
                      <a:lnTo>
                        <a:pt x="0" y="12013"/>
                      </a:lnTo>
                      <a:cubicBezTo>
                        <a:pt x="4044" y="11424"/>
                        <a:pt x="8008" y="10246"/>
                        <a:pt x="11738" y="8519"/>
                      </a:cubicBezTo>
                      <a:lnTo>
                        <a:pt x="8165" y="4868"/>
                      </a:lnTo>
                      <a:lnTo>
                        <a:pt x="3376" y="0"/>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089;p16"/>
                <p:cNvSpPr/>
                <p:nvPr/>
              </p:nvSpPr>
              <p:spPr>
                <a:xfrm>
                  <a:off x="7188504" y="3235226"/>
                  <a:ext cx="228841" cy="228841"/>
                </a:xfrm>
                <a:custGeom>
                  <a:avLst/>
                  <a:gdLst/>
                  <a:ahLst/>
                  <a:cxnLst/>
                  <a:rect l="l" t="t" r="r" b="b"/>
                  <a:pathLst>
                    <a:path w="12092" h="12092" extrusionOk="0">
                      <a:moveTo>
                        <a:pt x="6046" y="1"/>
                      </a:moveTo>
                      <a:cubicBezTo>
                        <a:pt x="2710" y="1"/>
                        <a:pt x="1" y="2709"/>
                        <a:pt x="1" y="6046"/>
                      </a:cubicBezTo>
                      <a:cubicBezTo>
                        <a:pt x="1" y="9383"/>
                        <a:pt x="2710" y="12092"/>
                        <a:pt x="6046" y="12092"/>
                      </a:cubicBezTo>
                      <a:cubicBezTo>
                        <a:pt x="9383" y="12092"/>
                        <a:pt x="12092" y="9383"/>
                        <a:pt x="12092" y="6046"/>
                      </a:cubicBezTo>
                      <a:cubicBezTo>
                        <a:pt x="12092" y="2709"/>
                        <a:pt x="9383" y="1"/>
                        <a:pt x="604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090;p16"/>
                <p:cNvSpPr/>
                <p:nvPr/>
              </p:nvSpPr>
              <p:spPr>
                <a:xfrm>
                  <a:off x="6392954" y="3601777"/>
                  <a:ext cx="247293" cy="150094"/>
                </a:xfrm>
                <a:custGeom>
                  <a:avLst/>
                  <a:gdLst/>
                  <a:ahLst/>
                  <a:cxnLst/>
                  <a:rect l="l" t="t" r="r" b="b"/>
                  <a:pathLst>
                    <a:path w="13067" h="7931" extrusionOk="0">
                      <a:moveTo>
                        <a:pt x="6962" y="0"/>
                      </a:moveTo>
                      <a:cubicBezTo>
                        <a:pt x="2872" y="0"/>
                        <a:pt x="1" y="4062"/>
                        <a:pt x="1290" y="7930"/>
                      </a:cubicBezTo>
                      <a:cubicBezTo>
                        <a:pt x="3724" y="7381"/>
                        <a:pt x="7453" y="6831"/>
                        <a:pt x="13027" y="6674"/>
                      </a:cubicBezTo>
                      <a:cubicBezTo>
                        <a:pt x="13067" y="6478"/>
                        <a:pt x="13067" y="6242"/>
                        <a:pt x="13067" y="6046"/>
                      </a:cubicBezTo>
                      <a:cubicBezTo>
                        <a:pt x="13067" y="2709"/>
                        <a:pt x="10358" y="0"/>
                        <a:pt x="7021" y="0"/>
                      </a:cubicBezTo>
                      <a:cubicBezTo>
                        <a:pt x="7002" y="0"/>
                        <a:pt x="6982" y="0"/>
                        <a:pt x="6962"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091;p16"/>
                <p:cNvSpPr/>
                <p:nvPr/>
              </p:nvSpPr>
              <p:spPr>
                <a:xfrm>
                  <a:off x="5812619" y="3157679"/>
                  <a:ext cx="266729" cy="192448"/>
                </a:xfrm>
                <a:custGeom>
                  <a:avLst/>
                  <a:gdLst/>
                  <a:ahLst/>
                  <a:cxnLst/>
                  <a:rect l="l" t="t" r="r" b="b"/>
                  <a:pathLst>
                    <a:path w="14094" h="10169" extrusionOk="0">
                      <a:moveTo>
                        <a:pt x="10482" y="1"/>
                      </a:moveTo>
                      <a:lnTo>
                        <a:pt x="196" y="2709"/>
                      </a:lnTo>
                      <a:cubicBezTo>
                        <a:pt x="79" y="3141"/>
                        <a:pt x="0" y="3652"/>
                        <a:pt x="0" y="4123"/>
                      </a:cubicBezTo>
                      <a:cubicBezTo>
                        <a:pt x="0" y="7459"/>
                        <a:pt x="2748" y="10168"/>
                        <a:pt x="6085" y="10168"/>
                      </a:cubicBezTo>
                      <a:cubicBezTo>
                        <a:pt x="11345" y="10168"/>
                        <a:pt x="14093" y="3848"/>
                        <a:pt x="10482"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092;p16"/>
                <p:cNvSpPr/>
                <p:nvPr/>
              </p:nvSpPr>
              <p:spPr>
                <a:xfrm>
                  <a:off x="6667726" y="2681745"/>
                  <a:ext cx="228841" cy="228841"/>
                </a:xfrm>
                <a:custGeom>
                  <a:avLst/>
                  <a:gdLst/>
                  <a:ahLst/>
                  <a:cxnLst/>
                  <a:rect l="l" t="t" r="r" b="b"/>
                  <a:pathLst>
                    <a:path w="12092" h="12092" extrusionOk="0">
                      <a:moveTo>
                        <a:pt x="6046" y="1"/>
                      </a:moveTo>
                      <a:cubicBezTo>
                        <a:pt x="2709" y="1"/>
                        <a:pt x="0" y="2709"/>
                        <a:pt x="0" y="6046"/>
                      </a:cubicBezTo>
                      <a:cubicBezTo>
                        <a:pt x="0" y="9383"/>
                        <a:pt x="2709" y="12092"/>
                        <a:pt x="6046" y="12092"/>
                      </a:cubicBezTo>
                      <a:cubicBezTo>
                        <a:pt x="9422" y="12092"/>
                        <a:pt x="12091" y="9383"/>
                        <a:pt x="12091" y="6046"/>
                      </a:cubicBezTo>
                      <a:cubicBezTo>
                        <a:pt x="12091" y="2709"/>
                        <a:pt x="9422" y="1"/>
                        <a:pt x="604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093;p16"/>
                <p:cNvSpPr/>
                <p:nvPr/>
              </p:nvSpPr>
              <p:spPr>
                <a:xfrm>
                  <a:off x="7529513" y="2250566"/>
                  <a:ext cx="256320" cy="189477"/>
                </a:xfrm>
                <a:custGeom>
                  <a:avLst/>
                  <a:gdLst/>
                  <a:ahLst/>
                  <a:cxnLst/>
                  <a:rect l="l" t="t" r="r" b="b"/>
                  <a:pathLst>
                    <a:path w="13544" h="10012" extrusionOk="0">
                      <a:moveTo>
                        <a:pt x="10168" y="1"/>
                      </a:moveTo>
                      <a:lnTo>
                        <a:pt x="10168" y="1"/>
                      </a:lnTo>
                      <a:cubicBezTo>
                        <a:pt x="6949" y="1964"/>
                        <a:pt x="3455" y="4162"/>
                        <a:pt x="0" y="6282"/>
                      </a:cubicBezTo>
                      <a:cubicBezTo>
                        <a:pt x="943" y="8519"/>
                        <a:pt x="3141" y="10011"/>
                        <a:pt x="5575" y="10011"/>
                      </a:cubicBezTo>
                      <a:cubicBezTo>
                        <a:pt x="10757" y="10011"/>
                        <a:pt x="13544" y="3926"/>
                        <a:pt x="10168"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094;p16"/>
                <p:cNvSpPr/>
                <p:nvPr/>
              </p:nvSpPr>
              <p:spPr>
                <a:xfrm>
                  <a:off x="6648403" y="2429892"/>
                  <a:ext cx="460635" cy="335086"/>
                </a:xfrm>
                <a:custGeom>
                  <a:avLst/>
                  <a:gdLst/>
                  <a:ahLst/>
                  <a:cxnLst/>
                  <a:rect l="l" t="t" r="r" b="b"/>
                  <a:pathLst>
                    <a:path w="24340" h="17706" extrusionOk="0">
                      <a:moveTo>
                        <a:pt x="16645" y="1"/>
                      </a:moveTo>
                      <a:lnTo>
                        <a:pt x="6124" y="904"/>
                      </a:lnTo>
                      <a:lnTo>
                        <a:pt x="6124" y="8755"/>
                      </a:lnTo>
                      <a:cubicBezTo>
                        <a:pt x="6124" y="8755"/>
                        <a:pt x="2356" y="9815"/>
                        <a:pt x="1" y="10404"/>
                      </a:cubicBezTo>
                      <a:cubicBezTo>
                        <a:pt x="1" y="10404"/>
                        <a:pt x="864" y="17705"/>
                        <a:pt x="12091" y="17705"/>
                      </a:cubicBezTo>
                      <a:cubicBezTo>
                        <a:pt x="23319" y="17705"/>
                        <a:pt x="24339" y="9226"/>
                        <a:pt x="24339" y="9226"/>
                      </a:cubicBezTo>
                      <a:lnTo>
                        <a:pt x="16645" y="8127"/>
                      </a:lnTo>
                      <a:lnTo>
                        <a:pt x="166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095;p16"/>
                <p:cNvSpPr/>
                <p:nvPr/>
              </p:nvSpPr>
              <p:spPr>
                <a:xfrm>
                  <a:off x="6641723" y="2423211"/>
                  <a:ext cx="473996" cy="349848"/>
                </a:xfrm>
                <a:custGeom>
                  <a:avLst/>
                  <a:gdLst/>
                  <a:ahLst/>
                  <a:cxnLst/>
                  <a:rect l="l" t="t" r="r" b="b"/>
                  <a:pathLst>
                    <a:path w="25046" h="18486" extrusionOk="0">
                      <a:moveTo>
                        <a:pt x="770" y="10670"/>
                      </a:moveTo>
                      <a:lnTo>
                        <a:pt x="770" y="10670"/>
                      </a:lnTo>
                      <a:cubicBezTo>
                        <a:pt x="772" y="10670"/>
                        <a:pt x="777" y="10684"/>
                        <a:pt x="785" y="10718"/>
                      </a:cubicBezTo>
                      <a:lnTo>
                        <a:pt x="771" y="10736"/>
                      </a:lnTo>
                      <a:lnTo>
                        <a:pt x="771" y="10736"/>
                      </a:lnTo>
                      <a:cubicBezTo>
                        <a:pt x="768" y="10698"/>
                        <a:pt x="766" y="10670"/>
                        <a:pt x="770" y="10670"/>
                      </a:cubicBezTo>
                      <a:close/>
                      <a:moveTo>
                        <a:pt x="16606" y="779"/>
                      </a:moveTo>
                      <a:lnTo>
                        <a:pt x="16606" y="8480"/>
                      </a:lnTo>
                      <a:cubicBezTo>
                        <a:pt x="16606" y="8637"/>
                        <a:pt x="16723" y="8755"/>
                        <a:pt x="16880" y="8833"/>
                      </a:cubicBezTo>
                      <a:lnTo>
                        <a:pt x="24292" y="9887"/>
                      </a:lnTo>
                      <a:lnTo>
                        <a:pt x="24292" y="9887"/>
                      </a:lnTo>
                      <a:cubicBezTo>
                        <a:pt x="24253" y="10020"/>
                        <a:pt x="24209" y="10153"/>
                        <a:pt x="24182" y="10286"/>
                      </a:cubicBezTo>
                      <a:cubicBezTo>
                        <a:pt x="24025" y="10914"/>
                        <a:pt x="23750" y="11542"/>
                        <a:pt x="23475" y="12131"/>
                      </a:cubicBezTo>
                      <a:cubicBezTo>
                        <a:pt x="22416" y="14054"/>
                        <a:pt x="20767" y="15585"/>
                        <a:pt x="18765" y="16488"/>
                      </a:cubicBezTo>
                      <a:cubicBezTo>
                        <a:pt x="16854" y="17361"/>
                        <a:pt x="14675" y="17737"/>
                        <a:pt x="12507" y="17737"/>
                      </a:cubicBezTo>
                      <a:cubicBezTo>
                        <a:pt x="11067" y="17737"/>
                        <a:pt x="9631" y="17571"/>
                        <a:pt x="8283" y="17273"/>
                      </a:cubicBezTo>
                      <a:cubicBezTo>
                        <a:pt x="5889" y="16763"/>
                        <a:pt x="3573" y="15625"/>
                        <a:pt x="2081" y="13662"/>
                      </a:cubicBezTo>
                      <a:cubicBezTo>
                        <a:pt x="1610" y="13034"/>
                        <a:pt x="1256" y="12327"/>
                        <a:pt x="982" y="11581"/>
                      </a:cubicBezTo>
                      <a:cubicBezTo>
                        <a:pt x="913" y="11375"/>
                        <a:pt x="874" y="11199"/>
                        <a:pt x="813" y="11000"/>
                      </a:cubicBezTo>
                      <a:lnTo>
                        <a:pt x="813" y="11000"/>
                      </a:lnTo>
                      <a:cubicBezTo>
                        <a:pt x="2750" y="10542"/>
                        <a:pt x="4655" y="9984"/>
                        <a:pt x="6595" y="9461"/>
                      </a:cubicBezTo>
                      <a:cubicBezTo>
                        <a:pt x="6752" y="9422"/>
                        <a:pt x="6870" y="9265"/>
                        <a:pt x="6870" y="9108"/>
                      </a:cubicBezTo>
                      <a:lnTo>
                        <a:pt x="6870" y="1616"/>
                      </a:lnTo>
                      <a:lnTo>
                        <a:pt x="6870" y="1616"/>
                      </a:lnTo>
                      <a:lnTo>
                        <a:pt x="15663" y="864"/>
                      </a:lnTo>
                      <a:lnTo>
                        <a:pt x="16606" y="779"/>
                      </a:lnTo>
                      <a:close/>
                      <a:moveTo>
                        <a:pt x="16959" y="1"/>
                      </a:moveTo>
                      <a:lnTo>
                        <a:pt x="7773" y="825"/>
                      </a:lnTo>
                      <a:lnTo>
                        <a:pt x="6614" y="895"/>
                      </a:lnTo>
                      <a:lnTo>
                        <a:pt x="6614" y="895"/>
                      </a:lnTo>
                      <a:cubicBezTo>
                        <a:pt x="6570" y="881"/>
                        <a:pt x="6524" y="874"/>
                        <a:pt x="6477" y="874"/>
                      </a:cubicBezTo>
                      <a:cubicBezTo>
                        <a:pt x="6281" y="874"/>
                        <a:pt x="6085" y="1002"/>
                        <a:pt x="6085" y="1257"/>
                      </a:cubicBezTo>
                      <a:lnTo>
                        <a:pt x="6085" y="8830"/>
                      </a:lnTo>
                      <a:lnTo>
                        <a:pt x="6085" y="8830"/>
                      </a:lnTo>
                      <a:cubicBezTo>
                        <a:pt x="4171" y="9354"/>
                        <a:pt x="2223" y="9877"/>
                        <a:pt x="275" y="10364"/>
                      </a:cubicBezTo>
                      <a:cubicBezTo>
                        <a:pt x="118" y="10443"/>
                        <a:pt x="0" y="10560"/>
                        <a:pt x="0" y="10757"/>
                      </a:cubicBezTo>
                      <a:cubicBezTo>
                        <a:pt x="393" y="14172"/>
                        <a:pt x="3690" y="16684"/>
                        <a:pt x="6752" y="17666"/>
                      </a:cubicBezTo>
                      <a:cubicBezTo>
                        <a:pt x="8542" y="18211"/>
                        <a:pt x="10409" y="18485"/>
                        <a:pt x="12277" y="18485"/>
                      </a:cubicBezTo>
                      <a:cubicBezTo>
                        <a:pt x="14178" y="18485"/>
                        <a:pt x="16079" y="18201"/>
                        <a:pt x="17901" y="17627"/>
                      </a:cubicBezTo>
                      <a:cubicBezTo>
                        <a:pt x="20296" y="16841"/>
                        <a:pt x="22337" y="15271"/>
                        <a:pt x="23672" y="13151"/>
                      </a:cubicBezTo>
                      <a:cubicBezTo>
                        <a:pt x="24378" y="12091"/>
                        <a:pt x="24849" y="10835"/>
                        <a:pt x="25046" y="9579"/>
                      </a:cubicBezTo>
                      <a:cubicBezTo>
                        <a:pt x="25046" y="9422"/>
                        <a:pt x="24967" y="9265"/>
                        <a:pt x="24771" y="9226"/>
                      </a:cubicBezTo>
                      <a:lnTo>
                        <a:pt x="17351" y="8166"/>
                      </a:lnTo>
                      <a:lnTo>
                        <a:pt x="17351" y="8166"/>
                      </a:lnTo>
                      <a:lnTo>
                        <a:pt x="17351" y="354"/>
                      </a:lnTo>
                      <a:cubicBezTo>
                        <a:pt x="17351" y="158"/>
                        <a:pt x="17194" y="1"/>
                        <a:pt x="169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096;p16"/>
                <p:cNvSpPr/>
                <p:nvPr/>
              </p:nvSpPr>
              <p:spPr>
                <a:xfrm>
                  <a:off x="6441875" y="1825162"/>
                  <a:ext cx="936825" cy="634271"/>
                </a:xfrm>
                <a:custGeom>
                  <a:avLst/>
                  <a:gdLst/>
                  <a:ahLst/>
                  <a:cxnLst/>
                  <a:rect l="l" t="t" r="r" b="b"/>
                  <a:pathLst>
                    <a:path w="49502" h="33515" extrusionOk="0">
                      <a:moveTo>
                        <a:pt x="38746" y="0"/>
                      </a:moveTo>
                      <a:lnTo>
                        <a:pt x="2395" y="2944"/>
                      </a:lnTo>
                      <a:cubicBezTo>
                        <a:pt x="2748" y="6713"/>
                        <a:pt x="2552" y="10521"/>
                        <a:pt x="1806" y="14211"/>
                      </a:cubicBezTo>
                      <a:cubicBezTo>
                        <a:pt x="1256" y="16606"/>
                        <a:pt x="432" y="18922"/>
                        <a:pt x="197" y="21356"/>
                      </a:cubicBezTo>
                      <a:cubicBezTo>
                        <a:pt x="0" y="23515"/>
                        <a:pt x="354" y="25713"/>
                        <a:pt x="1296" y="27676"/>
                      </a:cubicBezTo>
                      <a:cubicBezTo>
                        <a:pt x="2866" y="30738"/>
                        <a:pt x="6124" y="32033"/>
                        <a:pt x="9304" y="32661"/>
                      </a:cubicBezTo>
                      <a:cubicBezTo>
                        <a:pt x="12447" y="33226"/>
                        <a:pt x="15609" y="33514"/>
                        <a:pt x="18777" y="33514"/>
                      </a:cubicBezTo>
                      <a:cubicBezTo>
                        <a:pt x="20237" y="33514"/>
                        <a:pt x="21699" y="33453"/>
                        <a:pt x="23161" y="33329"/>
                      </a:cubicBezTo>
                      <a:cubicBezTo>
                        <a:pt x="26577" y="33093"/>
                        <a:pt x="30385" y="32779"/>
                        <a:pt x="33486" y="31366"/>
                      </a:cubicBezTo>
                      <a:cubicBezTo>
                        <a:pt x="39845" y="28422"/>
                        <a:pt x="40356" y="23593"/>
                        <a:pt x="40356" y="23593"/>
                      </a:cubicBezTo>
                      <a:cubicBezTo>
                        <a:pt x="40356" y="23593"/>
                        <a:pt x="41082" y="23929"/>
                        <a:pt x="42131" y="23929"/>
                      </a:cubicBezTo>
                      <a:cubicBezTo>
                        <a:pt x="43861" y="23929"/>
                        <a:pt x="46466" y="23016"/>
                        <a:pt x="48128" y="18176"/>
                      </a:cubicBezTo>
                      <a:cubicBezTo>
                        <a:pt x="49502" y="14177"/>
                        <a:pt x="48007" y="12671"/>
                        <a:pt x="45997" y="12671"/>
                      </a:cubicBezTo>
                      <a:cubicBezTo>
                        <a:pt x="44100" y="12671"/>
                        <a:pt x="41744" y="14011"/>
                        <a:pt x="40905" y="15860"/>
                      </a:cubicBezTo>
                      <a:cubicBezTo>
                        <a:pt x="40905" y="15860"/>
                        <a:pt x="39531" y="3533"/>
                        <a:pt x="3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097;p16"/>
                <p:cNvSpPr/>
                <p:nvPr/>
              </p:nvSpPr>
              <p:spPr>
                <a:xfrm>
                  <a:off x="6432961" y="1816949"/>
                  <a:ext cx="938320" cy="649203"/>
                </a:xfrm>
                <a:custGeom>
                  <a:avLst/>
                  <a:gdLst/>
                  <a:ahLst/>
                  <a:cxnLst/>
                  <a:rect l="l" t="t" r="r" b="b"/>
                  <a:pathLst>
                    <a:path w="49581" h="34304" extrusionOk="0">
                      <a:moveTo>
                        <a:pt x="38917" y="772"/>
                      </a:moveTo>
                      <a:cubicBezTo>
                        <a:pt x="39356" y="2965"/>
                        <a:pt x="39622" y="5192"/>
                        <a:pt x="39924" y="7383"/>
                      </a:cubicBezTo>
                      <a:cubicBezTo>
                        <a:pt x="40238" y="9856"/>
                        <a:pt x="40513" y="12250"/>
                        <a:pt x="40827" y="14684"/>
                      </a:cubicBezTo>
                      <a:cubicBezTo>
                        <a:pt x="40866" y="15195"/>
                        <a:pt x="40944" y="15744"/>
                        <a:pt x="40984" y="16255"/>
                      </a:cubicBezTo>
                      <a:cubicBezTo>
                        <a:pt x="41009" y="16457"/>
                        <a:pt x="41214" y="16627"/>
                        <a:pt x="41410" y="16627"/>
                      </a:cubicBezTo>
                      <a:cubicBezTo>
                        <a:pt x="41517" y="16627"/>
                        <a:pt x="41621" y="16576"/>
                        <a:pt x="41690" y="16451"/>
                      </a:cubicBezTo>
                      <a:cubicBezTo>
                        <a:pt x="42358" y="15116"/>
                        <a:pt x="43535" y="14135"/>
                        <a:pt x="44949" y="13703"/>
                      </a:cubicBezTo>
                      <a:cubicBezTo>
                        <a:pt x="45401" y="13558"/>
                        <a:pt x="45933" y="13452"/>
                        <a:pt x="46454" y="13452"/>
                      </a:cubicBezTo>
                      <a:cubicBezTo>
                        <a:pt x="47200" y="13452"/>
                        <a:pt x="47925" y="13668"/>
                        <a:pt x="48364" y="14292"/>
                      </a:cubicBezTo>
                      <a:cubicBezTo>
                        <a:pt x="48717" y="14959"/>
                        <a:pt x="48874" y="15744"/>
                        <a:pt x="48717" y="16490"/>
                      </a:cubicBezTo>
                      <a:cubicBezTo>
                        <a:pt x="48521" y="17864"/>
                        <a:pt x="48089" y="19159"/>
                        <a:pt x="47461" y="20376"/>
                      </a:cubicBezTo>
                      <a:cubicBezTo>
                        <a:pt x="46597" y="21986"/>
                        <a:pt x="45302" y="23517"/>
                        <a:pt x="43418" y="23910"/>
                      </a:cubicBezTo>
                      <a:cubicBezTo>
                        <a:pt x="43123" y="23949"/>
                        <a:pt x="42839" y="23968"/>
                        <a:pt x="42554" y="23968"/>
                      </a:cubicBezTo>
                      <a:cubicBezTo>
                        <a:pt x="42269" y="23968"/>
                        <a:pt x="41985" y="23949"/>
                        <a:pt x="41690" y="23910"/>
                      </a:cubicBezTo>
                      <a:cubicBezTo>
                        <a:pt x="41494" y="23870"/>
                        <a:pt x="41337" y="23792"/>
                        <a:pt x="41141" y="23752"/>
                      </a:cubicBezTo>
                      <a:cubicBezTo>
                        <a:pt x="41111" y="23752"/>
                        <a:pt x="40994" y="23686"/>
                        <a:pt x="40986" y="23686"/>
                      </a:cubicBezTo>
                      <a:lnTo>
                        <a:pt x="40986" y="23686"/>
                      </a:lnTo>
                      <a:cubicBezTo>
                        <a:pt x="40984" y="23686"/>
                        <a:pt x="40994" y="23694"/>
                        <a:pt x="41023" y="23713"/>
                      </a:cubicBezTo>
                      <a:cubicBezTo>
                        <a:pt x="40965" y="23675"/>
                        <a:pt x="40903" y="23657"/>
                        <a:pt x="40841" y="23657"/>
                      </a:cubicBezTo>
                      <a:cubicBezTo>
                        <a:pt x="40652" y="23657"/>
                        <a:pt x="40473" y="23820"/>
                        <a:pt x="40473" y="24027"/>
                      </a:cubicBezTo>
                      <a:lnTo>
                        <a:pt x="40473" y="24067"/>
                      </a:lnTo>
                      <a:cubicBezTo>
                        <a:pt x="40473" y="24145"/>
                        <a:pt x="40434" y="24302"/>
                        <a:pt x="40395" y="24420"/>
                      </a:cubicBezTo>
                      <a:cubicBezTo>
                        <a:pt x="40316" y="24812"/>
                        <a:pt x="40159" y="25166"/>
                        <a:pt x="40002" y="25519"/>
                      </a:cubicBezTo>
                      <a:cubicBezTo>
                        <a:pt x="39413" y="26893"/>
                        <a:pt x="38550" y="28110"/>
                        <a:pt x="37451" y="29052"/>
                      </a:cubicBezTo>
                      <a:cubicBezTo>
                        <a:pt x="33761" y="32428"/>
                        <a:pt x="28736" y="32978"/>
                        <a:pt x="23947" y="33370"/>
                      </a:cubicBezTo>
                      <a:cubicBezTo>
                        <a:pt x="22369" y="33485"/>
                        <a:pt x="20777" y="33546"/>
                        <a:pt x="19188" y="33546"/>
                      </a:cubicBezTo>
                      <a:cubicBezTo>
                        <a:pt x="18049" y="33546"/>
                        <a:pt x="16912" y="33514"/>
                        <a:pt x="15781" y="33449"/>
                      </a:cubicBezTo>
                      <a:cubicBezTo>
                        <a:pt x="13151" y="33331"/>
                        <a:pt x="10521" y="32938"/>
                        <a:pt x="8008" y="32271"/>
                      </a:cubicBezTo>
                      <a:cubicBezTo>
                        <a:pt x="5928" y="31643"/>
                        <a:pt x="3965" y="30622"/>
                        <a:pt x="2670" y="28817"/>
                      </a:cubicBezTo>
                      <a:cubicBezTo>
                        <a:pt x="1217" y="26736"/>
                        <a:pt x="825" y="24027"/>
                        <a:pt x="1099" y="21515"/>
                      </a:cubicBezTo>
                      <a:cubicBezTo>
                        <a:pt x="1413" y="18492"/>
                        <a:pt x="2552" y="15626"/>
                        <a:pt x="3023" y="12643"/>
                      </a:cubicBezTo>
                      <a:cubicBezTo>
                        <a:pt x="3438" y="9662"/>
                        <a:pt x="3527" y="6645"/>
                        <a:pt x="3289" y="3662"/>
                      </a:cubicBezTo>
                      <a:lnTo>
                        <a:pt x="3289" y="3662"/>
                      </a:lnTo>
                      <a:lnTo>
                        <a:pt x="15153" y="2711"/>
                      </a:lnTo>
                      <a:lnTo>
                        <a:pt x="34703" y="1102"/>
                      </a:lnTo>
                      <a:lnTo>
                        <a:pt x="38917" y="772"/>
                      </a:lnTo>
                      <a:close/>
                      <a:moveTo>
                        <a:pt x="39252" y="1"/>
                      </a:moveTo>
                      <a:cubicBezTo>
                        <a:pt x="39241" y="1"/>
                        <a:pt x="39229" y="1"/>
                        <a:pt x="39217" y="2"/>
                      </a:cubicBezTo>
                      <a:lnTo>
                        <a:pt x="26930" y="984"/>
                      </a:lnTo>
                      <a:lnTo>
                        <a:pt x="7380" y="2633"/>
                      </a:lnTo>
                      <a:lnTo>
                        <a:pt x="2905" y="2986"/>
                      </a:lnTo>
                      <a:cubicBezTo>
                        <a:pt x="2670" y="2986"/>
                        <a:pt x="2513" y="3143"/>
                        <a:pt x="2513" y="3378"/>
                      </a:cubicBezTo>
                      <a:cubicBezTo>
                        <a:pt x="2787" y="6401"/>
                        <a:pt x="2709" y="9463"/>
                        <a:pt x="2316" y="12486"/>
                      </a:cubicBezTo>
                      <a:cubicBezTo>
                        <a:pt x="1884" y="15312"/>
                        <a:pt x="864" y="17982"/>
                        <a:pt x="471" y="20808"/>
                      </a:cubicBezTo>
                      <a:cubicBezTo>
                        <a:pt x="0" y="23399"/>
                        <a:pt x="353" y="26029"/>
                        <a:pt x="1531" y="28385"/>
                      </a:cubicBezTo>
                      <a:cubicBezTo>
                        <a:pt x="2591" y="30269"/>
                        <a:pt x="4279" y="31682"/>
                        <a:pt x="6320" y="32467"/>
                      </a:cubicBezTo>
                      <a:cubicBezTo>
                        <a:pt x="8637" y="33449"/>
                        <a:pt x="11188" y="33763"/>
                        <a:pt x="13661" y="34038"/>
                      </a:cubicBezTo>
                      <a:cubicBezTo>
                        <a:pt x="15494" y="34209"/>
                        <a:pt x="17327" y="34304"/>
                        <a:pt x="19160" y="34304"/>
                      </a:cubicBezTo>
                      <a:cubicBezTo>
                        <a:pt x="20271" y="34304"/>
                        <a:pt x="21383" y="34269"/>
                        <a:pt x="22494" y="34195"/>
                      </a:cubicBezTo>
                      <a:cubicBezTo>
                        <a:pt x="27519" y="33920"/>
                        <a:pt x="32936" y="33527"/>
                        <a:pt x="37097" y="30348"/>
                      </a:cubicBezTo>
                      <a:cubicBezTo>
                        <a:pt x="38894" y="28954"/>
                        <a:pt x="40690" y="26843"/>
                        <a:pt x="41144" y="24523"/>
                      </a:cubicBezTo>
                      <a:lnTo>
                        <a:pt x="41144" y="24523"/>
                      </a:lnTo>
                      <a:cubicBezTo>
                        <a:pt x="41593" y="24667"/>
                        <a:pt x="42061" y="24739"/>
                        <a:pt x="42536" y="24739"/>
                      </a:cubicBezTo>
                      <a:cubicBezTo>
                        <a:pt x="42750" y="24739"/>
                        <a:pt x="42966" y="24724"/>
                        <a:pt x="43182" y="24695"/>
                      </a:cubicBezTo>
                      <a:cubicBezTo>
                        <a:pt x="45223" y="24459"/>
                        <a:pt x="46794" y="23007"/>
                        <a:pt x="47775" y="21279"/>
                      </a:cubicBezTo>
                      <a:cubicBezTo>
                        <a:pt x="48560" y="19984"/>
                        <a:pt x="49110" y="18531"/>
                        <a:pt x="49385" y="17079"/>
                      </a:cubicBezTo>
                      <a:cubicBezTo>
                        <a:pt x="49581" y="16137"/>
                        <a:pt x="49502" y="15155"/>
                        <a:pt x="49149" y="14252"/>
                      </a:cubicBezTo>
                      <a:cubicBezTo>
                        <a:pt x="48635" y="13164"/>
                        <a:pt x="47540" y="12728"/>
                        <a:pt x="46418" y="12728"/>
                      </a:cubicBezTo>
                      <a:cubicBezTo>
                        <a:pt x="46083" y="12728"/>
                        <a:pt x="45745" y="12767"/>
                        <a:pt x="45420" y="12839"/>
                      </a:cubicBezTo>
                      <a:cubicBezTo>
                        <a:pt x="43871" y="13097"/>
                        <a:pt x="42508" y="13965"/>
                        <a:pt x="41570" y="15203"/>
                      </a:cubicBezTo>
                      <a:lnTo>
                        <a:pt x="41570" y="15203"/>
                      </a:lnTo>
                      <a:cubicBezTo>
                        <a:pt x="41133" y="11393"/>
                        <a:pt x="40659" y="7582"/>
                        <a:pt x="40120" y="3771"/>
                      </a:cubicBezTo>
                      <a:cubicBezTo>
                        <a:pt x="39969" y="2639"/>
                        <a:pt x="39782" y="1543"/>
                        <a:pt x="39558" y="449"/>
                      </a:cubicBezTo>
                      <a:lnTo>
                        <a:pt x="39558" y="449"/>
                      </a:lnTo>
                      <a:cubicBezTo>
                        <a:pt x="39608" y="241"/>
                        <a:pt x="39506" y="1"/>
                        <a:pt x="39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098;p16"/>
                <p:cNvSpPr/>
                <p:nvPr/>
              </p:nvSpPr>
              <p:spPr>
                <a:xfrm>
                  <a:off x="7236554" y="2104003"/>
                  <a:ext cx="99810" cy="51590"/>
                </a:xfrm>
                <a:custGeom>
                  <a:avLst/>
                  <a:gdLst/>
                  <a:ahLst/>
                  <a:cxnLst/>
                  <a:rect l="l" t="t" r="r" b="b"/>
                  <a:pathLst>
                    <a:path w="5274" h="2726" extrusionOk="0">
                      <a:moveTo>
                        <a:pt x="759" y="2186"/>
                      </a:moveTo>
                      <a:lnTo>
                        <a:pt x="723" y="2222"/>
                      </a:lnTo>
                      <a:lnTo>
                        <a:pt x="723" y="2222"/>
                      </a:lnTo>
                      <a:cubicBezTo>
                        <a:pt x="735" y="2211"/>
                        <a:pt x="747" y="2199"/>
                        <a:pt x="759" y="2186"/>
                      </a:cubicBezTo>
                      <a:close/>
                      <a:moveTo>
                        <a:pt x="2821" y="0"/>
                      </a:moveTo>
                      <a:cubicBezTo>
                        <a:pt x="1729" y="0"/>
                        <a:pt x="888" y="854"/>
                        <a:pt x="210" y="1675"/>
                      </a:cubicBezTo>
                      <a:cubicBezTo>
                        <a:pt x="0" y="1945"/>
                        <a:pt x="247" y="2305"/>
                        <a:pt x="515" y="2305"/>
                      </a:cubicBezTo>
                      <a:cubicBezTo>
                        <a:pt x="585" y="2305"/>
                        <a:pt x="656" y="2280"/>
                        <a:pt x="721" y="2223"/>
                      </a:cubicBezTo>
                      <a:lnTo>
                        <a:pt x="721" y="2223"/>
                      </a:lnTo>
                      <a:cubicBezTo>
                        <a:pt x="721" y="2224"/>
                        <a:pt x="721" y="2224"/>
                        <a:pt x="720" y="2225"/>
                      </a:cubicBezTo>
                      <a:lnTo>
                        <a:pt x="723" y="2222"/>
                      </a:lnTo>
                      <a:lnTo>
                        <a:pt x="723" y="2222"/>
                      </a:lnTo>
                      <a:cubicBezTo>
                        <a:pt x="722" y="2223"/>
                        <a:pt x="722" y="2223"/>
                        <a:pt x="721" y="2223"/>
                      </a:cubicBezTo>
                      <a:lnTo>
                        <a:pt x="721" y="2223"/>
                      </a:lnTo>
                      <a:cubicBezTo>
                        <a:pt x="1297" y="1571"/>
                        <a:pt x="1948" y="732"/>
                        <a:pt x="2893" y="732"/>
                      </a:cubicBezTo>
                      <a:cubicBezTo>
                        <a:pt x="2915" y="732"/>
                        <a:pt x="2936" y="732"/>
                        <a:pt x="2958" y="733"/>
                      </a:cubicBezTo>
                      <a:cubicBezTo>
                        <a:pt x="3782" y="812"/>
                        <a:pt x="4449" y="1518"/>
                        <a:pt x="4528" y="2343"/>
                      </a:cubicBezTo>
                      <a:cubicBezTo>
                        <a:pt x="4528" y="2598"/>
                        <a:pt x="4714" y="2725"/>
                        <a:pt x="4901" y="2725"/>
                      </a:cubicBezTo>
                      <a:cubicBezTo>
                        <a:pt x="5087" y="2725"/>
                        <a:pt x="5274" y="2598"/>
                        <a:pt x="5274" y="2343"/>
                      </a:cubicBezTo>
                      <a:cubicBezTo>
                        <a:pt x="5195" y="1165"/>
                        <a:pt x="4332" y="223"/>
                        <a:pt x="3154" y="27"/>
                      </a:cubicBezTo>
                      <a:cubicBezTo>
                        <a:pt x="3040" y="9"/>
                        <a:pt x="2929" y="0"/>
                        <a:pt x="28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099;p16"/>
                <p:cNvSpPr/>
                <p:nvPr/>
              </p:nvSpPr>
              <p:spPr>
                <a:xfrm>
                  <a:off x="7260570" y="2110324"/>
                  <a:ext cx="52025" cy="101362"/>
                </a:xfrm>
                <a:custGeom>
                  <a:avLst/>
                  <a:gdLst/>
                  <a:ahLst/>
                  <a:cxnLst/>
                  <a:rect l="l" t="t" r="r" b="b"/>
                  <a:pathLst>
                    <a:path w="2749" h="5356" extrusionOk="0">
                      <a:moveTo>
                        <a:pt x="1986" y="0"/>
                      </a:moveTo>
                      <a:cubicBezTo>
                        <a:pt x="1776" y="0"/>
                        <a:pt x="1562" y="176"/>
                        <a:pt x="1610" y="438"/>
                      </a:cubicBezTo>
                      <a:cubicBezTo>
                        <a:pt x="2003" y="2048"/>
                        <a:pt x="1414" y="3697"/>
                        <a:pt x="158" y="4757"/>
                      </a:cubicBezTo>
                      <a:cubicBezTo>
                        <a:pt x="1" y="4874"/>
                        <a:pt x="1" y="5110"/>
                        <a:pt x="158" y="5267"/>
                      </a:cubicBezTo>
                      <a:cubicBezTo>
                        <a:pt x="217" y="5326"/>
                        <a:pt x="305" y="5355"/>
                        <a:pt x="398" y="5355"/>
                      </a:cubicBezTo>
                      <a:cubicBezTo>
                        <a:pt x="491" y="5355"/>
                        <a:pt x="590" y="5326"/>
                        <a:pt x="668" y="5267"/>
                      </a:cubicBezTo>
                      <a:cubicBezTo>
                        <a:pt x="2121" y="4050"/>
                        <a:pt x="2749" y="2087"/>
                        <a:pt x="2317" y="242"/>
                      </a:cubicBezTo>
                      <a:cubicBezTo>
                        <a:pt x="2255" y="73"/>
                        <a:pt x="2122" y="0"/>
                        <a:pt x="19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100;p16"/>
                <p:cNvSpPr/>
                <p:nvPr/>
              </p:nvSpPr>
              <p:spPr>
                <a:xfrm>
                  <a:off x="7226127" y="2221906"/>
                  <a:ext cx="50814" cy="19531"/>
                </a:xfrm>
                <a:custGeom>
                  <a:avLst/>
                  <a:gdLst/>
                  <a:ahLst/>
                  <a:cxnLst/>
                  <a:rect l="l" t="t" r="r" b="b"/>
                  <a:pathLst>
                    <a:path w="2685" h="1032" extrusionOk="0">
                      <a:moveTo>
                        <a:pt x="2261" y="0"/>
                      </a:moveTo>
                      <a:cubicBezTo>
                        <a:pt x="2203" y="0"/>
                        <a:pt x="2145" y="13"/>
                        <a:pt x="2095" y="38"/>
                      </a:cubicBezTo>
                      <a:cubicBezTo>
                        <a:pt x="2017" y="78"/>
                        <a:pt x="1978" y="117"/>
                        <a:pt x="1899" y="156"/>
                      </a:cubicBezTo>
                      <a:lnTo>
                        <a:pt x="1742" y="156"/>
                      </a:lnTo>
                      <a:cubicBezTo>
                        <a:pt x="1624" y="195"/>
                        <a:pt x="1467" y="235"/>
                        <a:pt x="1350" y="274"/>
                      </a:cubicBezTo>
                      <a:lnTo>
                        <a:pt x="604" y="274"/>
                      </a:lnTo>
                      <a:cubicBezTo>
                        <a:pt x="576" y="269"/>
                        <a:pt x="550" y="267"/>
                        <a:pt x="524" y="267"/>
                      </a:cubicBezTo>
                      <a:cubicBezTo>
                        <a:pt x="116" y="267"/>
                        <a:pt x="1" y="833"/>
                        <a:pt x="407" y="981"/>
                      </a:cubicBezTo>
                      <a:lnTo>
                        <a:pt x="368" y="981"/>
                      </a:lnTo>
                      <a:cubicBezTo>
                        <a:pt x="569" y="1014"/>
                        <a:pt x="773" y="1032"/>
                        <a:pt x="976" y="1032"/>
                      </a:cubicBezTo>
                      <a:cubicBezTo>
                        <a:pt x="1489" y="1032"/>
                        <a:pt x="1999" y="919"/>
                        <a:pt x="2449" y="666"/>
                      </a:cubicBezTo>
                      <a:cubicBezTo>
                        <a:pt x="2606" y="549"/>
                        <a:pt x="2684" y="352"/>
                        <a:pt x="2567" y="195"/>
                      </a:cubicBezTo>
                      <a:cubicBezTo>
                        <a:pt x="2513" y="61"/>
                        <a:pt x="2386" y="0"/>
                        <a:pt x="22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101;p16"/>
                <p:cNvSpPr/>
                <p:nvPr/>
              </p:nvSpPr>
              <p:spPr>
                <a:xfrm>
                  <a:off x="6684058" y="2245657"/>
                  <a:ext cx="250397" cy="153955"/>
                </a:xfrm>
                <a:custGeom>
                  <a:avLst/>
                  <a:gdLst/>
                  <a:ahLst/>
                  <a:cxnLst/>
                  <a:rect l="l" t="t" r="r" b="b"/>
                  <a:pathLst>
                    <a:path w="13231" h="8135" extrusionOk="0">
                      <a:moveTo>
                        <a:pt x="10914" y="0"/>
                      </a:moveTo>
                      <a:cubicBezTo>
                        <a:pt x="10050" y="79"/>
                        <a:pt x="9265" y="393"/>
                        <a:pt x="8598" y="903"/>
                      </a:cubicBezTo>
                      <a:cubicBezTo>
                        <a:pt x="7813" y="1374"/>
                        <a:pt x="7224" y="1767"/>
                        <a:pt x="6557" y="1845"/>
                      </a:cubicBezTo>
                      <a:cubicBezTo>
                        <a:pt x="6497" y="1850"/>
                        <a:pt x="6437" y="1853"/>
                        <a:pt x="6377" y="1853"/>
                      </a:cubicBezTo>
                      <a:cubicBezTo>
                        <a:pt x="5967" y="1853"/>
                        <a:pt x="5565" y="1737"/>
                        <a:pt x="5222" y="1531"/>
                      </a:cubicBezTo>
                      <a:cubicBezTo>
                        <a:pt x="4320" y="1118"/>
                        <a:pt x="3347" y="309"/>
                        <a:pt x="2301" y="309"/>
                      </a:cubicBezTo>
                      <a:cubicBezTo>
                        <a:pt x="2254" y="309"/>
                        <a:pt x="2207" y="311"/>
                        <a:pt x="2160" y="314"/>
                      </a:cubicBezTo>
                      <a:cubicBezTo>
                        <a:pt x="1375" y="393"/>
                        <a:pt x="707" y="864"/>
                        <a:pt x="354" y="1531"/>
                      </a:cubicBezTo>
                      <a:cubicBezTo>
                        <a:pt x="1" y="2356"/>
                        <a:pt x="1" y="3219"/>
                        <a:pt x="236" y="4044"/>
                      </a:cubicBezTo>
                      <a:cubicBezTo>
                        <a:pt x="472" y="5104"/>
                        <a:pt x="1061" y="6046"/>
                        <a:pt x="1885" y="6713"/>
                      </a:cubicBezTo>
                      <a:cubicBezTo>
                        <a:pt x="3087" y="7661"/>
                        <a:pt x="4747" y="8134"/>
                        <a:pt x="6422" y="8134"/>
                      </a:cubicBezTo>
                      <a:cubicBezTo>
                        <a:pt x="9397" y="8134"/>
                        <a:pt x="12417" y="6640"/>
                        <a:pt x="12995" y="3651"/>
                      </a:cubicBezTo>
                      <a:cubicBezTo>
                        <a:pt x="13230" y="2827"/>
                        <a:pt x="13152" y="1924"/>
                        <a:pt x="12798" y="1178"/>
                      </a:cubicBezTo>
                      <a:cubicBezTo>
                        <a:pt x="12406" y="471"/>
                        <a:pt x="11699" y="40"/>
                        <a:pt x="109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102;p16"/>
                <p:cNvSpPr/>
                <p:nvPr/>
              </p:nvSpPr>
              <p:spPr>
                <a:xfrm>
                  <a:off x="6699675" y="2305274"/>
                  <a:ext cx="220636" cy="91930"/>
                </a:xfrm>
                <a:custGeom>
                  <a:avLst/>
                  <a:gdLst/>
                  <a:ahLst/>
                  <a:cxnLst/>
                  <a:rect l="l" t="t" r="r" b="b"/>
                  <a:pathLst>
                    <a:path w="11660" h="6077" extrusionOk="0">
                      <a:moveTo>
                        <a:pt x="3647" y="0"/>
                      </a:moveTo>
                      <a:cubicBezTo>
                        <a:pt x="3010" y="0"/>
                        <a:pt x="2413" y="235"/>
                        <a:pt x="1924" y="658"/>
                      </a:cubicBezTo>
                      <a:cubicBezTo>
                        <a:pt x="1099" y="1247"/>
                        <a:pt x="432" y="2032"/>
                        <a:pt x="0" y="2935"/>
                      </a:cubicBezTo>
                      <a:cubicBezTo>
                        <a:pt x="0" y="2935"/>
                        <a:pt x="1533" y="6077"/>
                        <a:pt x="5923" y="6077"/>
                      </a:cubicBezTo>
                      <a:cubicBezTo>
                        <a:pt x="5977" y="6077"/>
                        <a:pt x="6031" y="6076"/>
                        <a:pt x="6085" y="6076"/>
                      </a:cubicBezTo>
                      <a:cubicBezTo>
                        <a:pt x="10599" y="5997"/>
                        <a:pt x="11659" y="2739"/>
                        <a:pt x="11659" y="2739"/>
                      </a:cubicBezTo>
                      <a:cubicBezTo>
                        <a:pt x="11188" y="2150"/>
                        <a:pt x="10717" y="1600"/>
                        <a:pt x="10207" y="1090"/>
                      </a:cubicBezTo>
                      <a:cubicBezTo>
                        <a:pt x="9736" y="540"/>
                        <a:pt x="9068" y="148"/>
                        <a:pt x="8362" y="30"/>
                      </a:cubicBezTo>
                      <a:cubicBezTo>
                        <a:pt x="8273" y="16"/>
                        <a:pt x="8185" y="10"/>
                        <a:pt x="8097" y="10"/>
                      </a:cubicBezTo>
                      <a:cubicBezTo>
                        <a:pt x="7180" y="10"/>
                        <a:pt x="6348" y="730"/>
                        <a:pt x="5810" y="1483"/>
                      </a:cubicBezTo>
                      <a:cubicBezTo>
                        <a:pt x="5339" y="854"/>
                        <a:pt x="4829" y="187"/>
                        <a:pt x="4044" y="30"/>
                      </a:cubicBezTo>
                      <a:cubicBezTo>
                        <a:pt x="3910" y="10"/>
                        <a:pt x="3778" y="0"/>
                        <a:pt x="3647"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103;p16"/>
                <p:cNvSpPr/>
                <p:nvPr/>
              </p:nvSpPr>
              <p:spPr>
                <a:xfrm>
                  <a:off x="6671435" y="2239184"/>
                  <a:ext cx="268962" cy="166824"/>
                </a:xfrm>
                <a:custGeom>
                  <a:avLst/>
                  <a:gdLst/>
                  <a:ahLst/>
                  <a:cxnLst/>
                  <a:rect l="l" t="t" r="r" b="b"/>
                  <a:pathLst>
                    <a:path w="14212" h="8815" extrusionOk="0">
                      <a:moveTo>
                        <a:pt x="11447" y="702"/>
                      </a:moveTo>
                      <a:cubicBezTo>
                        <a:pt x="12648" y="702"/>
                        <a:pt x="13498" y="1762"/>
                        <a:pt x="13465" y="3090"/>
                      </a:cubicBezTo>
                      <a:cubicBezTo>
                        <a:pt x="13348" y="4935"/>
                        <a:pt x="12248" y="6584"/>
                        <a:pt x="10560" y="7369"/>
                      </a:cubicBezTo>
                      <a:cubicBezTo>
                        <a:pt x="9537" y="7875"/>
                        <a:pt x="8328" y="8137"/>
                        <a:pt x="7122" y="8137"/>
                      </a:cubicBezTo>
                      <a:cubicBezTo>
                        <a:pt x="4397" y="8137"/>
                        <a:pt x="1683" y="6799"/>
                        <a:pt x="1139" y="3915"/>
                      </a:cubicBezTo>
                      <a:cubicBezTo>
                        <a:pt x="943" y="3090"/>
                        <a:pt x="1100" y="2266"/>
                        <a:pt x="1610" y="1599"/>
                      </a:cubicBezTo>
                      <a:cubicBezTo>
                        <a:pt x="1977" y="1203"/>
                        <a:pt x="2488" y="990"/>
                        <a:pt x="3023" y="990"/>
                      </a:cubicBezTo>
                      <a:cubicBezTo>
                        <a:pt x="3231" y="990"/>
                        <a:pt x="3443" y="1022"/>
                        <a:pt x="3651" y="1088"/>
                      </a:cubicBezTo>
                      <a:cubicBezTo>
                        <a:pt x="4864" y="1467"/>
                        <a:pt x="5785" y="2505"/>
                        <a:pt x="7084" y="2505"/>
                      </a:cubicBezTo>
                      <a:cubicBezTo>
                        <a:pt x="7125" y="2505"/>
                        <a:pt x="7167" y="2504"/>
                        <a:pt x="7209" y="2502"/>
                      </a:cubicBezTo>
                      <a:lnTo>
                        <a:pt x="7209" y="2502"/>
                      </a:lnTo>
                      <a:cubicBezTo>
                        <a:pt x="7229" y="2506"/>
                        <a:pt x="7250" y="2508"/>
                        <a:pt x="7272" y="2508"/>
                      </a:cubicBezTo>
                      <a:cubicBezTo>
                        <a:pt x="7294" y="2508"/>
                        <a:pt x="7317" y="2506"/>
                        <a:pt x="7341" y="2501"/>
                      </a:cubicBezTo>
                      <a:cubicBezTo>
                        <a:pt x="8598" y="2305"/>
                        <a:pt x="9461" y="1284"/>
                        <a:pt x="10639" y="853"/>
                      </a:cubicBezTo>
                      <a:cubicBezTo>
                        <a:pt x="10921" y="750"/>
                        <a:pt x="11192" y="702"/>
                        <a:pt x="11447" y="702"/>
                      </a:cubicBezTo>
                      <a:close/>
                      <a:moveTo>
                        <a:pt x="11444" y="0"/>
                      </a:moveTo>
                      <a:cubicBezTo>
                        <a:pt x="9812" y="0"/>
                        <a:pt x="8717" y="1615"/>
                        <a:pt x="7145" y="1834"/>
                      </a:cubicBezTo>
                      <a:cubicBezTo>
                        <a:pt x="7140" y="1835"/>
                        <a:pt x="7135" y="1836"/>
                        <a:pt x="7131" y="1837"/>
                      </a:cubicBezTo>
                      <a:lnTo>
                        <a:pt x="7131" y="1837"/>
                      </a:lnTo>
                      <a:cubicBezTo>
                        <a:pt x="7124" y="1837"/>
                        <a:pt x="7117" y="1837"/>
                        <a:pt x="7110" y="1837"/>
                      </a:cubicBezTo>
                      <a:cubicBezTo>
                        <a:pt x="5677" y="1837"/>
                        <a:pt x="4634" y="418"/>
                        <a:pt x="3180" y="303"/>
                      </a:cubicBezTo>
                      <a:cubicBezTo>
                        <a:pt x="3130" y="300"/>
                        <a:pt x="3080" y="299"/>
                        <a:pt x="3031" y="299"/>
                      </a:cubicBezTo>
                      <a:cubicBezTo>
                        <a:pt x="1758" y="299"/>
                        <a:pt x="659" y="1256"/>
                        <a:pt x="432" y="2541"/>
                      </a:cubicBezTo>
                      <a:cubicBezTo>
                        <a:pt x="0" y="5171"/>
                        <a:pt x="1885" y="7487"/>
                        <a:pt x="4279" y="8351"/>
                      </a:cubicBezTo>
                      <a:cubicBezTo>
                        <a:pt x="5164" y="8660"/>
                        <a:pt x="6124" y="8814"/>
                        <a:pt x="7087" y="8814"/>
                      </a:cubicBezTo>
                      <a:cubicBezTo>
                        <a:pt x="10395" y="8814"/>
                        <a:pt x="13729" y="6993"/>
                        <a:pt x="14093" y="3404"/>
                      </a:cubicBezTo>
                      <a:cubicBezTo>
                        <a:pt x="14211" y="1834"/>
                        <a:pt x="13505" y="264"/>
                        <a:pt x="11817" y="28"/>
                      </a:cubicBezTo>
                      <a:cubicBezTo>
                        <a:pt x="11689" y="9"/>
                        <a:pt x="11565" y="0"/>
                        <a:pt x="114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104;p16"/>
                <p:cNvSpPr/>
                <p:nvPr/>
              </p:nvSpPr>
              <p:spPr>
                <a:xfrm>
                  <a:off x="6574850" y="2109812"/>
                  <a:ext cx="75805" cy="74079"/>
                </a:xfrm>
                <a:custGeom>
                  <a:avLst/>
                  <a:gdLst/>
                  <a:ahLst/>
                  <a:cxnLst/>
                  <a:rect l="l" t="t" r="r" b="b"/>
                  <a:pathLst>
                    <a:path w="4005" h="6046" extrusionOk="0">
                      <a:moveTo>
                        <a:pt x="2002" y="0"/>
                      </a:moveTo>
                      <a:cubicBezTo>
                        <a:pt x="903" y="0"/>
                        <a:pt x="0" y="1335"/>
                        <a:pt x="0" y="3023"/>
                      </a:cubicBezTo>
                      <a:cubicBezTo>
                        <a:pt x="0" y="4672"/>
                        <a:pt x="903" y="6046"/>
                        <a:pt x="2002" y="6046"/>
                      </a:cubicBezTo>
                      <a:cubicBezTo>
                        <a:pt x="3101" y="6046"/>
                        <a:pt x="4004" y="4672"/>
                        <a:pt x="4004" y="3023"/>
                      </a:cubicBezTo>
                      <a:cubicBezTo>
                        <a:pt x="4004" y="1335"/>
                        <a:pt x="3101" y="0"/>
                        <a:pt x="20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105;p16"/>
                <p:cNvSpPr/>
                <p:nvPr/>
              </p:nvSpPr>
              <p:spPr>
                <a:xfrm>
                  <a:off x="6951534" y="2109812"/>
                  <a:ext cx="75048" cy="74079"/>
                </a:xfrm>
                <a:custGeom>
                  <a:avLst/>
                  <a:gdLst/>
                  <a:ahLst/>
                  <a:cxnLst/>
                  <a:rect l="l" t="t" r="r" b="b"/>
                  <a:pathLst>
                    <a:path w="3965" h="6046" extrusionOk="0">
                      <a:moveTo>
                        <a:pt x="2002" y="0"/>
                      </a:moveTo>
                      <a:cubicBezTo>
                        <a:pt x="903" y="0"/>
                        <a:pt x="0" y="1335"/>
                        <a:pt x="0" y="3023"/>
                      </a:cubicBezTo>
                      <a:cubicBezTo>
                        <a:pt x="0" y="4711"/>
                        <a:pt x="864" y="6046"/>
                        <a:pt x="1963" y="6046"/>
                      </a:cubicBezTo>
                      <a:cubicBezTo>
                        <a:pt x="3062" y="6046"/>
                        <a:pt x="3965" y="4672"/>
                        <a:pt x="3965" y="3023"/>
                      </a:cubicBezTo>
                      <a:cubicBezTo>
                        <a:pt x="3965" y="1335"/>
                        <a:pt x="3101" y="0"/>
                        <a:pt x="20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106;p16"/>
                <p:cNvSpPr/>
                <p:nvPr/>
              </p:nvSpPr>
              <p:spPr>
                <a:xfrm>
                  <a:off x="6535478" y="2021452"/>
                  <a:ext cx="120382" cy="53539"/>
                </a:xfrm>
                <a:custGeom>
                  <a:avLst/>
                  <a:gdLst/>
                  <a:ahLst/>
                  <a:cxnLst/>
                  <a:rect l="l" t="t" r="r" b="b"/>
                  <a:pathLst>
                    <a:path w="6361" h="2829" extrusionOk="0">
                      <a:moveTo>
                        <a:pt x="4555" y="1"/>
                      </a:moveTo>
                      <a:cubicBezTo>
                        <a:pt x="3002" y="1"/>
                        <a:pt x="1490" y="534"/>
                        <a:pt x="275" y="1562"/>
                      </a:cubicBezTo>
                      <a:cubicBezTo>
                        <a:pt x="1" y="1876"/>
                        <a:pt x="1" y="2308"/>
                        <a:pt x="275" y="2622"/>
                      </a:cubicBezTo>
                      <a:cubicBezTo>
                        <a:pt x="432" y="2759"/>
                        <a:pt x="619" y="2828"/>
                        <a:pt x="805" y="2828"/>
                      </a:cubicBezTo>
                      <a:cubicBezTo>
                        <a:pt x="992" y="2828"/>
                        <a:pt x="1178" y="2759"/>
                        <a:pt x="1335" y="2622"/>
                      </a:cubicBezTo>
                      <a:lnTo>
                        <a:pt x="1296" y="2544"/>
                      </a:lnTo>
                      <a:cubicBezTo>
                        <a:pt x="1296" y="2544"/>
                        <a:pt x="1460" y="2407"/>
                        <a:pt x="1469" y="2407"/>
                      </a:cubicBezTo>
                      <a:lnTo>
                        <a:pt x="1469" y="2407"/>
                      </a:lnTo>
                      <a:cubicBezTo>
                        <a:pt x="1470" y="2407"/>
                        <a:pt x="1466" y="2413"/>
                        <a:pt x="1453" y="2426"/>
                      </a:cubicBezTo>
                      <a:cubicBezTo>
                        <a:pt x="1532" y="2347"/>
                        <a:pt x="1610" y="2308"/>
                        <a:pt x="1689" y="2230"/>
                      </a:cubicBezTo>
                      <a:cubicBezTo>
                        <a:pt x="1885" y="2112"/>
                        <a:pt x="2042" y="2033"/>
                        <a:pt x="2238" y="1915"/>
                      </a:cubicBezTo>
                      <a:cubicBezTo>
                        <a:pt x="2552" y="1758"/>
                        <a:pt x="2866" y="1641"/>
                        <a:pt x="3220" y="1562"/>
                      </a:cubicBezTo>
                      <a:cubicBezTo>
                        <a:pt x="3377" y="1523"/>
                        <a:pt x="3573" y="1484"/>
                        <a:pt x="3769" y="1444"/>
                      </a:cubicBezTo>
                      <a:lnTo>
                        <a:pt x="4279" y="1444"/>
                      </a:lnTo>
                      <a:cubicBezTo>
                        <a:pt x="4378" y="1425"/>
                        <a:pt x="4476" y="1415"/>
                        <a:pt x="4579" y="1415"/>
                      </a:cubicBezTo>
                      <a:cubicBezTo>
                        <a:pt x="4682" y="1415"/>
                        <a:pt x="4790" y="1425"/>
                        <a:pt x="4908" y="1444"/>
                      </a:cubicBezTo>
                      <a:cubicBezTo>
                        <a:pt x="4986" y="1444"/>
                        <a:pt x="5104" y="1444"/>
                        <a:pt x="5182" y="1484"/>
                      </a:cubicBezTo>
                      <a:lnTo>
                        <a:pt x="5379" y="1484"/>
                      </a:lnTo>
                      <a:cubicBezTo>
                        <a:pt x="5448" y="1505"/>
                        <a:pt x="5518" y="1514"/>
                        <a:pt x="5586" y="1514"/>
                      </a:cubicBezTo>
                      <a:cubicBezTo>
                        <a:pt x="5902" y="1514"/>
                        <a:pt x="6185" y="1303"/>
                        <a:pt x="6282" y="1013"/>
                      </a:cubicBezTo>
                      <a:cubicBezTo>
                        <a:pt x="6360" y="620"/>
                        <a:pt x="6164" y="227"/>
                        <a:pt x="5771" y="110"/>
                      </a:cubicBezTo>
                      <a:cubicBezTo>
                        <a:pt x="5366" y="37"/>
                        <a:pt x="4959" y="1"/>
                        <a:pt x="45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107;p16"/>
                <p:cNvSpPr/>
                <p:nvPr/>
              </p:nvSpPr>
              <p:spPr>
                <a:xfrm>
                  <a:off x="6934436" y="2020355"/>
                  <a:ext cx="136544" cy="48978"/>
                </a:xfrm>
                <a:custGeom>
                  <a:avLst/>
                  <a:gdLst/>
                  <a:ahLst/>
                  <a:cxnLst/>
                  <a:rect l="l" t="t" r="r" b="b"/>
                  <a:pathLst>
                    <a:path w="7215" h="2588" extrusionOk="0">
                      <a:moveTo>
                        <a:pt x="1752" y="1"/>
                      </a:moveTo>
                      <a:cubicBezTo>
                        <a:pt x="1417" y="1"/>
                        <a:pt x="1082" y="17"/>
                        <a:pt x="746" y="50"/>
                      </a:cubicBezTo>
                      <a:cubicBezTo>
                        <a:pt x="353" y="50"/>
                        <a:pt x="39" y="403"/>
                        <a:pt x="0" y="796"/>
                      </a:cubicBezTo>
                      <a:cubicBezTo>
                        <a:pt x="0" y="1188"/>
                        <a:pt x="353" y="1542"/>
                        <a:pt x="746" y="1542"/>
                      </a:cubicBezTo>
                      <a:cubicBezTo>
                        <a:pt x="1078" y="1504"/>
                        <a:pt x="1410" y="1485"/>
                        <a:pt x="1741" y="1485"/>
                      </a:cubicBezTo>
                      <a:cubicBezTo>
                        <a:pt x="3132" y="1485"/>
                        <a:pt x="4503" y="1818"/>
                        <a:pt x="5771" y="2484"/>
                      </a:cubicBezTo>
                      <a:cubicBezTo>
                        <a:pt x="5897" y="2556"/>
                        <a:pt x="6022" y="2588"/>
                        <a:pt x="6139" y="2588"/>
                      </a:cubicBezTo>
                      <a:cubicBezTo>
                        <a:pt x="6787" y="2588"/>
                        <a:pt x="7215" y="1621"/>
                        <a:pt x="6517" y="1188"/>
                      </a:cubicBezTo>
                      <a:cubicBezTo>
                        <a:pt x="5046" y="404"/>
                        <a:pt x="3413" y="1"/>
                        <a:pt x="17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108;p16"/>
                <p:cNvSpPr/>
                <p:nvPr/>
              </p:nvSpPr>
              <p:spPr>
                <a:xfrm>
                  <a:off x="6218257" y="1358755"/>
                  <a:ext cx="1116367" cy="859441"/>
                </a:xfrm>
                <a:custGeom>
                  <a:avLst/>
                  <a:gdLst/>
                  <a:ahLst/>
                  <a:cxnLst/>
                  <a:rect l="l" t="t" r="r" b="b"/>
                  <a:pathLst>
                    <a:path w="58989" h="45413" extrusionOk="0">
                      <a:moveTo>
                        <a:pt x="28700" y="1"/>
                      </a:moveTo>
                      <a:cubicBezTo>
                        <a:pt x="27259" y="1"/>
                        <a:pt x="25782" y="1142"/>
                        <a:pt x="25203" y="2544"/>
                      </a:cubicBezTo>
                      <a:cubicBezTo>
                        <a:pt x="24457" y="4350"/>
                        <a:pt x="24810" y="6391"/>
                        <a:pt x="25124" y="8315"/>
                      </a:cubicBezTo>
                      <a:lnTo>
                        <a:pt x="21630" y="3447"/>
                      </a:lnTo>
                      <a:cubicBezTo>
                        <a:pt x="21041" y="2622"/>
                        <a:pt x="20374" y="1759"/>
                        <a:pt x="19432" y="1406"/>
                      </a:cubicBezTo>
                      <a:cubicBezTo>
                        <a:pt x="19109" y="1270"/>
                        <a:pt x="18775" y="1208"/>
                        <a:pt x="18442" y="1208"/>
                      </a:cubicBezTo>
                      <a:cubicBezTo>
                        <a:pt x="17038" y="1208"/>
                        <a:pt x="15646" y="2310"/>
                        <a:pt x="15075" y="3643"/>
                      </a:cubicBezTo>
                      <a:cubicBezTo>
                        <a:pt x="14368" y="5331"/>
                        <a:pt x="14643" y="7255"/>
                        <a:pt x="15035" y="9021"/>
                      </a:cubicBezTo>
                      <a:cubicBezTo>
                        <a:pt x="13818" y="7608"/>
                        <a:pt x="12366" y="6470"/>
                        <a:pt x="10717" y="5684"/>
                      </a:cubicBezTo>
                      <a:cubicBezTo>
                        <a:pt x="10207" y="5370"/>
                        <a:pt x="9618" y="5213"/>
                        <a:pt x="9029" y="5213"/>
                      </a:cubicBezTo>
                      <a:cubicBezTo>
                        <a:pt x="8048" y="5331"/>
                        <a:pt x="7223" y="6038"/>
                        <a:pt x="6909" y="6980"/>
                      </a:cubicBezTo>
                      <a:cubicBezTo>
                        <a:pt x="6634" y="7883"/>
                        <a:pt x="6556" y="8864"/>
                        <a:pt x="6634" y="9806"/>
                      </a:cubicBezTo>
                      <a:cubicBezTo>
                        <a:pt x="6706" y="11130"/>
                        <a:pt x="6843" y="12584"/>
                        <a:pt x="7638" y="13603"/>
                      </a:cubicBezTo>
                      <a:lnTo>
                        <a:pt x="7638" y="13603"/>
                      </a:lnTo>
                      <a:cubicBezTo>
                        <a:pt x="6634" y="12506"/>
                        <a:pt x="5316" y="11535"/>
                        <a:pt x="3870" y="11535"/>
                      </a:cubicBezTo>
                      <a:cubicBezTo>
                        <a:pt x="3707" y="11535"/>
                        <a:pt x="3542" y="11547"/>
                        <a:pt x="3376" y="11573"/>
                      </a:cubicBezTo>
                      <a:cubicBezTo>
                        <a:pt x="1767" y="11808"/>
                        <a:pt x="550" y="13339"/>
                        <a:pt x="275" y="14949"/>
                      </a:cubicBezTo>
                      <a:cubicBezTo>
                        <a:pt x="0" y="16558"/>
                        <a:pt x="432" y="18207"/>
                        <a:pt x="1099" y="19699"/>
                      </a:cubicBezTo>
                      <a:cubicBezTo>
                        <a:pt x="2748" y="23468"/>
                        <a:pt x="5614" y="26569"/>
                        <a:pt x="9225" y="28532"/>
                      </a:cubicBezTo>
                      <a:cubicBezTo>
                        <a:pt x="8951" y="28728"/>
                        <a:pt x="8754" y="28963"/>
                        <a:pt x="8637" y="29277"/>
                      </a:cubicBezTo>
                      <a:cubicBezTo>
                        <a:pt x="8440" y="29592"/>
                        <a:pt x="8401" y="29984"/>
                        <a:pt x="8440" y="30337"/>
                      </a:cubicBezTo>
                      <a:cubicBezTo>
                        <a:pt x="8597" y="31201"/>
                        <a:pt x="9618" y="31594"/>
                        <a:pt x="10521" y="31751"/>
                      </a:cubicBezTo>
                      <a:cubicBezTo>
                        <a:pt x="13191" y="32263"/>
                        <a:pt x="15905" y="32456"/>
                        <a:pt x="18635" y="32456"/>
                      </a:cubicBezTo>
                      <a:cubicBezTo>
                        <a:pt x="22807" y="32456"/>
                        <a:pt x="27017" y="32005"/>
                        <a:pt x="31170" y="31554"/>
                      </a:cubicBezTo>
                      <a:lnTo>
                        <a:pt x="31170" y="31554"/>
                      </a:lnTo>
                      <a:cubicBezTo>
                        <a:pt x="31169" y="31554"/>
                        <a:pt x="28343" y="32536"/>
                        <a:pt x="28814" y="34302"/>
                      </a:cubicBezTo>
                      <a:cubicBezTo>
                        <a:pt x="28936" y="34801"/>
                        <a:pt x="29824" y="35053"/>
                        <a:pt x="31187" y="35053"/>
                      </a:cubicBezTo>
                      <a:cubicBezTo>
                        <a:pt x="34651" y="35053"/>
                        <a:pt x="41180" y="33426"/>
                        <a:pt x="45969" y="30102"/>
                      </a:cubicBezTo>
                      <a:lnTo>
                        <a:pt x="45969" y="30102"/>
                      </a:lnTo>
                      <a:cubicBezTo>
                        <a:pt x="45969" y="30102"/>
                        <a:pt x="43771" y="33792"/>
                        <a:pt x="44909" y="34381"/>
                      </a:cubicBezTo>
                      <a:cubicBezTo>
                        <a:pt x="45009" y="34436"/>
                        <a:pt x="45127" y="34461"/>
                        <a:pt x="45258" y="34461"/>
                      </a:cubicBezTo>
                      <a:cubicBezTo>
                        <a:pt x="46615" y="34461"/>
                        <a:pt x="49424" y="31751"/>
                        <a:pt x="49424" y="31751"/>
                      </a:cubicBezTo>
                      <a:cubicBezTo>
                        <a:pt x="49424" y="31751"/>
                        <a:pt x="49424" y="45216"/>
                        <a:pt x="52486" y="45412"/>
                      </a:cubicBezTo>
                      <a:cubicBezTo>
                        <a:pt x="52498" y="45412"/>
                        <a:pt x="52510" y="45413"/>
                        <a:pt x="52522" y="45413"/>
                      </a:cubicBezTo>
                      <a:cubicBezTo>
                        <a:pt x="55575" y="45413"/>
                        <a:pt x="58989" y="25472"/>
                        <a:pt x="55469" y="16009"/>
                      </a:cubicBezTo>
                      <a:lnTo>
                        <a:pt x="54095" y="12908"/>
                      </a:lnTo>
                      <a:cubicBezTo>
                        <a:pt x="54959" y="12201"/>
                        <a:pt x="55744" y="11416"/>
                        <a:pt x="56372" y="10474"/>
                      </a:cubicBezTo>
                      <a:cubicBezTo>
                        <a:pt x="56804" y="9806"/>
                        <a:pt x="57039" y="8589"/>
                        <a:pt x="56254" y="8393"/>
                      </a:cubicBezTo>
                      <a:cubicBezTo>
                        <a:pt x="56157" y="8365"/>
                        <a:pt x="56060" y="8352"/>
                        <a:pt x="55964" y="8352"/>
                      </a:cubicBezTo>
                      <a:cubicBezTo>
                        <a:pt x="55790" y="8352"/>
                        <a:pt x="55621" y="8396"/>
                        <a:pt x="55469" y="8472"/>
                      </a:cubicBezTo>
                      <a:cubicBezTo>
                        <a:pt x="54645" y="8786"/>
                        <a:pt x="53899" y="9296"/>
                        <a:pt x="53349" y="10003"/>
                      </a:cubicBezTo>
                      <a:cubicBezTo>
                        <a:pt x="53349" y="8746"/>
                        <a:pt x="53271" y="7530"/>
                        <a:pt x="53075" y="6313"/>
                      </a:cubicBezTo>
                      <a:cubicBezTo>
                        <a:pt x="52996" y="5920"/>
                        <a:pt x="52957" y="5488"/>
                        <a:pt x="52839" y="5096"/>
                      </a:cubicBezTo>
                      <a:cubicBezTo>
                        <a:pt x="52839" y="4860"/>
                        <a:pt x="52721" y="4625"/>
                        <a:pt x="52564" y="4428"/>
                      </a:cubicBezTo>
                      <a:cubicBezTo>
                        <a:pt x="52431" y="4295"/>
                        <a:pt x="52253" y="4240"/>
                        <a:pt x="52062" y="4240"/>
                      </a:cubicBezTo>
                      <a:cubicBezTo>
                        <a:pt x="51746" y="4240"/>
                        <a:pt x="51395" y="4390"/>
                        <a:pt x="51151" y="4585"/>
                      </a:cubicBezTo>
                      <a:cubicBezTo>
                        <a:pt x="49542" y="5881"/>
                        <a:pt x="49502" y="8354"/>
                        <a:pt x="50013" y="10356"/>
                      </a:cubicBezTo>
                      <a:cubicBezTo>
                        <a:pt x="47854" y="9414"/>
                        <a:pt x="45616" y="8432"/>
                        <a:pt x="44006" y="6705"/>
                      </a:cubicBezTo>
                      <a:cubicBezTo>
                        <a:pt x="43143" y="5763"/>
                        <a:pt x="42475" y="4625"/>
                        <a:pt x="41494" y="3761"/>
                      </a:cubicBezTo>
                      <a:cubicBezTo>
                        <a:pt x="40770" y="3097"/>
                        <a:pt x="39767" y="2595"/>
                        <a:pt x="38824" y="2595"/>
                      </a:cubicBezTo>
                      <a:cubicBezTo>
                        <a:pt x="38541" y="2595"/>
                        <a:pt x="38263" y="2640"/>
                        <a:pt x="38000" y="2740"/>
                      </a:cubicBezTo>
                      <a:cubicBezTo>
                        <a:pt x="36823" y="3172"/>
                        <a:pt x="36155" y="4507"/>
                        <a:pt x="36116" y="5763"/>
                      </a:cubicBezTo>
                      <a:cubicBezTo>
                        <a:pt x="36194" y="7019"/>
                        <a:pt x="36469" y="8275"/>
                        <a:pt x="37019" y="9414"/>
                      </a:cubicBezTo>
                      <a:lnTo>
                        <a:pt x="31523" y="1955"/>
                      </a:lnTo>
                      <a:cubicBezTo>
                        <a:pt x="31091" y="1288"/>
                        <a:pt x="30581" y="738"/>
                        <a:pt x="29913" y="306"/>
                      </a:cubicBezTo>
                      <a:cubicBezTo>
                        <a:pt x="29527" y="96"/>
                        <a:pt x="29115" y="1"/>
                        <a:pt x="2870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109;p16"/>
                <p:cNvSpPr/>
                <p:nvPr/>
              </p:nvSpPr>
              <p:spPr>
                <a:xfrm>
                  <a:off x="6207848" y="1351924"/>
                  <a:ext cx="1098066" cy="873654"/>
                </a:xfrm>
                <a:custGeom>
                  <a:avLst/>
                  <a:gdLst/>
                  <a:ahLst/>
                  <a:cxnLst/>
                  <a:rect l="l" t="t" r="r" b="b"/>
                  <a:pathLst>
                    <a:path w="58022" h="46164" extrusionOk="0">
                      <a:moveTo>
                        <a:pt x="29248" y="759"/>
                      </a:moveTo>
                      <a:cubicBezTo>
                        <a:pt x="29430" y="759"/>
                        <a:pt x="29614" y="780"/>
                        <a:pt x="29796" y="824"/>
                      </a:cubicBezTo>
                      <a:cubicBezTo>
                        <a:pt x="30660" y="1060"/>
                        <a:pt x="31209" y="1767"/>
                        <a:pt x="31720" y="2434"/>
                      </a:cubicBezTo>
                      <a:lnTo>
                        <a:pt x="33525" y="4907"/>
                      </a:lnTo>
                      <a:cubicBezTo>
                        <a:pt x="34782" y="6595"/>
                        <a:pt x="36038" y="8283"/>
                        <a:pt x="37294" y="10010"/>
                      </a:cubicBezTo>
                      <a:cubicBezTo>
                        <a:pt x="37362" y="10118"/>
                        <a:pt x="37480" y="10166"/>
                        <a:pt x="37600" y="10166"/>
                      </a:cubicBezTo>
                      <a:cubicBezTo>
                        <a:pt x="37830" y="10166"/>
                        <a:pt x="38064" y="9993"/>
                        <a:pt x="37961" y="9736"/>
                      </a:cubicBezTo>
                      <a:cubicBezTo>
                        <a:pt x="37946" y="9697"/>
                        <a:pt x="37930" y="9659"/>
                        <a:pt x="37915" y="9621"/>
                      </a:cubicBezTo>
                      <a:lnTo>
                        <a:pt x="37915" y="9621"/>
                      </a:lnTo>
                      <a:lnTo>
                        <a:pt x="37922" y="9618"/>
                      </a:lnTo>
                      <a:lnTo>
                        <a:pt x="37904" y="9593"/>
                      </a:lnTo>
                      <a:lnTo>
                        <a:pt x="37904" y="9593"/>
                      </a:lnTo>
                      <a:cubicBezTo>
                        <a:pt x="37253" y="7970"/>
                        <a:pt x="36578" y="5998"/>
                        <a:pt x="37608" y="4397"/>
                      </a:cubicBezTo>
                      <a:cubicBezTo>
                        <a:pt x="38084" y="3675"/>
                        <a:pt x="38716" y="3392"/>
                        <a:pt x="39380" y="3392"/>
                      </a:cubicBezTo>
                      <a:cubicBezTo>
                        <a:pt x="40413" y="3392"/>
                        <a:pt x="41523" y="4079"/>
                        <a:pt x="42240" y="4868"/>
                      </a:cubicBezTo>
                      <a:cubicBezTo>
                        <a:pt x="43457" y="6163"/>
                        <a:pt x="44321" y="7576"/>
                        <a:pt x="45773" y="8636"/>
                      </a:cubicBezTo>
                      <a:cubicBezTo>
                        <a:pt x="47226" y="9618"/>
                        <a:pt x="48796" y="10442"/>
                        <a:pt x="50406" y="11110"/>
                      </a:cubicBezTo>
                      <a:cubicBezTo>
                        <a:pt x="50468" y="11141"/>
                        <a:pt x="50531" y="11155"/>
                        <a:pt x="50591" y="11155"/>
                      </a:cubicBezTo>
                      <a:cubicBezTo>
                        <a:pt x="50830" y="11155"/>
                        <a:pt x="51018" y="10929"/>
                        <a:pt x="50955" y="10678"/>
                      </a:cubicBezTo>
                      <a:cubicBezTo>
                        <a:pt x="50602" y="9382"/>
                        <a:pt x="50602" y="8048"/>
                        <a:pt x="50955" y="6752"/>
                      </a:cubicBezTo>
                      <a:cubicBezTo>
                        <a:pt x="51151" y="6124"/>
                        <a:pt x="51583" y="5574"/>
                        <a:pt x="52133" y="5182"/>
                      </a:cubicBezTo>
                      <a:cubicBezTo>
                        <a:pt x="52287" y="5092"/>
                        <a:pt x="52429" y="5048"/>
                        <a:pt x="52556" y="5048"/>
                      </a:cubicBezTo>
                      <a:cubicBezTo>
                        <a:pt x="52815" y="5048"/>
                        <a:pt x="53009" y="5231"/>
                        <a:pt x="53114" y="5574"/>
                      </a:cubicBezTo>
                      <a:cubicBezTo>
                        <a:pt x="53178" y="5926"/>
                        <a:pt x="53242" y="6252"/>
                        <a:pt x="53285" y="6573"/>
                      </a:cubicBezTo>
                      <a:lnTo>
                        <a:pt x="53285" y="6573"/>
                      </a:lnTo>
                      <a:cubicBezTo>
                        <a:pt x="53266" y="6626"/>
                        <a:pt x="53259" y="6686"/>
                        <a:pt x="53271" y="6752"/>
                      </a:cubicBezTo>
                      <a:cubicBezTo>
                        <a:pt x="53428" y="7969"/>
                        <a:pt x="53546" y="9147"/>
                        <a:pt x="53546" y="10364"/>
                      </a:cubicBezTo>
                      <a:cubicBezTo>
                        <a:pt x="53546" y="10573"/>
                        <a:pt x="53721" y="10713"/>
                        <a:pt x="53907" y="10713"/>
                      </a:cubicBezTo>
                      <a:cubicBezTo>
                        <a:pt x="54000" y="10713"/>
                        <a:pt x="54096" y="10678"/>
                        <a:pt x="54174" y="10599"/>
                      </a:cubicBezTo>
                      <a:cubicBezTo>
                        <a:pt x="54567" y="10089"/>
                        <a:pt x="55116" y="9696"/>
                        <a:pt x="55705" y="9382"/>
                      </a:cubicBezTo>
                      <a:cubicBezTo>
                        <a:pt x="55902" y="9270"/>
                        <a:pt x="56259" y="9077"/>
                        <a:pt x="56547" y="9077"/>
                      </a:cubicBezTo>
                      <a:cubicBezTo>
                        <a:pt x="56662" y="9077"/>
                        <a:pt x="56765" y="9108"/>
                        <a:pt x="56844" y="9186"/>
                      </a:cubicBezTo>
                      <a:cubicBezTo>
                        <a:pt x="57040" y="9343"/>
                        <a:pt x="56961" y="9736"/>
                        <a:pt x="56922" y="9932"/>
                      </a:cubicBezTo>
                      <a:cubicBezTo>
                        <a:pt x="56726" y="10521"/>
                        <a:pt x="56412" y="11070"/>
                        <a:pt x="55980" y="11502"/>
                      </a:cubicBezTo>
                      <a:cubicBezTo>
                        <a:pt x="55509" y="12052"/>
                        <a:pt x="54999" y="12562"/>
                        <a:pt x="54410" y="12994"/>
                      </a:cubicBezTo>
                      <a:cubicBezTo>
                        <a:pt x="54292" y="13112"/>
                        <a:pt x="54292" y="13308"/>
                        <a:pt x="54370" y="13465"/>
                      </a:cubicBezTo>
                      <a:cubicBezTo>
                        <a:pt x="54842" y="14564"/>
                        <a:pt x="55430" y="15663"/>
                        <a:pt x="55823" y="16841"/>
                      </a:cubicBezTo>
                      <a:cubicBezTo>
                        <a:pt x="56451" y="18765"/>
                        <a:pt x="56844" y="20727"/>
                        <a:pt x="57001" y="22729"/>
                      </a:cubicBezTo>
                      <a:cubicBezTo>
                        <a:pt x="57354" y="27205"/>
                        <a:pt x="57197" y="31758"/>
                        <a:pt x="56451" y="36194"/>
                      </a:cubicBezTo>
                      <a:cubicBezTo>
                        <a:pt x="56176" y="38039"/>
                        <a:pt x="55784" y="39845"/>
                        <a:pt x="55273" y="41612"/>
                      </a:cubicBezTo>
                      <a:cubicBezTo>
                        <a:pt x="54920" y="42750"/>
                        <a:pt x="54528" y="44046"/>
                        <a:pt x="53742" y="44948"/>
                      </a:cubicBezTo>
                      <a:cubicBezTo>
                        <a:pt x="53507" y="45217"/>
                        <a:pt x="53280" y="45342"/>
                        <a:pt x="53059" y="45342"/>
                      </a:cubicBezTo>
                      <a:cubicBezTo>
                        <a:pt x="52764" y="45342"/>
                        <a:pt x="52481" y="45118"/>
                        <a:pt x="52211" y="44713"/>
                      </a:cubicBezTo>
                      <a:cubicBezTo>
                        <a:pt x="51426" y="43496"/>
                        <a:pt x="51191" y="41886"/>
                        <a:pt x="50955" y="40473"/>
                      </a:cubicBezTo>
                      <a:cubicBezTo>
                        <a:pt x="50523" y="37725"/>
                        <a:pt x="50327" y="34899"/>
                        <a:pt x="50366" y="32112"/>
                      </a:cubicBezTo>
                      <a:cubicBezTo>
                        <a:pt x="50339" y="31893"/>
                        <a:pt x="50159" y="31750"/>
                        <a:pt x="49973" y="31750"/>
                      </a:cubicBezTo>
                      <a:cubicBezTo>
                        <a:pt x="49892" y="31750"/>
                        <a:pt x="49810" y="31777"/>
                        <a:pt x="49738" y="31837"/>
                      </a:cubicBezTo>
                      <a:cubicBezTo>
                        <a:pt x="49267" y="32269"/>
                        <a:pt x="48796" y="32700"/>
                        <a:pt x="48286" y="33093"/>
                      </a:cubicBezTo>
                      <a:cubicBezTo>
                        <a:pt x="47893" y="33407"/>
                        <a:pt x="47461" y="33721"/>
                        <a:pt x="46990" y="33996"/>
                      </a:cubicBezTo>
                      <a:cubicBezTo>
                        <a:pt x="46676" y="34271"/>
                        <a:pt x="46284" y="34428"/>
                        <a:pt x="45852" y="34467"/>
                      </a:cubicBezTo>
                      <a:cubicBezTo>
                        <a:pt x="44831" y="34310"/>
                        <a:pt x="46558" y="31130"/>
                        <a:pt x="46873" y="30620"/>
                      </a:cubicBezTo>
                      <a:cubicBezTo>
                        <a:pt x="47032" y="30364"/>
                        <a:pt x="46802" y="30057"/>
                        <a:pt x="46563" y="30057"/>
                      </a:cubicBezTo>
                      <a:cubicBezTo>
                        <a:pt x="46508" y="30057"/>
                        <a:pt x="46453" y="30073"/>
                        <a:pt x="46401" y="30110"/>
                      </a:cubicBezTo>
                      <a:cubicBezTo>
                        <a:pt x="43222" y="32229"/>
                        <a:pt x="39728" y="33721"/>
                        <a:pt x="35999" y="34506"/>
                      </a:cubicBezTo>
                      <a:cubicBezTo>
                        <a:pt x="34585" y="34860"/>
                        <a:pt x="33172" y="35017"/>
                        <a:pt x="31720" y="35056"/>
                      </a:cubicBezTo>
                      <a:cubicBezTo>
                        <a:pt x="31249" y="35056"/>
                        <a:pt x="30032" y="35056"/>
                        <a:pt x="29757" y="34624"/>
                      </a:cubicBezTo>
                      <a:cubicBezTo>
                        <a:pt x="29443" y="33957"/>
                        <a:pt x="30267" y="33211"/>
                        <a:pt x="30699" y="32897"/>
                      </a:cubicBezTo>
                      <a:cubicBezTo>
                        <a:pt x="31052" y="32622"/>
                        <a:pt x="31445" y="32426"/>
                        <a:pt x="31877" y="32269"/>
                      </a:cubicBezTo>
                      <a:cubicBezTo>
                        <a:pt x="32219" y="32154"/>
                        <a:pt x="32193" y="31560"/>
                        <a:pt x="31797" y="31560"/>
                      </a:cubicBezTo>
                      <a:cubicBezTo>
                        <a:pt x="31785" y="31560"/>
                        <a:pt x="31772" y="31561"/>
                        <a:pt x="31759" y="31562"/>
                      </a:cubicBezTo>
                      <a:cubicBezTo>
                        <a:pt x="27598" y="32072"/>
                        <a:pt x="23397" y="32386"/>
                        <a:pt x="19158" y="32465"/>
                      </a:cubicBezTo>
                      <a:cubicBezTo>
                        <a:pt x="17038" y="32465"/>
                        <a:pt x="14918" y="32347"/>
                        <a:pt x="12798" y="32033"/>
                      </a:cubicBezTo>
                      <a:cubicBezTo>
                        <a:pt x="11895" y="31994"/>
                        <a:pt x="11032" y="31798"/>
                        <a:pt x="10168" y="31484"/>
                      </a:cubicBezTo>
                      <a:cubicBezTo>
                        <a:pt x="9736" y="31366"/>
                        <a:pt x="9422" y="30973"/>
                        <a:pt x="9383" y="30541"/>
                      </a:cubicBezTo>
                      <a:cubicBezTo>
                        <a:pt x="9383" y="29992"/>
                        <a:pt x="9618" y="29481"/>
                        <a:pt x="10050" y="29167"/>
                      </a:cubicBezTo>
                      <a:cubicBezTo>
                        <a:pt x="10207" y="29010"/>
                        <a:pt x="10168" y="28696"/>
                        <a:pt x="9972" y="28579"/>
                      </a:cubicBezTo>
                      <a:cubicBezTo>
                        <a:pt x="7106" y="27008"/>
                        <a:pt x="4711" y="24692"/>
                        <a:pt x="3023" y="21905"/>
                      </a:cubicBezTo>
                      <a:cubicBezTo>
                        <a:pt x="2120" y="20335"/>
                        <a:pt x="1257" y="18568"/>
                        <a:pt x="1139" y="16723"/>
                      </a:cubicBezTo>
                      <a:cubicBezTo>
                        <a:pt x="1021" y="15074"/>
                        <a:pt x="1689" y="13229"/>
                        <a:pt x="3298" y="12483"/>
                      </a:cubicBezTo>
                      <a:cubicBezTo>
                        <a:pt x="3679" y="12309"/>
                        <a:pt x="4058" y="12232"/>
                        <a:pt x="4430" y="12232"/>
                      </a:cubicBezTo>
                      <a:cubicBezTo>
                        <a:pt x="5725" y="12232"/>
                        <a:pt x="6938" y="13160"/>
                        <a:pt x="7851" y="14131"/>
                      </a:cubicBezTo>
                      <a:lnTo>
                        <a:pt x="7851" y="14131"/>
                      </a:lnTo>
                      <a:cubicBezTo>
                        <a:pt x="7947" y="14266"/>
                        <a:pt x="8051" y="14397"/>
                        <a:pt x="8166" y="14525"/>
                      </a:cubicBezTo>
                      <a:cubicBezTo>
                        <a:pt x="8250" y="14609"/>
                        <a:pt x="8341" y="14644"/>
                        <a:pt x="8427" y="14644"/>
                      </a:cubicBezTo>
                      <a:cubicBezTo>
                        <a:pt x="8701" y="14644"/>
                        <a:pt x="8925" y="14284"/>
                        <a:pt x="8715" y="14014"/>
                      </a:cubicBezTo>
                      <a:cubicBezTo>
                        <a:pt x="8674" y="13966"/>
                        <a:pt x="8633" y="13919"/>
                        <a:pt x="8591" y="13871"/>
                      </a:cubicBezTo>
                      <a:lnTo>
                        <a:pt x="8591" y="13871"/>
                      </a:lnTo>
                      <a:cubicBezTo>
                        <a:pt x="7833" y="12943"/>
                        <a:pt x="7654" y="11716"/>
                        <a:pt x="7616" y="10560"/>
                      </a:cubicBezTo>
                      <a:cubicBezTo>
                        <a:pt x="7538" y="9225"/>
                        <a:pt x="7420" y="7576"/>
                        <a:pt x="8441" y="6517"/>
                      </a:cubicBezTo>
                      <a:cubicBezTo>
                        <a:pt x="8843" y="6128"/>
                        <a:pt x="9282" y="5977"/>
                        <a:pt x="9731" y="5977"/>
                      </a:cubicBezTo>
                      <a:cubicBezTo>
                        <a:pt x="10597" y="5977"/>
                        <a:pt x="11499" y="6536"/>
                        <a:pt x="12248" y="7027"/>
                      </a:cubicBezTo>
                      <a:cubicBezTo>
                        <a:pt x="13426" y="7733"/>
                        <a:pt x="14447" y="8636"/>
                        <a:pt x="15350" y="9657"/>
                      </a:cubicBezTo>
                      <a:cubicBezTo>
                        <a:pt x="15418" y="9748"/>
                        <a:pt x="15502" y="9786"/>
                        <a:pt x="15586" y="9786"/>
                      </a:cubicBezTo>
                      <a:cubicBezTo>
                        <a:pt x="15792" y="9786"/>
                        <a:pt x="15994" y="9555"/>
                        <a:pt x="15939" y="9304"/>
                      </a:cubicBezTo>
                      <a:cubicBezTo>
                        <a:pt x="15625" y="7694"/>
                        <a:pt x="15350" y="5928"/>
                        <a:pt x="15939" y="4357"/>
                      </a:cubicBezTo>
                      <a:cubicBezTo>
                        <a:pt x="16410" y="3141"/>
                        <a:pt x="17627" y="2002"/>
                        <a:pt x="18961" y="1963"/>
                      </a:cubicBezTo>
                      <a:cubicBezTo>
                        <a:pt x="18981" y="1962"/>
                        <a:pt x="19001" y="1962"/>
                        <a:pt x="19020" y="1962"/>
                      </a:cubicBezTo>
                      <a:cubicBezTo>
                        <a:pt x="20594" y="1962"/>
                        <a:pt x="21523" y="3508"/>
                        <a:pt x="22298" y="4632"/>
                      </a:cubicBezTo>
                      <a:lnTo>
                        <a:pt x="25399" y="8911"/>
                      </a:lnTo>
                      <a:cubicBezTo>
                        <a:pt x="25479" y="9031"/>
                        <a:pt x="25595" y="9083"/>
                        <a:pt x="25710" y="9083"/>
                      </a:cubicBezTo>
                      <a:cubicBezTo>
                        <a:pt x="25935" y="9083"/>
                        <a:pt x="26158" y="8883"/>
                        <a:pt x="26106" y="8597"/>
                      </a:cubicBezTo>
                      <a:cubicBezTo>
                        <a:pt x="25753" y="6791"/>
                        <a:pt x="25360" y="4671"/>
                        <a:pt x="26224" y="2905"/>
                      </a:cubicBezTo>
                      <a:cubicBezTo>
                        <a:pt x="26739" y="1772"/>
                        <a:pt x="27974" y="759"/>
                        <a:pt x="29248" y="759"/>
                      </a:cubicBezTo>
                      <a:close/>
                      <a:moveTo>
                        <a:pt x="29246" y="0"/>
                      </a:moveTo>
                      <a:cubicBezTo>
                        <a:pt x="27676" y="0"/>
                        <a:pt x="26184" y="1178"/>
                        <a:pt x="25517" y="2552"/>
                      </a:cubicBezTo>
                      <a:cubicBezTo>
                        <a:pt x="24844" y="4014"/>
                        <a:pt x="24891" y="5630"/>
                        <a:pt x="25104" y="7203"/>
                      </a:cubicBezTo>
                      <a:lnTo>
                        <a:pt x="25104" y="7203"/>
                      </a:lnTo>
                      <a:cubicBezTo>
                        <a:pt x="24169" y="5903"/>
                        <a:pt x="23245" y="4609"/>
                        <a:pt x="22298" y="3337"/>
                      </a:cubicBezTo>
                      <a:cubicBezTo>
                        <a:pt x="21455" y="2212"/>
                        <a:pt x="20423" y="1214"/>
                        <a:pt x="19033" y="1214"/>
                      </a:cubicBezTo>
                      <a:cubicBezTo>
                        <a:pt x="18870" y="1214"/>
                        <a:pt x="18702" y="1227"/>
                        <a:pt x="18530" y="1256"/>
                      </a:cubicBezTo>
                      <a:cubicBezTo>
                        <a:pt x="17077" y="1531"/>
                        <a:pt x="15860" y="2512"/>
                        <a:pt x="15310" y="3886"/>
                      </a:cubicBezTo>
                      <a:cubicBezTo>
                        <a:pt x="14735" y="5249"/>
                        <a:pt x="14767" y="6751"/>
                        <a:pt x="14992" y="8196"/>
                      </a:cubicBezTo>
                      <a:lnTo>
                        <a:pt x="14992" y="8196"/>
                      </a:lnTo>
                      <a:cubicBezTo>
                        <a:pt x="14098" y="7334"/>
                        <a:pt x="13099" y="6593"/>
                        <a:pt x="12013" y="6006"/>
                      </a:cubicBezTo>
                      <a:cubicBezTo>
                        <a:pt x="11264" y="5588"/>
                        <a:pt x="10454" y="5244"/>
                        <a:pt x="9672" y="5244"/>
                      </a:cubicBezTo>
                      <a:cubicBezTo>
                        <a:pt x="9060" y="5244"/>
                        <a:pt x="8465" y="5455"/>
                        <a:pt x="7930" y="6006"/>
                      </a:cubicBezTo>
                      <a:cubicBezTo>
                        <a:pt x="6713" y="7223"/>
                        <a:pt x="6753" y="8950"/>
                        <a:pt x="6831" y="10442"/>
                      </a:cubicBezTo>
                      <a:cubicBezTo>
                        <a:pt x="6868" y="11144"/>
                        <a:pt x="6940" y="11837"/>
                        <a:pt x="7111" y="12492"/>
                      </a:cubicBezTo>
                      <a:lnTo>
                        <a:pt x="7111" y="12492"/>
                      </a:lnTo>
                      <a:cubicBezTo>
                        <a:pt x="6327" y="11922"/>
                        <a:pt x="5437" y="11528"/>
                        <a:pt x="4467" y="11528"/>
                      </a:cubicBezTo>
                      <a:cubicBezTo>
                        <a:pt x="4366" y="11528"/>
                        <a:pt x="4264" y="11533"/>
                        <a:pt x="4162" y="11541"/>
                      </a:cubicBezTo>
                      <a:cubicBezTo>
                        <a:pt x="2434" y="11698"/>
                        <a:pt x="1139" y="13072"/>
                        <a:pt x="629" y="14603"/>
                      </a:cubicBezTo>
                      <a:cubicBezTo>
                        <a:pt x="1" y="16566"/>
                        <a:pt x="629" y="18725"/>
                        <a:pt x="1453" y="20492"/>
                      </a:cubicBezTo>
                      <a:cubicBezTo>
                        <a:pt x="2277" y="22258"/>
                        <a:pt x="3298" y="23829"/>
                        <a:pt x="4594" y="25281"/>
                      </a:cubicBezTo>
                      <a:cubicBezTo>
                        <a:pt x="5934" y="26731"/>
                        <a:pt x="7442" y="27979"/>
                        <a:pt x="9149" y="28997"/>
                      </a:cubicBezTo>
                      <a:lnTo>
                        <a:pt x="9149" y="28997"/>
                      </a:lnTo>
                      <a:cubicBezTo>
                        <a:pt x="8695" y="29540"/>
                        <a:pt x="8516" y="30270"/>
                        <a:pt x="8676" y="30973"/>
                      </a:cubicBezTo>
                      <a:cubicBezTo>
                        <a:pt x="8951" y="31641"/>
                        <a:pt x="9501" y="32112"/>
                        <a:pt x="10168" y="32269"/>
                      </a:cubicBezTo>
                      <a:cubicBezTo>
                        <a:pt x="11228" y="32583"/>
                        <a:pt x="12288" y="32779"/>
                        <a:pt x="13387" y="32897"/>
                      </a:cubicBezTo>
                      <a:cubicBezTo>
                        <a:pt x="14604" y="33015"/>
                        <a:pt x="15821" y="33132"/>
                        <a:pt x="16999" y="33172"/>
                      </a:cubicBezTo>
                      <a:cubicBezTo>
                        <a:pt x="17732" y="33201"/>
                        <a:pt x="18465" y="33214"/>
                        <a:pt x="19198" y="33214"/>
                      </a:cubicBezTo>
                      <a:cubicBezTo>
                        <a:pt x="22791" y="33214"/>
                        <a:pt x="26383" y="32889"/>
                        <a:pt x="29976" y="32500"/>
                      </a:cubicBezTo>
                      <a:lnTo>
                        <a:pt x="29976" y="32500"/>
                      </a:lnTo>
                      <a:cubicBezTo>
                        <a:pt x="29585" y="32815"/>
                        <a:pt x="29262" y="33195"/>
                        <a:pt x="29089" y="33643"/>
                      </a:cubicBezTo>
                      <a:cubicBezTo>
                        <a:pt x="28697" y="34703"/>
                        <a:pt x="29246" y="35448"/>
                        <a:pt x="30267" y="35684"/>
                      </a:cubicBezTo>
                      <a:cubicBezTo>
                        <a:pt x="30860" y="35774"/>
                        <a:pt x="31470" y="35823"/>
                        <a:pt x="32085" y="35823"/>
                      </a:cubicBezTo>
                      <a:cubicBezTo>
                        <a:pt x="32813" y="35823"/>
                        <a:pt x="33548" y="35754"/>
                        <a:pt x="34271" y="35605"/>
                      </a:cubicBezTo>
                      <a:cubicBezTo>
                        <a:pt x="36234" y="35291"/>
                        <a:pt x="38158" y="34820"/>
                        <a:pt x="40003" y="34153"/>
                      </a:cubicBezTo>
                      <a:cubicBezTo>
                        <a:pt x="41953" y="33481"/>
                        <a:pt x="43799" y="32602"/>
                        <a:pt x="45542" y="31535"/>
                      </a:cubicBezTo>
                      <a:lnTo>
                        <a:pt x="45542" y="31535"/>
                      </a:lnTo>
                      <a:cubicBezTo>
                        <a:pt x="44878" y="32875"/>
                        <a:pt x="44208" y="34723"/>
                        <a:pt x="45420" y="35174"/>
                      </a:cubicBezTo>
                      <a:cubicBezTo>
                        <a:pt x="45563" y="35227"/>
                        <a:pt x="45711" y="35251"/>
                        <a:pt x="45863" y="35251"/>
                      </a:cubicBezTo>
                      <a:cubicBezTo>
                        <a:pt x="46708" y="35251"/>
                        <a:pt x="47641" y="34507"/>
                        <a:pt x="48207" y="34074"/>
                      </a:cubicBezTo>
                      <a:cubicBezTo>
                        <a:pt x="48695" y="33722"/>
                        <a:pt x="49164" y="33351"/>
                        <a:pt x="49615" y="32948"/>
                      </a:cubicBezTo>
                      <a:lnTo>
                        <a:pt x="49615" y="32948"/>
                      </a:lnTo>
                      <a:cubicBezTo>
                        <a:pt x="49616" y="35273"/>
                        <a:pt x="49774" y="37595"/>
                        <a:pt x="50092" y="39884"/>
                      </a:cubicBezTo>
                      <a:cubicBezTo>
                        <a:pt x="50249" y="41533"/>
                        <a:pt x="50641" y="43103"/>
                        <a:pt x="51269" y="44634"/>
                      </a:cubicBezTo>
                      <a:cubicBezTo>
                        <a:pt x="51595" y="45318"/>
                        <a:pt x="52244" y="46164"/>
                        <a:pt x="53039" y="46164"/>
                      </a:cubicBezTo>
                      <a:cubicBezTo>
                        <a:pt x="53202" y="46164"/>
                        <a:pt x="53372" y="46128"/>
                        <a:pt x="53546" y="46048"/>
                      </a:cubicBezTo>
                      <a:cubicBezTo>
                        <a:pt x="54449" y="45655"/>
                        <a:pt x="54920" y="44477"/>
                        <a:pt x="55273" y="43653"/>
                      </a:cubicBezTo>
                      <a:cubicBezTo>
                        <a:pt x="55941" y="42004"/>
                        <a:pt x="56412" y="40316"/>
                        <a:pt x="56726" y="38628"/>
                      </a:cubicBezTo>
                      <a:cubicBezTo>
                        <a:pt x="57668" y="34035"/>
                        <a:pt x="58021" y="29324"/>
                        <a:pt x="57825" y="24653"/>
                      </a:cubicBezTo>
                      <a:cubicBezTo>
                        <a:pt x="57747" y="22180"/>
                        <a:pt x="57393" y="19746"/>
                        <a:pt x="56726" y="17351"/>
                      </a:cubicBezTo>
                      <a:cubicBezTo>
                        <a:pt x="56254" y="16007"/>
                        <a:pt x="55714" y="14697"/>
                        <a:pt x="55107" y="13389"/>
                      </a:cubicBezTo>
                      <a:lnTo>
                        <a:pt x="55107" y="13389"/>
                      </a:lnTo>
                      <a:cubicBezTo>
                        <a:pt x="55858" y="12756"/>
                        <a:pt x="56538" y="12022"/>
                        <a:pt x="57118" y="11188"/>
                      </a:cubicBezTo>
                      <a:cubicBezTo>
                        <a:pt x="57550" y="10638"/>
                        <a:pt x="57747" y="9853"/>
                        <a:pt x="57629" y="9147"/>
                      </a:cubicBezTo>
                      <a:cubicBezTo>
                        <a:pt x="57452" y="8558"/>
                        <a:pt x="57081" y="8336"/>
                        <a:pt x="56630" y="8336"/>
                      </a:cubicBezTo>
                      <a:cubicBezTo>
                        <a:pt x="55878" y="8336"/>
                        <a:pt x="54905" y="8950"/>
                        <a:pt x="54241" y="9501"/>
                      </a:cubicBezTo>
                      <a:lnTo>
                        <a:pt x="54241" y="9501"/>
                      </a:lnTo>
                      <a:cubicBezTo>
                        <a:pt x="54214" y="8594"/>
                        <a:pt x="54144" y="7702"/>
                        <a:pt x="54016" y="6811"/>
                      </a:cubicBezTo>
                      <a:lnTo>
                        <a:pt x="54016" y="6811"/>
                      </a:lnTo>
                      <a:cubicBezTo>
                        <a:pt x="54047" y="6750"/>
                        <a:pt x="54063" y="6677"/>
                        <a:pt x="54056" y="6595"/>
                      </a:cubicBezTo>
                      <a:cubicBezTo>
                        <a:pt x="53899" y="5810"/>
                        <a:pt x="53899" y="4475"/>
                        <a:pt x="52918" y="4279"/>
                      </a:cubicBezTo>
                      <a:cubicBezTo>
                        <a:pt x="52835" y="4264"/>
                        <a:pt x="52753" y="4257"/>
                        <a:pt x="52672" y="4257"/>
                      </a:cubicBezTo>
                      <a:cubicBezTo>
                        <a:pt x="51907" y="4257"/>
                        <a:pt x="51228" y="4889"/>
                        <a:pt x="50837" y="5457"/>
                      </a:cubicBezTo>
                      <a:cubicBezTo>
                        <a:pt x="49853" y="6815"/>
                        <a:pt x="49837" y="8555"/>
                        <a:pt x="50130" y="10143"/>
                      </a:cubicBezTo>
                      <a:lnTo>
                        <a:pt x="50130" y="10143"/>
                      </a:lnTo>
                      <a:cubicBezTo>
                        <a:pt x="48401" y="9402"/>
                        <a:pt x="46684" y="8575"/>
                        <a:pt x="45302" y="7262"/>
                      </a:cubicBezTo>
                      <a:cubicBezTo>
                        <a:pt x="43889" y="5928"/>
                        <a:pt x="42986" y="3965"/>
                        <a:pt x="41180" y="3062"/>
                      </a:cubicBezTo>
                      <a:cubicBezTo>
                        <a:pt x="40633" y="2788"/>
                        <a:pt x="40062" y="2648"/>
                        <a:pt x="39511" y="2648"/>
                      </a:cubicBezTo>
                      <a:cubicBezTo>
                        <a:pt x="38479" y="2648"/>
                        <a:pt x="37515" y="3138"/>
                        <a:pt x="36901" y="4161"/>
                      </a:cubicBezTo>
                      <a:cubicBezTo>
                        <a:pt x="36263" y="5315"/>
                        <a:pt x="36285" y="6562"/>
                        <a:pt x="36564" y="7776"/>
                      </a:cubicBezTo>
                      <a:lnTo>
                        <a:pt x="36564" y="7776"/>
                      </a:lnTo>
                      <a:lnTo>
                        <a:pt x="33408" y="3494"/>
                      </a:lnTo>
                      <a:cubicBezTo>
                        <a:pt x="32348" y="2081"/>
                        <a:pt x="31288" y="0"/>
                        <a:pt x="29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110;p16"/>
                <p:cNvSpPr/>
                <p:nvPr/>
              </p:nvSpPr>
              <p:spPr>
                <a:xfrm>
                  <a:off x="6542196" y="1573952"/>
                  <a:ext cx="539344" cy="185654"/>
                </a:xfrm>
                <a:custGeom>
                  <a:avLst/>
                  <a:gdLst/>
                  <a:ahLst/>
                  <a:cxnLst/>
                  <a:rect l="l" t="t" r="r" b="b"/>
                  <a:pathLst>
                    <a:path w="28499" h="9810" extrusionOk="0">
                      <a:moveTo>
                        <a:pt x="522" y="0"/>
                      </a:moveTo>
                      <a:cubicBezTo>
                        <a:pt x="258" y="0"/>
                        <a:pt x="1" y="278"/>
                        <a:pt x="195" y="555"/>
                      </a:cubicBezTo>
                      <a:cubicBezTo>
                        <a:pt x="4749" y="7033"/>
                        <a:pt x="12757" y="9506"/>
                        <a:pt x="20334" y="9780"/>
                      </a:cubicBezTo>
                      <a:cubicBezTo>
                        <a:pt x="20972" y="9800"/>
                        <a:pt x="21612" y="9810"/>
                        <a:pt x="22253" y="9810"/>
                      </a:cubicBezTo>
                      <a:cubicBezTo>
                        <a:pt x="24178" y="9810"/>
                        <a:pt x="26114" y="9722"/>
                        <a:pt x="28028" y="9545"/>
                      </a:cubicBezTo>
                      <a:cubicBezTo>
                        <a:pt x="28487" y="9507"/>
                        <a:pt x="28499" y="8798"/>
                        <a:pt x="28063" y="8798"/>
                      </a:cubicBezTo>
                      <a:cubicBezTo>
                        <a:pt x="28052" y="8798"/>
                        <a:pt x="28040" y="8798"/>
                        <a:pt x="28028" y="8799"/>
                      </a:cubicBezTo>
                      <a:cubicBezTo>
                        <a:pt x="26123" y="8962"/>
                        <a:pt x="24180" y="9069"/>
                        <a:pt x="22235" y="9069"/>
                      </a:cubicBezTo>
                      <a:cubicBezTo>
                        <a:pt x="16204" y="9069"/>
                        <a:pt x="10148" y="8043"/>
                        <a:pt x="5102" y="4481"/>
                      </a:cubicBezTo>
                      <a:cubicBezTo>
                        <a:pt x="3453" y="3303"/>
                        <a:pt x="2001" y="1851"/>
                        <a:pt x="823" y="163"/>
                      </a:cubicBezTo>
                      <a:cubicBezTo>
                        <a:pt x="743" y="48"/>
                        <a:pt x="632" y="0"/>
                        <a:pt x="5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111;p16"/>
                <p:cNvSpPr/>
                <p:nvPr/>
              </p:nvSpPr>
              <p:spPr>
                <a:xfrm>
                  <a:off x="6710042" y="1542517"/>
                  <a:ext cx="399734" cy="145969"/>
                </a:xfrm>
                <a:custGeom>
                  <a:avLst/>
                  <a:gdLst/>
                  <a:ahLst/>
                  <a:cxnLst/>
                  <a:rect l="l" t="t" r="r" b="b"/>
                  <a:pathLst>
                    <a:path w="21122" h="7713" extrusionOk="0">
                      <a:moveTo>
                        <a:pt x="514" y="0"/>
                      </a:moveTo>
                      <a:cubicBezTo>
                        <a:pt x="256" y="0"/>
                        <a:pt x="0" y="379"/>
                        <a:pt x="237" y="646"/>
                      </a:cubicBezTo>
                      <a:cubicBezTo>
                        <a:pt x="5185" y="6444"/>
                        <a:pt x="13102" y="7713"/>
                        <a:pt x="20315" y="7713"/>
                      </a:cubicBezTo>
                      <a:cubicBezTo>
                        <a:pt x="20427" y="7713"/>
                        <a:pt x="20539" y="7713"/>
                        <a:pt x="20651" y="7712"/>
                      </a:cubicBezTo>
                      <a:cubicBezTo>
                        <a:pt x="21122" y="7712"/>
                        <a:pt x="21122" y="7005"/>
                        <a:pt x="20651" y="7005"/>
                      </a:cubicBezTo>
                      <a:cubicBezTo>
                        <a:pt x="13506" y="7005"/>
                        <a:pt x="5655" y="5867"/>
                        <a:pt x="748" y="136"/>
                      </a:cubicBezTo>
                      <a:cubicBezTo>
                        <a:pt x="680" y="40"/>
                        <a:pt x="597" y="0"/>
                        <a:pt x="5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112;p16"/>
                <p:cNvSpPr/>
                <p:nvPr/>
              </p:nvSpPr>
              <p:spPr>
                <a:xfrm>
                  <a:off x="6927547" y="1558641"/>
                  <a:ext cx="203027" cy="72047"/>
                </a:xfrm>
                <a:custGeom>
                  <a:avLst/>
                  <a:gdLst/>
                  <a:ahLst/>
                  <a:cxnLst/>
                  <a:rect l="l" t="t" r="r" b="b"/>
                  <a:pathLst>
                    <a:path w="10728" h="3807" extrusionOk="0">
                      <a:moveTo>
                        <a:pt x="496" y="1"/>
                      </a:moveTo>
                      <a:cubicBezTo>
                        <a:pt x="213" y="1"/>
                        <a:pt x="0" y="470"/>
                        <a:pt x="325" y="697"/>
                      </a:cubicBezTo>
                      <a:cubicBezTo>
                        <a:pt x="3051" y="2714"/>
                        <a:pt x="6346" y="3807"/>
                        <a:pt x="9703" y="3807"/>
                      </a:cubicBezTo>
                      <a:cubicBezTo>
                        <a:pt x="9874" y="3807"/>
                        <a:pt x="10046" y="3804"/>
                        <a:pt x="10218" y="3798"/>
                      </a:cubicBezTo>
                      <a:cubicBezTo>
                        <a:pt x="10728" y="3798"/>
                        <a:pt x="10728" y="3052"/>
                        <a:pt x="10218" y="3052"/>
                      </a:cubicBezTo>
                      <a:cubicBezTo>
                        <a:pt x="10046" y="3058"/>
                        <a:pt x="9875" y="3061"/>
                        <a:pt x="9703" y="3061"/>
                      </a:cubicBezTo>
                      <a:cubicBezTo>
                        <a:pt x="6465" y="3061"/>
                        <a:pt x="3288" y="2008"/>
                        <a:pt x="678" y="69"/>
                      </a:cubicBezTo>
                      <a:cubicBezTo>
                        <a:pt x="617" y="21"/>
                        <a:pt x="555" y="1"/>
                        <a:pt x="4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113;p16"/>
                <p:cNvSpPr/>
                <p:nvPr/>
              </p:nvSpPr>
              <p:spPr>
                <a:xfrm>
                  <a:off x="6942782" y="1460383"/>
                  <a:ext cx="100586" cy="95855"/>
                </a:xfrm>
                <a:custGeom>
                  <a:avLst/>
                  <a:gdLst/>
                  <a:ahLst/>
                  <a:cxnLst/>
                  <a:rect l="l" t="t" r="r" b="b"/>
                  <a:pathLst>
                    <a:path w="5315" h="5065" extrusionOk="0">
                      <a:moveTo>
                        <a:pt x="500" y="0"/>
                      </a:moveTo>
                      <a:cubicBezTo>
                        <a:pt x="248" y="0"/>
                        <a:pt x="1" y="257"/>
                        <a:pt x="187" y="550"/>
                      </a:cubicBezTo>
                      <a:cubicBezTo>
                        <a:pt x="1247" y="2395"/>
                        <a:pt x="2778" y="3965"/>
                        <a:pt x="4623" y="5025"/>
                      </a:cubicBezTo>
                      <a:cubicBezTo>
                        <a:pt x="4678" y="5053"/>
                        <a:pt x="4732" y="5065"/>
                        <a:pt x="4783" y="5065"/>
                      </a:cubicBezTo>
                      <a:cubicBezTo>
                        <a:pt x="5100" y="5065"/>
                        <a:pt x="5315" y="4600"/>
                        <a:pt x="4977" y="4397"/>
                      </a:cubicBezTo>
                      <a:cubicBezTo>
                        <a:pt x="3249" y="3376"/>
                        <a:pt x="1797" y="1924"/>
                        <a:pt x="815" y="197"/>
                      </a:cubicBezTo>
                      <a:cubicBezTo>
                        <a:pt x="740" y="58"/>
                        <a:pt x="619"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114;p16"/>
                <p:cNvSpPr/>
                <p:nvPr/>
              </p:nvSpPr>
              <p:spPr>
                <a:xfrm>
                  <a:off x="7083754" y="1563656"/>
                  <a:ext cx="18603" cy="14118"/>
                </a:xfrm>
                <a:custGeom>
                  <a:avLst/>
                  <a:gdLst/>
                  <a:ahLst/>
                  <a:cxnLst/>
                  <a:rect l="l" t="t" r="r" b="b"/>
                  <a:pathLst>
                    <a:path w="983" h="746" extrusionOk="0">
                      <a:moveTo>
                        <a:pt x="511" y="0"/>
                      </a:moveTo>
                      <a:cubicBezTo>
                        <a:pt x="1" y="0"/>
                        <a:pt x="1"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115;p16"/>
                <p:cNvSpPr/>
                <p:nvPr/>
              </p:nvSpPr>
              <p:spPr>
                <a:xfrm>
                  <a:off x="6739035" y="1771434"/>
                  <a:ext cx="415555" cy="99053"/>
                </a:xfrm>
                <a:custGeom>
                  <a:avLst/>
                  <a:gdLst/>
                  <a:ahLst/>
                  <a:cxnLst/>
                  <a:rect l="l" t="t" r="r" b="b"/>
                  <a:pathLst>
                    <a:path w="21958" h="5234" extrusionOk="0">
                      <a:moveTo>
                        <a:pt x="21429" y="0"/>
                      </a:moveTo>
                      <a:cubicBezTo>
                        <a:pt x="21369" y="0"/>
                        <a:pt x="21305" y="16"/>
                        <a:pt x="21238" y="52"/>
                      </a:cubicBezTo>
                      <a:lnTo>
                        <a:pt x="21238" y="91"/>
                      </a:lnTo>
                      <a:cubicBezTo>
                        <a:pt x="14957" y="3703"/>
                        <a:pt x="7577" y="4370"/>
                        <a:pt x="511" y="4488"/>
                      </a:cubicBezTo>
                      <a:cubicBezTo>
                        <a:pt x="1" y="4488"/>
                        <a:pt x="1" y="5234"/>
                        <a:pt x="511" y="5234"/>
                      </a:cubicBezTo>
                      <a:cubicBezTo>
                        <a:pt x="7695" y="5077"/>
                        <a:pt x="15232" y="4370"/>
                        <a:pt x="21592" y="680"/>
                      </a:cubicBezTo>
                      <a:cubicBezTo>
                        <a:pt x="21957" y="481"/>
                        <a:pt x="21760" y="0"/>
                        <a:pt x="214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116;p16"/>
                <p:cNvSpPr/>
                <p:nvPr/>
              </p:nvSpPr>
              <p:spPr>
                <a:xfrm>
                  <a:off x="6380880" y="1655745"/>
                  <a:ext cx="286051" cy="202554"/>
                </a:xfrm>
                <a:custGeom>
                  <a:avLst/>
                  <a:gdLst/>
                  <a:ahLst/>
                  <a:cxnLst/>
                  <a:rect l="l" t="t" r="r" b="b"/>
                  <a:pathLst>
                    <a:path w="15115" h="10703" extrusionOk="0">
                      <a:moveTo>
                        <a:pt x="506" y="0"/>
                      </a:moveTo>
                      <a:cubicBezTo>
                        <a:pt x="240" y="0"/>
                        <a:pt x="0" y="361"/>
                        <a:pt x="240" y="630"/>
                      </a:cubicBezTo>
                      <a:cubicBezTo>
                        <a:pt x="4362" y="4752"/>
                        <a:pt x="8876" y="8795"/>
                        <a:pt x="14529" y="10680"/>
                      </a:cubicBezTo>
                      <a:cubicBezTo>
                        <a:pt x="14572" y="10695"/>
                        <a:pt x="14612" y="10702"/>
                        <a:pt x="14650" y="10702"/>
                      </a:cubicBezTo>
                      <a:cubicBezTo>
                        <a:pt x="14994" y="10702"/>
                        <a:pt x="15114" y="10114"/>
                        <a:pt x="14725" y="9973"/>
                      </a:cubicBezTo>
                      <a:cubicBezTo>
                        <a:pt x="9190" y="8128"/>
                        <a:pt x="4794" y="4124"/>
                        <a:pt x="750" y="120"/>
                      </a:cubicBezTo>
                      <a:cubicBezTo>
                        <a:pt x="675" y="35"/>
                        <a:pt x="589" y="0"/>
                        <a:pt x="5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117;p16"/>
                <p:cNvSpPr/>
                <p:nvPr/>
              </p:nvSpPr>
              <p:spPr>
                <a:xfrm>
                  <a:off x="6379858" y="1513940"/>
                  <a:ext cx="229636" cy="220609"/>
                </a:xfrm>
                <a:custGeom>
                  <a:avLst/>
                  <a:gdLst/>
                  <a:ahLst/>
                  <a:cxnLst/>
                  <a:rect l="l" t="t" r="r" b="b"/>
                  <a:pathLst>
                    <a:path w="12134" h="11657" extrusionOk="0">
                      <a:moveTo>
                        <a:pt x="465" y="0"/>
                      </a:moveTo>
                      <a:cubicBezTo>
                        <a:pt x="224" y="0"/>
                        <a:pt x="1" y="235"/>
                        <a:pt x="137" y="507"/>
                      </a:cubicBezTo>
                      <a:lnTo>
                        <a:pt x="98" y="507"/>
                      </a:lnTo>
                      <a:cubicBezTo>
                        <a:pt x="2885" y="5139"/>
                        <a:pt x="6771" y="8947"/>
                        <a:pt x="11443" y="11617"/>
                      </a:cubicBezTo>
                      <a:cubicBezTo>
                        <a:pt x="11497" y="11644"/>
                        <a:pt x="11551" y="11656"/>
                        <a:pt x="11602" y="11656"/>
                      </a:cubicBezTo>
                      <a:cubicBezTo>
                        <a:pt x="11919" y="11656"/>
                        <a:pt x="12134" y="11191"/>
                        <a:pt x="11796" y="10989"/>
                      </a:cubicBezTo>
                      <a:cubicBezTo>
                        <a:pt x="7281" y="8358"/>
                        <a:pt x="3474" y="4629"/>
                        <a:pt x="765" y="154"/>
                      </a:cubicBezTo>
                      <a:cubicBezTo>
                        <a:pt x="681" y="46"/>
                        <a:pt x="571" y="0"/>
                        <a:pt x="4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118;p16"/>
                <p:cNvSpPr/>
                <p:nvPr/>
              </p:nvSpPr>
              <p:spPr>
                <a:xfrm>
                  <a:off x="6635780" y="1736006"/>
                  <a:ext cx="18584" cy="14137"/>
                </a:xfrm>
                <a:custGeom>
                  <a:avLst/>
                  <a:gdLst/>
                  <a:ahLst/>
                  <a:cxnLst/>
                  <a:rect l="l" t="t" r="r" b="b"/>
                  <a:pathLst>
                    <a:path w="982" h="747" extrusionOk="0">
                      <a:moveTo>
                        <a:pt x="510" y="0"/>
                      </a:moveTo>
                      <a:cubicBezTo>
                        <a:pt x="0" y="0"/>
                        <a:pt x="0" y="746"/>
                        <a:pt x="510" y="746"/>
                      </a:cubicBezTo>
                      <a:cubicBezTo>
                        <a:pt x="982" y="746"/>
                        <a:pt x="982" y="0"/>
                        <a:pt x="51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119;p16"/>
                <p:cNvSpPr/>
                <p:nvPr/>
              </p:nvSpPr>
              <p:spPr>
                <a:xfrm>
                  <a:off x="6715738" y="1785647"/>
                  <a:ext cx="195666" cy="33289"/>
                </a:xfrm>
                <a:custGeom>
                  <a:avLst/>
                  <a:gdLst/>
                  <a:ahLst/>
                  <a:cxnLst/>
                  <a:rect l="l" t="t" r="r" b="b"/>
                  <a:pathLst>
                    <a:path w="10339" h="1759" extrusionOk="0">
                      <a:moveTo>
                        <a:pt x="524" y="1"/>
                      </a:moveTo>
                      <a:cubicBezTo>
                        <a:pt x="116" y="1"/>
                        <a:pt x="1" y="566"/>
                        <a:pt x="407" y="714"/>
                      </a:cubicBezTo>
                      <a:lnTo>
                        <a:pt x="407" y="754"/>
                      </a:lnTo>
                      <a:cubicBezTo>
                        <a:pt x="3054" y="1432"/>
                        <a:pt x="5789" y="1759"/>
                        <a:pt x="8536" y="1759"/>
                      </a:cubicBezTo>
                      <a:cubicBezTo>
                        <a:pt x="8967" y="1759"/>
                        <a:pt x="9398" y="1751"/>
                        <a:pt x="9829" y="1735"/>
                      </a:cubicBezTo>
                      <a:cubicBezTo>
                        <a:pt x="10327" y="1735"/>
                        <a:pt x="10339" y="988"/>
                        <a:pt x="9865" y="988"/>
                      </a:cubicBezTo>
                      <a:cubicBezTo>
                        <a:pt x="9853" y="988"/>
                        <a:pt x="9841" y="988"/>
                        <a:pt x="9829" y="989"/>
                      </a:cubicBezTo>
                      <a:cubicBezTo>
                        <a:pt x="9409" y="1005"/>
                        <a:pt x="8988" y="1013"/>
                        <a:pt x="8566" y="1013"/>
                      </a:cubicBezTo>
                      <a:cubicBezTo>
                        <a:pt x="5879" y="1013"/>
                        <a:pt x="3183" y="686"/>
                        <a:pt x="604" y="8"/>
                      </a:cubicBezTo>
                      <a:cubicBezTo>
                        <a:pt x="576" y="3"/>
                        <a:pt x="550" y="1"/>
                        <a:pt x="5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120;p16"/>
                <p:cNvSpPr/>
                <p:nvPr/>
              </p:nvSpPr>
              <p:spPr>
                <a:xfrm>
                  <a:off x="6554952" y="1463449"/>
                  <a:ext cx="182286" cy="201230"/>
                </a:xfrm>
                <a:custGeom>
                  <a:avLst/>
                  <a:gdLst/>
                  <a:ahLst/>
                  <a:cxnLst/>
                  <a:rect l="l" t="t" r="r" b="b"/>
                  <a:pathLst>
                    <a:path w="9632" h="10633" extrusionOk="0">
                      <a:moveTo>
                        <a:pt x="444" y="0"/>
                      </a:moveTo>
                      <a:cubicBezTo>
                        <a:pt x="226" y="0"/>
                        <a:pt x="0" y="184"/>
                        <a:pt x="71" y="467"/>
                      </a:cubicBezTo>
                      <a:cubicBezTo>
                        <a:pt x="1562" y="4863"/>
                        <a:pt x="4742" y="8514"/>
                        <a:pt x="8903" y="10595"/>
                      </a:cubicBezTo>
                      <a:cubicBezTo>
                        <a:pt x="8955" y="10621"/>
                        <a:pt x="9007" y="10632"/>
                        <a:pt x="9057" y="10632"/>
                      </a:cubicBezTo>
                      <a:cubicBezTo>
                        <a:pt x="9385" y="10632"/>
                        <a:pt x="9631" y="10137"/>
                        <a:pt x="9257" y="9967"/>
                      </a:cubicBezTo>
                      <a:cubicBezTo>
                        <a:pt x="5292" y="7964"/>
                        <a:pt x="2230" y="4471"/>
                        <a:pt x="777" y="270"/>
                      </a:cubicBezTo>
                      <a:cubicBezTo>
                        <a:pt x="730" y="82"/>
                        <a:pt x="589" y="0"/>
                        <a:pt x="4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121;p16"/>
                <p:cNvSpPr/>
                <p:nvPr/>
              </p:nvSpPr>
              <p:spPr>
                <a:xfrm>
                  <a:off x="6770242" y="1673592"/>
                  <a:ext cx="17846" cy="13399"/>
                </a:xfrm>
                <a:custGeom>
                  <a:avLst/>
                  <a:gdLst/>
                  <a:ahLst/>
                  <a:cxnLst/>
                  <a:rect l="l" t="t" r="r" b="b"/>
                  <a:pathLst>
                    <a:path w="943" h="708" extrusionOk="0">
                      <a:moveTo>
                        <a:pt x="472" y="1"/>
                      </a:moveTo>
                      <a:cubicBezTo>
                        <a:pt x="1" y="1"/>
                        <a:pt x="1" y="708"/>
                        <a:pt x="472" y="708"/>
                      </a:cubicBezTo>
                      <a:cubicBezTo>
                        <a:pt x="943" y="708"/>
                        <a:pt x="943" y="1"/>
                        <a:pt x="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122;p16"/>
                <p:cNvSpPr/>
                <p:nvPr/>
              </p:nvSpPr>
              <p:spPr>
                <a:xfrm>
                  <a:off x="6728267" y="1414508"/>
                  <a:ext cx="114193" cy="169890"/>
                </a:xfrm>
                <a:custGeom>
                  <a:avLst/>
                  <a:gdLst/>
                  <a:ahLst/>
                  <a:cxnLst/>
                  <a:rect l="l" t="t" r="r" b="b"/>
                  <a:pathLst>
                    <a:path w="6034" h="8977" extrusionOk="0">
                      <a:moveTo>
                        <a:pt x="364" y="0"/>
                      </a:moveTo>
                      <a:cubicBezTo>
                        <a:pt x="177" y="0"/>
                        <a:pt x="1" y="128"/>
                        <a:pt x="20" y="383"/>
                      </a:cubicBezTo>
                      <a:cubicBezTo>
                        <a:pt x="99" y="2032"/>
                        <a:pt x="1198" y="3524"/>
                        <a:pt x="2101" y="4858"/>
                      </a:cubicBezTo>
                      <a:cubicBezTo>
                        <a:pt x="3043" y="6232"/>
                        <a:pt x="4103" y="7606"/>
                        <a:pt x="5281" y="8862"/>
                      </a:cubicBezTo>
                      <a:cubicBezTo>
                        <a:pt x="5352" y="8943"/>
                        <a:pt x="5433" y="8976"/>
                        <a:pt x="5513" y="8976"/>
                      </a:cubicBezTo>
                      <a:cubicBezTo>
                        <a:pt x="5784" y="8976"/>
                        <a:pt x="6034" y="8586"/>
                        <a:pt x="5791" y="8313"/>
                      </a:cubicBezTo>
                      <a:cubicBezTo>
                        <a:pt x="4692" y="7135"/>
                        <a:pt x="3710" y="5918"/>
                        <a:pt x="2807" y="4584"/>
                      </a:cubicBezTo>
                      <a:cubicBezTo>
                        <a:pt x="2376" y="3955"/>
                        <a:pt x="1944" y="3288"/>
                        <a:pt x="1551" y="2621"/>
                      </a:cubicBezTo>
                      <a:cubicBezTo>
                        <a:pt x="1119" y="1953"/>
                        <a:pt x="845" y="1168"/>
                        <a:pt x="766" y="383"/>
                      </a:cubicBezTo>
                      <a:cubicBezTo>
                        <a:pt x="746" y="128"/>
                        <a:pt x="550" y="0"/>
                        <a:pt x="3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123;p16"/>
                <p:cNvSpPr/>
                <p:nvPr/>
              </p:nvSpPr>
              <p:spPr>
                <a:xfrm>
                  <a:off x="6817782" y="1487729"/>
                  <a:ext cx="40140" cy="57551"/>
                </a:xfrm>
                <a:custGeom>
                  <a:avLst/>
                  <a:gdLst/>
                  <a:ahLst/>
                  <a:cxnLst/>
                  <a:rect l="l" t="t" r="r" b="b"/>
                  <a:pathLst>
                    <a:path w="2121" h="3041" extrusionOk="0">
                      <a:moveTo>
                        <a:pt x="393" y="0"/>
                      </a:moveTo>
                      <a:cubicBezTo>
                        <a:pt x="366" y="0"/>
                        <a:pt x="340" y="3"/>
                        <a:pt x="315" y="8"/>
                      </a:cubicBezTo>
                      <a:cubicBezTo>
                        <a:pt x="119" y="47"/>
                        <a:pt x="1" y="283"/>
                        <a:pt x="79" y="479"/>
                      </a:cubicBezTo>
                      <a:cubicBezTo>
                        <a:pt x="394" y="1343"/>
                        <a:pt x="865" y="2206"/>
                        <a:pt x="1493" y="2952"/>
                      </a:cubicBezTo>
                      <a:cubicBezTo>
                        <a:pt x="1552" y="3011"/>
                        <a:pt x="1640" y="3040"/>
                        <a:pt x="1733" y="3040"/>
                      </a:cubicBezTo>
                      <a:cubicBezTo>
                        <a:pt x="1826" y="3040"/>
                        <a:pt x="1924" y="3011"/>
                        <a:pt x="2003" y="2952"/>
                      </a:cubicBezTo>
                      <a:cubicBezTo>
                        <a:pt x="2121" y="2795"/>
                        <a:pt x="2121" y="2560"/>
                        <a:pt x="2003" y="2442"/>
                      </a:cubicBezTo>
                      <a:cubicBezTo>
                        <a:pt x="1493" y="1774"/>
                        <a:pt x="1061" y="1029"/>
                        <a:pt x="786" y="283"/>
                      </a:cubicBezTo>
                      <a:cubicBezTo>
                        <a:pt x="752" y="112"/>
                        <a:pt x="569" y="0"/>
                        <a:pt x="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124;p16"/>
                <p:cNvSpPr/>
                <p:nvPr/>
              </p:nvSpPr>
              <p:spPr>
                <a:xfrm>
                  <a:off x="6947797" y="1619372"/>
                  <a:ext cx="18603" cy="14137"/>
                </a:xfrm>
                <a:custGeom>
                  <a:avLst/>
                  <a:gdLst/>
                  <a:ahLst/>
                  <a:cxnLst/>
                  <a:rect l="l" t="t" r="r" b="b"/>
                  <a:pathLst>
                    <a:path w="983" h="747" extrusionOk="0">
                      <a:moveTo>
                        <a:pt x="511" y="0"/>
                      </a:moveTo>
                      <a:cubicBezTo>
                        <a:pt x="1" y="0"/>
                        <a:pt x="1" y="746"/>
                        <a:pt x="511" y="746"/>
                      </a:cubicBezTo>
                      <a:cubicBezTo>
                        <a:pt x="982" y="746"/>
                        <a:pt x="982" y="0"/>
                        <a:pt x="5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125;p16"/>
                <p:cNvSpPr/>
                <p:nvPr/>
              </p:nvSpPr>
              <p:spPr>
                <a:xfrm>
                  <a:off x="7135116" y="1657259"/>
                  <a:ext cx="60901" cy="75075"/>
                </a:xfrm>
                <a:custGeom>
                  <a:avLst/>
                  <a:gdLst/>
                  <a:ahLst/>
                  <a:cxnLst/>
                  <a:rect l="l" t="t" r="r" b="b"/>
                  <a:pathLst>
                    <a:path w="3218" h="3967" extrusionOk="0">
                      <a:moveTo>
                        <a:pt x="2736" y="0"/>
                      </a:moveTo>
                      <a:cubicBezTo>
                        <a:pt x="2621" y="0"/>
                        <a:pt x="2505" y="58"/>
                        <a:pt x="2429" y="197"/>
                      </a:cubicBezTo>
                      <a:cubicBezTo>
                        <a:pt x="1801" y="1296"/>
                        <a:pt x="1095" y="2356"/>
                        <a:pt x="270" y="3337"/>
                      </a:cubicBezTo>
                      <a:cubicBezTo>
                        <a:pt x="1" y="3606"/>
                        <a:pt x="256" y="3967"/>
                        <a:pt x="549" y="3967"/>
                      </a:cubicBezTo>
                      <a:cubicBezTo>
                        <a:pt x="640" y="3967"/>
                        <a:pt x="736" y="3932"/>
                        <a:pt x="820" y="3847"/>
                      </a:cubicBezTo>
                      <a:cubicBezTo>
                        <a:pt x="1644" y="2827"/>
                        <a:pt x="2429" y="1728"/>
                        <a:pt x="3057" y="550"/>
                      </a:cubicBezTo>
                      <a:cubicBezTo>
                        <a:pt x="3217" y="257"/>
                        <a:pt x="2979" y="0"/>
                        <a:pt x="27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126;p16"/>
                <p:cNvSpPr/>
                <p:nvPr/>
              </p:nvSpPr>
              <p:spPr>
                <a:xfrm>
                  <a:off x="7140851" y="1686234"/>
                  <a:ext cx="95231" cy="242808"/>
                </a:xfrm>
                <a:custGeom>
                  <a:avLst/>
                  <a:gdLst/>
                  <a:ahLst/>
                  <a:cxnLst/>
                  <a:rect l="l" t="t" r="r" b="b"/>
                  <a:pathLst>
                    <a:path w="5032" h="12830" extrusionOk="0">
                      <a:moveTo>
                        <a:pt x="4393" y="0"/>
                      </a:moveTo>
                      <a:cubicBezTo>
                        <a:pt x="4207" y="0"/>
                        <a:pt x="4030" y="118"/>
                        <a:pt x="4050" y="354"/>
                      </a:cubicBezTo>
                      <a:cubicBezTo>
                        <a:pt x="4285" y="4711"/>
                        <a:pt x="2205" y="8597"/>
                        <a:pt x="163" y="12288"/>
                      </a:cubicBezTo>
                      <a:cubicBezTo>
                        <a:pt x="1" y="12558"/>
                        <a:pt x="268" y="12829"/>
                        <a:pt x="514" y="12829"/>
                      </a:cubicBezTo>
                      <a:cubicBezTo>
                        <a:pt x="625" y="12829"/>
                        <a:pt x="731" y="12775"/>
                        <a:pt x="792" y="12641"/>
                      </a:cubicBezTo>
                      <a:cubicBezTo>
                        <a:pt x="2872" y="8833"/>
                        <a:pt x="5031" y="4829"/>
                        <a:pt x="4796" y="354"/>
                      </a:cubicBezTo>
                      <a:cubicBezTo>
                        <a:pt x="4776" y="118"/>
                        <a:pt x="4580" y="0"/>
                        <a:pt x="4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127;p16"/>
                <p:cNvSpPr/>
                <p:nvPr/>
              </p:nvSpPr>
              <p:spPr>
                <a:xfrm>
                  <a:off x="7181047" y="1781407"/>
                  <a:ext cx="75984" cy="211790"/>
                </a:xfrm>
                <a:custGeom>
                  <a:avLst/>
                  <a:gdLst/>
                  <a:ahLst/>
                  <a:cxnLst/>
                  <a:rect l="l" t="t" r="r" b="b"/>
                  <a:pathLst>
                    <a:path w="4015" h="11191" extrusionOk="0">
                      <a:moveTo>
                        <a:pt x="3566" y="1"/>
                      </a:moveTo>
                      <a:cubicBezTo>
                        <a:pt x="3424" y="1"/>
                        <a:pt x="3292" y="82"/>
                        <a:pt x="3261" y="271"/>
                      </a:cubicBezTo>
                      <a:cubicBezTo>
                        <a:pt x="2750" y="3883"/>
                        <a:pt x="1415" y="7337"/>
                        <a:pt x="120" y="10752"/>
                      </a:cubicBezTo>
                      <a:cubicBezTo>
                        <a:pt x="1" y="11015"/>
                        <a:pt x="230" y="11191"/>
                        <a:pt x="463" y="11191"/>
                      </a:cubicBezTo>
                      <a:cubicBezTo>
                        <a:pt x="613" y="11191"/>
                        <a:pt x="765" y="11118"/>
                        <a:pt x="827" y="10949"/>
                      </a:cubicBezTo>
                      <a:cubicBezTo>
                        <a:pt x="2161" y="7533"/>
                        <a:pt x="3457" y="4079"/>
                        <a:pt x="3967" y="467"/>
                      </a:cubicBezTo>
                      <a:cubicBezTo>
                        <a:pt x="4014" y="185"/>
                        <a:pt x="3779" y="1"/>
                        <a:pt x="35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128;p16"/>
                <p:cNvSpPr/>
                <p:nvPr/>
              </p:nvSpPr>
              <p:spPr>
                <a:xfrm>
                  <a:off x="7204969" y="1960987"/>
                  <a:ext cx="49073" cy="193376"/>
                </a:xfrm>
                <a:custGeom>
                  <a:avLst/>
                  <a:gdLst/>
                  <a:ahLst/>
                  <a:cxnLst/>
                  <a:rect l="l" t="t" r="r" b="b"/>
                  <a:pathLst>
                    <a:path w="2593" h="10218" extrusionOk="0">
                      <a:moveTo>
                        <a:pt x="2158" y="0"/>
                      </a:moveTo>
                      <a:cubicBezTo>
                        <a:pt x="2011" y="0"/>
                        <a:pt x="1872" y="88"/>
                        <a:pt x="1840" y="282"/>
                      </a:cubicBezTo>
                      <a:cubicBezTo>
                        <a:pt x="1251" y="3422"/>
                        <a:pt x="662" y="6602"/>
                        <a:pt x="73" y="9743"/>
                      </a:cubicBezTo>
                      <a:cubicBezTo>
                        <a:pt x="1" y="10032"/>
                        <a:pt x="254" y="10218"/>
                        <a:pt x="479" y="10218"/>
                      </a:cubicBezTo>
                      <a:cubicBezTo>
                        <a:pt x="620" y="10218"/>
                        <a:pt x="749" y="10145"/>
                        <a:pt x="780" y="9978"/>
                      </a:cubicBezTo>
                      <a:cubicBezTo>
                        <a:pt x="1368" y="6798"/>
                        <a:pt x="1957" y="3619"/>
                        <a:pt x="2546" y="478"/>
                      </a:cubicBezTo>
                      <a:cubicBezTo>
                        <a:pt x="2592" y="178"/>
                        <a:pt x="2367" y="0"/>
                        <a:pt x="2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129;p16"/>
                <p:cNvSpPr/>
                <p:nvPr/>
              </p:nvSpPr>
              <p:spPr>
                <a:xfrm>
                  <a:off x="7250180" y="1911328"/>
                  <a:ext cx="18584" cy="14137"/>
                </a:xfrm>
                <a:custGeom>
                  <a:avLst/>
                  <a:gdLst/>
                  <a:ahLst/>
                  <a:cxnLst/>
                  <a:rect l="l" t="t" r="r" b="b"/>
                  <a:pathLst>
                    <a:path w="982" h="747" extrusionOk="0">
                      <a:moveTo>
                        <a:pt x="510" y="1"/>
                      </a:moveTo>
                      <a:cubicBezTo>
                        <a:pt x="0" y="1"/>
                        <a:pt x="0" y="747"/>
                        <a:pt x="510" y="747"/>
                      </a:cubicBezTo>
                      <a:cubicBezTo>
                        <a:pt x="982" y="747"/>
                        <a:pt x="982" y="1"/>
                        <a:pt x="5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130;p16"/>
                <p:cNvSpPr/>
                <p:nvPr/>
              </p:nvSpPr>
              <p:spPr>
                <a:xfrm>
                  <a:off x="7187766" y="1584455"/>
                  <a:ext cx="18584" cy="13380"/>
                </a:xfrm>
                <a:custGeom>
                  <a:avLst/>
                  <a:gdLst/>
                  <a:ahLst/>
                  <a:cxnLst/>
                  <a:rect l="l" t="t" r="r" b="b"/>
                  <a:pathLst>
                    <a:path w="982" h="707" extrusionOk="0">
                      <a:moveTo>
                        <a:pt x="472" y="0"/>
                      </a:moveTo>
                      <a:cubicBezTo>
                        <a:pt x="1" y="0"/>
                        <a:pt x="1" y="707"/>
                        <a:pt x="472" y="707"/>
                      </a:cubicBezTo>
                      <a:cubicBezTo>
                        <a:pt x="982" y="707"/>
                        <a:pt x="982" y="0"/>
                        <a:pt x="4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131;p16"/>
                <p:cNvSpPr/>
                <p:nvPr/>
              </p:nvSpPr>
              <p:spPr>
                <a:xfrm>
                  <a:off x="6285952" y="1641400"/>
                  <a:ext cx="124318" cy="126381"/>
                </a:xfrm>
                <a:custGeom>
                  <a:avLst/>
                  <a:gdLst/>
                  <a:ahLst/>
                  <a:cxnLst/>
                  <a:rect l="l" t="t" r="r" b="b"/>
                  <a:pathLst>
                    <a:path w="6569" h="6678" extrusionOk="0">
                      <a:moveTo>
                        <a:pt x="523" y="1"/>
                      </a:moveTo>
                      <a:cubicBezTo>
                        <a:pt x="265" y="1"/>
                        <a:pt x="1" y="263"/>
                        <a:pt x="192" y="564"/>
                      </a:cubicBezTo>
                      <a:cubicBezTo>
                        <a:pt x="1683" y="2919"/>
                        <a:pt x="3607" y="4960"/>
                        <a:pt x="5884" y="6609"/>
                      </a:cubicBezTo>
                      <a:cubicBezTo>
                        <a:pt x="5952" y="6657"/>
                        <a:pt x="6019" y="6677"/>
                        <a:pt x="6081" y="6677"/>
                      </a:cubicBezTo>
                      <a:cubicBezTo>
                        <a:pt x="6378" y="6677"/>
                        <a:pt x="6569" y="6208"/>
                        <a:pt x="6276" y="5981"/>
                      </a:cubicBezTo>
                      <a:cubicBezTo>
                        <a:pt x="4078" y="4411"/>
                        <a:pt x="2233" y="2448"/>
                        <a:pt x="820" y="171"/>
                      </a:cubicBezTo>
                      <a:cubicBezTo>
                        <a:pt x="748" y="51"/>
                        <a:pt x="636" y="1"/>
                        <a:pt x="5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132;p16"/>
                <p:cNvSpPr/>
                <p:nvPr/>
              </p:nvSpPr>
              <p:spPr>
                <a:xfrm>
                  <a:off x="6438147" y="1782808"/>
                  <a:ext cx="18603" cy="14137"/>
                </a:xfrm>
                <a:custGeom>
                  <a:avLst/>
                  <a:gdLst/>
                  <a:ahLst/>
                  <a:cxnLst/>
                  <a:rect l="l" t="t" r="r" b="b"/>
                  <a:pathLst>
                    <a:path w="983" h="747" extrusionOk="0">
                      <a:moveTo>
                        <a:pt x="511" y="1"/>
                      </a:moveTo>
                      <a:cubicBezTo>
                        <a:pt x="1" y="1"/>
                        <a:pt x="1" y="747"/>
                        <a:pt x="511" y="747"/>
                      </a:cubicBezTo>
                      <a:cubicBezTo>
                        <a:pt x="982" y="747"/>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133;p16"/>
                <p:cNvSpPr/>
                <p:nvPr/>
              </p:nvSpPr>
              <p:spPr>
                <a:xfrm>
                  <a:off x="6288847" y="1732505"/>
                  <a:ext cx="190461" cy="132172"/>
                </a:xfrm>
                <a:custGeom>
                  <a:avLst/>
                  <a:gdLst/>
                  <a:ahLst/>
                  <a:cxnLst/>
                  <a:rect l="l" t="t" r="r" b="b"/>
                  <a:pathLst>
                    <a:path w="10064" h="6984" extrusionOk="0">
                      <a:moveTo>
                        <a:pt x="527" y="1"/>
                      </a:moveTo>
                      <a:cubicBezTo>
                        <a:pt x="261" y="1"/>
                        <a:pt x="1" y="260"/>
                        <a:pt x="196" y="539"/>
                      </a:cubicBezTo>
                      <a:cubicBezTo>
                        <a:pt x="2394" y="3719"/>
                        <a:pt x="5692" y="5995"/>
                        <a:pt x="9460" y="6977"/>
                      </a:cubicBezTo>
                      <a:cubicBezTo>
                        <a:pt x="9485" y="6981"/>
                        <a:pt x="9510" y="6984"/>
                        <a:pt x="9533" y="6984"/>
                      </a:cubicBezTo>
                      <a:cubicBezTo>
                        <a:pt x="9913" y="6984"/>
                        <a:pt x="10063" y="6418"/>
                        <a:pt x="9657" y="6270"/>
                      </a:cubicBezTo>
                      <a:cubicBezTo>
                        <a:pt x="6084" y="5328"/>
                        <a:pt x="2944" y="3169"/>
                        <a:pt x="824" y="146"/>
                      </a:cubicBezTo>
                      <a:cubicBezTo>
                        <a:pt x="744" y="44"/>
                        <a:pt x="635" y="1"/>
                        <a:pt x="52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134;p16"/>
                <p:cNvSpPr/>
                <p:nvPr/>
              </p:nvSpPr>
              <p:spPr>
                <a:xfrm>
                  <a:off x="6448290" y="1908981"/>
                  <a:ext cx="234291" cy="33346"/>
                </a:xfrm>
                <a:custGeom>
                  <a:avLst/>
                  <a:gdLst/>
                  <a:ahLst/>
                  <a:cxnLst/>
                  <a:rect l="l" t="t" r="r" b="b"/>
                  <a:pathLst>
                    <a:path w="12380" h="1762" extrusionOk="0">
                      <a:moveTo>
                        <a:pt x="524" y="0"/>
                      </a:moveTo>
                      <a:cubicBezTo>
                        <a:pt x="116" y="0"/>
                        <a:pt x="1" y="566"/>
                        <a:pt x="407" y="714"/>
                      </a:cubicBezTo>
                      <a:cubicBezTo>
                        <a:pt x="2959" y="1412"/>
                        <a:pt x="5602" y="1761"/>
                        <a:pt x="8250" y="1761"/>
                      </a:cubicBezTo>
                      <a:cubicBezTo>
                        <a:pt x="9472" y="1761"/>
                        <a:pt x="10694" y="1687"/>
                        <a:pt x="11909" y="1538"/>
                      </a:cubicBezTo>
                      <a:cubicBezTo>
                        <a:pt x="12368" y="1500"/>
                        <a:pt x="12380" y="791"/>
                        <a:pt x="11945" y="791"/>
                      </a:cubicBezTo>
                      <a:cubicBezTo>
                        <a:pt x="11933" y="791"/>
                        <a:pt x="11921" y="791"/>
                        <a:pt x="11909" y="792"/>
                      </a:cubicBezTo>
                      <a:cubicBezTo>
                        <a:pt x="10674" y="960"/>
                        <a:pt x="9431" y="1042"/>
                        <a:pt x="8187" y="1042"/>
                      </a:cubicBezTo>
                      <a:cubicBezTo>
                        <a:pt x="5636" y="1042"/>
                        <a:pt x="3084" y="693"/>
                        <a:pt x="603" y="7"/>
                      </a:cubicBezTo>
                      <a:cubicBezTo>
                        <a:pt x="576" y="3"/>
                        <a:pt x="549" y="0"/>
                        <a:pt x="52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135;p16"/>
                <p:cNvSpPr/>
                <p:nvPr/>
              </p:nvSpPr>
              <p:spPr>
                <a:xfrm>
                  <a:off x="6572628" y="1877755"/>
                  <a:ext cx="57967" cy="16786"/>
                </a:xfrm>
                <a:custGeom>
                  <a:avLst/>
                  <a:gdLst/>
                  <a:ahLst/>
                  <a:cxnLst/>
                  <a:rect l="l" t="t" r="r" b="b"/>
                  <a:pathLst>
                    <a:path w="3063" h="887" extrusionOk="0">
                      <a:moveTo>
                        <a:pt x="435" y="1"/>
                      </a:moveTo>
                      <a:cubicBezTo>
                        <a:pt x="266" y="1"/>
                        <a:pt x="113" y="112"/>
                        <a:pt x="79" y="283"/>
                      </a:cubicBezTo>
                      <a:cubicBezTo>
                        <a:pt x="0" y="480"/>
                        <a:pt x="118" y="676"/>
                        <a:pt x="314" y="715"/>
                      </a:cubicBezTo>
                      <a:cubicBezTo>
                        <a:pt x="884" y="835"/>
                        <a:pt x="1454" y="886"/>
                        <a:pt x="2041" y="886"/>
                      </a:cubicBezTo>
                      <a:cubicBezTo>
                        <a:pt x="2223" y="886"/>
                        <a:pt x="2406" y="881"/>
                        <a:pt x="2591" y="872"/>
                      </a:cubicBezTo>
                      <a:cubicBezTo>
                        <a:pt x="3062" y="872"/>
                        <a:pt x="3062" y="165"/>
                        <a:pt x="2591" y="165"/>
                      </a:cubicBezTo>
                      <a:cubicBezTo>
                        <a:pt x="2424" y="175"/>
                        <a:pt x="2258" y="180"/>
                        <a:pt x="2091" y="180"/>
                      </a:cubicBezTo>
                      <a:cubicBezTo>
                        <a:pt x="1553" y="180"/>
                        <a:pt x="1021" y="128"/>
                        <a:pt x="511" y="8"/>
                      </a:cubicBezTo>
                      <a:cubicBezTo>
                        <a:pt x="485" y="3"/>
                        <a:pt x="460" y="1"/>
                        <a:pt x="4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136;p16"/>
                <p:cNvSpPr/>
                <p:nvPr/>
              </p:nvSpPr>
              <p:spPr>
                <a:xfrm>
                  <a:off x="6744978" y="1918765"/>
                  <a:ext cx="18603" cy="14137"/>
                </a:xfrm>
                <a:custGeom>
                  <a:avLst/>
                  <a:gdLst/>
                  <a:ahLst/>
                  <a:cxnLst/>
                  <a:rect l="l" t="t" r="r" b="b"/>
                  <a:pathLst>
                    <a:path w="983" h="747" extrusionOk="0">
                      <a:moveTo>
                        <a:pt x="511" y="1"/>
                      </a:moveTo>
                      <a:cubicBezTo>
                        <a:pt x="1" y="1"/>
                        <a:pt x="1" y="746"/>
                        <a:pt x="511" y="746"/>
                      </a:cubicBezTo>
                      <a:cubicBezTo>
                        <a:pt x="982" y="746"/>
                        <a:pt x="982" y="1"/>
                        <a:pt x="5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137;p16"/>
                <p:cNvSpPr/>
                <p:nvPr/>
              </p:nvSpPr>
              <p:spPr>
                <a:xfrm>
                  <a:off x="6844542" y="1829098"/>
                  <a:ext cx="278444" cy="91938"/>
                </a:xfrm>
                <a:custGeom>
                  <a:avLst/>
                  <a:gdLst/>
                  <a:ahLst/>
                  <a:cxnLst/>
                  <a:rect l="l" t="t" r="r" b="b"/>
                  <a:pathLst>
                    <a:path w="14713" h="4858" extrusionOk="0">
                      <a:moveTo>
                        <a:pt x="14155" y="0"/>
                      </a:moveTo>
                      <a:cubicBezTo>
                        <a:pt x="14110" y="0"/>
                        <a:pt x="14062" y="9"/>
                        <a:pt x="14015" y="28"/>
                      </a:cubicBezTo>
                      <a:cubicBezTo>
                        <a:pt x="9853" y="2383"/>
                        <a:pt x="5221" y="3757"/>
                        <a:pt x="471" y="4150"/>
                      </a:cubicBezTo>
                      <a:cubicBezTo>
                        <a:pt x="13" y="4188"/>
                        <a:pt x="1" y="4858"/>
                        <a:pt x="434" y="4858"/>
                      </a:cubicBezTo>
                      <a:cubicBezTo>
                        <a:pt x="446" y="4858"/>
                        <a:pt x="459" y="4857"/>
                        <a:pt x="471" y="4856"/>
                      </a:cubicBezTo>
                      <a:cubicBezTo>
                        <a:pt x="5378" y="4503"/>
                        <a:pt x="10128" y="3051"/>
                        <a:pt x="14368" y="656"/>
                      </a:cubicBezTo>
                      <a:cubicBezTo>
                        <a:pt x="14713" y="449"/>
                        <a:pt x="14482" y="0"/>
                        <a:pt x="14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138;p16"/>
                <p:cNvSpPr/>
                <p:nvPr/>
              </p:nvSpPr>
              <p:spPr>
                <a:xfrm>
                  <a:off x="6839811" y="1940415"/>
                  <a:ext cx="128576" cy="49073"/>
                </a:xfrm>
                <a:custGeom>
                  <a:avLst/>
                  <a:gdLst/>
                  <a:ahLst/>
                  <a:cxnLst/>
                  <a:rect l="l" t="t" r="r" b="b"/>
                  <a:pathLst>
                    <a:path w="6794" h="2593" extrusionOk="0">
                      <a:moveTo>
                        <a:pt x="6362" y="0"/>
                      </a:moveTo>
                      <a:cubicBezTo>
                        <a:pt x="6317" y="0"/>
                        <a:pt x="6269" y="11"/>
                        <a:pt x="6217" y="34"/>
                      </a:cubicBezTo>
                      <a:cubicBezTo>
                        <a:pt x="4294" y="780"/>
                        <a:pt x="2370" y="1369"/>
                        <a:pt x="407" y="1879"/>
                      </a:cubicBezTo>
                      <a:cubicBezTo>
                        <a:pt x="1" y="2027"/>
                        <a:pt x="151" y="2593"/>
                        <a:pt x="530" y="2593"/>
                      </a:cubicBezTo>
                      <a:cubicBezTo>
                        <a:pt x="554" y="2593"/>
                        <a:pt x="578" y="2590"/>
                        <a:pt x="603" y="2586"/>
                      </a:cubicBezTo>
                      <a:cubicBezTo>
                        <a:pt x="2566" y="2115"/>
                        <a:pt x="4490" y="1487"/>
                        <a:pt x="6413" y="741"/>
                      </a:cubicBezTo>
                      <a:cubicBezTo>
                        <a:pt x="6793" y="568"/>
                        <a:pt x="6687" y="0"/>
                        <a:pt x="63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139;p16"/>
                <p:cNvSpPr/>
                <p:nvPr/>
              </p:nvSpPr>
              <p:spPr>
                <a:xfrm>
                  <a:off x="4985729" y="2206725"/>
                  <a:ext cx="275662" cy="218148"/>
                </a:xfrm>
                <a:custGeom>
                  <a:avLst/>
                  <a:gdLst/>
                  <a:ahLst/>
                  <a:cxnLst/>
                  <a:rect l="l" t="t" r="r" b="b"/>
                  <a:pathLst>
                    <a:path w="14566" h="11527" extrusionOk="0">
                      <a:moveTo>
                        <a:pt x="6836" y="1"/>
                      </a:moveTo>
                      <a:cubicBezTo>
                        <a:pt x="4150" y="1"/>
                        <a:pt x="1429" y="1499"/>
                        <a:pt x="276" y="3950"/>
                      </a:cubicBezTo>
                      <a:cubicBezTo>
                        <a:pt x="158" y="4146"/>
                        <a:pt x="79" y="4342"/>
                        <a:pt x="1" y="4578"/>
                      </a:cubicBezTo>
                      <a:cubicBezTo>
                        <a:pt x="786" y="6148"/>
                        <a:pt x="2474" y="8386"/>
                        <a:pt x="6007" y="9995"/>
                      </a:cubicBezTo>
                      <a:cubicBezTo>
                        <a:pt x="7891" y="10780"/>
                        <a:pt x="9894" y="11291"/>
                        <a:pt x="11935" y="11526"/>
                      </a:cubicBezTo>
                      <a:cubicBezTo>
                        <a:pt x="12327" y="11055"/>
                        <a:pt x="12681" y="10545"/>
                        <a:pt x="12956" y="9956"/>
                      </a:cubicBezTo>
                      <a:cubicBezTo>
                        <a:pt x="14565" y="6619"/>
                        <a:pt x="12995" y="2183"/>
                        <a:pt x="9658" y="613"/>
                      </a:cubicBezTo>
                      <a:cubicBezTo>
                        <a:pt x="8772" y="196"/>
                        <a:pt x="7807" y="1"/>
                        <a:pt x="6836" y="1"/>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140;p16"/>
                <p:cNvSpPr/>
                <p:nvPr/>
              </p:nvSpPr>
              <p:spPr>
                <a:xfrm>
                  <a:off x="5484243" y="2218154"/>
                  <a:ext cx="238512" cy="207172"/>
                </a:xfrm>
                <a:custGeom>
                  <a:avLst/>
                  <a:gdLst/>
                  <a:ahLst/>
                  <a:cxnLst/>
                  <a:rect l="l" t="t" r="r" b="b"/>
                  <a:pathLst>
                    <a:path w="12603" h="10947" extrusionOk="0">
                      <a:moveTo>
                        <a:pt x="7557" y="1"/>
                      </a:moveTo>
                      <a:cubicBezTo>
                        <a:pt x="4951" y="1"/>
                        <a:pt x="2293" y="1426"/>
                        <a:pt x="1139" y="3762"/>
                      </a:cubicBezTo>
                      <a:cubicBezTo>
                        <a:pt x="1" y="6078"/>
                        <a:pt x="511" y="8944"/>
                        <a:pt x="2121" y="10946"/>
                      </a:cubicBezTo>
                      <a:cubicBezTo>
                        <a:pt x="2631" y="10868"/>
                        <a:pt x="3102" y="10789"/>
                        <a:pt x="3612" y="10671"/>
                      </a:cubicBezTo>
                      <a:cubicBezTo>
                        <a:pt x="6792" y="10122"/>
                        <a:pt x="10011" y="8905"/>
                        <a:pt x="11542" y="5921"/>
                      </a:cubicBezTo>
                      <a:cubicBezTo>
                        <a:pt x="12092" y="4822"/>
                        <a:pt x="12445" y="3644"/>
                        <a:pt x="12602" y="2427"/>
                      </a:cubicBezTo>
                      <a:cubicBezTo>
                        <a:pt x="11974" y="1642"/>
                        <a:pt x="11189" y="1014"/>
                        <a:pt x="10286" y="582"/>
                      </a:cubicBezTo>
                      <a:cubicBezTo>
                        <a:pt x="9432" y="187"/>
                        <a:pt x="8498" y="1"/>
                        <a:pt x="7557" y="1"/>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141;p16"/>
                <p:cNvSpPr/>
                <p:nvPr/>
              </p:nvSpPr>
              <p:spPr>
                <a:xfrm>
                  <a:off x="6958068" y="2241769"/>
                  <a:ext cx="235522" cy="197066"/>
                </a:xfrm>
                <a:custGeom>
                  <a:avLst/>
                  <a:gdLst/>
                  <a:ahLst/>
                  <a:cxnLst/>
                  <a:rect l="l" t="t" r="r" b="b"/>
                  <a:pathLst>
                    <a:path w="12445" h="10413" extrusionOk="0">
                      <a:moveTo>
                        <a:pt x="6706" y="0"/>
                      </a:moveTo>
                      <a:cubicBezTo>
                        <a:pt x="5869" y="0"/>
                        <a:pt x="5038" y="167"/>
                        <a:pt x="4279" y="520"/>
                      </a:cubicBezTo>
                      <a:cubicBezTo>
                        <a:pt x="1374" y="1855"/>
                        <a:pt x="0" y="5702"/>
                        <a:pt x="1374" y="8568"/>
                      </a:cubicBezTo>
                      <a:cubicBezTo>
                        <a:pt x="1727" y="9274"/>
                        <a:pt x="2238" y="9903"/>
                        <a:pt x="2866" y="10413"/>
                      </a:cubicBezTo>
                      <a:cubicBezTo>
                        <a:pt x="3965" y="10138"/>
                        <a:pt x="5064" y="9824"/>
                        <a:pt x="6124" y="9353"/>
                      </a:cubicBezTo>
                      <a:cubicBezTo>
                        <a:pt x="10050" y="7586"/>
                        <a:pt x="11738" y="5074"/>
                        <a:pt x="12444" y="3465"/>
                      </a:cubicBezTo>
                      <a:cubicBezTo>
                        <a:pt x="12444" y="3465"/>
                        <a:pt x="12444" y="3425"/>
                        <a:pt x="12405" y="3386"/>
                      </a:cubicBezTo>
                      <a:cubicBezTo>
                        <a:pt x="11395" y="1280"/>
                        <a:pt x="9028" y="0"/>
                        <a:pt x="6706" y="0"/>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142;p16"/>
                <p:cNvSpPr/>
                <p:nvPr/>
              </p:nvSpPr>
              <p:spPr>
                <a:xfrm>
                  <a:off x="6451516" y="2248606"/>
                  <a:ext cx="211014" cy="192600"/>
                </a:xfrm>
                <a:custGeom>
                  <a:avLst/>
                  <a:gdLst/>
                  <a:ahLst/>
                  <a:cxnLst/>
                  <a:rect l="l" t="t" r="r" b="b"/>
                  <a:pathLst>
                    <a:path w="11150" h="10177" extrusionOk="0">
                      <a:moveTo>
                        <a:pt x="4495" y="1"/>
                      </a:moveTo>
                      <a:cubicBezTo>
                        <a:pt x="3665" y="1"/>
                        <a:pt x="2839" y="167"/>
                        <a:pt x="2081" y="520"/>
                      </a:cubicBezTo>
                      <a:cubicBezTo>
                        <a:pt x="1257" y="912"/>
                        <a:pt x="550" y="1541"/>
                        <a:pt x="1" y="2286"/>
                      </a:cubicBezTo>
                      <a:cubicBezTo>
                        <a:pt x="197" y="3307"/>
                        <a:pt x="511" y="4328"/>
                        <a:pt x="982" y="5270"/>
                      </a:cubicBezTo>
                      <a:cubicBezTo>
                        <a:pt x="2513" y="8293"/>
                        <a:pt x="5693" y="9549"/>
                        <a:pt x="8794" y="10138"/>
                      </a:cubicBezTo>
                      <a:cubicBezTo>
                        <a:pt x="8873" y="10138"/>
                        <a:pt x="8990" y="10138"/>
                        <a:pt x="9069" y="10177"/>
                      </a:cubicBezTo>
                      <a:cubicBezTo>
                        <a:pt x="10718" y="8332"/>
                        <a:pt x="11149" y="5702"/>
                        <a:pt x="10129" y="3425"/>
                      </a:cubicBezTo>
                      <a:cubicBezTo>
                        <a:pt x="9147" y="1288"/>
                        <a:pt x="6806" y="1"/>
                        <a:pt x="4495" y="1"/>
                      </a:cubicBezTo>
                      <a:close/>
                    </a:path>
                  </a:pathLst>
                </a:custGeom>
                <a:solidFill>
                  <a:srgbClr val="FF83BB"/>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143;p16"/>
                <p:cNvSpPr/>
                <p:nvPr/>
              </p:nvSpPr>
              <p:spPr>
                <a:xfrm>
                  <a:off x="6240107" y="2607622"/>
                  <a:ext cx="132854" cy="225624"/>
                </a:xfrm>
                <a:custGeom>
                  <a:avLst/>
                  <a:gdLst/>
                  <a:ahLst/>
                  <a:cxnLst/>
                  <a:rect l="l" t="t" r="r" b="b"/>
                  <a:pathLst>
                    <a:path w="7020" h="11922" extrusionOk="0">
                      <a:moveTo>
                        <a:pt x="4028" y="1"/>
                      </a:moveTo>
                      <a:cubicBezTo>
                        <a:pt x="3160" y="1"/>
                        <a:pt x="2325" y="328"/>
                        <a:pt x="1728" y="1131"/>
                      </a:cubicBezTo>
                      <a:cubicBezTo>
                        <a:pt x="629" y="2702"/>
                        <a:pt x="1807" y="4390"/>
                        <a:pt x="3298" y="5057"/>
                      </a:cubicBezTo>
                      <a:cubicBezTo>
                        <a:pt x="3456" y="5136"/>
                        <a:pt x="3848" y="5253"/>
                        <a:pt x="3887" y="5450"/>
                      </a:cubicBezTo>
                      <a:cubicBezTo>
                        <a:pt x="3927" y="5607"/>
                        <a:pt x="3848" y="5764"/>
                        <a:pt x="3730" y="5842"/>
                      </a:cubicBezTo>
                      <a:cubicBezTo>
                        <a:pt x="3703" y="5850"/>
                        <a:pt x="3673" y="5854"/>
                        <a:pt x="3641" y="5854"/>
                      </a:cubicBezTo>
                      <a:cubicBezTo>
                        <a:pt x="3349" y="5854"/>
                        <a:pt x="2879" y="5563"/>
                        <a:pt x="2631" y="5528"/>
                      </a:cubicBezTo>
                      <a:cubicBezTo>
                        <a:pt x="2460" y="5477"/>
                        <a:pt x="2281" y="5448"/>
                        <a:pt x="2101" y="5448"/>
                      </a:cubicBezTo>
                      <a:cubicBezTo>
                        <a:pt x="1869" y="5448"/>
                        <a:pt x="1635" y="5496"/>
                        <a:pt x="1414" y="5607"/>
                      </a:cubicBezTo>
                      <a:cubicBezTo>
                        <a:pt x="708" y="5921"/>
                        <a:pt x="236" y="6627"/>
                        <a:pt x="236" y="7412"/>
                      </a:cubicBezTo>
                      <a:cubicBezTo>
                        <a:pt x="315" y="8119"/>
                        <a:pt x="747" y="8708"/>
                        <a:pt x="1375" y="9022"/>
                      </a:cubicBezTo>
                      <a:cubicBezTo>
                        <a:pt x="1728" y="9218"/>
                        <a:pt x="2788" y="9454"/>
                        <a:pt x="2906" y="9886"/>
                      </a:cubicBezTo>
                      <a:cubicBezTo>
                        <a:pt x="2945" y="10160"/>
                        <a:pt x="2670" y="10396"/>
                        <a:pt x="2474" y="10435"/>
                      </a:cubicBezTo>
                      <a:cubicBezTo>
                        <a:pt x="2393" y="10449"/>
                        <a:pt x="2312" y="10455"/>
                        <a:pt x="2232" y="10455"/>
                      </a:cubicBezTo>
                      <a:cubicBezTo>
                        <a:pt x="1845" y="10455"/>
                        <a:pt x="1471" y="10303"/>
                        <a:pt x="1179" y="10043"/>
                      </a:cubicBezTo>
                      <a:cubicBezTo>
                        <a:pt x="1061" y="9977"/>
                        <a:pt x="934" y="9947"/>
                        <a:pt x="809" y="9947"/>
                      </a:cubicBezTo>
                      <a:cubicBezTo>
                        <a:pt x="559" y="9947"/>
                        <a:pt x="315" y="10069"/>
                        <a:pt x="158" y="10278"/>
                      </a:cubicBezTo>
                      <a:cubicBezTo>
                        <a:pt x="1" y="10631"/>
                        <a:pt x="119" y="11063"/>
                        <a:pt x="433" y="11260"/>
                      </a:cubicBezTo>
                      <a:cubicBezTo>
                        <a:pt x="963" y="11701"/>
                        <a:pt x="1603" y="11922"/>
                        <a:pt x="2271" y="11922"/>
                      </a:cubicBezTo>
                      <a:cubicBezTo>
                        <a:pt x="2494" y="11922"/>
                        <a:pt x="2719" y="11897"/>
                        <a:pt x="2945" y="11848"/>
                      </a:cubicBezTo>
                      <a:cubicBezTo>
                        <a:pt x="3691" y="11574"/>
                        <a:pt x="4241" y="10906"/>
                        <a:pt x="4358" y="10121"/>
                      </a:cubicBezTo>
                      <a:cubicBezTo>
                        <a:pt x="4398" y="9375"/>
                        <a:pt x="4044" y="8708"/>
                        <a:pt x="3416" y="8315"/>
                      </a:cubicBezTo>
                      <a:cubicBezTo>
                        <a:pt x="2906" y="8041"/>
                        <a:pt x="2317" y="7923"/>
                        <a:pt x="1885" y="7569"/>
                      </a:cubicBezTo>
                      <a:cubicBezTo>
                        <a:pt x="1728" y="7412"/>
                        <a:pt x="1689" y="7334"/>
                        <a:pt x="1767" y="7138"/>
                      </a:cubicBezTo>
                      <a:cubicBezTo>
                        <a:pt x="1857" y="6958"/>
                        <a:pt x="1985" y="6894"/>
                        <a:pt x="2130" y="6894"/>
                      </a:cubicBezTo>
                      <a:cubicBezTo>
                        <a:pt x="2239" y="6894"/>
                        <a:pt x="2356" y="6930"/>
                        <a:pt x="2474" y="6981"/>
                      </a:cubicBezTo>
                      <a:cubicBezTo>
                        <a:pt x="2921" y="7115"/>
                        <a:pt x="3343" y="7262"/>
                        <a:pt x="3754" y="7262"/>
                      </a:cubicBezTo>
                      <a:cubicBezTo>
                        <a:pt x="4064" y="7262"/>
                        <a:pt x="4368" y="7178"/>
                        <a:pt x="4672" y="6941"/>
                      </a:cubicBezTo>
                      <a:cubicBezTo>
                        <a:pt x="5222" y="6470"/>
                        <a:pt x="5497" y="5724"/>
                        <a:pt x="5301" y="5018"/>
                      </a:cubicBezTo>
                      <a:cubicBezTo>
                        <a:pt x="5065" y="4193"/>
                        <a:pt x="4319" y="3958"/>
                        <a:pt x="3613" y="3565"/>
                      </a:cubicBezTo>
                      <a:cubicBezTo>
                        <a:pt x="2945" y="3212"/>
                        <a:pt x="2435" y="2466"/>
                        <a:pt x="3102" y="1838"/>
                      </a:cubicBezTo>
                      <a:cubicBezTo>
                        <a:pt x="3367" y="1573"/>
                        <a:pt x="3699" y="1469"/>
                        <a:pt x="4048" y="1469"/>
                      </a:cubicBezTo>
                      <a:cubicBezTo>
                        <a:pt x="4579" y="1469"/>
                        <a:pt x="5149" y="1711"/>
                        <a:pt x="5575" y="1995"/>
                      </a:cubicBezTo>
                      <a:cubicBezTo>
                        <a:pt x="5702" y="2067"/>
                        <a:pt x="5826" y="2099"/>
                        <a:pt x="5943" y="2099"/>
                      </a:cubicBezTo>
                      <a:cubicBezTo>
                        <a:pt x="6591" y="2099"/>
                        <a:pt x="7019" y="1132"/>
                        <a:pt x="6321" y="700"/>
                      </a:cubicBezTo>
                      <a:cubicBezTo>
                        <a:pt x="5630" y="270"/>
                        <a:pt x="4815" y="1"/>
                        <a:pt x="4028"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144;p16"/>
                <p:cNvSpPr/>
                <p:nvPr/>
              </p:nvSpPr>
              <p:spPr>
                <a:xfrm flipH="1">
                  <a:off x="6759056" y="2124075"/>
                  <a:ext cx="78300" cy="666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145;p16"/>
                <p:cNvSpPr/>
                <p:nvPr/>
              </p:nvSpPr>
              <p:spPr>
                <a:xfrm flipH="1">
                  <a:off x="5327931" y="2124075"/>
                  <a:ext cx="78300" cy="666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146;p16"/>
                <p:cNvSpPr/>
                <p:nvPr/>
              </p:nvSpPr>
              <p:spPr>
                <a:xfrm>
                  <a:off x="4515450" y="3202487"/>
                  <a:ext cx="624090" cy="1058421"/>
                </a:xfrm>
                <a:custGeom>
                  <a:avLst/>
                  <a:gdLst/>
                  <a:ahLst/>
                  <a:cxnLst/>
                  <a:rect l="l" t="t" r="r" b="b"/>
                  <a:pathLst>
                    <a:path w="32977" h="58179" fill="none" extrusionOk="0">
                      <a:moveTo>
                        <a:pt x="32976" y="1"/>
                      </a:moveTo>
                      <a:lnTo>
                        <a:pt x="29286" y="1"/>
                      </a:lnTo>
                      <a:cubicBezTo>
                        <a:pt x="22730" y="20375"/>
                        <a:pt x="12563" y="38001"/>
                        <a:pt x="1" y="54331"/>
                      </a:cubicBezTo>
                      <a:cubicBezTo>
                        <a:pt x="2631" y="55509"/>
                        <a:pt x="5732" y="56844"/>
                        <a:pt x="9187" y="58179"/>
                      </a:cubicBezTo>
                      <a:cubicBezTo>
                        <a:pt x="15664" y="47069"/>
                        <a:pt x="21356" y="35528"/>
                        <a:pt x="26185" y="23633"/>
                      </a:cubicBezTo>
                      <a:cubicBezTo>
                        <a:pt x="29286" y="16017"/>
                        <a:pt x="31524" y="8088"/>
                        <a:pt x="32976" y="1"/>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147;p16"/>
                <p:cNvSpPr/>
                <p:nvPr/>
              </p:nvSpPr>
              <p:spPr>
                <a:xfrm>
                  <a:off x="4689296" y="3202487"/>
                  <a:ext cx="585445" cy="1159117"/>
                </a:xfrm>
                <a:custGeom>
                  <a:avLst/>
                  <a:gdLst/>
                  <a:ahLst/>
                  <a:cxnLst/>
                  <a:rect l="l" t="t" r="r" b="b"/>
                  <a:pathLst>
                    <a:path w="30935" h="63714" fill="none" extrusionOk="0">
                      <a:moveTo>
                        <a:pt x="23790" y="1"/>
                      </a:moveTo>
                      <a:cubicBezTo>
                        <a:pt x="22338" y="8088"/>
                        <a:pt x="20100" y="16017"/>
                        <a:pt x="16999" y="23633"/>
                      </a:cubicBezTo>
                      <a:cubicBezTo>
                        <a:pt x="12170" y="35528"/>
                        <a:pt x="6478" y="47069"/>
                        <a:pt x="1" y="58179"/>
                      </a:cubicBezTo>
                      <a:cubicBezTo>
                        <a:pt x="2592" y="59199"/>
                        <a:pt x="5379" y="60220"/>
                        <a:pt x="8284" y="61123"/>
                      </a:cubicBezTo>
                      <a:cubicBezTo>
                        <a:pt x="17430" y="41848"/>
                        <a:pt x="23790" y="21395"/>
                        <a:pt x="27284" y="354"/>
                      </a:cubicBezTo>
                      <a:cubicBezTo>
                        <a:pt x="23790" y="21395"/>
                        <a:pt x="17430" y="41848"/>
                        <a:pt x="8284" y="61162"/>
                      </a:cubicBezTo>
                      <a:cubicBezTo>
                        <a:pt x="11307" y="62143"/>
                        <a:pt x="14408" y="63007"/>
                        <a:pt x="17470" y="63714"/>
                      </a:cubicBezTo>
                      <a:cubicBezTo>
                        <a:pt x="24928" y="43222"/>
                        <a:pt x="29443" y="21788"/>
                        <a:pt x="30935" y="40"/>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148;p16"/>
                <p:cNvSpPr/>
                <p:nvPr/>
              </p:nvSpPr>
              <p:spPr>
                <a:xfrm>
                  <a:off x="5207126" y="3207143"/>
                  <a:ext cx="231074" cy="1192682"/>
                </a:xfrm>
                <a:custGeom>
                  <a:avLst/>
                  <a:gdLst/>
                  <a:ahLst/>
                  <a:cxnLst/>
                  <a:rect l="l" t="t" r="r" b="b"/>
                  <a:pathLst>
                    <a:path w="12210" h="65559" fill="none" extrusionOk="0">
                      <a:moveTo>
                        <a:pt x="11424" y="11856"/>
                      </a:moveTo>
                      <a:cubicBezTo>
                        <a:pt x="11306" y="7852"/>
                        <a:pt x="10953" y="3926"/>
                        <a:pt x="10325" y="0"/>
                      </a:cubicBezTo>
                      <a:lnTo>
                        <a:pt x="7223" y="0"/>
                      </a:lnTo>
                      <a:cubicBezTo>
                        <a:pt x="7066" y="21199"/>
                        <a:pt x="5221" y="44360"/>
                        <a:pt x="0" y="65205"/>
                      </a:cubicBezTo>
                      <a:cubicBezTo>
                        <a:pt x="3337" y="65480"/>
                        <a:pt x="6674" y="65558"/>
                        <a:pt x="9971" y="65480"/>
                      </a:cubicBezTo>
                      <a:cubicBezTo>
                        <a:pt x="12209" y="47029"/>
                        <a:pt x="11895" y="29560"/>
                        <a:pt x="11424" y="11856"/>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149;p16"/>
                <p:cNvSpPr/>
                <p:nvPr/>
              </p:nvSpPr>
              <p:spPr>
                <a:xfrm>
                  <a:off x="5019899" y="3206434"/>
                  <a:ext cx="323939" cy="1186951"/>
                </a:xfrm>
                <a:custGeom>
                  <a:avLst/>
                  <a:gdLst/>
                  <a:ahLst/>
                  <a:cxnLst/>
                  <a:rect l="l" t="t" r="r" b="b"/>
                  <a:pathLst>
                    <a:path w="17117" h="65244" fill="none" extrusionOk="0">
                      <a:moveTo>
                        <a:pt x="13466" y="0"/>
                      </a:moveTo>
                      <a:cubicBezTo>
                        <a:pt x="11974" y="21748"/>
                        <a:pt x="7459" y="43182"/>
                        <a:pt x="1" y="63674"/>
                      </a:cubicBezTo>
                      <a:cubicBezTo>
                        <a:pt x="2042" y="64145"/>
                        <a:pt x="4083" y="64498"/>
                        <a:pt x="6085" y="64812"/>
                      </a:cubicBezTo>
                      <a:cubicBezTo>
                        <a:pt x="7342" y="64969"/>
                        <a:pt x="8637" y="65126"/>
                        <a:pt x="9893" y="65244"/>
                      </a:cubicBezTo>
                      <a:cubicBezTo>
                        <a:pt x="15114" y="44360"/>
                        <a:pt x="16959" y="21198"/>
                        <a:pt x="17116" y="0"/>
                      </a:cubicBezTo>
                      <a:close/>
                    </a:path>
                  </a:pathLst>
                </a:custGeom>
                <a:solidFill>
                  <a:srgbClr val="341763"/>
                </a:solidFill>
                <a:ln w="9525" cap="flat" cmpd="sng">
                  <a:solidFill>
                    <a:srgbClr val="341763"/>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 name="Google Shape;2141;p24"/>
          <p:cNvGrpSpPr/>
          <p:nvPr/>
        </p:nvGrpSpPr>
        <p:grpSpPr>
          <a:xfrm rot="3812313">
            <a:off x="1376074" y="2109088"/>
            <a:ext cx="2297586" cy="3589117"/>
            <a:chOff x="3562616" y="1205668"/>
            <a:chExt cx="2297586" cy="3589117"/>
          </a:xfrm>
        </p:grpSpPr>
        <p:grpSp>
          <p:nvGrpSpPr>
            <p:cNvPr id="382" name="Google Shape;2142;p24"/>
            <p:cNvGrpSpPr/>
            <p:nvPr/>
          </p:nvGrpSpPr>
          <p:grpSpPr>
            <a:xfrm rot="-5400000">
              <a:off x="4439779" y="3008074"/>
              <a:ext cx="881595" cy="881595"/>
              <a:chOff x="6727919" y="2889335"/>
              <a:chExt cx="1118208" cy="1118208"/>
            </a:xfrm>
          </p:grpSpPr>
          <p:sp>
            <p:nvSpPr>
              <p:cNvPr id="481" name="Google Shape;2143;p24"/>
              <p:cNvSpPr/>
              <p:nvPr/>
            </p:nvSpPr>
            <p:spPr>
              <a:xfrm rot="2700000">
                <a:off x="6893707" y="3061191"/>
                <a:ext cx="789425" cy="774824"/>
              </a:xfrm>
              <a:custGeom>
                <a:avLst/>
                <a:gdLst/>
                <a:ahLst/>
                <a:cxnLst/>
                <a:rect l="l" t="t" r="r" b="b"/>
                <a:pathLst>
                  <a:path w="35794" h="35132" extrusionOk="0">
                    <a:moveTo>
                      <a:pt x="12604" y="0"/>
                    </a:moveTo>
                    <a:cubicBezTo>
                      <a:pt x="11610" y="0"/>
                      <a:pt x="10615" y="150"/>
                      <a:pt x="9674" y="451"/>
                    </a:cubicBezTo>
                    <a:cubicBezTo>
                      <a:pt x="6339" y="1552"/>
                      <a:pt x="3670" y="4254"/>
                      <a:pt x="2136" y="7390"/>
                    </a:cubicBezTo>
                    <a:cubicBezTo>
                      <a:pt x="601" y="10525"/>
                      <a:pt x="68" y="14094"/>
                      <a:pt x="34" y="17597"/>
                    </a:cubicBezTo>
                    <a:cubicBezTo>
                      <a:pt x="1" y="21867"/>
                      <a:pt x="1635" y="26870"/>
                      <a:pt x="3403" y="31273"/>
                    </a:cubicBezTo>
                    <a:cubicBezTo>
                      <a:pt x="4271" y="33475"/>
                      <a:pt x="6372" y="34976"/>
                      <a:pt x="8774" y="35076"/>
                    </a:cubicBezTo>
                    <a:cubicBezTo>
                      <a:pt x="9746" y="35110"/>
                      <a:pt x="10741" y="35132"/>
                      <a:pt x="11742" y="35132"/>
                    </a:cubicBezTo>
                    <a:cubicBezTo>
                      <a:pt x="15621" y="35132"/>
                      <a:pt x="19603" y="34808"/>
                      <a:pt x="22784" y="33642"/>
                    </a:cubicBezTo>
                    <a:cubicBezTo>
                      <a:pt x="26053" y="32441"/>
                      <a:pt x="29255" y="30740"/>
                      <a:pt x="31690" y="28238"/>
                    </a:cubicBezTo>
                    <a:cubicBezTo>
                      <a:pt x="34159" y="25736"/>
                      <a:pt x="35793" y="22300"/>
                      <a:pt x="35693" y="18798"/>
                    </a:cubicBezTo>
                    <a:cubicBezTo>
                      <a:pt x="35560" y="15295"/>
                      <a:pt x="33425" y="11793"/>
                      <a:pt x="30156" y="10558"/>
                    </a:cubicBezTo>
                    <a:cubicBezTo>
                      <a:pt x="29149" y="10170"/>
                      <a:pt x="28107" y="10003"/>
                      <a:pt x="27054" y="10003"/>
                    </a:cubicBezTo>
                    <a:cubicBezTo>
                      <a:pt x="25210" y="10003"/>
                      <a:pt x="23333" y="10516"/>
                      <a:pt x="21550" y="11259"/>
                    </a:cubicBezTo>
                    <a:cubicBezTo>
                      <a:pt x="21683" y="8223"/>
                      <a:pt x="21249" y="5155"/>
                      <a:pt x="19315" y="2886"/>
                    </a:cubicBezTo>
                    <a:cubicBezTo>
                      <a:pt x="17662" y="971"/>
                      <a:pt x="15133" y="0"/>
                      <a:pt x="12604"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144;p24"/>
              <p:cNvSpPr/>
              <p:nvPr/>
            </p:nvSpPr>
            <p:spPr>
              <a:xfrm rot="2700000">
                <a:off x="6888275" y="3056495"/>
                <a:ext cx="797497" cy="783889"/>
              </a:xfrm>
              <a:custGeom>
                <a:avLst/>
                <a:gdLst/>
                <a:ahLst/>
                <a:cxnLst/>
                <a:rect l="l" t="t" r="r" b="b"/>
                <a:pathLst>
                  <a:path w="36160" h="35543" extrusionOk="0">
                    <a:moveTo>
                      <a:pt x="12817" y="354"/>
                    </a:moveTo>
                    <a:cubicBezTo>
                      <a:pt x="13752" y="354"/>
                      <a:pt x="14686" y="490"/>
                      <a:pt x="15578" y="751"/>
                    </a:cubicBezTo>
                    <a:cubicBezTo>
                      <a:pt x="17213" y="1218"/>
                      <a:pt x="18647" y="2185"/>
                      <a:pt x="19681" y="3519"/>
                    </a:cubicBezTo>
                    <a:cubicBezTo>
                      <a:pt x="20749" y="5054"/>
                      <a:pt x="21382" y="6822"/>
                      <a:pt x="21516" y="8656"/>
                    </a:cubicBezTo>
                    <a:cubicBezTo>
                      <a:pt x="21582" y="9590"/>
                      <a:pt x="21616" y="10491"/>
                      <a:pt x="21549" y="11425"/>
                    </a:cubicBezTo>
                    <a:cubicBezTo>
                      <a:pt x="21549" y="11515"/>
                      <a:pt x="21595" y="11574"/>
                      <a:pt x="21655" y="11604"/>
                    </a:cubicBezTo>
                    <a:lnTo>
                      <a:pt x="21655" y="11604"/>
                    </a:lnTo>
                    <a:cubicBezTo>
                      <a:pt x="21678" y="11627"/>
                      <a:pt x="21709" y="11641"/>
                      <a:pt x="21745" y="11641"/>
                    </a:cubicBezTo>
                    <a:cubicBezTo>
                      <a:pt x="21767" y="11641"/>
                      <a:pt x="21790" y="11636"/>
                      <a:pt x="21816" y="11625"/>
                    </a:cubicBezTo>
                    <a:cubicBezTo>
                      <a:pt x="23602" y="10886"/>
                      <a:pt x="25501" y="10346"/>
                      <a:pt x="27436" y="10346"/>
                    </a:cubicBezTo>
                    <a:cubicBezTo>
                      <a:pt x="27597" y="10346"/>
                      <a:pt x="27759" y="10350"/>
                      <a:pt x="27920" y="10358"/>
                    </a:cubicBezTo>
                    <a:cubicBezTo>
                      <a:pt x="29755" y="10458"/>
                      <a:pt x="31490" y="11225"/>
                      <a:pt x="32824" y="12492"/>
                    </a:cubicBezTo>
                    <a:cubicBezTo>
                      <a:pt x="34025" y="13627"/>
                      <a:pt x="34892" y="15094"/>
                      <a:pt x="35359" y="16695"/>
                    </a:cubicBezTo>
                    <a:cubicBezTo>
                      <a:pt x="35826" y="18397"/>
                      <a:pt x="35859" y="20231"/>
                      <a:pt x="35392" y="21966"/>
                    </a:cubicBezTo>
                    <a:cubicBezTo>
                      <a:pt x="34492" y="25669"/>
                      <a:pt x="31856" y="28671"/>
                      <a:pt x="28721" y="30772"/>
                    </a:cubicBezTo>
                    <a:cubicBezTo>
                      <a:pt x="25519" y="32874"/>
                      <a:pt x="21849" y="34241"/>
                      <a:pt x="18047" y="34742"/>
                    </a:cubicBezTo>
                    <a:cubicBezTo>
                      <a:pt x="16250" y="34951"/>
                      <a:pt x="14452" y="35080"/>
                      <a:pt x="12655" y="35080"/>
                    </a:cubicBezTo>
                    <a:cubicBezTo>
                      <a:pt x="12451" y="35080"/>
                      <a:pt x="12247" y="35079"/>
                      <a:pt x="12042" y="35075"/>
                    </a:cubicBezTo>
                    <a:cubicBezTo>
                      <a:pt x="11008" y="35075"/>
                      <a:pt x="10008" y="35075"/>
                      <a:pt x="9007" y="35009"/>
                    </a:cubicBezTo>
                    <a:cubicBezTo>
                      <a:pt x="8173" y="34975"/>
                      <a:pt x="7372" y="34775"/>
                      <a:pt x="6638" y="34408"/>
                    </a:cubicBezTo>
                    <a:cubicBezTo>
                      <a:pt x="5905" y="34041"/>
                      <a:pt x="5271" y="33541"/>
                      <a:pt x="4770" y="32940"/>
                    </a:cubicBezTo>
                    <a:cubicBezTo>
                      <a:pt x="4203" y="32240"/>
                      <a:pt x="3803" y="31439"/>
                      <a:pt x="3503" y="30605"/>
                    </a:cubicBezTo>
                    <a:cubicBezTo>
                      <a:pt x="2736" y="28637"/>
                      <a:pt x="2069" y="26669"/>
                      <a:pt x="1501" y="24668"/>
                    </a:cubicBezTo>
                    <a:cubicBezTo>
                      <a:pt x="968" y="22733"/>
                      <a:pt x="634" y="20765"/>
                      <a:pt x="501" y="18764"/>
                    </a:cubicBezTo>
                    <a:cubicBezTo>
                      <a:pt x="401" y="16762"/>
                      <a:pt x="534" y="14727"/>
                      <a:pt x="901" y="12726"/>
                    </a:cubicBezTo>
                    <a:cubicBezTo>
                      <a:pt x="1568" y="9023"/>
                      <a:pt x="3203" y="5454"/>
                      <a:pt x="6105" y="2986"/>
                    </a:cubicBezTo>
                    <a:cubicBezTo>
                      <a:pt x="7406" y="1851"/>
                      <a:pt x="8940" y="1051"/>
                      <a:pt x="10608" y="617"/>
                    </a:cubicBezTo>
                    <a:cubicBezTo>
                      <a:pt x="11331" y="440"/>
                      <a:pt x="12074" y="354"/>
                      <a:pt x="12817" y="354"/>
                    </a:cubicBezTo>
                    <a:close/>
                    <a:moveTo>
                      <a:pt x="12907" y="1"/>
                    </a:moveTo>
                    <a:cubicBezTo>
                      <a:pt x="11286" y="1"/>
                      <a:pt x="9660" y="391"/>
                      <a:pt x="8206" y="1118"/>
                    </a:cubicBezTo>
                    <a:cubicBezTo>
                      <a:pt x="4871" y="2785"/>
                      <a:pt x="2569" y="5988"/>
                      <a:pt x="1335" y="9457"/>
                    </a:cubicBezTo>
                    <a:cubicBezTo>
                      <a:pt x="668" y="11492"/>
                      <a:pt x="267" y="13593"/>
                      <a:pt x="134" y="15728"/>
                    </a:cubicBezTo>
                    <a:cubicBezTo>
                      <a:pt x="0" y="17730"/>
                      <a:pt x="67" y="19764"/>
                      <a:pt x="434" y="21766"/>
                    </a:cubicBezTo>
                    <a:cubicBezTo>
                      <a:pt x="801" y="23867"/>
                      <a:pt x="1368" y="25969"/>
                      <a:pt x="2102" y="28004"/>
                    </a:cubicBezTo>
                    <a:cubicBezTo>
                      <a:pt x="2435" y="29038"/>
                      <a:pt x="2836" y="30072"/>
                      <a:pt x="3236" y="31072"/>
                    </a:cubicBezTo>
                    <a:cubicBezTo>
                      <a:pt x="3536" y="31873"/>
                      <a:pt x="3937" y="32640"/>
                      <a:pt x="4504" y="33307"/>
                    </a:cubicBezTo>
                    <a:cubicBezTo>
                      <a:pt x="5571" y="34575"/>
                      <a:pt x="7139" y="35342"/>
                      <a:pt x="8807" y="35442"/>
                    </a:cubicBezTo>
                    <a:cubicBezTo>
                      <a:pt x="9857" y="35509"/>
                      <a:pt x="10917" y="35542"/>
                      <a:pt x="11980" y="35542"/>
                    </a:cubicBezTo>
                    <a:cubicBezTo>
                      <a:pt x="13043" y="35542"/>
                      <a:pt x="14110" y="35509"/>
                      <a:pt x="15178" y="35442"/>
                    </a:cubicBezTo>
                    <a:cubicBezTo>
                      <a:pt x="17179" y="35342"/>
                      <a:pt x="19214" y="35075"/>
                      <a:pt x="21182" y="34608"/>
                    </a:cubicBezTo>
                    <a:cubicBezTo>
                      <a:pt x="23084" y="34108"/>
                      <a:pt x="24918" y="33374"/>
                      <a:pt x="26653" y="32473"/>
                    </a:cubicBezTo>
                    <a:cubicBezTo>
                      <a:pt x="30122" y="30672"/>
                      <a:pt x="33224" y="28037"/>
                      <a:pt x="34892" y="24434"/>
                    </a:cubicBezTo>
                    <a:cubicBezTo>
                      <a:pt x="35759" y="22700"/>
                      <a:pt x="36160" y="20798"/>
                      <a:pt x="36093" y="18864"/>
                    </a:cubicBezTo>
                    <a:cubicBezTo>
                      <a:pt x="35993" y="17129"/>
                      <a:pt x="35492" y="15461"/>
                      <a:pt x="34558" y="13994"/>
                    </a:cubicBezTo>
                    <a:cubicBezTo>
                      <a:pt x="33658" y="12559"/>
                      <a:pt x="32390" y="11392"/>
                      <a:pt x="30822" y="10691"/>
                    </a:cubicBezTo>
                    <a:cubicBezTo>
                      <a:pt x="29646" y="10225"/>
                      <a:pt x="28396" y="9980"/>
                      <a:pt x="27139" y="9980"/>
                    </a:cubicBezTo>
                    <a:cubicBezTo>
                      <a:pt x="26328" y="9980"/>
                      <a:pt x="25516" y="10082"/>
                      <a:pt x="24718" y="10291"/>
                    </a:cubicBezTo>
                    <a:cubicBezTo>
                      <a:pt x="23773" y="10504"/>
                      <a:pt x="22855" y="10773"/>
                      <a:pt x="21966" y="11149"/>
                    </a:cubicBezTo>
                    <a:lnTo>
                      <a:pt x="21966" y="11149"/>
                    </a:lnTo>
                    <a:cubicBezTo>
                      <a:pt x="22060" y="9307"/>
                      <a:pt x="21821" y="7467"/>
                      <a:pt x="21249" y="5688"/>
                    </a:cubicBezTo>
                    <a:cubicBezTo>
                      <a:pt x="20648" y="3986"/>
                      <a:pt x="19548" y="2519"/>
                      <a:pt x="18047" y="1518"/>
                    </a:cubicBezTo>
                    <a:cubicBezTo>
                      <a:pt x="16502" y="482"/>
                      <a:pt x="14707" y="1"/>
                      <a:pt x="129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145;p24"/>
              <p:cNvSpPr/>
              <p:nvPr/>
            </p:nvSpPr>
            <p:spPr>
              <a:xfrm rot="2700000">
                <a:off x="7368845" y="3080229"/>
                <a:ext cx="43448" cy="37228"/>
              </a:xfrm>
              <a:custGeom>
                <a:avLst/>
                <a:gdLst/>
                <a:ahLst/>
                <a:cxnLst/>
                <a:rect l="l" t="t" r="r" b="b"/>
                <a:pathLst>
                  <a:path w="1970" h="1688" extrusionOk="0">
                    <a:moveTo>
                      <a:pt x="841" y="1"/>
                    </a:moveTo>
                    <a:cubicBezTo>
                      <a:pt x="410" y="1"/>
                      <a:pt x="1" y="336"/>
                      <a:pt x="1" y="853"/>
                    </a:cubicBezTo>
                    <a:cubicBezTo>
                      <a:pt x="1" y="1320"/>
                      <a:pt x="368" y="1687"/>
                      <a:pt x="835" y="1687"/>
                    </a:cubicBezTo>
                    <a:cubicBezTo>
                      <a:pt x="1602" y="1687"/>
                      <a:pt x="1969" y="787"/>
                      <a:pt x="1435" y="253"/>
                    </a:cubicBezTo>
                    <a:cubicBezTo>
                      <a:pt x="1261" y="79"/>
                      <a:pt x="1049" y="1"/>
                      <a:pt x="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146;p24"/>
              <p:cNvSpPr/>
              <p:nvPr/>
            </p:nvSpPr>
            <p:spPr>
              <a:xfrm rot="2700000">
                <a:off x="7342748" y="3151384"/>
                <a:ext cx="178047" cy="183958"/>
              </a:xfrm>
              <a:custGeom>
                <a:avLst/>
                <a:gdLst/>
                <a:ahLst/>
                <a:cxnLst/>
                <a:rect l="l" t="t" r="r" b="b"/>
                <a:pathLst>
                  <a:path w="8073" h="8341" extrusionOk="0">
                    <a:moveTo>
                      <a:pt x="1101" y="0"/>
                    </a:moveTo>
                    <a:cubicBezTo>
                      <a:pt x="0" y="0"/>
                      <a:pt x="0" y="1668"/>
                      <a:pt x="1101" y="1668"/>
                    </a:cubicBezTo>
                    <a:lnTo>
                      <a:pt x="1134" y="1701"/>
                    </a:lnTo>
                    <a:cubicBezTo>
                      <a:pt x="1251" y="1685"/>
                      <a:pt x="1359" y="1676"/>
                      <a:pt x="1468" y="1676"/>
                    </a:cubicBezTo>
                    <a:cubicBezTo>
                      <a:pt x="1576" y="1676"/>
                      <a:pt x="1685" y="1685"/>
                      <a:pt x="1801" y="1701"/>
                    </a:cubicBezTo>
                    <a:lnTo>
                      <a:pt x="2035" y="1735"/>
                    </a:lnTo>
                    <a:cubicBezTo>
                      <a:pt x="1868" y="1735"/>
                      <a:pt x="2168" y="1735"/>
                      <a:pt x="2202" y="1768"/>
                    </a:cubicBezTo>
                    <a:cubicBezTo>
                      <a:pt x="2602" y="1835"/>
                      <a:pt x="2969" y="1935"/>
                      <a:pt x="3302" y="2068"/>
                    </a:cubicBezTo>
                    <a:cubicBezTo>
                      <a:pt x="3288" y="2065"/>
                      <a:pt x="3278" y="2063"/>
                      <a:pt x="3273" y="2063"/>
                    </a:cubicBezTo>
                    <a:cubicBezTo>
                      <a:pt x="3232" y="2063"/>
                      <a:pt x="3469" y="2168"/>
                      <a:pt x="3469" y="2168"/>
                    </a:cubicBezTo>
                    <a:lnTo>
                      <a:pt x="3703" y="2268"/>
                    </a:lnTo>
                    <a:cubicBezTo>
                      <a:pt x="3903" y="2369"/>
                      <a:pt x="4070" y="2502"/>
                      <a:pt x="4270" y="2635"/>
                    </a:cubicBezTo>
                    <a:cubicBezTo>
                      <a:pt x="4270" y="2635"/>
                      <a:pt x="4398" y="2721"/>
                      <a:pt x="4381" y="2721"/>
                    </a:cubicBezTo>
                    <a:cubicBezTo>
                      <a:pt x="4377" y="2721"/>
                      <a:pt x="4363" y="2715"/>
                      <a:pt x="4336" y="2702"/>
                    </a:cubicBezTo>
                    <a:lnTo>
                      <a:pt x="4336" y="2702"/>
                    </a:lnTo>
                    <a:cubicBezTo>
                      <a:pt x="4437" y="2769"/>
                      <a:pt x="4537" y="2836"/>
                      <a:pt x="4603" y="2902"/>
                    </a:cubicBezTo>
                    <a:cubicBezTo>
                      <a:pt x="4737" y="3036"/>
                      <a:pt x="4904" y="3169"/>
                      <a:pt x="5037" y="3303"/>
                    </a:cubicBezTo>
                    <a:lnTo>
                      <a:pt x="5204" y="3536"/>
                    </a:lnTo>
                    <a:lnTo>
                      <a:pt x="5270" y="3636"/>
                    </a:lnTo>
                    <a:cubicBezTo>
                      <a:pt x="5255" y="3606"/>
                      <a:pt x="5247" y="3590"/>
                      <a:pt x="5249" y="3590"/>
                    </a:cubicBezTo>
                    <a:lnTo>
                      <a:pt x="5249" y="3590"/>
                    </a:lnTo>
                    <a:cubicBezTo>
                      <a:pt x="5251" y="3590"/>
                      <a:pt x="5267" y="3614"/>
                      <a:pt x="5304" y="3669"/>
                    </a:cubicBezTo>
                    <a:cubicBezTo>
                      <a:pt x="5404" y="3836"/>
                      <a:pt x="5537" y="3970"/>
                      <a:pt x="5604" y="4136"/>
                    </a:cubicBezTo>
                    <a:cubicBezTo>
                      <a:pt x="5804" y="4470"/>
                      <a:pt x="5971" y="4804"/>
                      <a:pt x="6071" y="5171"/>
                    </a:cubicBezTo>
                    <a:cubicBezTo>
                      <a:pt x="6104" y="5371"/>
                      <a:pt x="6171" y="5537"/>
                      <a:pt x="6204" y="5738"/>
                    </a:cubicBezTo>
                    <a:cubicBezTo>
                      <a:pt x="6204" y="5804"/>
                      <a:pt x="6204" y="5838"/>
                      <a:pt x="6238" y="5904"/>
                    </a:cubicBezTo>
                    <a:cubicBezTo>
                      <a:pt x="6238" y="5953"/>
                      <a:pt x="6238" y="5984"/>
                      <a:pt x="6238" y="5984"/>
                    </a:cubicBezTo>
                    <a:lnTo>
                      <a:pt x="6238" y="6004"/>
                    </a:lnTo>
                    <a:lnTo>
                      <a:pt x="6238" y="6171"/>
                    </a:lnTo>
                    <a:lnTo>
                      <a:pt x="6238" y="6772"/>
                    </a:lnTo>
                    <a:lnTo>
                      <a:pt x="6238" y="7072"/>
                    </a:lnTo>
                    <a:cubicBezTo>
                      <a:pt x="6238" y="7099"/>
                      <a:pt x="6195" y="7319"/>
                      <a:pt x="6212" y="7319"/>
                    </a:cubicBezTo>
                    <a:cubicBezTo>
                      <a:pt x="6217" y="7319"/>
                      <a:pt x="6225" y="7305"/>
                      <a:pt x="6238" y="7272"/>
                    </a:cubicBezTo>
                    <a:lnTo>
                      <a:pt x="6238" y="7272"/>
                    </a:lnTo>
                    <a:cubicBezTo>
                      <a:pt x="6104" y="7706"/>
                      <a:pt x="6371" y="8173"/>
                      <a:pt x="6805" y="8306"/>
                    </a:cubicBezTo>
                    <a:cubicBezTo>
                      <a:pt x="6886" y="8329"/>
                      <a:pt x="6967" y="8340"/>
                      <a:pt x="7045" y="8340"/>
                    </a:cubicBezTo>
                    <a:cubicBezTo>
                      <a:pt x="7414" y="8340"/>
                      <a:pt x="7729" y="8091"/>
                      <a:pt x="7839" y="7706"/>
                    </a:cubicBezTo>
                    <a:cubicBezTo>
                      <a:pt x="8072" y="6171"/>
                      <a:pt x="7772" y="4603"/>
                      <a:pt x="7005" y="3269"/>
                    </a:cubicBezTo>
                    <a:cubicBezTo>
                      <a:pt x="6238" y="1968"/>
                      <a:pt x="5004" y="968"/>
                      <a:pt x="3569" y="434"/>
                    </a:cubicBezTo>
                    <a:cubicBezTo>
                      <a:pt x="2802" y="134"/>
                      <a:pt x="1935"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147;p24"/>
              <p:cNvSpPr/>
              <p:nvPr/>
            </p:nvSpPr>
            <p:spPr>
              <a:xfrm rot="2700000">
                <a:off x="7507484" y="3582604"/>
                <a:ext cx="65458" cy="94107"/>
              </a:xfrm>
              <a:custGeom>
                <a:avLst/>
                <a:gdLst/>
                <a:ahLst/>
                <a:cxnLst/>
                <a:rect l="l" t="t" r="r" b="b"/>
                <a:pathLst>
                  <a:path w="2968" h="4267" extrusionOk="0">
                    <a:moveTo>
                      <a:pt x="298" y="1"/>
                    </a:moveTo>
                    <a:cubicBezTo>
                      <a:pt x="116" y="1"/>
                      <a:pt x="1" y="283"/>
                      <a:pt x="199" y="397"/>
                    </a:cubicBezTo>
                    <a:cubicBezTo>
                      <a:pt x="1567" y="1097"/>
                      <a:pt x="2468" y="2498"/>
                      <a:pt x="2534" y="4066"/>
                    </a:cubicBezTo>
                    <a:cubicBezTo>
                      <a:pt x="2534" y="4199"/>
                      <a:pt x="2643" y="4266"/>
                      <a:pt x="2751" y="4266"/>
                    </a:cubicBezTo>
                    <a:cubicBezTo>
                      <a:pt x="2860" y="4266"/>
                      <a:pt x="2968" y="4199"/>
                      <a:pt x="2968" y="4066"/>
                    </a:cubicBezTo>
                    <a:cubicBezTo>
                      <a:pt x="2901" y="2365"/>
                      <a:pt x="1934" y="797"/>
                      <a:pt x="399" y="30"/>
                    </a:cubicBezTo>
                    <a:cubicBezTo>
                      <a:pt x="365"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148;p24"/>
              <p:cNvSpPr/>
              <p:nvPr/>
            </p:nvSpPr>
            <p:spPr>
              <a:xfrm rot="2700000">
                <a:off x="7490326" y="3598730"/>
                <a:ext cx="22827" cy="24304"/>
              </a:xfrm>
              <a:custGeom>
                <a:avLst/>
                <a:gdLst/>
                <a:ahLst/>
                <a:cxnLst/>
                <a:rect l="l" t="t" r="r" b="b"/>
                <a:pathLst>
                  <a:path w="1035" h="1102" extrusionOk="0">
                    <a:moveTo>
                      <a:pt x="835" y="1"/>
                    </a:moveTo>
                    <a:cubicBezTo>
                      <a:pt x="785" y="1"/>
                      <a:pt x="735" y="17"/>
                      <a:pt x="701" y="51"/>
                    </a:cubicBezTo>
                    <a:lnTo>
                      <a:pt x="101" y="751"/>
                    </a:lnTo>
                    <a:cubicBezTo>
                      <a:pt x="1" y="818"/>
                      <a:pt x="1" y="951"/>
                      <a:pt x="101" y="1051"/>
                    </a:cubicBezTo>
                    <a:cubicBezTo>
                      <a:pt x="134" y="1085"/>
                      <a:pt x="184" y="1101"/>
                      <a:pt x="234" y="1101"/>
                    </a:cubicBezTo>
                    <a:cubicBezTo>
                      <a:pt x="284" y="1101"/>
                      <a:pt x="334" y="1085"/>
                      <a:pt x="368" y="1051"/>
                    </a:cubicBezTo>
                    <a:lnTo>
                      <a:pt x="968" y="351"/>
                    </a:lnTo>
                    <a:cubicBezTo>
                      <a:pt x="1035" y="318"/>
                      <a:pt x="1035" y="251"/>
                      <a:pt x="1035" y="217"/>
                    </a:cubicBezTo>
                    <a:cubicBezTo>
                      <a:pt x="1035" y="151"/>
                      <a:pt x="1035" y="84"/>
                      <a:pt x="968" y="51"/>
                    </a:cubicBezTo>
                    <a:cubicBezTo>
                      <a:pt x="935" y="17"/>
                      <a:pt x="885" y="1"/>
                      <a:pt x="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149;p24"/>
              <p:cNvSpPr/>
              <p:nvPr/>
            </p:nvSpPr>
            <p:spPr>
              <a:xfrm rot="2700000">
                <a:off x="7489910" y="3614816"/>
                <a:ext cx="22099" cy="28031"/>
              </a:xfrm>
              <a:custGeom>
                <a:avLst/>
                <a:gdLst/>
                <a:ahLst/>
                <a:cxnLst/>
                <a:rect l="l" t="t" r="r" b="b"/>
                <a:pathLst>
                  <a:path w="1002" h="1271" extrusionOk="0">
                    <a:moveTo>
                      <a:pt x="763" y="0"/>
                    </a:moveTo>
                    <a:cubicBezTo>
                      <a:pt x="701" y="0"/>
                      <a:pt x="644" y="37"/>
                      <a:pt x="601" y="102"/>
                    </a:cubicBezTo>
                    <a:lnTo>
                      <a:pt x="68" y="969"/>
                    </a:lnTo>
                    <a:cubicBezTo>
                      <a:pt x="1" y="1036"/>
                      <a:pt x="34" y="1169"/>
                      <a:pt x="134" y="1236"/>
                    </a:cubicBezTo>
                    <a:cubicBezTo>
                      <a:pt x="170" y="1260"/>
                      <a:pt x="210" y="1271"/>
                      <a:pt x="249" y="1271"/>
                    </a:cubicBezTo>
                    <a:cubicBezTo>
                      <a:pt x="321" y="1271"/>
                      <a:pt x="392" y="1234"/>
                      <a:pt x="435" y="1169"/>
                    </a:cubicBezTo>
                    <a:lnTo>
                      <a:pt x="968" y="302"/>
                    </a:lnTo>
                    <a:cubicBezTo>
                      <a:pt x="1002" y="202"/>
                      <a:pt x="968" y="68"/>
                      <a:pt x="868" y="35"/>
                    </a:cubicBezTo>
                    <a:cubicBezTo>
                      <a:pt x="833" y="11"/>
                      <a:pt x="797" y="0"/>
                      <a:pt x="7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150;p24"/>
              <p:cNvSpPr/>
              <p:nvPr/>
            </p:nvSpPr>
            <p:spPr>
              <a:xfrm rot="2700000">
                <a:off x="6905543" y="3280287"/>
                <a:ext cx="76728" cy="196286"/>
              </a:xfrm>
              <a:custGeom>
                <a:avLst/>
                <a:gdLst/>
                <a:ahLst/>
                <a:cxnLst/>
                <a:rect l="l" t="t" r="r" b="b"/>
                <a:pathLst>
                  <a:path w="3479" h="8900" extrusionOk="0">
                    <a:moveTo>
                      <a:pt x="260" y="1"/>
                    </a:moveTo>
                    <a:cubicBezTo>
                      <a:pt x="129" y="1"/>
                      <a:pt x="1" y="109"/>
                      <a:pt x="41" y="289"/>
                    </a:cubicBezTo>
                    <a:lnTo>
                      <a:pt x="74" y="289"/>
                    </a:lnTo>
                    <a:cubicBezTo>
                      <a:pt x="842" y="3191"/>
                      <a:pt x="1842" y="6027"/>
                      <a:pt x="3043" y="8795"/>
                    </a:cubicBezTo>
                    <a:cubicBezTo>
                      <a:pt x="3075" y="8869"/>
                      <a:pt x="3133" y="8899"/>
                      <a:pt x="3194" y="8899"/>
                    </a:cubicBezTo>
                    <a:cubicBezTo>
                      <a:pt x="3328" y="8899"/>
                      <a:pt x="3479" y="8755"/>
                      <a:pt x="3410" y="8595"/>
                    </a:cubicBezTo>
                    <a:cubicBezTo>
                      <a:pt x="2209" y="5860"/>
                      <a:pt x="1208" y="3058"/>
                      <a:pt x="475" y="156"/>
                    </a:cubicBezTo>
                    <a:cubicBezTo>
                      <a:pt x="435" y="49"/>
                      <a:pt x="347"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151;p24"/>
              <p:cNvSpPr/>
              <p:nvPr/>
            </p:nvSpPr>
            <p:spPr>
              <a:xfrm rot="2700000">
                <a:off x="6900965" y="3499382"/>
                <a:ext cx="14733" cy="22915"/>
              </a:xfrm>
              <a:custGeom>
                <a:avLst/>
                <a:gdLst/>
                <a:ahLst/>
                <a:cxnLst/>
                <a:rect l="l" t="t" r="r" b="b"/>
                <a:pathLst>
                  <a:path w="668" h="1039" extrusionOk="0">
                    <a:moveTo>
                      <a:pt x="460" y="0"/>
                    </a:moveTo>
                    <a:cubicBezTo>
                      <a:pt x="387" y="0"/>
                      <a:pt x="318" y="38"/>
                      <a:pt x="268" y="113"/>
                    </a:cubicBezTo>
                    <a:cubicBezTo>
                      <a:pt x="201" y="313"/>
                      <a:pt x="101" y="547"/>
                      <a:pt x="34" y="713"/>
                    </a:cubicBezTo>
                    <a:cubicBezTo>
                      <a:pt x="1" y="780"/>
                      <a:pt x="1" y="847"/>
                      <a:pt x="1" y="880"/>
                    </a:cubicBezTo>
                    <a:cubicBezTo>
                      <a:pt x="1" y="947"/>
                      <a:pt x="34" y="980"/>
                      <a:pt x="101" y="1014"/>
                    </a:cubicBezTo>
                    <a:cubicBezTo>
                      <a:pt x="118" y="1030"/>
                      <a:pt x="143" y="1039"/>
                      <a:pt x="172" y="1039"/>
                    </a:cubicBezTo>
                    <a:cubicBezTo>
                      <a:pt x="201" y="1039"/>
                      <a:pt x="234" y="1030"/>
                      <a:pt x="268" y="1014"/>
                    </a:cubicBezTo>
                    <a:cubicBezTo>
                      <a:pt x="301" y="980"/>
                      <a:pt x="368" y="947"/>
                      <a:pt x="401" y="914"/>
                    </a:cubicBezTo>
                    <a:cubicBezTo>
                      <a:pt x="468" y="713"/>
                      <a:pt x="568" y="513"/>
                      <a:pt x="635" y="313"/>
                    </a:cubicBezTo>
                    <a:cubicBezTo>
                      <a:pt x="668" y="246"/>
                      <a:pt x="668" y="213"/>
                      <a:pt x="635" y="146"/>
                    </a:cubicBezTo>
                    <a:cubicBezTo>
                      <a:pt x="635" y="113"/>
                      <a:pt x="601" y="46"/>
                      <a:pt x="535" y="13"/>
                    </a:cubicBezTo>
                    <a:cubicBezTo>
                      <a:pt x="510" y="5"/>
                      <a:pt x="485" y="0"/>
                      <a:pt x="4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152;p24"/>
              <p:cNvSpPr/>
              <p:nvPr/>
            </p:nvSpPr>
            <p:spPr>
              <a:xfrm rot="2700000">
                <a:off x="6904219" y="3515617"/>
                <a:ext cx="16210" cy="26157"/>
              </a:xfrm>
              <a:custGeom>
                <a:avLst/>
                <a:gdLst/>
                <a:ahLst/>
                <a:cxnLst/>
                <a:rect l="l" t="t" r="r" b="b"/>
                <a:pathLst>
                  <a:path w="735" h="1186" extrusionOk="0">
                    <a:moveTo>
                      <a:pt x="500" y="0"/>
                    </a:moveTo>
                    <a:cubicBezTo>
                      <a:pt x="401" y="0"/>
                      <a:pt x="329" y="60"/>
                      <a:pt x="301" y="142"/>
                    </a:cubicBezTo>
                    <a:cubicBezTo>
                      <a:pt x="201" y="409"/>
                      <a:pt x="134" y="676"/>
                      <a:pt x="34" y="910"/>
                    </a:cubicBezTo>
                    <a:cubicBezTo>
                      <a:pt x="1" y="1043"/>
                      <a:pt x="68" y="1143"/>
                      <a:pt x="201" y="1176"/>
                    </a:cubicBezTo>
                    <a:cubicBezTo>
                      <a:pt x="219" y="1182"/>
                      <a:pt x="237" y="1185"/>
                      <a:pt x="254" y="1185"/>
                    </a:cubicBezTo>
                    <a:cubicBezTo>
                      <a:pt x="335" y="1185"/>
                      <a:pt x="407" y="1125"/>
                      <a:pt x="435" y="1043"/>
                    </a:cubicBezTo>
                    <a:cubicBezTo>
                      <a:pt x="535" y="776"/>
                      <a:pt x="601" y="509"/>
                      <a:pt x="701" y="242"/>
                    </a:cubicBezTo>
                    <a:cubicBezTo>
                      <a:pt x="735" y="142"/>
                      <a:pt x="668" y="42"/>
                      <a:pt x="568" y="9"/>
                    </a:cubicBezTo>
                    <a:cubicBezTo>
                      <a:pt x="544" y="3"/>
                      <a:pt x="522"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153;p24"/>
              <p:cNvSpPr/>
              <p:nvPr/>
            </p:nvSpPr>
            <p:spPr>
              <a:xfrm rot="2700000">
                <a:off x="6953474" y="3386644"/>
                <a:ext cx="26466" cy="64642"/>
              </a:xfrm>
              <a:custGeom>
                <a:avLst/>
                <a:gdLst/>
                <a:ahLst/>
                <a:cxnLst/>
                <a:rect l="l" t="t" r="r" b="b"/>
                <a:pathLst>
                  <a:path w="1200" h="2931" extrusionOk="0">
                    <a:moveTo>
                      <a:pt x="257" y="1"/>
                    </a:moveTo>
                    <a:cubicBezTo>
                      <a:pt x="127" y="1"/>
                      <a:pt x="0" y="112"/>
                      <a:pt x="40" y="272"/>
                    </a:cubicBezTo>
                    <a:lnTo>
                      <a:pt x="740" y="2774"/>
                    </a:lnTo>
                    <a:cubicBezTo>
                      <a:pt x="768" y="2883"/>
                      <a:pt x="857" y="2931"/>
                      <a:pt x="945" y="2931"/>
                    </a:cubicBezTo>
                    <a:cubicBezTo>
                      <a:pt x="1073" y="2931"/>
                      <a:pt x="1200" y="2831"/>
                      <a:pt x="1141" y="2674"/>
                    </a:cubicBezTo>
                    <a:cubicBezTo>
                      <a:pt x="907" y="1840"/>
                      <a:pt x="674" y="1006"/>
                      <a:pt x="474" y="172"/>
                    </a:cubicBezTo>
                    <a:cubicBezTo>
                      <a:pt x="433" y="51"/>
                      <a:pt x="345" y="1"/>
                      <a:pt x="2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154;p24"/>
              <p:cNvSpPr/>
              <p:nvPr/>
            </p:nvSpPr>
            <p:spPr>
              <a:xfrm rot="2700000">
                <a:off x="6982799" y="3648995"/>
                <a:ext cx="134401" cy="19562"/>
              </a:xfrm>
              <a:custGeom>
                <a:avLst/>
                <a:gdLst/>
                <a:ahLst/>
                <a:cxnLst/>
                <a:rect l="l" t="t" r="r" b="b"/>
                <a:pathLst>
                  <a:path w="6094" h="887" extrusionOk="0">
                    <a:moveTo>
                      <a:pt x="5769" y="1"/>
                    </a:moveTo>
                    <a:cubicBezTo>
                      <a:pt x="5759" y="1"/>
                      <a:pt x="5748" y="2"/>
                      <a:pt x="5738" y="3"/>
                    </a:cubicBezTo>
                    <a:cubicBezTo>
                      <a:pt x="4317" y="319"/>
                      <a:pt x="2875" y="468"/>
                      <a:pt x="1429" y="468"/>
                    </a:cubicBezTo>
                    <a:cubicBezTo>
                      <a:pt x="1042" y="468"/>
                      <a:pt x="654" y="458"/>
                      <a:pt x="267" y="436"/>
                    </a:cubicBezTo>
                    <a:cubicBezTo>
                      <a:pt x="256" y="435"/>
                      <a:pt x="246" y="435"/>
                      <a:pt x="236" y="435"/>
                    </a:cubicBezTo>
                    <a:cubicBezTo>
                      <a:pt x="1" y="435"/>
                      <a:pt x="11" y="805"/>
                      <a:pt x="267" y="837"/>
                    </a:cubicBezTo>
                    <a:cubicBezTo>
                      <a:pt x="734" y="870"/>
                      <a:pt x="1203" y="887"/>
                      <a:pt x="1672" y="887"/>
                    </a:cubicBezTo>
                    <a:cubicBezTo>
                      <a:pt x="3079" y="887"/>
                      <a:pt x="4487" y="737"/>
                      <a:pt x="5838" y="436"/>
                    </a:cubicBezTo>
                    <a:cubicBezTo>
                      <a:pt x="6094" y="372"/>
                      <a:pt x="6012" y="1"/>
                      <a:pt x="57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155;p24"/>
              <p:cNvSpPr/>
              <p:nvPr/>
            </p:nvSpPr>
            <p:spPr>
              <a:xfrm rot="2700000">
                <a:off x="7342803" y="3757755"/>
                <a:ext cx="12527" cy="9572"/>
              </a:xfrm>
              <a:custGeom>
                <a:avLst/>
                <a:gdLst/>
                <a:ahLst/>
                <a:cxnLst/>
                <a:rect l="l" t="t" r="r" b="b"/>
                <a:pathLst>
                  <a:path w="568" h="434" extrusionOk="0">
                    <a:moveTo>
                      <a:pt x="300" y="0"/>
                    </a:moveTo>
                    <a:cubicBezTo>
                      <a:pt x="0" y="0"/>
                      <a:pt x="0" y="434"/>
                      <a:pt x="300" y="434"/>
                    </a:cubicBezTo>
                    <a:cubicBezTo>
                      <a:pt x="567" y="434"/>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2156;p24"/>
              <p:cNvSpPr/>
              <p:nvPr/>
            </p:nvSpPr>
            <p:spPr>
              <a:xfrm rot="2700000">
                <a:off x="7044811" y="3483327"/>
                <a:ext cx="11799" cy="9594"/>
              </a:xfrm>
              <a:custGeom>
                <a:avLst/>
                <a:gdLst/>
                <a:ahLst/>
                <a:cxnLst/>
                <a:rect l="l" t="t" r="r" b="b"/>
                <a:pathLst>
                  <a:path w="535" h="435" extrusionOk="0">
                    <a:moveTo>
                      <a:pt x="267" y="0"/>
                    </a:moveTo>
                    <a:cubicBezTo>
                      <a:pt x="1" y="0"/>
                      <a:pt x="1"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2157;p24"/>
              <p:cNvSpPr/>
              <p:nvPr/>
            </p:nvSpPr>
            <p:spPr>
              <a:xfrm rot="2700000">
                <a:off x="7446576" y="3455586"/>
                <a:ext cx="12527" cy="8866"/>
              </a:xfrm>
              <a:custGeom>
                <a:avLst/>
                <a:gdLst/>
                <a:ahLst/>
                <a:cxnLst/>
                <a:rect l="l" t="t" r="r" b="b"/>
                <a:pathLst>
                  <a:path w="568" h="402" extrusionOk="0">
                    <a:moveTo>
                      <a:pt x="268" y="1"/>
                    </a:moveTo>
                    <a:cubicBezTo>
                      <a:pt x="1" y="1"/>
                      <a:pt x="1" y="401"/>
                      <a:pt x="268" y="401"/>
                    </a:cubicBezTo>
                    <a:cubicBezTo>
                      <a:pt x="568" y="401"/>
                      <a:pt x="568"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2158;p24"/>
            <p:cNvGrpSpPr/>
            <p:nvPr/>
          </p:nvGrpSpPr>
          <p:grpSpPr>
            <a:xfrm>
              <a:off x="3562616" y="2627983"/>
              <a:ext cx="2166802" cy="2166802"/>
              <a:chOff x="5592821" y="2337567"/>
              <a:chExt cx="2748354" cy="2748354"/>
            </a:xfrm>
          </p:grpSpPr>
          <p:sp>
            <p:nvSpPr>
              <p:cNvPr id="439" name="Google Shape;2159;p24"/>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60;p24"/>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161;p24"/>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162;p24"/>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163;p24"/>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164;p24"/>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165;p24"/>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166;p24"/>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167;p24"/>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168;p24"/>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169;p24"/>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170;p24"/>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171;p24"/>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172;p24"/>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173;p24"/>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174;p24"/>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175;p24"/>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176;p24"/>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177;p24"/>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178;p24"/>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179;p24"/>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180;p24"/>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181;p24"/>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182;p24"/>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183;p24"/>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184;p24"/>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185;p24"/>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186;p24"/>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187;p24"/>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188;p24"/>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189;p24"/>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190;p24"/>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191;p24"/>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192;p24"/>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193;p24"/>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194;p24"/>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195;p24"/>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196;p24"/>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197;p24"/>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198;p24"/>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199;p24"/>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200;p24"/>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2201;p24"/>
            <p:cNvGrpSpPr/>
            <p:nvPr/>
          </p:nvGrpSpPr>
          <p:grpSpPr>
            <a:xfrm>
              <a:off x="3634187" y="1205668"/>
              <a:ext cx="2226015" cy="2226089"/>
              <a:chOff x="5683602" y="533515"/>
              <a:chExt cx="2823459" cy="2823553"/>
            </a:xfrm>
          </p:grpSpPr>
          <p:sp>
            <p:nvSpPr>
              <p:cNvPr id="400" name="Google Shape;2202;p24"/>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203;p24"/>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204;p24"/>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205;p24"/>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206;p24"/>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207;p24"/>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208;p24"/>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209;p24"/>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210;p24"/>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211;p24"/>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212;p24"/>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213;p24"/>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214;p24"/>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215;p24"/>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216;p24"/>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217;p24"/>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218;p24"/>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219;p24"/>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220;p24"/>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221;p24"/>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222;p24"/>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223;p24"/>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224;p24"/>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225;p24"/>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226;p24"/>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227;p24"/>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228;p24"/>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229;p24"/>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230;p24"/>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231;p24"/>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232;p24"/>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233;p24"/>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234;p24"/>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235;p24"/>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236;p24"/>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237;p24"/>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238;p24"/>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239;p24"/>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240;p24"/>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2241;p24"/>
            <p:cNvGrpSpPr/>
            <p:nvPr/>
          </p:nvGrpSpPr>
          <p:grpSpPr>
            <a:xfrm>
              <a:off x="4294640" y="2082991"/>
              <a:ext cx="896546" cy="896546"/>
              <a:chOff x="6521315" y="1678098"/>
              <a:chExt cx="1137172" cy="1137172"/>
            </a:xfrm>
          </p:grpSpPr>
          <p:sp>
            <p:nvSpPr>
              <p:cNvPr id="386" name="Google Shape;2242;p24"/>
              <p:cNvSpPr/>
              <p:nvPr/>
            </p:nvSpPr>
            <p:spPr>
              <a:xfrm rot="2700000">
                <a:off x="6679488" y="1855180"/>
                <a:ext cx="818096" cy="780559"/>
              </a:xfrm>
              <a:custGeom>
                <a:avLst/>
                <a:gdLst/>
                <a:ahLst/>
                <a:cxnLst/>
                <a:rect l="l" t="t" r="r" b="b"/>
                <a:pathLst>
                  <a:path w="37094" h="35392" extrusionOk="0">
                    <a:moveTo>
                      <a:pt x="25645" y="1"/>
                    </a:moveTo>
                    <a:cubicBezTo>
                      <a:pt x="24001" y="1"/>
                      <a:pt x="22379" y="432"/>
                      <a:pt x="21015" y="1357"/>
                    </a:cubicBezTo>
                    <a:cubicBezTo>
                      <a:pt x="18547" y="3025"/>
                      <a:pt x="17313" y="5927"/>
                      <a:pt x="16679" y="8863"/>
                    </a:cubicBezTo>
                    <a:cubicBezTo>
                      <a:pt x="14501" y="7199"/>
                      <a:pt x="11994" y="5919"/>
                      <a:pt x="9356" y="5919"/>
                    </a:cubicBezTo>
                    <a:cubicBezTo>
                      <a:pt x="9085" y="5919"/>
                      <a:pt x="8813" y="5932"/>
                      <a:pt x="8540" y="5960"/>
                    </a:cubicBezTo>
                    <a:cubicBezTo>
                      <a:pt x="5037" y="6294"/>
                      <a:pt x="2068" y="9129"/>
                      <a:pt x="1034" y="12465"/>
                    </a:cubicBezTo>
                    <a:cubicBezTo>
                      <a:pt x="0" y="15834"/>
                      <a:pt x="734" y="19570"/>
                      <a:pt x="2435" y="22606"/>
                    </a:cubicBezTo>
                    <a:cubicBezTo>
                      <a:pt x="4137" y="25675"/>
                      <a:pt x="6772" y="28143"/>
                      <a:pt x="9641" y="30144"/>
                    </a:cubicBezTo>
                    <a:cubicBezTo>
                      <a:pt x="13176" y="32680"/>
                      <a:pt x="18347" y="34181"/>
                      <a:pt x="23017" y="35248"/>
                    </a:cubicBezTo>
                    <a:cubicBezTo>
                      <a:pt x="23436" y="35345"/>
                      <a:pt x="23860" y="35392"/>
                      <a:pt x="24280" y="35392"/>
                    </a:cubicBezTo>
                    <a:cubicBezTo>
                      <a:pt x="26028" y="35392"/>
                      <a:pt x="27712" y="34579"/>
                      <a:pt x="28788" y="33180"/>
                    </a:cubicBezTo>
                    <a:cubicBezTo>
                      <a:pt x="31690" y="29310"/>
                      <a:pt x="34658" y="24841"/>
                      <a:pt x="35759" y="20604"/>
                    </a:cubicBezTo>
                    <a:cubicBezTo>
                      <a:pt x="36660" y="17202"/>
                      <a:pt x="37093" y="13633"/>
                      <a:pt x="36426" y="10197"/>
                    </a:cubicBezTo>
                    <a:cubicBezTo>
                      <a:pt x="35759" y="6728"/>
                      <a:pt x="33891" y="3425"/>
                      <a:pt x="30956" y="1557"/>
                    </a:cubicBezTo>
                    <a:cubicBezTo>
                      <a:pt x="29382" y="549"/>
                      <a:pt x="27499" y="1"/>
                      <a:pt x="25645"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243;p24"/>
              <p:cNvSpPr/>
              <p:nvPr/>
            </p:nvSpPr>
            <p:spPr>
              <a:xfrm rot="2700000">
                <a:off x="6679750" y="1852732"/>
                <a:ext cx="820301" cy="787903"/>
              </a:xfrm>
              <a:custGeom>
                <a:avLst/>
                <a:gdLst/>
                <a:ahLst/>
                <a:cxnLst/>
                <a:rect l="l" t="t" r="r" b="b"/>
                <a:pathLst>
                  <a:path w="37194" h="35725" extrusionOk="0">
                    <a:moveTo>
                      <a:pt x="25632" y="378"/>
                    </a:moveTo>
                    <a:cubicBezTo>
                      <a:pt x="28130" y="378"/>
                      <a:pt x="30610" y="1420"/>
                      <a:pt x="32424" y="3163"/>
                    </a:cubicBezTo>
                    <a:cubicBezTo>
                      <a:pt x="35126" y="5764"/>
                      <a:pt x="36393" y="9467"/>
                      <a:pt x="36527" y="13136"/>
                    </a:cubicBezTo>
                    <a:cubicBezTo>
                      <a:pt x="36560" y="15305"/>
                      <a:pt x="36327" y="17440"/>
                      <a:pt x="35860" y="19541"/>
                    </a:cubicBezTo>
                    <a:cubicBezTo>
                      <a:pt x="35426" y="21476"/>
                      <a:pt x="34725" y="23344"/>
                      <a:pt x="33858" y="25112"/>
                    </a:cubicBezTo>
                    <a:cubicBezTo>
                      <a:pt x="32891" y="26946"/>
                      <a:pt x="31823" y="28714"/>
                      <a:pt x="30623" y="30415"/>
                    </a:cubicBezTo>
                    <a:cubicBezTo>
                      <a:pt x="30022" y="31249"/>
                      <a:pt x="29422" y="32083"/>
                      <a:pt x="28821" y="32917"/>
                    </a:cubicBezTo>
                    <a:cubicBezTo>
                      <a:pt x="28288" y="33651"/>
                      <a:pt x="27620" y="34252"/>
                      <a:pt x="26820" y="34719"/>
                    </a:cubicBezTo>
                    <a:cubicBezTo>
                      <a:pt x="26086" y="35085"/>
                      <a:pt x="25252" y="35319"/>
                      <a:pt x="24418" y="35352"/>
                    </a:cubicBezTo>
                    <a:cubicBezTo>
                      <a:pt x="23484" y="35319"/>
                      <a:pt x="22550" y="35152"/>
                      <a:pt x="21683" y="34885"/>
                    </a:cubicBezTo>
                    <a:cubicBezTo>
                      <a:pt x="19781" y="34418"/>
                      <a:pt x="17880" y="33885"/>
                      <a:pt x="16045" y="33251"/>
                    </a:cubicBezTo>
                    <a:cubicBezTo>
                      <a:pt x="14278" y="32650"/>
                      <a:pt x="12543" y="31850"/>
                      <a:pt x="10908" y="30916"/>
                    </a:cubicBezTo>
                    <a:cubicBezTo>
                      <a:pt x="9341" y="29948"/>
                      <a:pt x="7840" y="28814"/>
                      <a:pt x="6472" y="27547"/>
                    </a:cubicBezTo>
                    <a:cubicBezTo>
                      <a:pt x="3670" y="24945"/>
                      <a:pt x="1468" y="21643"/>
                      <a:pt x="868" y="17773"/>
                    </a:cubicBezTo>
                    <a:cubicBezTo>
                      <a:pt x="568" y="15905"/>
                      <a:pt x="735" y="13970"/>
                      <a:pt x="1368" y="12169"/>
                    </a:cubicBezTo>
                    <a:cubicBezTo>
                      <a:pt x="1969" y="10601"/>
                      <a:pt x="2936" y="9234"/>
                      <a:pt x="4204" y="8166"/>
                    </a:cubicBezTo>
                    <a:cubicBezTo>
                      <a:pt x="5471" y="7099"/>
                      <a:pt x="7006" y="6432"/>
                      <a:pt x="8674" y="6265"/>
                    </a:cubicBezTo>
                    <a:cubicBezTo>
                      <a:pt x="8842" y="6256"/>
                      <a:pt x="9011" y="6252"/>
                      <a:pt x="9179" y="6252"/>
                    </a:cubicBezTo>
                    <a:cubicBezTo>
                      <a:pt x="10910" y="6252"/>
                      <a:pt x="12624" y="6718"/>
                      <a:pt x="14144" y="7599"/>
                    </a:cubicBezTo>
                    <a:cubicBezTo>
                      <a:pt x="14962" y="8057"/>
                      <a:pt x="15748" y="8580"/>
                      <a:pt x="16502" y="9166"/>
                    </a:cubicBezTo>
                    <a:lnTo>
                      <a:pt x="16502" y="9166"/>
                    </a:lnTo>
                    <a:cubicBezTo>
                      <a:pt x="16514" y="9178"/>
                      <a:pt x="16527" y="9188"/>
                      <a:pt x="16541" y="9197"/>
                    </a:cubicBezTo>
                    <a:lnTo>
                      <a:pt x="16541" y="9197"/>
                    </a:lnTo>
                    <a:cubicBezTo>
                      <a:pt x="16543" y="9198"/>
                      <a:pt x="16544" y="9199"/>
                      <a:pt x="16546" y="9200"/>
                    </a:cubicBezTo>
                    <a:cubicBezTo>
                      <a:pt x="16577" y="9221"/>
                      <a:pt x="16609" y="9231"/>
                      <a:pt x="16639" y="9231"/>
                    </a:cubicBezTo>
                    <a:lnTo>
                      <a:pt x="16639" y="9231"/>
                    </a:lnTo>
                    <a:cubicBezTo>
                      <a:pt x="16648" y="9232"/>
                      <a:pt x="16658" y="9233"/>
                      <a:pt x="16668" y="9233"/>
                    </a:cubicBezTo>
                    <a:cubicBezTo>
                      <a:pt x="16746" y="9233"/>
                      <a:pt x="16820" y="9193"/>
                      <a:pt x="16846" y="9100"/>
                    </a:cubicBezTo>
                    <a:cubicBezTo>
                      <a:pt x="17580" y="5731"/>
                      <a:pt x="19214" y="2195"/>
                      <a:pt x="22684" y="894"/>
                    </a:cubicBezTo>
                    <a:cubicBezTo>
                      <a:pt x="23642" y="543"/>
                      <a:pt x="24639" y="378"/>
                      <a:pt x="25632" y="378"/>
                    </a:cubicBezTo>
                    <a:close/>
                    <a:moveTo>
                      <a:pt x="25687" y="0"/>
                    </a:moveTo>
                    <a:cubicBezTo>
                      <a:pt x="25443" y="0"/>
                      <a:pt x="25198" y="9"/>
                      <a:pt x="24952" y="27"/>
                    </a:cubicBezTo>
                    <a:cubicBezTo>
                      <a:pt x="23151" y="127"/>
                      <a:pt x="21449" y="828"/>
                      <a:pt x="20082" y="1995"/>
                    </a:cubicBezTo>
                    <a:cubicBezTo>
                      <a:pt x="18781" y="3196"/>
                      <a:pt x="17780" y="4730"/>
                      <a:pt x="17213" y="6398"/>
                    </a:cubicBezTo>
                    <a:cubicBezTo>
                      <a:pt x="16919" y="7164"/>
                      <a:pt x="16702" y="7903"/>
                      <a:pt x="16518" y="8686"/>
                    </a:cubicBezTo>
                    <a:lnTo>
                      <a:pt x="16518" y="8686"/>
                    </a:lnTo>
                    <a:cubicBezTo>
                      <a:pt x="15004" y="7510"/>
                      <a:pt x="13285" y="6639"/>
                      <a:pt x="11476" y="6131"/>
                    </a:cubicBezTo>
                    <a:cubicBezTo>
                      <a:pt x="10780" y="5948"/>
                      <a:pt x="10070" y="5857"/>
                      <a:pt x="9360" y="5857"/>
                    </a:cubicBezTo>
                    <a:cubicBezTo>
                      <a:pt x="8264" y="5857"/>
                      <a:pt x="7171" y="6073"/>
                      <a:pt x="6138" y="6498"/>
                    </a:cubicBezTo>
                    <a:cubicBezTo>
                      <a:pt x="2869" y="7899"/>
                      <a:pt x="768" y="11168"/>
                      <a:pt x="401" y="14638"/>
                    </a:cubicBezTo>
                    <a:cubicBezTo>
                      <a:pt x="1" y="18640"/>
                      <a:pt x="1602" y="22577"/>
                      <a:pt x="4137" y="25612"/>
                    </a:cubicBezTo>
                    <a:cubicBezTo>
                      <a:pt x="5371" y="27113"/>
                      <a:pt x="6806" y="28447"/>
                      <a:pt x="8373" y="29648"/>
                    </a:cubicBezTo>
                    <a:cubicBezTo>
                      <a:pt x="9908" y="30816"/>
                      <a:pt x="11542" y="31783"/>
                      <a:pt x="13277" y="32550"/>
                    </a:cubicBezTo>
                    <a:cubicBezTo>
                      <a:pt x="15111" y="33384"/>
                      <a:pt x="17013" y="34051"/>
                      <a:pt x="18948" y="34585"/>
                    </a:cubicBezTo>
                    <a:cubicBezTo>
                      <a:pt x="19948" y="34852"/>
                      <a:pt x="20916" y="35119"/>
                      <a:pt x="21916" y="35352"/>
                    </a:cubicBezTo>
                    <a:cubicBezTo>
                      <a:pt x="22696" y="35592"/>
                      <a:pt x="23530" y="35724"/>
                      <a:pt x="24369" y="35724"/>
                    </a:cubicBezTo>
                    <a:cubicBezTo>
                      <a:pt x="24463" y="35724"/>
                      <a:pt x="24557" y="35723"/>
                      <a:pt x="24652" y="35719"/>
                    </a:cubicBezTo>
                    <a:cubicBezTo>
                      <a:pt x="26386" y="35586"/>
                      <a:pt x="27987" y="34685"/>
                      <a:pt x="29021" y="33284"/>
                    </a:cubicBezTo>
                    <a:cubicBezTo>
                      <a:pt x="30356" y="31550"/>
                      <a:pt x="31590" y="29748"/>
                      <a:pt x="32724" y="27914"/>
                    </a:cubicBezTo>
                    <a:cubicBezTo>
                      <a:pt x="33825" y="26146"/>
                      <a:pt x="34759" y="24278"/>
                      <a:pt x="35459" y="22310"/>
                    </a:cubicBezTo>
                    <a:cubicBezTo>
                      <a:pt x="36160" y="20275"/>
                      <a:pt x="36593" y="18173"/>
                      <a:pt x="36794" y="16039"/>
                    </a:cubicBezTo>
                    <a:cubicBezTo>
                      <a:pt x="37194" y="12069"/>
                      <a:pt x="36527" y="7933"/>
                      <a:pt x="34192" y="4630"/>
                    </a:cubicBezTo>
                    <a:cubicBezTo>
                      <a:pt x="33158" y="3163"/>
                      <a:pt x="31790" y="1928"/>
                      <a:pt x="30189" y="1094"/>
                    </a:cubicBezTo>
                    <a:cubicBezTo>
                      <a:pt x="28802" y="372"/>
                      <a:pt x="27265" y="0"/>
                      <a:pt x="256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244;p24"/>
              <p:cNvSpPr/>
              <p:nvPr/>
            </p:nvSpPr>
            <p:spPr>
              <a:xfrm rot="2700000">
                <a:off x="7282858" y="2077145"/>
                <a:ext cx="43426" cy="36743"/>
              </a:xfrm>
              <a:custGeom>
                <a:avLst/>
                <a:gdLst/>
                <a:ahLst/>
                <a:cxnLst/>
                <a:rect l="l" t="t" r="r" b="b"/>
                <a:pathLst>
                  <a:path w="1969" h="1666" extrusionOk="0">
                    <a:moveTo>
                      <a:pt x="856" y="1"/>
                    </a:moveTo>
                    <a:cubicBezTo>
                      <a:pt x="420" y="1"/>
                      <a:pt x="0" y="331"/>
                      <a:pt x="0" y="831"/>
                    </a:cubicBezTo>
                    <a:cubicBezTo>
                      <a:pt x="0" y="1298"/>
                      <a:pt x="367" y="1665"/>
                      <a:pt x="834" y="1665"/>
                    </a:cubicBezTo>
                    <a:cubicBezTo>
                      <a:pt x="1568" y="1665"/>
                      <a:pt x="1968" y="765"/>
                      <a:pt x="1434" y="231"/>
                    </a:cubicBezTo>
                    <a:cubicBezTo>
                      <a:pt x="1265" y="72"/>
                      <a:pt x="105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245;p24"/>
              <p:cNvSpPr/>
              <p:nvPr/>
            </p:nvSpPr>
            <p:spPr>
              <a:xfrm rot="2700000">
                <a:off x="7345367" y="2118709"/>
                <a:ext cx="189097" cy="80323"/>
              </a:xfrm>
              <a:custGeom>
                <a:avLst/>
                <a:gdLst/>
                <a:ahLst/>
                <a:cxnLst/>
                <a:rect l="l" t="t" r="r" b="b"/>
                <a:pathLst>
                  <a:path w="8574" h="3642" extrusionOk="0">
                    <a:moveTo>
                      <a:pt x="3898" y="0"/>
                    </a:moveTo>
                    <a:cubicBezTo>
                      <a:pt x="2625" y="0"/>
                      <a:pt x="1339" y="454"/>
                      <a:pt x="301" y="1392"/>
                    </a:cubicBezTo>
                    <a:cubicBezTo>
                      <a:pt x="1" y="1726"/>
                      <a:pt x="1" y="2259"/>
                      <a:pt x="301" y="2560"/>
                    </a:cubicBezTo>
                    <a:cubicBezTo>
                      <a:pt x="468" y="2726"/>
                      <a:pt x="685" y="2810"/>
                      <a:pt x="902" y="2810"/>
                    </a:cubicBezTo>
                    <a:cubicBezTo>
                      <a:pt x="1118" y="2810"/>
                      <a:pt x="1335" y="2726"/>
                      <a:pt x="1502" y="2560"/>
                    </a:cubicBezTo>
                    <a:lnTo>
                      <a:pt x="1502" y="2560"/>
                    </a:lnTo>
                    <a:lnTo>
                      <a:pt x="1469" y="2593"/>
                    </a:lnTo>
                    <a:lnTo>
                      <a:pt x="1469" y="2593"/>
                    </a:lnTo>
                    <a:lnTo>
                      <a:pt x="1669" y="2426"/>
                    </a:lnTo>
                    <a:lnTo>
                      <a:pt x="1669" y="2426"/>
                    </a:lnTo>
                    <a:cubicBezTo>
                      <a:pt x="1648" y="2447"/>
                      <a:pt x="1643" y="2455"/>
                      <a:pt x="1648" y="2455"/>
                    </a:cubicBezTo>
                    <a:cubicBezTo>
                      <a:pt x="1658" y="2455"/>
                      <a:pt x="1712" y="2416"/>
                      <a:pt x="1735" y="2393"/>
                    </a:cubicBezTo>
                    <a:cubicBezTo>
                      <a:pt x="1869" y="2293"/>
                      <a:pt x="2002" y="2193"/>
                      <a:pt x="2136" y="2126"/>
                    </a:cubicBezTo>
                    <a:cubicBezTo>
                      <a:pt x="2202" y="2093"/>
                      <a:pt x="2269" y="2059"/>
                      <a:pt x="2336" y="2026"/>
                    </a:cubicBezTo>
                    <a:lnTo>
                      <a:pt x="2469" y="1959"/>
                    </a:lnTo>
                    <a:lnTo>
                      <a:pt x="2603" y="1892"/>
                    </a:lnTo>
                    <a:lnTo>
                      <a:pt x="2836" y="1826"/>
                    </a:lnTo>
                    <a:cubicBezTo>
                      <a:pt x="2970" y="1792"/>
                      <a:pt x="3136" y="1759"/>
                      <a:pt x="3270" y="1726"/>
                    </a:cubicBezTo>
                    <a:lnTo>
                      <a:pt x="3503" y="1692"/>
                    </a:lnTo>
                    <a:lnTo>
                      <a:pt x="4437" y="1692"/>
                    </a:lnTo>
                    <a:lnTo>
                      <a:pt x="4571" y="1726"/>
                    </a:lnTo>
                    <a:lnTo>
                      <a:pt x="4804" y="1759"/>
                    </a:lnTo>
                    <a:cubicBezTo>
                      <a:pt x="4904" y="1792"/>
                      <a:pt x="5038" y="1826"/>
                      <a:pt x="5171" y="1892"/>
                    </a:cubicBezTo>
                    <a:cubicBezTo>
                      <a:pt x="5171" y="1892"/>
                      <a:pt x="5303" y="1949"/>
                      <a:pt x="5312" y="1949"/>
                    </a:cubicBezTo>
                    <a:cubicBezTo>
                      <a:pt x="5315" y="1949"/>
                      <a:pt x="5305" y="1943"/>
                      <a:pt x="5271" y="1926"/>
                    </a:cubicBezTo>
                    <a:lnTo>
                      <a:pt x="5271" y="1926"/>
                    </a:lnTo>
                    <a:cubicBezTo>
                      <a:pt x="5338" y="1959"/>
                      <a:pt x="5405" y="1959"/>
                      <a:pt x="5438" y="1993"/>
                    </a:cubicBezTo>
                    <a:cubicBezTo>
                      <a:pt x="5572" y="2059"/>
                      <a:pt x="5705" y="2126"/>
                      <a:pt x="5838" y="2226"/>
                    </a:cubicBezTo>
                    <a:cubicBezTo>
                      <a:pt x="5938" y="2293"/>
                      <a:pt x="6072" y="2359"/>
                      <a:pt x="6172" y="2426"/>
                    </a:cubicBezTo>
                    <a:cubicBezTo>
                      <a:pt x="6145" y="2413"/>
                      <a:pt x="6132" y="2408"/>
                      <a:pt x="6128" y="2408"/>
                    </a:cubicBezTo>
                    <a:cubicBezTo>
                      <a:pt x="6111" y="2408"/>
                      <a:pt x="6239" y="2493"/>
                      <a:pt x="6239" y="2493"/>
                    </a:cubicBezTo>
                    <a:lnTo>
                      <a:pt x="6439" y="2660"/>
                    </a:lnTo>
                    <a:cubicBezTo>
                      <a:pt x="6506" y="2760"/>
                      <a:pt x="6606" y="2860"/>
                      <a:pt x="6706" y="2960"/>
                    </a:cubicBezTo>
                    <a:cubicBezTo>
                      <a:pt x="6706" y="2960"/>
                      <a:pt x="6787" y="3057"/>
                      <a:pt x="6802" y="3071"/>
                    </a:cubicBezTo>
                    <a:lnTo>
                      <a:pt x="6802" y="3071"/>
                    </a:lnTo>
                    <a:lnTo>
                      <a:pt x="6906" y="3227"/>
                    </a:lnTo>
                    <a:cubicBezTo>
                      <a:pt x="7061" y="3494"/>
                      <a:pt x="7351" y="3642"/>
                      <a:pt x="7635" y="3642"/>
                    </a:cubicBezTo>
                    <a:cubicBezTo>
                      <a:pt x="7777" y="3642"/>
                      <a:pt x="7918" y="3605"/>
                      <a:pt x="8040" y="3527"/>
                    </a:cubicBezTo>
                    <a:cubicBezTo>
                      <a:pt x="8440" y="3293"/>
                      <a:pt x="8574" y="2793"/>
                      <a:pt x="8340" y="2393"/>
                    </a:cubicBezTo>
                    <a:cubicBezTo>
                      <a:pt x="7306" y="823"/>
                      <a:pt x="5614" y="0"/>
                      <a:pt x="3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246;p24"/>
              <p:cNvSpPr/>
              <p:nvPr/>
            </p:nvSpPr>
            <p:spPr>
              <a:xfrm rot="2700000">
                <a:off x="6754301" y="2431222"/>
                <a:ext cx="286887" cy="93357"/>
              </a:xfrm>
              <a:custGeom>
                <a:avLst/>
                <a:gdLst/>
                <a:ahLst/>
                <a:cxnLst/>
                <a:rect l="l" t="t" r="r" b="b"/>
                <a:pathLst>
                  <a:path w="13008" h="4233" extrusionOk="0">
                    <a:moveTo>
                      <a:pt x="318" y="0"/>
                    </a:moveTo>
                    <a:cubicBezTo>
                      <a:pt x="115" y="0"/>
                      <a:pt x="0" y="283"/>
                      <a:pt x="199" y="396"/>
                    </a:cubicBezTo>
                    <a:cubicBezTo>
                      <a:pt x="3167" y="2197"/>
                      <a:pt x="6436" y="3431"/>
                      <a:pt x="9872" y="3965"/>
                    </a:cubicBezTo>
                    <a:cubicBezTo>
                      <a:pt x="10806" y="4099"/>
                      <a:pt x="11774" y="4199"/>
                      <a:pt x="12741" y="4232"/>
                    </a:cubicBezTo>
                    <a:cubicBezTo>
                      <a:pt x="13008" y="4232"/>
                      <a:pt x="13008" y="3832"/>
                      <a:pt x="12741" y="3832"/>
                    </a:cubicBezTo>
                    <a:cubicBezTo>
                      <a:pt x="9339" y="3665"/>
                      <a:pt x="6003" y="2864"/>
                      <a:pt x="2934" y="1397"/>
                    </a:cubicBezTo>
                    <a:cubicBezTo>
                      <a:pt x="2067" y="996"/>
                      <a:pt x="1233" y="529"/>
                      <a:pt x="432" y="29"/>
                    </a:cubicBezTo>
                    <a:cubicBezTo>
                      <a:pt x="392" y="9"/>
                      <a:pt x="35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247;p24"/>
              <p:cNvSpPr/>
              <p:nvPr/>
            </p:nvSpPr>
            <p:spPr>
              <a:xfrm rot="2700000">
                <a:off x="7104378" y="2549637"/>
                <a:ext cx="48564" cy="58445"/>
              </a:xfrm>
              <a:custGeom>
                <a:avLst/>
                <a:gdLst/>
                <a:ahLst/>
                <a:cxnLst/>
                <a:rect l="l" t="t" r="r" b="b"/>
                <a:pathLst>
                  <a:path w="2202" h="2650" extrusionOk="0">
                    <a:moveTo>
                      <a:pt x="1955" y="0"/>
                    </a:moveTo>
                    <a:cubicBezTo>
                      <a:pt x="1886" y="0"/>
                      <a:pt x="1823" y="37"/>
                      <a:pt x="1802" y="102"/>
                    </a:cubicBezTo>
                    <a:lnTo>
                      <a:pt x="67" y="2337"/>
                    </a:lnTo>
                    <a:cubicBezTo>
                      <a:pt x="0" y="2437"/>
                      <a:pt x="34" y="2570"/>
                      <a:pt x="134" y="2637"/>
                    </a:cubicBezTo>
                    <a:cubicBezTo>
                      <a:pt x="159" y="2645"/>
                      <a:pt x="186" y="2649"/>
                      <a:pt x="214" y="2649"/>
                    </a:cubicBezTo>
                    <a:cubicBezTo>
                      <a:pt x="296" y="2649"/>
                      <a:pt x="384" y="2612"/>
                      <a:pt x="434" y="2537"/>
                    </a:cubicBezTo>
                    <a:lnTo>
                      <a:pt x="2135" y="302"/>
                    </a:lnTo>
                    <a:cubicBezTo>
                      <a:pt x="2202" y="202"/>
                      <a:pt x="2169" y="68"/>
                      <a:pt x="2068" y="35"/>
                    </a:cubicBezTo>
                    <a:cubicBezTo>
                      <a:pt x="2033" y="11"/>
                      <a:pt x="1993" y="0"/>
                      <a:pt x="19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248;p24"/>
              <p:cNvSpPr/>
              <p:nvPr/>
            </p:nvSpPr>
            <p:spPr>
              <a:xfrm rot="2700000">
                <a:off x="7051211" y="2583711"/>
                <a:ext cx="12527" cy="8844"/>
              </a:xfrm>
              <a:custGeom>
                <a:avLst/>
                <a:gdLst/>
                <a:ahLst/>
                <a:cxnLst/>
                <a:rect l="l" t="t" r="r" b="b"/>
                <a:pathLst>
                  <a:path w="568" h="401" extrusionOk="0">
                    <a:moveTo>
                      <a:pt x="301" y="0"/>
                    </a:moveTo>
                    <a:cubicBezTo>
                      <a:pt x="1" y="0"/>
                      <a:pt x="1" y="401"/>
                      <a:pt x="301" y="401"/>
                    </a:cubicBezTo>
                    <a:cubicBezTo>
                      <a:pt x="568" y="401"/>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249;p24"/>
              <p:cNvSpPr/>
              <p:nvPr/>
            </p:nvSpPr>
            <p:spPr>
              <a:xfrm rot="2700000">
                <a:off x="6901955" y="1866250"/>
                <a:ext cx="77831" cy="148340"/>
              </a:xfrm>
              <a:custGeom>
                <a:avLst/>
                <a:gdLst/>
                <a:ahLst/>
                <a:cxnLst/>
                <a:rect l="l" t="t" r="r" b="b"/>
                <a:pathLst>
                  <a:path w="3529" h="6726" extrusionOk="0">
                    <a:moveTo>
                      <a:pt x="3243" y="0"/>
                    </a:moveTo>
                    <a:cubicBezTo>
                      <a:pt x="3208" y="0"/>
                      <a:pt x="3172" y="13"/>
                      <a:pt x="3136" y="43"/>
                    </a:cubicBezTo>
                    <a:cubicBezTo>
                      <a:pt x="1068" y="1510"/>
                      <a:pt x="1" y="4045"/>
                      <a:pt x="434" y="6581"/>
                    </a:cubicBezTo>
                    <a:cubicBezTo>
                      <a:pt x="447" y="6682"/>
                      <a:pt x="513" y="6726"/>
                      <a:pt x="588" y="6726"/>
                    </a:cubicBezTo>
                    <a:cubicBezTo>
                      <a:pt x="710" y="6726"/>
                      <a:pt x="855" y="6612"/>
                      <a:pt x="835" y="6447"/>
                    </a:cubicBezTo>
                    <a:cubicBezTo>
                      <a:pt x="468" y="4145"/>
                      <a:pt x="1435" y="1777"/>
                      <a:pt x="3336" y="409"/>
                    </a:cubicBezTo>
                    <a:cubicBezTo>
                      <a:pt x="3528" y="272"/>
                      <a:pt x="3405" y="0"/>
                      <a:pt x="32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250;p24"/>
              <p:cNvSpPr/>
              <p:nvPr/>
            </p:nvSpPr>
            <p:spPr>
              <a:xfrm rot="2700000">
                <a:off x="6841678" y="2005482"/>
                <a:ext cx="11799" cy="8866"/>
              </a:xfrm>
              <a:custGeom>
                <a:avLst/>
                <a:gdLst/>
                <a:ahLst/>
                <a:cxnLst/>
                <a:rect l="l" t="t" r="r" b="b"/>
                <a:pathLst>
                  <a:path w="535" h="402" extrusionOk="0">
                    <a:moveTo>
                      <a:pt x="267" y="1"/>
                    </a:moveTo>
                    <a:cubicBezTo>
                      <a:pt x="0" y="1"/>
                      <a:pt x="0" y="401"/>
                      <a:pt x="267" y="401"/>
                    </a:cubicBezTo>
                    <a:cubicBezTo>
                      <a:pt x="534" y="401"/>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251;p24"/>
              <p:cNvSpPr/>
              <p:nvPr/>
            </p:nvSpPr>
            <p:spPr>
              <a:xfrm rot="2700000">
                <a:off x="6923484" y="1942013"/>
                <a:ext cx="19893" cy="56703"/>
              </a:xfrm>
              <a:custGeom>
                <a:avLst/>
                <a:gdLst/>
                <a:ahLst/>
                <a:cxnLst/>
                <a:rect l="l" t="t" r="r" b="b"/>
                <a:pathLst>
                  <a:path w="902" h="2571" extrusionOk="0">
                    <a:moveTo>
                      <a:pt x="686" y="1"/>
                    </a:moveTo>
                    <a:cubicBezTo>
                      <a:pt x="615" y="1"/>
                      <a:pt x="544" y="38"/>
                      <a:pt x="501" y="102"/>
                    </a:cubicBezTo>
                    <a:cubicBezTo>
                      <a:pt x="167" y="803"/>
                      <a:pt x="0" y="1603"/>
                      <a:pt x="67" y="2371"/>
                    </a:cubicBezTo>
                    <a:cubicBezTo>
                      <a:pt x="67" y="2504"/>
                      <a:pt x="167" y="2571"/>
                      <a:pt x="267" y="2571"/>
                    </a:cubicBezTo>
                    <a:cubicBezTo>
                      <a:pt x="367" y="2571"/>
                      <a:pt x="467" y="2504"/>
                      <a:pt x="467" y="2371"/>
                    </a:cubicBezTo>
                    <a:cubicBezTo>
                      <a:pt x="434" y="1670"/>
                      <a:pt x="567" y="970"/>
                      <a:pt x="868" y="302"/>
                    </a:cubicBezTo>
                    <a:cubicBezTo>
                      <a:pt x="901" y="202"/>
                      <a:pt x="868" y="102"/>
                      <a:pt x="801" y="36"/>
                    </a:cubicBezTo>
                    <a:cubicBezTo>
                      <a:pt x="766" y="12"/>
                      <a:pt x="726" y="1"/>
                      <a:pt x="6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252;p24"/>
              <p:cNvSpPr/>
              <p:nvPr/>
            </p:nvSpPr>
            <p:spPr>
              <a:xfrm rot="2700000">
                <a:off x="6999675" y="2457132"/>
                <a:ext cx="11049" cy="41948"/>
              </a:xfrm>
              <a:custGeom>
                <a:avLst/>
                <a:gdLst/>
                <a:ahLst/>
                <a:cxnLst/>
                <a:rect l="l" t="t" r="r" b="b"/>
                <a:pathLst>
                  <a:path w="501" h="1902" extrusionOk="0">
                    <a:moveTo>
                      <a:pt x="301" y="0"/>
                    </a:moveTo>
                    <a:cubicBezTo>
                      <a:pt x="167" y="0"/>
                      <a:pt x="67" y="100"/>
                      <a:pt x="67" y="234"/>
                    </a:cubicBezTo>
                    <a:lnTo>
                      <a:pt x="0" y="1668"/>
                    </a:lnTo>
                    <a:cubicBezTo>
                      <a:pt x="0" y="1802"/>
                      <a:pt x="67" y="1902"/>
                      <a:pt x="201" y="1902"/>
                    </a:cubicBezTo>
                    <a:cubicBezTo>
                      <a:pt x="301" y="1902"/>
                      <a:pt x="401" y="1802"/>
                      <a:pt x="401" y="1668"/>
                    </a:cubicBezTo>
                    <a:lnTo>
                      <a:pt x="501" y="234"/>
                    </a:lnTo>
                    <a:cubicBezTo>
                      <a:pt x="501" y="100"/>
                      <a:pt x="401"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253;p24"/>
              <p:cNvSpPr/>
              <p:nvPr/>
            </p:nvSpPr>
            <p:spPr>
              <a:xfrm rot="2700000">
                <a:off x="7017683" y="2481452"/>
                <a:ext cx="8844" cy="37537"/>
              </a:xfrm>
              <a:custGeom>
                <a:avLst/>
                <a:gdLst/>
                <a:ahLst/>
                <a:cxnLst/>
                <a:rect l="l" t="t" r="r" b="b"/>
                <a:pathLst>
                  <a:path w="401" h="1702" extrusionOk="0">
                    <a:moveTo>
                      <a:pt x="201" y="0"/>
                    </a:moveTo>
                    <a:cubicBezTo>
                      <a:pt x="100" y="0"/>
                      <a:pt x="0" y="67"/>
                      <a:pt x="0" y="200"/>
                    </a:cubicBezTo>
                    <a:lnTo>
                      <a:pt x="0" y="1501"/>
                    </a:lnTo>
                    <a:cubicBezTo>
                      <a:pt x="0" y="1635"/>
                      <a:pt x="100" y="1701"/>
                      <a:pt x="201" y="1701"/>
                    </a:cubicBezTo>
                    <a:cubicBezTo>
                      <a:pt x="301" y="1701"/>
                      <a:pt x="401" y="1635"/>
                      <a:pt x="401" y="1501"/>
                    </a:cubicBezTo>
                    <a:lnTo>
                      <a:pt x="401" y="200"/>
                    </a:lnTo>
                    <a:cubicBezTo>
                      <a:pt x="401" y="67"/>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254;p24"/>
              <p:cNvSpPr/>
              <p:nvPr/>
            </p:nvSpPr>
            <p:spPr>
              <a:xfrm rot="2700000">
                <a:off x="7093305" y="1966024"/>
                <a:ext cx="18548" cy="30171"/>
              </a:xfrm>
              <a:custGeom>
                <a:avLst/>
                <a:gdLst/>
                <a:ahLst/>
                <a:cxnLst/>
                <a:rect l="l" t="t" r="r" b="b"/>
                <a:pathLst>
                  <a:path w="841" h="1368" extrusionOk="0">
                    <a:moveTo>
                      <a:pt x="606" y="1"/>
                    </a:moveTo>
                    <a:cubicBezTo>
                      <a:pt x="507" y="1"/>
                      <a:pt x="434" y="60"/>
                      <a:pt x="407" y="143"/>
                    </a:cubicBezTo>
                    <a:lnTo>
                      <a:pt x="40" y="1110"/>
                    </a:lnTo>
                    <a:cubicBezTo>
                      <a:pt x="0" y="1268"/>
                      <a:pt x="136" y="1367"/>
                      <a:pt x="267" y="1367"/>
                    </a:cubicBezTo>
                    <a:cubicBezTo>
                      <a:pt x="357" y="1367"/>
                      <a:pt x="446" y="1319"/>
                      <a:pt x="474" y="1210"/>
                    </a:cubicBezTo>
                    <a:lnTo>
                      <a:pt x="807" y="276"/>
                    </a:lnTo>
                    <a:cubicBezTo>
                      <a:pt x="840" y="143"/>
                      <a:pt x="774" y="43"/>
                      <a:pt x="674" y="9"/>
                    </a:cubicBezTo>
                    <a:cubicBezTo>
                      <a:pt x="650" y="3"/>
                      <a:pt x="627" y="1"/>
                      <a:pt x="6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255;p24"/>
              <p:cNvSpPr/>
              <p:nvPr/>
            </p:nvSpPr>
            <p:spPr>
              <a:xfrm rot="2700000">
                <a:off x="7105810" y="1983563"/>
                <a:ext cx="17820" cy="30480"/>
              </a:xfrm>
              <a:custGeom>
                <a:avLst/>
                <a:gdLst/>
                <a:ahLst/>
                <a:cxnLst/>
                <a:rect l="l" t="t" r="r" b="b"/>
                <a:pathLst>
                  <a:path w="808" h="1382" extrusionOk="0">
                    <a:moveTo>
                      <a:pt x="558" y="1"/>
                    </a:moveTo>
                    <a:cubicBezTo>
                      <a:pt x="475" y="1"/>
                      <a:pt x="395" y="51"/>
                      <a:pt x="368" y="172"/>
                    </a:cubicBezTo>
                    <a:lnTo>
                      <a:pt x="34" y="1106"/>
                    </a:lnTo>
                    <a:cubicBezTo>
                      <a:pt x="1" y="1206"/>
                      <a:pt x="68" y="1339"/>
                      <a:pt x="168" y="1373"/>
                    </a:cubicBezTo>
                    <a:cubicBezTo>
                      <a:pt x="185" y="1378"/>
                      <a:pt x="203" y="1381"/>
                      <a:pt x="221" y="1381"/>
                    </a:cubicBezTo>
                    <a:cubicBezTo>
                      <a:pt x="311" y="1381"/>
                      <a:pt x="407" y="1316"/>
                      <a:pt x="435" y="1206"/>
                    </a:cubicBezTo>
                    <a:cubicBezTo>
                      <a:pt x="535" y="906"/>
                      <a:pt x="668" y="606"/>
                      <a:pt x="768" y="272"/>
                    </a:cubicBezTo>
                    <a:cubicBezTo>
                      <a:pt x="808" y="112"/>
                      <a:pt x="681" y="1"/>
                      <a:pt x="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6" name="Google Shape;5389;p46"/>
          <p:cNvSpPr/>
          <p:nvPr/>
        </p:nvSpPr>
        <p:spPr>
          <a:xfrm>
            <a:off x="3304189" y="2804961"/>
            <a:ext cx="250042" cy="223413"/>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389;p46"/>
          <p:cNvSpPr/>
          <p:nvPr/>
        </p:nvSpPr>
        <p:spPr>
          <a:xfrm>
            <a:off x="1484960" y="2964982"/>
            <a:ext cx="242409" cy="187394"/>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389;p46"/>
          <p:cNvSpPr/>
          <p:nvPr/>
        </p:nvSpPr>
        <p:spPr>
          <a:xfrm>
            <a:off x="3092788" y="4435419"/>
            <a:ext cx="319809" cy="256228"/>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pic>
        <p:nvPicPr>
          <p:cNvPr id="55" name="Imagen 54"/>
          <p:cNvPicPr>
            <a:picLocks noChangeAspect="1"/>
          </p:cNvPicPr>
          <p:nvPr/>
        </p:nvPicPr>
        <p:blipFill>
          <a:blip r:embed="rId3"/>
          <a:stretch>
            <a:fillRect/>
          </a:stretch>
        </p:blipFill>
        <p:spPr>
          <a:xfrm>
            <a:off x="351886" y="282466"/>
            <a:ext cx="1902589" cy="463288"/>
          </a:xfrm>
          <a:prstGeom prst="rect">
            <a:avLst/>
          </a:prstGeom>
        </p:spPr>
      </p:pic>
      <p:pic>
        <p:nvPicPr>
          <p:cNvPr id="56" name="Imagen 55" descr="C:\Users\Usuario\AppData\Local\Microsoft\Windows\INetCache\IE\3UQ6N2WJ\gobierno _PROGRAMAS.png"/>
          <p:cNvPicPr/>
          <p:nvPr/>
        </p:nvPicPr>
        <p:blipFill rotWithShape="1">
          <a:blip r:embed="rId4" cstate="print">
            <a:extLst>
              <a:ext uri="{28A0092B-C50C-407E-A947-70E740481C1C}">
                <a14:useLocalDpi xmlns:a14="http://schemas.microsoft.com/office/drawing/2010/main" val="0"/>
              </a:ext>
            </a:extLst>
          </a:blip>
          <a:srcRect l="68907" t="-1" b="14286"/>
          <a:stretch/>
        </p:blipFill>
        <p:spPr bwMode="auto">
          <a:xfrm>
            <a:off x="2353135" y="52078"/>
            <a:ext cx="1967845" cy="805358"/>
          </a:xfrm>
          <a:prstGeom prst="rect">
            <a:avLst/>
          </a:prstGeom>
          <a:noFill/>
          <a:ln>
            <a:noFill/>
          </a:ln>
          <a:extLst>
            <a:ext uri="{53640926-AAD7-44D8-BBD7-CCE9431645EC}">
              <a14:shadowObscured xmlns:a14="http://schemas.microsoft.com/office/drawing/2010/main"/>
            </a:ext>
          </a:extLst>
        </p:spPr>
      </p:pic>
      <p:pic>
        <p:nvPicPr>
          <p:cNvPr id="57" name="Picture 2"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5297" y="166144"/>
            <a:ext cx="2009474" cy="59312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Vista previa de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0892" y="174222"/>
            <a:ext cx="1640302" cy="625331"/>
          </a:xfrm>
          <a:prstGeom prst="rect">
            <a:avLst/>
          </a:prstGeom>
          <a:noFill/>
          <a:extLst>
            <a:ext uri="{909E8E84-426E-40DD-AFC4-6F175D3DCCD1}">
              <a14:hiddenFill xmlns:a14="http://schemas.microsoft.com/office/drawing/2010/main">
                <a:solidFill>
                  <a:srgbClr val="FFFFFF"/>
                </a:solidFill>
              </a14:hiddenFill>
            </a:ext>
          </a:extLst>
        </p:spPr>
      </p:pic>
      <p:sp>
        <p:nvSpPr>
          <p:cNvPr id="59" name="Rectángulo 58"/>
          <p:cNvSpPr/>
          <p:nvPr/>
        </p:nvSpPr>
        <p:spPr>
          <a:xfrm>
            <a:off x="2254475" y="2141027"/>
            <a:ext cx="4572000" cy="923330"/>
          </a:xfrm>
          <a:prstGeom prst="rect">
            <a:avLst/>
          </a:prstGeom>
        </p:spPr>
        <p:txBody>
          <a:bodyPr>
            <a:spAutoFit/>
          </a:bodyPr>
          <a:lstStyle/>
          <a:p>
            <a:pPr algn="ctr"/>
            <a:r>
              <a:rPr lang="es-ES" sz="1800" b="1" dirty="0">
                <a:solidFill>
                  <a:schemeClr val="tx2">
                    <a:lumMod val="50000"/>
                  </a:schemeClr>
                </a:solidFill>
                <a:latin typeface="Century Gothic" panose="020B0502020202020204" pitchFamily="34" charset="0"/>
              </a:rPr>
              <a:t>Dra. Blanca Margarita  Villarreal Soto  </a:t>
            </a:r>
            <a:br>
              <a:rPr lang="es-ES" sz="1800" b="1" dirty="0">
                <a:solidFill>
                  <a:schemeClr val="tx2">
                    <a:lumMod val="50000"/>
                  </a:schemeClr>
                </a:solidFill>
                <a:latin typeface="Century Gothic" panose="020B0502020202020204" pitchFamily="34" charset="0"/>
              </a:rPr>
            </a:br>
            <a:r>
              <a:rPr lang="es-ES" sz="1800" b="1" dirty="0">
                <a:solidFill>
                  <a:schemeClr val="tx2">
                    <a:lumMod val="50000"/>
                  </a:schemeClr>
                </a:solidFill>
                <a:latin typeface="Century Gothic" panose="020B0502020202020204" pitchFamily="34" charset="0"/>
              </a:rPr>
              <a:t>Tel. (844) 4118391, 4118800</a:t>
            </a:r>
            <a:br>
              <a:rPr lang="es-ES" sz="1800" b="1" dirty="0">
                <a:solidFill>
                  <a:schemeClr val="tx2">
                    <a:lumMod val="50000"/>
                  </a:schemeClr>
                </a:solidFill>
                <a:latin typeface="Century Gothic" panose="020B0502020202020204" pitchFamily="34" charset="0"/>
              </a:rPr>
            </a:br>
            <a:r>
              <a:rPr lang="es-ES" sz="1800" b="1" dirty="0">
                <a:solidFill>
                  <a:schemeClr val="tx2">
                    <a:lumMod val="50000"/>
                  </a:schemeClr>
                </a:solidFill>
                <a:latin typeface="Century Gothic" panose="020B0502020202020204" pitchFamily="34" charset="0"/>
              </a:rPr>
              <a:t>Ext. 3737</a:t>
            </a:r>
            <a:endParaRPr lang="es-MX" sz="1800" b="1" dirty="0">
              <a:solidFill>
                <a:schemeClr val="tx2">
                  <a:lumMod val="50000"/>
                </a:schemeClr>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7"/>
          <p:cNvSpPr txBox="1">
            <a:spLocks noGrp="1"/>
          </p:cNvSpPr>
          <p:nvPr>
            <p:ph type="title"/>
          </p:nvPr>
        </p:nvSpPr>
        <p:spPr>
          <a:xfrm>
            <a:off x="712475" y="623041"/>
            <a:ext cx="7704000" cy="572700"/>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2"/>
              </a:buClr>
              <a:buSzPts val="1100"/>
              <a:buFont typeface="Arial"/>
              <a:buNone/>
            </a:pPr>
            <a:r>
              <a:rPr lang="en" dirty="0" smtClean="0">
                <a:latin typeface="Impact" panose="020B0806030902050204" pitchFamily="34" charset="0"/>
              </a:rPr>
              <a:t>COMO  </a:t>
            </a:r>
            <a:r>
              <a:rPr lang="en" dirty="0" smtClean="0">
                <a:solidFill>
                  <a:schemeClr val="accent1"/>
                </a:solidFill>
                <a:latin typeface="Impact" panose="020B0806030902050204" pitchFamily="34" charset="0"/>
              </a:rPr>
              <a:t>ABORDAR </a:t>
            </a:r>
            <a:r>
              <a:rPr lang="en" dirty="0" smtClean="0">
                <a:latin typeface="Impact" panose="020B0806030902050204" pitchFamily="34" charset="0"/>
              </a:rPr>
              <a:t> LA  </a:t>
            </a:r>
            <a:r>
              <a:rPr lang="es-MX" dirty="0" smtClean="0">
                <a:solidFill>
                  <a:schemeClr val="accent1"/>
                </a:solidFill>
                <a:latin typeface="Impact" panose="020B0806030902050204" pitchFamily="34" charset="0"/>
              </a:rPr>
              <a:t>SEXUALIDAD </a:t>
            </a:r>
            <a:endParaRPr dirty="0" smtClean="0">
              <a:latin typeface="Impact" panose="020B0806030902050204" pitchFamily="34" charset="0"/>
            </a:endParaRPr>
          </a:p>
          <a:p>
            <a:pPr marL="0" lvl="0" indent="0" algn="l" rtl="0">
              <a:spcBef>
                <a:spcPts val="0"/>
              </a:spcBef>
              <a:spcAft>
                <a:spcPts val="0"/>
              </a:spcAft>
              <a:buNone/>
            </a:pPr>
            <a:endParaRPr dirty="0">
              <a:latin typeface="Impact" panose="020B0806030902050204" pitchFamily="34" charset="0"/>
            </a:endParaRPr>
          </a:p>
        </p:txBody>
      </p:sp>
      <p:sp>
        <p:nvSpPr>
          <p:cNvPr id="1322" name="Google Shape;1322;p17"/>
          <p:cNvSpPr txBox="1">
            <a:spLocks noGrp="1"/>
          </p:cNvSpPr>
          <p:nvPr>
            <p:ph type="body" idx="1"/>
          </p:nvPr>
        </p:nvSpPr>
        <p:spPr>
          <a:xfrm>
            <a:off x="1309064" y="1504554"/>
            <a:ext cx="6523448" cy="1073713"/>
          </a:xfrm>
          <a:prstGeom prst="rect">
            <a:avLst/>
          </a:prstGeom>
        </p:spPr>
        <p:txBody>
          <a:bodyPr spcFirstLastPara="1" wrap="square" lIns="91425" tIns="91425" rIns="91425" bIns="91425" anchor="t" anchorCtr="0">
            <a:noAutofit/>
          </a:bodyPr>
          <a:lstStyle/>
          <a:p>
            <a:pPr marL="139700" lvl="0" indent="0" algn="just">
              <a:lnSpc>
                <a:spcPct val="115000"/>
              </a:lnSpc>
              <a:buNone/>
            </a:pPr>
            <a:r>
              <a:rPr lang="es-MX" dirty="0">
                <a:solidFill>
                  <a:schemeClr val="tx2">
                    <a:lumMod val="50000"/>
                  </a:schemeClr>
                </a:solidFill>
                <a:latin typeface="Century Gothic" panose="020B0502020202020204" pitchFamily="34" charset="0"/>
              </a:rPr>
              <a:t>Hablar de sexualidad con los hijos puede resultar muy complicado y difícil para un padre/madre. A continuación </a:t>
            </a:r>
            <a:r>
              <a:rPr lang="es-MX" dirty="0" smtClean="0">
                <a:solidFill>
                  <a:schemeClr val="tx2">
                    <a:lumMod val="50000"/>
                  </a:schemeClr>
                </a:solidFill>
                <a:latin typeface="Century Gothic" panose="020B0502020202020204" pitchFamily="34" charset="0"/>
              </a:rPr>
              <a:t>se explica </a:t>
            </a:r>
            <a:r>
              <a:rPr lang="es-MX" dirty="0">
                <a:solidFill>
                  <a:schemeClr val="tx2">
                    <a:lumMod val="50000"/>
                  </a:schemeClr>
                </a:solidFill>
                <a:latin typeface="Century Gothic" panose="020B0502020202020204" pitchFamily="34" charset="0"/>
              </a:rPr>
              <a:t>cuándo y de qué manera se pueden tener esas conversaciones.</a:t>
            </a:r>
            <a:r>
              <a:rPr lang="en" dirty="0" smtClean="0">
                <a:solidFill>
                  <a:schemeClr val="tx2">
                    <a:lumMod val="50000"/>
                  </a:schemeClr>
                </a:solidFill>
                <a:latin typeface="Century Gothic" panose="020B0502020202020204" pitchFamily="34" charset="0"/>
              </a:rPr>
              <a:t>”</a:t>
            </a:r>
            <a:endParaRPr dirty="0">
              <a:solidFill>
                <a:schemeClr val="tx2">
                  <a:lumMod val="50000"/>
                </a:schemeClr>
              </a:solidFill>
              <a:latin typeface="Century Gothic" panose="020B0502020202020204" pitchFamily="34" charset="0"/>
            </a:endParaRPr>
          </a:p>
          <a:p>
            <a:pPr marL="0" lvl="0" indent="0" algn="just" rtl="0">
              <a:spcBef>
                <a:spcPts val="1200"/>
              </a:spcBef>
              <a:spcAft>
                <a:spcPts val="1200"/>
              </a:spcAft>
              <a:buNone/>
            </a:pPr>
            <a:endParaRPr dirty="0">
              <a:solidFill>
                <a:schemeClr val="dk1"/>
              </a:solidFill>
            </a:endParaRPr>
          </a:p>
        </p:txBody>
      </p:sp>
      <p:grpSp>
        <p:nvGrpSpPr>
          <p:cNvPr id="1323" name="Google Shape;1323;p17"/>
          <p:cNvGrpSpPr/>
          <p:nvPr/>
        </p:nvGrpSpPr>
        <p:grpSpPr>
          <a:xfrm flipH="1">
            <a:off x="6871899" y="2857587"/>
            <a:ext cx="1725238" cy="2285913"/>
            <a:chOff x="5766956" y="1946617"/>
            <a:chExt cx="2656343" cy="3196712"/>
          </a:xfrm>
        </p:grpSpPr>
        <p:sp>
          <p:nvSpPr>
            <p:cNvPr id="1324" name="Google Shape;1324;p17"/>
            <p:cNvSpPr/>
            <p:nvPr/>
          </p:nvSpPr>
          <p:spPr>
            <a:xfrm>
              <a:off x="5797159" y="3427878"/>
              <a:ext cx="2624876" cy="1711056"/>
            </a:xfrm>
            <a:custGeom>
              <a:avLst/>
              <a:gdLst/>
              <a:ahLst/>
              <a:cxnLst/>
              <a:rect l="l" t="t" r="r" b="b"/>
              <a:pathLst>
                <a:path w="139140" h="90700" extrusionOk="0">
                  <a:moveTo>
                    <a:pt x="43432" y="1"/>
                  </a:moveTo>
                  <a:cubicBezTo>
                    <a:pt x="43365" y="4137"/>
                    <a:pt x="43331" y="8273"/>
                    <a:pt x="43265" y="12410"/>
                  </a:cubicBezTo>
                  <a:cubicBezTo>
                    <a:pt x="43265" y="12410"/>
                    <a:pt x="29221" y="15245"/>
                    <a:pt x="22950" y="19115"/>
                  </a:cubicBezTo>
                  <a:cubicBezTo>
                    <a:pt x="16646" y="22984"/>
                    <a:pt x="10908" y="31190"/>
                    <a:pt x="1" y="88297"/>
                  </a:cubicBezTo>
                  <a:lnTo>
                    <a:pt x="19781" y="88297"/>
                  </a:lnTo>
                  <a:cubicBezTo>
                    <a:pt x="19781" y="88297"/>
                    <a:pt x="24585" y="60578"/>
                    <a:pt x="27754" y="36527"/>
                  </a:cubicBezTo>
                  <a:lnTo>
                    <a:pt x="27754" y="36527"/>
                  </a:lnTo>
                  <a:cubicBezTo>
                    <a:pt x="27753" y="36532"/>
                    <a:pt x="24418" y="65750"/>
                    <a:pt x="23851" y="90699"/>
                  </a:cubicBezTo>
                  <a:lnTo>
                    <a:pt x="76522" y="90699"/>
                  </a:lnTo>
                  <a:cubicBezTo>
                    <a:pt x="76522" y="90699"/>
                    <a:pt x="74120" y="51704"/>
                    <a:pt x="73186" y="37828"/>
                  </a:cubicBezTo>
                  <a:lnTo>
                    <a:pt x="73186" y="37828"/>
                  </a:lnTo>
                  <a:cubicBezTo>
                    <a:pt x="73187" y="37830"/>
                    <a:pt x="79457" y="67846"/>
                    <a:pt x="99399" y="67846"/>
                  </a:cubicBezTo>
                  <a:cubicBezTo>
                    <a:pt x="99925" y="67846"/>
                    <a:pt x="100461" y="67826"/>
                    <a:pt x="101006" y="67783"/>
                  </a:cubicBezTo>
                  <a:cubicBezTo>
                    <a:pt x="119886" y="66315"/>
                    <a:pt x="121454" y="24518"/>
                    <a:pt x="121454" y="24518"/>
                  </a:cubicBezTo>
                  <a:cubicBezTo>
                    <a:pt x="121454" y="24518"/>
                    <a:pt x="126624" y="22851"/>
                    <a:pt x="129026" y="20816"/>
                  </a:cubicBezTo>
                  <a:cubicBezTo>
                    <a:pt x="129026" y="20816"/>
                    <a:pt x="129252" y="20578"/>
                    <a:pt x="129846" y="20578"/>
                  </a:cubicBezTo>
                  <a:cubicBezTo>
                    <a:pt x="130246" y="20578"/>
                    <a:pt x="130815" y="20686"/>
                    <a:pt x="131594" y="21049"/>
                  </a:cubicBezTo>
                  <a:cubicBezTo>
                    <a:pt x="132847" y="21622"/>
                    <a:pt x="135044" y="22411"/>
                    <a:pt x="136649" y="22411"/>
                  </a:cubicBezTo>
                  <a:cubicBezTo>
                    <a:pt x="137566" y="22411"/>
                    <a:pt x="138290" y="22153"/>
                    <a:pt x="138533" y="21450"/>
                  </a:cubicBezTo>
                  <a:cubicBezTo>
                    <a:pt x="139139" y="19745"/>
                    <a:pt x="137369" y="18341"/>
                    <a:pt x="135433" y="17584"/>
                  </a:cubicBezTo>
                  <a:lnTo>
                    <a:pt x="135433" y="17584"/>
                  </a:lnTo>
                  <a:cubicBezTo>
                    <a:pt x="135723" y="17655"/>
                    <a:pt x="136053" y="17711"/>
                    <a:pt x="136378" y="17711"/>
                  </a:cubicBezTo>
                  <a:cubicBezTo>
                    <a:pt x="137081" y="17711"/>
                    <a:pt x="137757" y="17448"/>
                    <a:pt x="137932" y="16513"/>
                  </a:cubicBezTo>
                  <a:cubicBezTo>
                    <a:pt x="138231" y="14921"/>
                    <a:pt x="135934" y="13997"/>
                    <a:pt x="134745" y="13630"/>
                  </a:cubicBezTo>
                  <a:lnTo>
                    <a:pt x="134745" y="13630"/>
                  </a:lnTo>
                  <a:cubicBezTo>
                    <a:pt x="135119" y="13715"/>
                    <a:pt x="135596" y="13799"/>
                    <a:pt x="136035" y="13799"/>
                  </a:cubicBezTo>
                  <a:cubicBezTo>
                    <a:pt x="136702" y="13799"/>
                    <a:pt x="137284" y="13607"/>
                    <a:pt x="137299" y="12943"/>
                  </a:cubicBezTo>
                  <a:cubicBezTo>
                    <a:pt x="137365" y="11376"/>
                    <a:pt x="135397" y="10075"/>
                    <a:pt x="133629" y="10008"/>
                  </a:cubicBezTo>
                  <a:lnTo>
                    <a:pt x="133629" y="10008"/>
                  </a:lnTo>
                  <a:cubicBezTo>
                    <a:pt x="133629" y="10008"/>
                    <a:pt x="133651" y="10009"/>
                    <a:pt x="133691" y="10009"/>
                  </a:cubicBezTo>
                  <a:cubicBezTo>
                    <a:pt x="134038" y="10009"/>
                    <a:pt x="135731" y="9955"/>
                    <a:pt x="135731" y="8907"/>
                  </a:cubicBezTo>
                  <a:cubicBezTo>
                    <a:pt x="135731" y="8117"/>
                    <a:pt x="132424" y="6302"/>
                    <a:pt x="127455" y="6302"/>
                  </a:cubicBezTo>
                  <a:cubicBezTo>
                    <a:pt x="124871" y="6302"/>
                    <a:pt x="121837" y="6793"/>
                    <a:pt x="118585" y="8173"/>
                  </a:cubicBezTo>
                  <a:cubicBezTo>
                    <a:pt x="118585" y="8173"/>
                    <a:pt x="118518" y="6606"/>
                    <a:pt x="120420" y="4604"/>
                  </a:cubicBezTo>
                  <a:cubicBezTo>
                    <a:pt x="122145" y="2758"/>
                    <a:pt x="121481" y="253"/>
                    <a:pt x="119499" y="253"/>
                  </a:cubicBezTo>
                  <a:cubicBezTo>
                    <a:pt x="119297" y="253"/>
                    <a:pt x="119081" y="279"/>
                    <a:pt x="118852" y="334"/>
                  </a:cubicBezTo>
                  <a:cubicBezTo>
                    <a:pt x="116384" y="935"/>
                    <a:pt x="114716" y="3670"/>
                    <a:pt x="112381" y="5138"/>
                  </a:cubicBezTo>
                  <a:cubicBezTo>
                    <a:pt x="110012" y="6639"/>
                    <a:pt x="105142" y="10575"/>
                    <a:pt x="106944" y="18914"/>
                  </a:cubicBezTo>
                  <a:cubicBezTo>
                    <a:pt x="106944" y="18914"/>
                    <a:pt x="101406" y="38595"/>
                    <a:pt x="96836" y="46601"/>
                  </a:cubicBezTo>
                  <a:cubicBezTo>
                    <a:pt x="90899" y="35293"/>
                    <a:pt x="85228" y="21149"/>
                    <a:pt x="72185" y="16379"/>
                  </a:cubicBezTo>
                  <a:cubicBezTo>
                    <a:pt x="62512" y="12877"/>
                    <a:pt x="56007" y="12410"/>
                    <a:pt x="56007" y="12410"/>
                  </a:cubicBezTo>
                  <a:cubicBezTo>
                    <a:pt x="55940" y="8273"/>
                    <a:pt x="56274" y="4137"/>
                    <a:pt x="56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5792763" y="3424105"/>
              <a:ext cx="2630536" cy="1719073"/>
            </a:xfrm>
            <a:custGeom>
              <a:avLst/>
              <a:gdLst/>
              <a:ahLst/>
              <a:cxnLst/>
              <a:rect l="l" t="t" r="r" b="b"/>
              <a:pathLst>
                <a:path w="139440" h="91125" extrusionOk="0">
                  <a:moveTo>
                    <a:pt x="56243" y="434"/>
                  </a:moveTo>
                  <a:cubicBezTo>
                    <a:pt x="56296" y="4504"/>
                    <a:pt x="55974" y="8573"/>
                    <a:pt x="56040" y="12643"/>
                  </a:cubicBezTo>
                  <a:cubicBezTo>
                    <a:pt x="56040" y="12715"/>
                    <a:pt x="56071" y="12767"/>
                    <a:pt x="56116" y="12800"/>
                  </a:cubicBezTo>
                  <a:lnTo>
                    <a:pt x="56116" y="12800"/>
                  </a:lnTo>
                  <a:cubicBezTo>
                    <a:pt x="56149" y="12845"/>
                    <a:pt x="56202" y="12877"/>
                    <a:pt x="56274" y="12877"/>
                  </a:cubicBezTo>
                  <a:cubicBezTo>
                    <a:pt x="58108" y="13010"/>
                    <a:pt x="59943" y="13310"/>
                    <a:pt x="61744" y="13710"/>
                  </a:cubicBezTo>
                  <a:cubicBezTo>
                    <a:pt x="63846" y="14144"/>
                    <a:pt x="65914" y="14678"/>
                    <a:pt x="67949" y="15312"/>
                  </a:cubicBezTo>
                  <a:cubicBezTo>
                    <a:pt x="70317" y="15979"/>
                    <a:pt x="72619" y="16813"/>
                    <a:pt x="74820" y="17847"/>
                  </a:cubicBezTo>
                  <a:cubicBezTo>
                    <a:pt x="82059" y="21416"/>
                    <a:pt x="86895" y="28188"/>
                    <a:pt x="90731" y="35059"/>
                  </a:cubicBezTo>
                  <a:cubicBezTo>
                    <a:pt x="92900" y="38929"/>
                    <a:pt x="94801" y="42965"/>
                    <a:pt x="96869" y="46901"/>
                  </a:cubicBezTo>
                  <a:cubicBezTo>
                    <a:pt x="96903" y="46968"/>
                    <a:pt x="96969" y="47001"/>
                    <a:pt x="97040" y="47001"/>
                  </a:cubicBezTo>
                  <a:cubicBezTo>
                    <a:pt x="97111" y="47001"/>
                    <a:pt x="97186" y="46968"/>
                    <a:pt x="97236" y="46901"/>
                  </a:cubicBezTo>
                  <a:cubicBezTo>
                    <a:pt x="99438" y="43065"/>
                    <a:pt x="100972" y="38795"/>
                    <a:pt x="102473" y="34625"/>
                  </a:cubicBezTo>
                  <a:cubicBezTo>
                    <a:pt x="103874" y="30589"/>
                    <a:pt x="105208" y="26520"/>
                    <a:pt x="106409" y="22417"/>
                  </a:cubicBezTo>
                  <a:cubicBezTo>
                    <a:pt x="106710" y="21416"/>
                    <a:pt x="107043" y="20415"/>
                    <a:pt x="107310" y="19415"/>
                  </a:cubicBezTo>
                  <a:cubicBezTo>
                    <a:pt x="107443" y="18914"/>
                    <a:pt x="107243" y="18414"/>
                    <a:pt x="107177" y="17913"/>
                  </a:cubicBezTo>
                  <a:cubicBezTo>
                    <a:pt x="106943" y="16412"/>
                    <a:pt x="106943" y="14878"/>
                    <a:pt x="107177" y="13410"/>
                  </a:cubicBezTo>
                  <a:cubicBezTo>
                    <a:pt x="107577" y="11309"/>
                    <a:pt x="108544" y="9341"/>
                    <a:pt x="109979" y="7773"/>
                  </a:cubicBezTo>
                  <a:cubicBezTo>
                    <a:pt x="111213" y="6472"/>
                    <a:pt x="112747" y="5671"/>
                    <a:pt x="114081" y="4504"/>
                  </a:cubicBezTo>
                  <a:cubicBezTo>
                    <a:pt x="115349" y="3436"/>
                    <a:pt x="116450" y="2136"/>
                    <a:pt x="117884" y="1268"/>
                  </a:cubicBezTo>
                  <a:cubicBezTo>
                    <a:pt x="118419" y="956"/>
                    <a:pt x="119106" y="724"/>
                    <a:pt x="119733" y="724"/>
                  </a:cubicBezTo>
                  <a:cubicBezTo>
                    <a:pt x="120514" y="724"/>
                    <a:pt x="121202" y="1085"/>
                    <a:pt x="121387" y="2102"/>
                  </a:cubicBezTo>
                  <a:cubicBezTo>
                    <a:pt x="121720" y="3803"/>
                    <a:pt x="120119" y="4871"/>
                    <a:pt x="119319" y="6205"/>
                  </a:cubicBezTo>
                  <a:cubicBezTo>
                    <a:pt x="118885" y="6839"/>
                    <a:pt x="118651" y="7606"/>
                    <a:pt x="118585" y="8373"/>
                  </a:cubicBezTo>
                  <a:cubicBezTo>
                    <a:pt x="118585" y="8482"/>
                    <a:pt x="118674" y="8591"/>
                    <a:pt x="118779" y="8591"/>
                  </a:cubicBezTo>
                  <a:cubicBezTo>
                    <a:pt x="118803" y="8591"/>
                    <a:pt x="118827" y="8586"/>
                    <a:pt x="118852" y="8573"/>
                  </a:cubicBezTo>
                  <a:cubicBezTo>
                    <a:pt x="121634" y="7425"/>
                    <a:pt x="124679" y="6730"/>
                    <a:pt x="127707" y="6730"/>
                  </a:cubicBezTo>
                  <a:cubicBezTo>
                    <a:pt x="129253" y="6730"/>
                    <a:pt x="130795" y="6911"/>
                    <a:pt x="132294" y="7306"/>
                  </a:cubicBezTo>
                  <a:cubicBezTo>
                    <a:pt x="133362" y="7573"/>
                    <a:pt x="134629" y="7973"/>
                    <a:pt x="135497" y="8740"/>
                  </a:cubicBezTo>
                  <a:cubicBezTo>
                    <a:pt x="136429" y="9577"/>
                    <a:pt x="134664" y="10010"/>
                    <a:pt x="133938" y="10010"/>
                  </a:cubicBezTo>
                  <a:cubicBezTo>
                    <a:pt x="133912" y="10010"/>
                    <a:pt x="133886" y="10009"/>
                    <a:pt x="133862" y="10008"/>
                  </a:cubicBezTo>
                  <a:cubicBezTo>
                    <a:pt x="133595" y="10008"/>
                    <a:pt x="133595" y="10441"/>
                    <a:pt x="133862" y="10441"/>
                  </a:cubicBezTo>
                  <a:lnTo>
                    <a:pt x="133862" y="10475"/>
                  </a:lnTo>
                  <a:cubicBezTo>
                    <a:pt x="133966" y="10475"/>
                    <a:pt x="134078" y="10472"/>
                    <a:pt x="134195" y="10466"/>
                  </a:cubicBezTo>
                  <a:lnTo>
                    <a:pt x="134195" y="10466"/>
                  </a:lnTo>
                  <a:cubicBezTo>
                    <a:pt x="135109" y="10572"/>
                    <a:pt x="135980" y="10988"/>
                    <a:pt x="136664" y="11642"/>
                  </a:cubicBezTo>
                  <a:cubicBezTo>
                    <a:pt x="137098" y="12076"/>
                    <a:pt x="137798" y="13310"/>
                    <a:pt x="136931" y="13677"/>
                  </a:cubicBezTo>
                  <a:cubicBezTo>
                    <a:pt x="136709" y="13778"/>
                    <a:pt x="136453" y="13818"/>
                    <a:pt x="136184" y="13818"/>
                  </a:cubicBezTo>
                  <a:cubicBezTo>
                    <a:pt x="135907" y="13818"/>
                    <a:pt x="135616" y="13776"/>
                    <a:pt x="135334" y="13714"/>
                  </a:cubicBezTo>
                  <a:lnTo>
                    <a:pt x="135334" y="13714"/>
                  </a:lnTo>
                  <a:cubicBezTo>
                    <a:pt x="134986" y="13602"/>
                    <a:pt x="134653" y="13513"/>
                    <a:pt x="134363" y="13444"/>
                  </a:cubicBezTo>
                  <a:cubicBezTo>
                    <a:pt x="134344" y="13439"/>
                    <a:pt x="134326" y="13437"/>
                    <a:pt x="134308" y="13437"/>
                  </a:cubicBezTo>
                  <a:cubicBezTo>
                    <a:pt x="134083" y="13437"/>
                    <a:pt x="134015" y="13815"/>
                    <a:pt x="134263" y="13877"/>
                  </a:cubicBezTo>
                  <a:cubicBezTo>
                    <a:pt x="134562" y="13981"/>
                    <a:pt x="134986" y="14113"/>
                    <a:pt x="135437" y="14198"/>
                  </a:cubicBezTo>
                  <a:lnTo>
                    <a:pt x="135437" y="14198"/>
                  </a:lnTo>
                  <a:cubicBezTo>
                    <a:pt x="136378" y="14527"/>
                    <a:pt x="137327" y="15017"/>
                    <a:pt x="137765" y="15779"/>
                  </a:cubicBezTo>
                  <a:cubicBezTo>
                    <a:pt x="138355" y="16763"/>
                    <a:pt x="137624" y="17714"/>
                    <a:pt x="136584" y="17714"/>
                  </a:cubicBezTo>
                  <a:cubicBezTo>
                    <a:pt x="136567" y="17714"/>
                    <a:pt x="136549" y="17714"/>
                    <a:pt x="136531" y="17713"/>
                  </a:cubicBezTo>
                  <a:cubicBezTo>
                    <a:pt x="136265" y="17713"/>
                    <a:pt x="136005" y="17687"/>
                    <a:pt x="135752" y="17638"/>
                  </a:cubicBezTo>
                  <a:lnTo>
                    <a:pt x="135752" y="17638"/>
                  </a:lnTo>
                  <a:cubicBezTo>
                    <a:pt x="135411" y="17504"/>
                    <a:pt x="135085" y="17396"/>
                    <a:pt x="134796" y="17313"/>
                  </a:cubicBezTo>
                  <a:cubicBezTo>
                    <a:pt x="134777" y="17308"/>
                    <a:pt x="134758" y="17305"/>
                    <a:pt x="134741" y="17305"/>
                  </a:cubicBezTo>
                  <a:cubicBezTo>
                    <a:pt x="134543" y="17305"/>
                    <a:pt x="134446" y="17622"/>
                    <a:pt x="134629" y="17713"/>
                  </a:cubicBezTo>
                  <a:cubicBezTo>
                    <a:pt x="134878" y="17816"/>
                    <a:pt x="135169" y="17907"/>
                    <a:pt x="135477" y="17974"/>
                  </a:cubicBezTo>
                  <a:lnTo>
                    <a:pt x="135477" y="17974"/>
                  </a:lnTo>
                  <a:cubicBezTo>
                    <a:pt x="136307" y="18285"/>
                    <a:pt x="137084" y="18726"/>
                    <a:pt x="137765" y="19281"/>
                  </a:cubicBezTo>
                  <a:cubicBezTo>
                    <a:pt x="138432" y="19915"/>
                    <a:pt x="139066" y="21082"/>
                    <a:pt x="138365" y="21916"/>
                  </a:cubicBezTo>
                  <a:cubicBezTo>
                    <a:pt x="138036" y="22334"/>
                    <a:pt x="137475" y="22433"/>
                    <a:pt x="136930" y="22433"/>
                  </a:cubicBezTo>
                  <a:cubicBezTo>
                    <a:pt x="136648" y="22433"/>
                    <a:pt x="136370" y="22406"/>
                    <a:pt x="136131" y="22383"/>
                  </a:cubicBezTo>
                  <a:cubicBezTo>
                    <a:pt x="135230" y="22250"/>
                    <a:pt x="134363" y="22016"/>
                    <a:pt x="133529" y="21716"/>
                  </a:cubicBezTo>
                  <a:cubicBezTo>
                    <a:pt x="132597" y="21397"/>
                    <a:pt x="131304" y="20568"/>
                    <a:pt x="130176" y="20568"/>
                  </a:cubicBezTo>
                  <a:cubicBezTo>
                    <a:pt x="129890" y="20568"/>
                    <a:pt x="129615" y="20621"/>
                    <a:pt x="129359" y="20749"/>
                  </a:cubicBezTo>
                  <a:cubicBezTo>
                    <a:pt x="128892" y="21016"/>
                    <a:pt x="128458" y="21349"/>
                    <a:pt x="128025" y="21683"/>
                  </a:cubicBezTo>
                  <a:cubicBezTo>
                    <a:pt x="127224" y="22183"/>
                    <a:pt x="126357" y="22617"/>
                    <a:pt x="125523" y="23017"/>
                  </a:cubicBezTo>
                  <a:cubicBezTo>
                    <a:pt x="124255" y="23584"/>
                    <a:pt x="122954" y="24118"/>
                    <a:pt x="121620" y="24552"/>
                  </a:cubicBezTo>
                  <a:cubicBezTo>
                    <a:pt x="121520" y="24552"/>
                    <a:pt x="121453" y="24652"/>
                    <a:pt x="121453" y="24752"/>
                  </a:cubicBezTo>
                  <a:cubicBezTo>
                    <a:pt x="121287" y="28821"/>
                    <a:pt x="120853" y="32858"/>
                    <a:pt x="120186" y="36860"/>
                  </a:cubicBezTo>
                  <a:cubicBezTo>
                    <a:pt x="118985" y="44266"/>
                    <a:pt x="117217" y="51871"/>
                    <a:pt x="113514" y="58443"/>
                  </a:cubicBezTo>
                  <a:cubicBezTo>
                    <a:pt x="111847" y="61411"/>
                    <a:pt x="109645" y="64247"/>
                    <a:pt x="106710" y="66015"/>
                  </a:cubicBezTo>
                  <a:cubicBezTo>
                    <a:pt x="104557" y="67324"/>
                    <a:pt x="102125" y="67865"/>
                    <a:pt x="99667" y="67865"/>
                  </a:cubicBezTo>
                  <a:cubicBezTo>
                    <a:pt x="98430" y="67865"/>
                    <a:pt x="97186" y="67728"/>
                    <a:pt x="95969" y="67482"/>
                  </a:cubicBezTo>
                  <a:cubicBezTo>
                    <a:pt x="88096" y="65915"/>
                    <a:pt x="82626" y="59343"/>
                    <a:pt x="79056" y="52605"/>
                  </a:cubicBezTo>
                  <a:cubicBezTo>
                    <a:pt x="76688" y="48035"/>
                    <a:pt x="74887" y="43232"/>
                    <a:pt x="73686" y="38228"/>
                  </a:cubicBezTo>
                  <a:cubicBezTo>
                    <a:pt x="73686" y="38190"/>
                    <a:pt x="73675" y="38153"/>
                    <a:pt x="73660" y="38109"/>
                  </a:cubicBezTo>
                  <a:lnTo>
                    <a:pt x="73660" y="38109"/>
                  </a:lnTo>
                  <a:cubicBezTo>
                    <a:pt x="73658" y="38071"/>
                    <a:pt x="73655" y="38033"/>
                    <a:pt x="73653" y="37995"/>
                  </a:cubicBezTo>
                  <a:lnTo>
                    <a:pt x="73620" y="37997"/>
                  </a:lnTo>
                  <a:lnTo>
                    <a:pt x="73620" y="37997"/>
                  </a:lnTo>
                  <a:cubicBezTo>
                    <a:pt x="73620" y="37996"/>
                    <a:pt x="73620" y="37995"/>
                    <a:pt x="73619" y="37995"/>
                  </a:cubicBezTo>
                  <a:cubicBezTo>
                    <a:pt x="73604" y="37873"/>
                    <a:pt x="73513" y="37814"/>
                    <a:pt x="73421" y="37814"/>
                  </a:cubicBezTo>
                  <a:cubicBezTo>
                    <a:pt x="73311" y="37814"/>
                    <a:pt x="73201" y="37898"/>
                    <a:pt x="73219" y="38061"/>
                  </a:cubicBezTo>
                  <a:cubicBezTo>
                    <a:pt x="73753" y="46034"/>
                    <a:pt x="74253" y="54039"/>
                    <a:pt x="74753" y="62045"/>
                  </a:cubicBezTo>
                  <a:lnTo>
                    <a:pt x="76221" y="85962"/>
                  </a:lnTo>
                  <a:cubicBezTo>
                    <a:pt x="76317" y="87563"/>
                    <a:pt x="76444" y="89134"/>
                    <a:pt x="76542" y="90732"/>
                  </a:cubicBezTo>
                  <a:lnTo>
                    <a:pt x="24884" y="90732"/>
                  </a:lnTo>
                  <a:cubicBezTo>
                    <a:pt x="24768" y="90699"/>
                    <a:pt x="24651" y="90682"/>
                    <a:pt x="24534" y="90682"/>
                  </a:cubicBezTo>
                  <a:cubicBezTo>
                    <a:pt x="24453" y="90682"/>
                    <a:pt x="24371" y="90690"/>
                    <a:pt x="24289" y="90707"/>
                  </a:cubicBezTo>
                  <a:lnTo>
                    <a:pt x="24289" y="90707"/>
                  </a:lnTo>
                  <a:cubicBezTo>
                    <a:pt x="24526" y="81042"/>
                    <a:pt x="25091" y="71377"/>
                    <a:pt x="25852" y="61745"/>
                  </a:cubicBezTo>
                  <a:cubicBezTo>
                    <a:pt x="26386" y="54673"/>
                    <a:pt x="27019" y="47635"/>
                    <a:pt x="27753" y="40596"/>
                  </a:cubicBezTo>
                  <a:cubicBezTo>
                    <a:pt x="27887" y="39329"/>
                    <a:pt x="28020" y="38028"/>
                    <a:pt x="28187" y="36760"/>
                  </a:cubicBezTo>
                  <a:cubicBezTo>
                    <a:pt x="28187" y="36752"/>
                    <a:pt x="28186" y="36744"/>
                    <a:pt x="28186" y="36736"/>
                  </a:cubicBezTo>
                  <a:lnTo>
                    <a:pt x="28186" y="36736"/>
                  </a:lnTo>
                  <a:cubicBezTo>
                    <a:pt x="28186" y="36733"/>
                    <a:pt x="28186" y="36730"/>
                    <a:pt x="28187" y="36727"/>
                  </a:cubicBezTo>
                  <a:lnTo>
                    <a:pt x="28185" y="36727"/>
                  </a:lnTo>
                  <a:cubicBezTo>
                    <a:pt x="28169" y="36616"/>
                    <a:pt x="28078" y="36560"/>
                    <a:pt x="27982" y="36560"/>
                  </a:cubicBezTo>
                  <a:cubicBezTo>
                    <a:pt x="27887" y="36560"/>
                    <a:pt x="27789" y="36616"/>
                    <a:pt x="27760" y="36727"/>
                  </a:cubicBezTo>
                  <a:lnTo>
                    <a:pt x="27753" y="36727"/>
                  </a:lnTo>
                  <a:cubicBezTo>
                    <a:pt x="27747" y="36783"/>
                    <a:pt x="27741" y="36840"/>
                    <a:pt x="27735" y="36896"/>
                  </a:cubicBezTo>
                  <a:lnTo>
                    <a:pt x="27735" y="36896"/>
                  </a:lnTo>
                  <a:cubicBezTo>
                    <a:pt x="26506" y="46191"/>
                    <a:pt x="25144" y="55486"/>
                    <a:pt x="23684" y="64747"/>
                  </a:cubicBezTo>
                  <a:cubicBezTo>
                    <a:pt x="22650" y="71418"/>
                    <a:pt x="21549" y="78090"/>
                    <a:pt x="20448" y="84761"/>
                  </a:cubicBezTo>
                  <a:cubicBezTo>
                    <a:pt x="20225" y="85940"/>
                    <a:pt x="20032" y="87119"/>
                    <a:pt x="19841" y="88297"/>
                  </a:cubicBezTo>
                  <a:lnTo>
                    <a:pt x="484" y="88297"/>
                  </a:lnTo>
                  <a:cubicBezTo>
                    <a:pt x="2604" y="77112"/>
                    <a:pt x="4858" y="65994"/>
                    <a:pt x="7539" y="54973"/>
                  </a:cubicBezTo>
                  <a:cubicBezTo>
                    <a:pt x="9173" y="48202"/>
                    <a:pt x="10975" y="41397"/>
                    <a:pt x="13310" y="34859"/>
                  </a:cubicBezTo>
                  <a:cubicBezTo>
                    <a:pt x="14610" y="31223"/>
                    <a:pt x="16112" y="27587"/>
                    <a:pt x="18280" y="24385"/>
                  </a:cubicBezTo>
                  <a:cubicBezTo>
                    <a:pt x="19481" y="22550"/>
                    <a:pt x="21015" y="21016"/>
                    <a:pt x="22816" y="19782"/>
                  </a:cubicBezTo>
                  <a:cubicBezTo>
                    <a:pt x="25919" y="17780"/>
                    <a:pt x="29554" y="16579"/>
                    <a:pt x="33057" y="15512"/>
                  </a:cubicBezTo>
                  <a:cubicBezTo>
                    <a:pt x="36326" y="14511"/>
                    <a:pt x="39628" y="13677"/>
                    <a:pt x="42964" y="12943"/>
                  </a:cubicBezTo>
                  <a:lnTo>
                    <a:pt x="43531" y="12843"/>
                  </a:lnTo>
                  <a:cubicBezTo>
                    <a:pt x="43631" y="12810"/>
                    <a:pt x="43698" y="12743"/>
                    <a:pt x="43698" y="12643"/>
                  </a:cubicBezTo>
                  <a:cubicBezTo>
                    <a:pt x="43764" y="8573"/>
                    <a:pt x="43797" y="4504"/>
                    <a:pt x="43861" y="434"/>
                  </a:cubicBezTo>
                  <a:close/>
                  <a:moveTo>
                    <a:pt x="43665" y="1"/>
                  </a:moveTo>
                  <a:cubicBezTo>
                    <a:pt x="43564" y="1"/>
                    <a:pt x="43464" y="101"/>
                    <a:pt x="43464" y="201"/>
                  </a:cubicBezTo>
                  <a:cubicBezTo>
                    <a:pt x="43399" y="4280"/>
                    <a:pt x="43365" y="8358"/>
                    <a:pt x="43300" y="12437"/>
                  </a:cubicBezTo>
                  <a:lnTo>
                    <a:pt x="43300" y="12437"/>
                  </a:lnTo>
                  <a:cubicBezTo>
                    <a:pt x="40809" y="12965"/>
                    <a:pt x="38318" y="13589"/>
                    <a:pt x="35892" y="14244"/>
                  </a:cubicBezTo>
                  <a:cubicBezTo>
                    <a:pt x="31723" y="15378"/>
                    <a:pt x="27353" y="16679"/>
                    <a:pt x="23550" y="18848"/>
                  </a:cubicBezTo>
                  <a:cubicBezTo>
                    <a:pt x="21615" y="19948"/>
                    <a:pt x="19914" y="21449"/>
                    <a:pt x="18580" y="23217"/>
                  </a:cubicBezTo>
                  <a:cubicBezTo>
                    <a:pt x="16412" y="26053"/>
                    <a:pt x="14944" y="29388"/>
                    <a:pt x="13676" y="32724"/>
                  </a:cubicBezTo>
                  <a:cubicBezTo>
                    <a:pt x="11308" y="38795"/>
                    <a:pt x="9574" y="45133"/>
                    <a:pt x="7972" y="51437"/>
                  </a:cubicBezTo>
                  <a:cubicBezTo>
                    <a:pt x="5304" y="62012"/>
                    <a:pt x="3102" y="72719"/>
                    <a:pt x="1001" y="83394"/>
                  </a:cubicBezTo>
                  <a:cubicBezTo>
                    <a:pt x="667" y="85062"/>
                    <a:pt x="334" y="86729"/>
                    <a:pt x="33" y="88431"/>
                  </a:cubicBezTo>
                  <a:cubicBezTo>
                    <a:pt x="0" y="88564"/>
                    <a:pt x="100" y="88698"/>
                    <a:pt x="234" y="88698"/>
                  </a:cubicBezTo>
                  <a:lnTo>
                    <a:pt x="20014" y="88698"/>
                  </a:lnTo>
                  <a:cubicBezTo>
                    <a:pt x="20114" y="88698"/>
                    <a:pt x="20181" y="88631"/>
                    <a:pt x="20214" y="88531"/>
                  </a:cubicBezTo>
                  <a:cubicBezTo>
                    <a:pt x="20848" y="84928"/>
                    <a:pt x="21449" y="81292"/>
                    <a:pt x="22049" y="77656"/>
                  </a:cubicBezTo>
                  <a:cubicBezTo>
                    <a:pt x="23417" y="69350"/>
                    <a:pt x="24684" y="61044"/>
                    <a:pt x="25919" y="52705"/>
                  </a:cubicBezTo>
                  <a:cubicBezTo>
                    <a:pt x="26136" y="51254"/>
                    <a:pt x="26349" y="49806"/>
                    <a:pt x="26558" y="48359"/>
                  </a:cubicBezTo>
                  <a:lnTo>
                    <a:pt x="26558" y="48359"/>
                  </a:lnTo>
                  <a:cubicBezTo>
                    <a:pt x="25737" y="56968"/>
                    <a:pt x="25079" y="65578"/>
                    <a:pt x="24584" y="74187"/>
                  </a:cubicBezTo>
                  <a:cubicBezTo>
                    <a:pt x="24251" y="79758"/>
                    <a:pt x="23984" y="85328"/>
                    <a:pt x="23884" y="90866"/>
                  </a:cubicBezTo>
                  <a:cubicBezTo>
                    <a:pt x="23884" y="90999"/>
                    <a:pt x="23950" y="91099"/>
                    <a:pt x="24084" y="91099"/>
                  </a:cubicBezTo>
                  <a:lnTo>
                    <a:pt x="74620" y="91099"/>
                  </a:lnTo>
                  <a:cubicBezTo>
                    <a:pt x="74954" y="91116"/>
                    <a:pt x="75295" y="91124"/>
                    <a:pt x="75641" y="91124"/>
                  </a:cubicBezTo>
                  <a:cubicBezTo>
                    <a:pt x="75988" y="91124"/>
                    <a:pt x="76338" y="91116"/>
                    <a:pt x="76688" y="91099"/>
                  </a:cubicBezTo>
                  <a:lnTo>
                    <a:pt x="76755" y="91099"/>
                  </a:lnTo>
                  <a:cubicBezTo>
                    <a:pt x="76888" y="91099"/>
                    <a:pt x="76988" y="90999"/>
                    <a:pt x="76988" y="90866"/>
                  </a:cubicBezTo>
                  <a:cubicBezTo>
                    <a:pt x="76688" y="86196"/>
                    <a:pt x="76388" y="81492"/>
                    <a:pt x="76088" y="76789"/>
                  </a:cubicBezTo>
                  <a:cubicBezTo>
                    <a:pt x="75554" y="67883"/>
                    <a:pt x="74987" y="59010"/>
                    <a:pt x="74420" y="50070"/>
                  </a:cubicBezTo>
                  <a:cubicBezTo>
                    <a:pt x="74232" y="46851"/>
                    <a:pt x="74023" y="43611"/>
                    <a:pt x="73809" y="40367"/>
                  </a:cubicBezTo>
                  <a:lnTo>
                    <a:pt x="73809" y="40367"/>
                  </a:lnTo>
                  <a:cubicBezTo>
                    <a:pt x="74739" y="43911"/>
                    <a:pt x="76035" y="47352"/>
                    <a:pt x="77622" y="50637"/>
                  </a:cubicBezTo>
                  <a:cubicBezTo>
                    <a:pt x="80891" y="57475"/>
                    <a:pt x="85828" y="64413"/>
                    <a:pt x="93233" y="67082"/>
                  </a:cubicBezTo>
                  <a:cubicBezTo>
                    <a:pt x="95251" y="67817"/>
                    <a:pt x="97481" y="68254"/>
                    <a:pt x="99690" y="68254"/>
                  </a:cubicBezTo>
                  <a:cubicBezTo>
                    <a:pt x="101389" y="68254"/>
                    <a:pt x="103075" y="67996"/>
                    <a:pt x="104641" y="67416"/>
                  </a:cubicBezTo>
                  <a:cubicBezTo>
                    <a:pt x="107744" y="66281"/>
                    <a:pt x="110212" y="63946"/>
                    <a:pt x="112113" y="61311"/>
                  </a:cubicBezTo>
                  <a:cubicBezTo>
                    <a:pt x="114348" y="58276"/>
                    <a:pt x="115883" y="54773"/>
                    <a:pt x="117117" y="51237"/>
                  </a:cubicBezTo>
                  <a:cubicBezTo>
                    <a:pt x="118385" y="47501"/>
                    <a:pt x="119385" y="43732"/>
                    <a:pt x="120086" y="39863"/>
                  </a:cubicBezTo>
                  <a:cubicBezTo>
                    <a:pt x="120686" y="36660"/>
                    <a:pt x="121153" y="33391"/>
                    <a:pt x="121487" y="30156"/>
                  </a:cubicBezTo>
                  <a:cubicBezTo>
                    <a:pt x="121587" y="29055"/>
                    <a:pt x="121687" y="27921"/>
                    <a:pt x="121787" y="26820"/>
                  </a:cubicBezTo>
                  <a:cubicBezTo>
                    <a:pt x="121854" y="26219"/>
                    <a:pt x="121887" y="25586"/>
                    <a:pt x="121887" y="24985"/>
                  </a:cubicBezTo>
                  <a:lnTo>
                    <a:pt x="121887" y="24907"/>
                  </a:lnTo>
                  <a:lnTo>
                    <a:pt x="121887" y="24907"/>
                  </a:lnTo>
                  <a:cubicBezTo>
                    <a:pt x="123043" y="24517"/>
                    <a:pt x="124199" y="24065"/>
                    <a:pt x="125323" y="23551"/>
                  </a:cubicBezTo>
                  <a:cubicBezTo>
                    <a:pt x="126290" y="23151"/>
                    <a:pt x="127258" y="22650"/>
                    <a:pt x="128158" y="22083"/>
                  </a:cubicBezTo>
                  <a:cubicBezTo>
                    <a:pt x="128659" y="21783"/>
                    <a:pt x="129126" y="21216"/>
                    <a:pt x="129693" y="21049"/>
                  </a:cubicBezTo>
                  <a:cubicBezTo>
                    <a:pt x="129842" y="21006"/>
                    <a:pt x="129995" y="20988"/>
                    <a:pt x="130150" y="20988"/>
                  </a:cubicBezTo>
                  <a:cubicBezTo>
                    <a:pt x="130963" y="20988"/>
                    <a:pt x="131828" y="21503"/>
                    <a:pt x="132528" y="21783"/>
                  </a:cubicBezTo>
                  <a:cubicBezTo>
                    <a:pt x="133429" y="22150"/>
                    <a:pt x="134363" y="22450"/>
                    <a:pt x="135330" y="22650"/>
                  </a:cubicBezTo>
                  <a:cubicBezTo>
                    <a:pt x="135783" y="22748"/>
                    <a:pt x="136343" y="22842"/>
                    <a:pt x="136893" y="22842"/>
                  </a:cubicBezTo>
                  <a:cubicBezTo>
                    <a:pt x="137842" y="22842"/>
                    <a:pt x="138758" y="22563"/>
                    <a:pt x="139033" y="21549"/>
                  </a:cubicBezTo>
                  <a:cubicBezTo>
                    <a:pt x="139439" y="19968"/>
                    <a:pt x="138148" y="18815"/>
                    <a:pt x="136733" y="18080"/>
                  </a:cubicBezTo>
                  <a:lnTo>
                    <a:pt x="136733" y="18080"/>
                  </a:lnTo>
                  <a:cubicBezTo>
                    <a:pt x="137724" y="18017"/>
                    <a:pt x="138553" y="17540"/>
                    <a:pt x="138399" y="16246"/>
                  </a:cubicBezTo>
                  <a:cubicBezTo>
                    <a:pt x="138274" y="15358"/>
                    <a:pt x="137536" y="14716"/>
                    <a:pt x="136660" y="14259"/>
                  </a:cubicBezTo>
                  <a:lnTo>
                    <a:pt x="136660" y="14259"/>
                  </a:lnTo>
                  <a:cubicBezTo>
                    <a:pt x="137073" y="14199"/>
                    <a:pt x="137428" y="14029"/>
                    <a:pt x="137632" y="13677"/>
                  </a:cubicBezTo>
                  <a:cubicBezTo>
                    <a:pt x="138032" y="12943"/>
                    <a:pt x="137532" y="11976"/>
                    <a:pt x="137031" y="11442"/>
                  </a:cubicBezTo>
                  <a:cubicBezTo>
                    <a:pt x="136517" y="10907"/>
                    <a:pt x="135889" y="10525"/>
                    <a:pt x="135201" y="10294"/>
                  </a:cubicBezTo>
                  <a:lnTo>
                    <a:pt x="135201" y="10294"/>
                  </a:lnTo>
                  <a:cubicBezTo>
                    <a:pt x="135622" y="10155"/>
                    <a:pt x="135984" y="9915"/>
                    <a:pt x="136131" y="9507"/>
                  </a:cubicBezTo>
                  <a:cubicBezTo>
                    <a:pt x="136364" y="8840"/>
                    <a:pt x="135764" y="8373"/>
                    <a:pt x="135263" y="8073"/>
                  </a:cubicBezTo>
                  <a:cubicBezTo>
                    <a:pt x="133155" y="6752"/>
                    <a:pt x="130407" y="6331"/>
                    <a:pt x="127879" y="6331"/>
                  </a:cubicBezTo>
                  <a:cubicBezTo>
                    <a:pt x="127406" y="6331"/>
                    <a:pt x="126942" y="6346"/>
                    <a:pt x="126490" y="6372"/>
                  </a:cubicBezTo>
                  <a:cubicBezTo>
                    <a:pt x="123954" y="6532"/>
                    <a:pt x="121418" y="7126"/>
                    <a:pt x="119060" y="8092"/>
                  </a:cubicBezTo>
                  <a:lnTo>
                    <a:pt x="119060" y="8092"/>
                  </a:lnTo>
                  <a:cubicBezTo>
                    <a:pt x="119237" y="5965"/>
                    <a:pt x="121792" y="4833"/>
                    <a:pt x="121887" y="2669"/>
                  </a:cubicBezTo>
                  <a:cubicBezTo>
                    <a:pt x="121954" y="1735"/>
                    <a:pt x="121453" y="868"/>
                    <a:pt x="120619" y="468"/>
                  </a:cubicBezTo>
                  <a:cubicBezTo>
                    <a:pt x="120342" y="342"/>
                    <a:pt x="120051" y="289"/>
                    <a:pt x="119755" y="289"/>
                  </a:cubicBezTo>
                  <a:cubicBezTo>
                    <a:pt x="118948" y="289"/>
                    <a:pt x="118110" y="686"/>
                    <a:pt x="117451" y="1101"/>
                  </a:cubicBezTo>
                  <a:cubicBezTo>
                    <a:pt x="116216" y="1902"/>
                    <a:pt x="115249" y="3003"/>
                    <a:pt x="114148" y="3970"/>
                  </a:cubicBezTo>
                  <a:cubicBezTo>
                    <a:pt x="113348" y="4704"/>
                    <a:pt x="112414" y="5238"/>
                    <a:pt x="111546" y="5872"/>
                  </a:cubicBezTo>
                  <a:cubicBezTo>
                    <a:pt x="110145" y="6906"/>
                    <a:pt x="108944" y="8240"/>
                    <a:pt x="108077" y="9774"/>
                  </a:cubicBezTo>
                  <a:cubicBezTo>
                    <a:pt x="106876" y="12043"/>
                    <a:pt x="106409" y="14578"/>
                    <a:pt x="106676" y="17113"/>
                  </a:cubicBezTo>
                  <a:cubicBezTo>
                    <a:pt x="106743" y="17813"/>
                    <a:pt x="107076" y="18614"/>
                    <a:pt x="106943" y="19281"/>
                  </a:cubicBezTo>
                  <a:cubicBezTo>
                    <a:pt x="106876" y="19681"/>
                    <a:pt x="106743" y="20082"/>
                    <a:pt x="106609" y="20449"/>
                  </a:cubicBezTo>
                  <a:cubicBezTo>
                    <a:pt x="105509" y="24251"/>
                    <a:pt x="104308" y="28054"/>
                    <a:pt x="103040" y="31823"/>
                  </a:cubicBezTo>
                  <a:cubicBezTo>
                    <a:pt x="101380" y="36739"/>
                    <a:pt x="99656" y="41814"/>
                    <a:pt x="97093" y="46397"/>
                  </a:cubicBezTo>
                  <a:lnTo>
                    <a:pt x="97093" y="46397"/>
                  </a:lnTo>
                  <a:cubicBezTo>
                    <a:pt x="93430" y="39361"/>
                    <a:pt x="90184" y="32024"/>
                    <a:pt x="85127" y="25819"/>
                  </a:cubicBezTo>
                  <a:cubicBezTo>
                    <a:pt x="82692" y="22717"/>
                    <a:pt x="79690" y="20115"/>
                    <a:pt x="76254" y="18147"/>
                  </a:cubicBezTo>
                  <a:cubicBezTo>
                    <a:pt x="74253" y="17080"/>
                    <a:pt x="72152" y="16212"/>
                    <a:pt x="69983" y="15545"/>
                  </a:cubicBezTo>
                  <a:cubicBezTo>
                    <a:pt x="67748" y="14811"/>
                    <a:pt x="65513" y="14177"/>
                    <a:pt x="63212" y="13644"/>
                  </a:cubicBezTo>
                  <a:cubicBezTo>
                    <a:pt x="60997" y="13090"/>
                    <a:pt x="58718" y="12695"/>
                    <a:pt x="56438" y="12460"/>
                  </a:cubicBezTo>
                  <a:lnTo>
                    <a:pt x="56438" y="12460"/>
                  </a:lnTo>
                  <a:cubicBezTo>
                    <a:pt x="56382" y="8373"/>
                    <a:pt x="56706" y="4287"/>
                    <a:pt x="56640" y="201"/>
                  </a:cubicBezTo>
                  <a:cubicBezTo>
                    <a:pt x="56640" y="101"/>
                    <a:pt x="56540" y="1"/>
                    <a:pt x="564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5995392" y="4099962"/>
              <a:ext cx="1543647" cy="141601"/>
            </a:xfrm>
            <a:custGeom>
              <a:avLst/>
              <a:gdLst/>
              <a:ahLst/>
              <a:cxnLst/>
              <a:rect l="l" t="t" r="r" b="b"/>
              <a:pathLst>
                <a:path w="81826" h="7506" extrusionOk="0">
                  <a:moveTo>
                    <a:pt x="2035" y="0"/>
                  </a:moveTo>
                  <a:cubicBezTo>
                    <a:pt x="1368" y="1868"/>
                    <a:pt x="701" y="3970"/>
                    <a:pt x="0" y="6338"/>
                  </a:cubicBezTo>
                  <a:lnTo>
                    <a:pt x="2435" y="6905"/>
                  </a:lnTo>
                  <a:cubicBezTo>
                    <a:pt x="7272" y="6972"/>
                    <a:pt x="11909" y="7039"/>
                    <a:pt x="16378" y="7105"/>
                  </a:cubicBezTo>
                  <a:cubicBezTo>
                    <a:pt x="16679" y="5037"/>
                    <a:pt x="16945" y="2936"/>
                    <a:pt x="17212" y="901"/>
                  </a:cubicBezTo>
                  <a:lnTo>
                    <a:pt x="17212" y="901"/>
                  </a:lnTo>
                  <a:cubicBezTo>
                    <a:pt x="17212" y="903"/>
                    <a:pt x="16945" y="3237"/>
                    <a:pt x="16545" y="7139"/>
                  </a:cubicBezTo>
                  <a:cubicBezTo>
                    <a:pt x="32623" y="7372"/>
                    <a:pt x="46934" y="7506"/>
                    <a:pt x="63045" y="7506"/>
                  </a:cubicBezTo>
                  <a:cubicBezTo>
                    <a:pt x="62912" y="5504"/>
                    <a:pt x="62812" y="3703"/>
                    <a:pt x="62711" y="2202"/>
                  </a:cubicBezTo>
                  <a:lnTo>
                    <a:pt x="62711" y="2202"/>
                  </a:lnTo>
                  <a:cubicBezTo>
                    <a:pt x="63112" y="4003"/>
                    <a:pt x="63612" y="5771"/>
                    <a:pt x="64179" y="7506"/>
                  </a:cubicBezTo>
                  <a:lnTo>
                    <a:pt x="73219" y="7506"/>
                  </a:lnTo>
                  <a:lnTo>
                    <a:pt x="81825" y="2169"/>
                  </a:lnTo>
                  <a:cubicBezTo>
                    <a:pt x="81525" y="1635"/>
                    <a:pt x="81258" y="1068"/>
                    <a:pt x="80958" y="534"/>
                  </a:cubicBezTo>
                  <a:cubicBezTo>
                    <a:pt x="77615" y="543"/>
                    <a:pt x="74272" y="547"/>
                    <a:pt x="70929" y="547"/>
                  </a:cubicBezTo>
                  <a:cubicBezTo>
                    <a:pt x="47954" y="547"/>
                    <a:pt x="24982" y="350"/>
                    <a:pt x="203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5990978" y="4095548"/>
              <a:ext cx="1552457" cy="150543"/>
            </a:xfrm>
            <a:custGeom>
              <a:avLst/>
              <a:gdLst/>
              <a:ahLst/>
              <a:cxnLst/>
              <a:rect l="l" t="t" r="r" b="b"/>
              <a:pathLst>
                <a:path w="82293" h="7980" extrusionOk="0">
                  <a:moveTo>
                    <a:pt x="2413" y="437"/>
                  </a:moveTo>
                  <a:lnTo>
                    <a:pt x="2413" y="437"/>
                  </a:lnTo>
                  <a:cubicBezTo>
                    <a:pt x="12639" y="602"/>
                    <a:pt x="22898" y="735"/>
                    <a:pt x="33158" y="835"/>
                  </a:cubicBezTo>
                  <a:cubicBezTo>
                    <a:pt x="43398" y="935"/>
                    <a:pt x="53639" y="968"/>
                    <a:pt x="63879" y="1002"/>
                  </a:cubicBezTo>
                  <a:lnTo>
                    <a:pt x="81048" y="1002"/>
                  </a:lnTo>
                  <a:cubicBezTo>
                    <a:pt x="81290" y="1433"/>
                    <a:pt x="81533" y="1865"/>
                    <a:pt x="81775" y="2317"/>
                  </a:cubicBezTo>
                  <a:lnTo>
                    <a:pt x="81775" y="2317"/>
                  </a:lnTo>
                  <a:lnTo>
                    <a:pt x="73406" y="7540"/>
                  </a:lnTo>
                  <a:lnTo>
                    <a:pt x="64601" y="7540"/>
                  </a:lnTo>
                  <a:cubicBezTo>
                    <a:pt x="64042" y="5909"/>
                    <a:pt x="63571" y="4249"/>
                    <a:pt x="63188" y="2559"/>
                  </a:cubicBezTo>
                  <a:lnTo>
                    <a:pt x="63188" y="2559"/>
                  </a:lnTo>
                  <a:cubicBezTo>
                    <a:pt x="63185" y="2518"/>
                    <a:pt x="63182" y="2477"/>
                    <a:pt x="63179" y="2436"/>
                  </a:cubicBezTo>
                  <a:lnTo>
                    <a:pt x="63161" y="2439"/>
                  </a:lnTo>
                  <a:lnTo>
                    <a:pt x="63161" y="2439"/>
                  </a:lnTo>
                  <a:cubicBezTo>
                    <a:pt x="63156" y="2416"/>
                    <a:pt x="63151" y="2392"/>
                    <a:pt x="63146" y="2369"/>
                  </a:cubicBezTo>
                  <a:cubicBezTo>
                    <a:pt x="63102" y="2297"/>
                    <a:pt x="63028" y="2262"/>
                    <a:pt x="62955" y="2262"/>
                  </a:cubicBezTo>
                  <a:cubicBezTo>
                    <a:pt x="62858" y="2262"/>
                    <a:pt x="62764" y="2322"/>
                    <a:pt x="62745" y="2436"/>
                  </a:cubicBezTo>
                  <a:cubicBezTo>
                    <a:pt x="62842" y="4137"/>
                    <a:pt x="62938" y="5838"/>
                    <a:pt x="63064" y="7540"/>
                  </a:cubicBezTo>
                  <a:lnTo>
                    <a:pt x="63064" y="7540"/>
                  </a:lnTo>
                  <a:cubicBezTo>
                    <a:pt x="57065" y="7539"/>
                    <a:pt x="51065" y="7505"/>
                    <a:pt x="45033" y="7439"/>
                  </a:cubicBezTo>
                  <a:cubicBezTo>
                    <a:pt x="39095" y="7406"/>
                    <a:pt x="33124" y="7339"/>
                    <a:pt x="27187" y="7273"/>
                  </a:cubicBezTo>
                  <a:cubicBezTo>
                    <a:pt x="23802" y="7240"/>
                    <a:pt x="20449" y="7176"/>
                    <a:pt x="17065" y="7142"/>
                  </a:cubicBezTo>
                  <a:lnTo>
                    <a:pt x="17065" y="7142"/>
                  </a:lnTo>
                  <a:cubicBezTo>
                    <a:pt x="17259" y="5139"/>
                    <a:pt x="17454" y="3137"/>
                    <a:pt x="17680" y="1135"/>
                  </a:cubicBezTo>
                  <a:lnTo>
                    <a:pt x="17680" y="1135"/>
                  </a:lnTo>
                  <a:lnTo>
                    <a:pt x="17680" y="1135"/>
                  </a:lnTo>
                  <a:cubicBezTo>
                    <a:pt x="17696" y="1002"/>
                    <a:pt x="17596" y="935"/>
                    <a:pt x="17492" y="935"/>
                  </a:cubicBezTo>
                  <a:cubicBezTo>
                    <a:pt x="17388" y="935"/>
                    <a:pt x="17280" y="1002"/>
                    <a:pt x="17280" y="1135"/>
                  </a:cubicBezTo>
                  <a:cubicBezTo>
                    <a:pt x="17280" y="1135"/>
                    <a:pt x="17280" y="1135"/>
                    <a:pt x="17280" y="1135"/>
                  </a:cubicBezTo>
                  <a:lnTo>
                    <a:pt x="17280" y="1135"/>
                  </a:lnTo>
                  <a:lnTo>
                    <a:pt x="16468" y="7137"/>
                  </a:lnTo>
                  <a:lnTo>
                    <a:pt x="16468" y="7137"/>
                  </a:lnTo>
                  <a:cubicBezTo>
                    <a:pt x="13859" y="7103"/>
                    <a:pt x="11249" y="7038"/>
                    <a:pt x="8640" y="7006"/>
                  </a:cubicBezTo>
                  <a:lnTo>
                    <a:pt x="4470" y="6939"/>
                  </a:lnTo>
                  <a:cubicBezTo>
                    <a:pt x="4297" y="6947"/>
                    <a:pt x="4124" y="6951"/>
                    <a:pt x="3951" y="6951"/>
                  </a:cubicBezTo>
                  <a:cubicBezTo>
                    <a:pt x="3390" y="6951"/>
                    <a:pt x="2829" y="6908"/>
                    <a:pt x="2269" y="6806"/>
                  </a:cubicBezTo>
                  <a:lnTo>
                    <a:pt x="532" y="6393"/>
                  </a:lnTo>
                  <a:lnTo>
                    <a:pt x="532" y="6393"/>
                  </a:lnTo>
                  <a:cubicBezTo>
                    <a:pt x="1129" y="4417"/>
                    <a:pt x="1756" y="2413"/>
                    <a:pt x="2413" y="437"/>
                  </a:cubicBezTo>
                  <a:close/>
                  <a:moveTo>
                    <a:pt x="2269" y="1"/>
                  </a:moveTo>
                  <a:cubicBezTo>
                    <a:pt x="2169" y="1"/>
                    <a:pt x="2069" y="68"/>
                    <a:pt x="2035" y="168"/>
                  </a:cubicBezTo>
                  <a:cubicBezTo>
                    <a:pt x="1301" y="2236"/>
                    <a:pt x="634" y="4371"/>
                    <a:pt x="34" y="6505"/>
                  </a:cubicBezTo>
                  <a:cubicBezTo>
                    <a:pt x="1" y="6606"/>
                    <a:pt x="67" y="6739"/>
                    <a:pt x="167" y="6772"/>
                  </a:cubicBezTo>
                  <a:lnTo>
                    <a:pt x="2235" y="7239"/>
                  </a:lnTo>
                  <a:cubicBezTo>
                    <a:pt x="2745" y="7341"/>
                    <a:pt x="3274" y="7385"/>
                    <a:pt x="3793" y="7385"/>
                  </a:cubicBezTo>
                  <a:cubicBezTo>
                    <a:pt x="3953" y="7385"/>
                    <a:pt x="4113" y="7381"/>
                    <a:pt x="4270" y="7373"/>
                  </a:cubicBezTo>
                  <a:lnTo>
                    <a:pt x="8440" y="7439"/>
                  </a:lnTo>
                  <a:lnTo>
                    <a:pt x="16646" y="7573"/>
                  </a:lnTo>
                  <a:cubicBezTo>
                    <a:pt x="16678" y="7573"/>
                    <a:pt x="16707" y="7566"/>
                    <a:pt x="16733" y="7553"/>
                  </a:cubicBezTo>
                  <a:lnTo>
                    <a:pt x="16733" y="7553"/>
                  </a:lnTo>
                  <a:cubicBezTo>
                    <a:pt x="16758" y="7566"/>
                    <a:pt x="16785" y="7573"/>
                    <a:pt x="16813" y="7573"/>
                  </a:cubicBezTo>
                  <a:cubicBezTo>
                    <a:pt x="22884" y="7673"/>
                    <a:pt x="28955" y="7740"/>
                    <a:pt x="35026" y="7806"/>
                  </a:cubicBezTo>
                  <a:cubicBezTo>
                    <a:pt x="40996" y="7873"/>
                    <a:pt x="46967" y="7906"/>
                    <a:pt x="52905" y="7940"/>
                  </a:cubicBezTo>
                  <a:cubicBezTo>
                    <a:pt x="56374" y="7940"/>
                    <a:pt x="59843" y="7940"/>
                    <a:pt x="63312" y="7973"/>
                  </a:cubicBezTo>
                  <a:cubicBezTo>
                    <a:pt x="63446" y="7973"/>
                    <a:pt x="63513" y="7873"/>
                    <a:pt x="63513" y="7740"/>
                  </a:cubicBezTo>
                  <a:cubicBezTo>
                    <a:pt x="63457" y="6751"/>
                    <a:pt x="63401" y="5763"/>
                    <a:pt x="63339" y="4774"/>
                  </a:cubicBezTo>
                  <a:lnTo>
                    <a:pt x="63339" y="4774"/>
                  </a:lnTo>
                  <a:cubicBezTo>
                    <a:pt x="63615" y="5796"/>
                    <a:pt x="63920" y="6807"/>
                    <a:pt x="64246" y="7806"/>
                  </a:cubicBezTo>
                  <a:cubicBezTo>
                    <a:pt x="64280" y="7906"/>
                    <a:pt x="64380" y="7973"/>
                    <a:pt x="64480" y="7973"/>
                  </a:cubicBezTo>
                  <a:lnTo>
                    <a:pt x="73391" y="7973"/>
                  </a:lnTo>
                  <a:cubicBezTo>
                    <a:pt x="73406" y="7978"/>
                    <a:pt x="73422" y="7980"/>
                    <a:pt x="73438" y="7980"/>
                  </a:cubicBezTo>
                  <a:cubicBezTo>
                    <a:pt x="73453" y="7980"/>
                    <a:pt x="73469" y="7978"/>
                    <a:pt x="73485" y="7973"/>
                  </a:cubicBezTo>
                  <a:lnTo>
                    <a:pt x="73486" y="7973"/>
                  </a:lnTo>
                  <a:cubicBezTo>
                    <a:pt x="73589" y="7973"/>
                    <a:pt x="73657" y="7922"/>
                    <a:pt x="73689" y="7855"/>
                  </a:cubicBezTo>
                  <a:lnTo>
                    <a:pt x="73689" y="7855"/>
                  </a:lnTo>
                  <a:lnTo>
                    <a:pt x="82159" y="2603"/>
                  </a:lnTo>
                  <a:cubicBezTo>
                    <a:pt x="82259" y="2536"/>
                    <a:pt x="82293" y="2403"/>
                    <a:pt x="82226" y="2302"/>
                  </a:cubicBezTo>
                  <a:cubicBezTo>
                    <a:pt x="81959" y="1735"/>
                    <a:pt x="81659" y="1202"/>
                    <a:pt x="81359" y="668"/>
                  </a:cubicBezTo>
                  <a:cubicBezTo>
                    <a:pt x="81325" y="601"/>
                    <a:pt x="81259" y="568"/>
                    <a:pt x="81192" y="568"/>
                  </a:cubicBezTo>
                  <a:cubicBezTo>
                    <a:pt x="70884" y="568"/>
                    <a:pt x="60610" y="568"/>
                    <a:pt x="50303" y="501"/>
                  </a:cubicBezTo>
                  <a:cubicBezTo>
                    <a:pt x="40062" y="468"/>
                    <a:pt x="29822" y="368"/>
                    <a:pt x="19581" y="234"/>
                  </a:cubicBezTo>
                  <a:cubicBezTo>
                    <a:pt x="13810" y="168"/>
                    <a:pt x="8040" y="101"/>
                    <a:pt x="22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6267859" y="4574436"/>
              <a:ext cx="947098" cy="144336"/>
            </a:xfrm>
            <a:custGeom>
              <a:avLst/>
              <a:gdLst/>
              <a:ahLst/>
              <a:cxnLst/>
              <a:rect l="l" t="t" r="r" b="b"/>
              <a:pathLst>
                <a:path w="50204" h="7651" extrusionOk="0">
                  <a:moveTo>
                    <a:pt x="501" y="1"/>
                  </a:moveTo>
                  <a:cubicBezTo>
                    <a:pt x="334" y="2269"/>
                    <a:pt x="167" y="4604"/>
                    <a:pt x="1" y="6972"/>
                  </a:cubicBezTo>
                  <a:cubicBezTo>
                    <a:pt x="24355" y="7417"/>
                    <a:pt x="24841" y="7651"/>
                    <a:pt x="42595" y="7651"/>
                  </a:cubicBezTo>
                  <a:cubicBezTo>
                    <a:pt x="44830" y="7651"/>
                    <a:pt x="47339" y="7647"/>
                    <a:pt x="50203" y="7639"/>
                  </a:cubicBezTo>
                  <a:cubicBezTo>
                    <a:pt x="50070" y="5371"/>
                    <a:pt x="49903" y="3036"/>
                    <a:pt x="49770" y="668"/>
                  </a:cubicBezTo>
                  <a:cubicBezTo>
                    <a:pt x="46587" y="676"/>
                    <a:pt x="43867" y="680"/>
                    <a:pt x="41490" y="680"/>
                  </a:cubicBezTo>
                  <a:cubicBezTo>
                    <a:pt x="24564" y="680"/>
                    <a:pt x="25101" y="469"/>
                    <a:pt x="501"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6263464" y="4570663"/>
              <a:ext cx="955890" cy="152297"/>
            </a:xfrm>
            <a:custGeom>
              <a:avLst/>
              <a:gdLst/>
              <a:ahLst/>
              <a:cxnLst/>
              <a:rect l="l" t="t" r="r" b="b"/>
              <a:pathLst>
                <a:path w="50670" h="8073" extrusionOk="0">
                  <a:moveTo>
                    <a:pt x="947" y="437"/>
                  </a:moveTo>
                  <a:cubicBezTo>
                    <a:pt x="5247" y="504"/>
                    <a:pt x="9579" y="603"/>
                    <a:pt x="13910" y="701"/>
                  </a:cubicBezTo>
                  <a:lnTo>
                    <a:pt x="22416" y="901"/>
                  </a:lnTo>
                  <a:cubicBezTo>
                    <a:pt x="24618" y="935"/>
                    <a:pt x="26853" y="1001"/>
                    <a:pt x="29088" y="1035"/>
                  </a:cubicBezTo>
                  <a:cubicBezTo>
                    <a:pt x="31623" y="1068"/>
                    <a:pt x="34191" y="1101"/>
                    <a:pt x="36726" y="1101"/>
                  </a:cubicBezTo>
                  <a:lnTo>
                    <a:pt x="49784" y="1101"/>
                  </a:lnTo>
                  <a:lnTo>
                    <a:pt x="50190" y="7639"/>
                  </a:lnTo>
                  <a:lnTo>
                    <a:pt x="38227" y="7639"/>
                  </a:lnTo>
                  <a:cubicBezTo>
                    <a:pt x="35459" y="7639"/>
                    <a:pt x="32690" y="7606"/>
                    <a:pt x="29922" y="7573"/>
                  </a:cubicBezTo>
                  <a:cubicBezTo>
                    <a:pt x="27587" y="7539"/>
                    <a:pt x="25252" y="7473"/>
                    <a:pt x="22883" y="7439"/>
                  </a:cubicBezTo>
                  <a:lnTo>
                    <a:pt x="14511" y="7239"/>
                  </a:lnTo>
                  <a:cubicBezTo>
                    <a:pt x="10374" y="7172"/>
                    <a:pt x="6271" y="7072"/>
                    <a:pt x="2135" y="7006"/>
                  </a:cubicBezTo>
                  <a:lnTo>
                    <a:pt x="448" y="6976"/>
                  </a:lnTo>
                  <a:lnTo>
                    <a:pt x="448" y="6976"/>
                  </a:lnTo>
                  <a:cubicBezTo>
                    <a:pt x="604" y="4816"/>
                    <a:pt x="762" y="2627"/>
                    <a:pt x="947" y="437"/>
                  </a:cubicBezTo>
                  <a:close/>
                  <a:moveTo>
                    <a:pt x="734" y="1"/>
                  </a:moveTo>
                  <a:cubicBezTo>
                    <a:pt x="544" y="1"/>
                    <a:pt x="474" y="175"/>
                    <a:pt x="525" y="303"/>
                  </a:cubicBezTo>
                  <a:lnTo>
                    <a:pt x="525" y="303"/>
                  </a:lnTo>
                  <a:cubicBezTo>
                    <a:pt x="329" y="2604"/>
                    <a:pt x="165" y="4904"/>
                    <a:pt x="0" y="7172"/>
                  </a:cubicBezTo>
                  <a:cubicBezTo>
                    <a:pt x="0" y="7306"/>
                    <a:pt x="100" y="7406"/>
                    <a:pt x="234" y="7406"/>
                  </a:cubicBezTo>
                  <a:cubicBezTo>
                    <a:pt x="4603" y="7473"/>
                    <a:pt x="8940" y="7573"/>
                    <a:pt x="13310" y="7673"/>
                  </a:cubicBezTo>
                  <a:lnTo>
                    <a:pt x="22016" y="7873"/>
                  </a:lnTo>
                  <a:cubicBezTo>
                    <a:pt x="24384" y="7906"/>
                    <a:pt x="26753" y="7973"/>
                    <a:pt x="29121" y="8006"/>
                  </a:cubicBezTo>
                  <a:cubicBezTo>
                    <a:pt x="31756" y="8040"/>
                    <a:pt x="34425" y="8073"/>
                    <a:pt x="37093" y="8073"/>
                  </a:cubicBezTo>
                  <a:lnTo>
                    <a:pt x="50470" y="8073"/>
                  </a:lnTo>
                  <a:cubicBezTo>
                    <a:pt x="50570" y="8073"/>
                    <a:pt x="50670" y="7973"/>
                    <a:pt x="50670" y="7839"/>
                  </a:cubicBezTo>
                  <a:cubicBezTo>
                    <a:pt x="50536" y="5538"/>
                    <a:pt x="50403" y="3203"/>
                    <a:pt x="50269" y="901"/>
                  </a:cubicBezTo>
                  <a:cubicBezTo>
                    <a:pt x="50236" y="768"/>
                    <a:pt x="50169" y="668"/>
                    <a:pt x="50036" y="668"/>
                  </a:cubicBezTo>
                  <a:lnTo>
                    <a:pt x="37894" y="668"/>
                  </a:lnTo>
                  <a:cubicBezTo>
                    <a:pt x="35259" y="668"/>
                    <a:pt x="32590" y="634"/>
                    <a:pt x="29955" y="601"/>
                  </a:cubicBezTo>
                  <a:cubicBezTo>
                    <a:pt x="27720" y="568"/>
                    <a:pt x="25518" y="534"/>
                    <a:pt x="23317" y="468"/>
                  </a:cubicBezTo>
                  <a:lnTo>
                    <a:pt x="15111" y="301"/>
                  </a:lnTo>
                  <a:cubicBezTo>
                    <a:pt x="10975" y="201"/>
                    <a:pt x="6838" y="101"/>
                    <a:pt x="2702" y="34"/>
                  </a:cubicBezTo>
                  <a:lnTo>
                    <a:pt x="768" y="1"/>
                  </a:lnTo>
                  <a:lnTo>
                    <a:pt x="768" y="1"/>
                  </a:lnTo>
                  <a:cubicBezTo>
                    <a:pt x="762" y="1"/>
                    <a:pt x="757" y="1"/>
                    <a:pt x="751" y="1"/>
                  </a:cubicBezTo>
                  <a:cubicBezTo>
                    <a:pt x="748" y="1"/>
                    <a:pt x="745" y="1"/>
                    <a:pt x="742" y="1"/>
                  </a:cubicBezTo>
                  <a:lnTo>
                    <a:pt x="742" y="1"/>
                  </a:lnTo>
                  <a:lnTo>
                    <a:pt x="7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6247089" y="5052701"/>
              <a:ext cx="993657" cy="86232"/>
            </a:xfrm>
            <a:custGeom>
              <a:avLst/>
              <a:gdLst/>
              <a:ahLst/>
              <a:cxnLst/>
              <a:rect l="l" t="t" r="r" b="b"/>
              <a:pathLst>
                <a:path w="52672" h="4571" extrusionOk="0">
                  <a:moveTo>
                    <a:pt x="134" y="0"/>
                  </a:moveTo>
                  <a:cubicBezTo>
                    <a:pt x="101" y="1535"/>
                    <a:pt x="34" y="3069"/>
                    <a:pt x="1" y="4570"/>
                  </a:cubicBezTo>
                  <a:lnTo>
                    <a:pt x="52672" y="4570"/>
                  </a:lnTo>
                  <a:cubicBezTo>
                    <a:pt x="52672" y="4570"/>
                    <a:pt x="52572" y="3102"/>
                    <a:pt x="52438" y="601"/>
                  </a:cubicBezTo>
                  <a:cubicBezTo>
                    <a:pt x="49219" y="609"/>
                    <a:pt x="46399" y="613"/>
                    <a:pt x="43875" y="613"/>
                  </a:cubicBezTo>
                  <a:cubicBezTo>
                    <a:pt x="26213" y="613"/>
                    <a:pt x="23134" y="409"/>
                    <a:pt x="134"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242694" y="5048287"/>
              <a:ext cx="1002467" cy="95042"/>
            </a:xfrm>
            <a:custGeom>
              <a:avLst/>
              <a:gdLst/>
              <a:ahLst/>
              <a:cxnLst/>
              <a:rect l="l" t="t" r="r" b="b"/>
              <a:pathLst>
                <a:path w="53139" h="5038" extrusionOk="0">
                  <a:moveTo>
                    <a:pt x="562" y="437"/>
                  </a:moveTo>
                  <a:lnTo>
                    <a:pt x="562" y="437"/>
                  </a:lnTo>
                  <a:cubicBezTo>
                    <a:pt x="4767" y="504"/>
                    <a:pt x="8972" y="602"/>
                    <a:pt x="13176" y="668"/>
                  </a:cubicBezTo>
                  <a:cubicBezTo>
                    <a:pt x="16245" y="734"/>
                    <a:pt x="19281" y="801"/>
                    <a:pt x="22316" y="868"/>
                  </a:cubicBezTo>
                  <a:cubicBezTo>
                    <a:pt x="24918" y="935"/>
                    <a:pt x="27520" y="968"/>
                    <a:pt x="30155" y="1001"/>
                  </a:cubicBezTo>
                  <a:cubicBezTo>
                    <a:pt x="33057" y="1035"/>
                    <a:pt x="35959" y="1068"/>
                    <a:pt x="38895" y="1068"/>
                  </a:cubicBezTo>
                  <a:lnTo>
                    <a:pt x="52483" y="1068"/>
                  </a:lnTo>
                  <a:cubicBezTo>
                    <a:pt x="52545" y="2243"/>
                    <a:pt x="52630" y="3395"/>
                    <a:pt x="52693" y="4571"/>
                  </a:cubicBezTo>
                  <a:lnTo>
                    <a:pt x="2369" y="4571"/>
                  </a:lnTo>
                  <a:cubicBezTo>
                    <a:pt x="1924" y="4571"/>
                    <a:pt x="1464" y="4556"/>
                    <a:pt x="1010" y="4556"/>
                  </a:cubicBezTo>
                  <a:cubicBezTo>
                    <a:pt x="820" y="4556"/>
                    <a:pt x="631" y="4558"/>
                    <a:pt x="444" y="4566"/>
                  </a:cubicBezTo>
                  <a:lnTo>
                    <a:pt x="444" y="4566"/>
                  </a:lnTo>
                  <a:cubicBezTo>
                    <a:pt x="501" y="3190"/>
                    <a:pt x="532" y="1813"/>
                    <a:pt x="562" y="437"/>
                  </a:cubicBezTo>
                  <a:close/>
                  <a:moveTo>
                    <a:pt x="367" y="1"/>
                  </a:moveTo>
                  <a:cubicBezTo>
                    <a:pt x="276" y="1"/>
                    <a:pt x="212" y="41"/>
                    <a:pt x="176" y="97"/>
                  </a:cubicBezTo>
                  <a:lnTo>
                    <a:pt x="176" y="97"/>
                  </a:lnTo>
                  <a:cubicBezTo>
                    <a:pt x="150" y="133"/>
                    <a:pt x="134" y="178"/>
                    <a:pt x="134" y="234"/>
                  </a:cubicBezTo>
                  <a:cubicBezTo>
                    <a:pt x="100" y="1735"/>
                    <a:pt x="34" y="3270"/>
                    <a:pt x="0" y="4804"/>
                  </a:cubicBezTo>
                  <a:cubicBezTo>
                    <a:pt x="0" y="4938"/>
                    <a:pt x="100" y="5038"/>
                    <a:pt x="234" y="5038"/>
                  </a:cubicBezTo>
                  <a:lnTo>
                    <a:pt x="52905" y="5038"/>
                  </a:lnTo>
                  <a:cubicBezTo>
                    <a:pt x="53038" y="5038"/>
                    <a:pt x="53138" y="4938"/>
                    <a:pt x="53138" y="4804"/>
                  </a:cubicBezTo>
                  <a:cubicBezTo>
                    <a:pt x="53038" y="3503"/>
                    <a:pt x="52972" y="2169"/>
                    <a:pt x="52905" y="835"/>
                  </a:cubicBezTo>
                  <a:cubicBezTo>
                    <a:pt x="52905" y="734"/>
                    <a:pt x="52805" y="634"/>
                    <a:pt x="52671" y="634"/>
                  </a:cubicBezTo>
                  <a:lnTo>
                    <a:pt x="40096" y="634"/>
                  </a:lnTo>
                  <a:cubicBezTo>
                    <a:pt x="37094" y="634"/>
                    <a:pt x="34091" y="601"/>
                    <a:pt x="31089" y="568"/>
                  </a:cubicBezTo>
                  <a:cubicBezTo>
                    <a:pt x="28487" y="534"/>
                    <a:pt x="25886" y="501"/>
                    <a:pt x="23284" y="434"/>
                  </a:cubicBezTo>
                  <a:lnTo>
                    <a:pt x="14411" y="267"/>
                  </a:lnTo>
                  <a:cubicBezTo>
                    <a:pt x="10341" y="167"/>
                    <a:pt x="6272" y="101"/>
                    <a:pt x="2202" y="34"/>
                  </a:cubicBezTo>
                  <a:lnTo>
                    <a:pt x="36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6075304" y="3862716"/>
              <a:ext cx="1384446" cy="140431"/>
            </a:xfrm>
            <a:custGeom>
              <a:avLst/>
              <a:gdLst/>
              <a:ahLst/>
              <a:cxnLst/>
              <a:rect l="l" t="t" r="r" b="b"/>
              <a:pathLst>
                <a:path w="73387" h="7444" extrusionOk="0">
                  <a:moveTo>
                    <a:pt x="3870" y="1"/>
                  </a:moveTo>
                  <a:cubicBezTo>
                    <a:pt x="2302" y="2169"/>
                    <a:pt x="1001" y="4471"/>
                    <a:pt x="0" y="6906"/>
                  </a:cubicBezTo>
                  <a:cubicBezTo>
                    <a:pt x="22428" y="7273"/>
                    <a:pt x="44855" y="7443"/>
                    <a:pt x="67308" y="7443"/>
                  </a:cubicBezTo>
                  <a:cubicBezTo>
                    <a:pt x="69334" y="7443"/>
                    <a:pt x="71360" y="7442"/>
                    <a:pt x="73386" y="7439"/>
                  </a:cubicBezTo>
                  <a:cubicBezTo>
                    <a:pt x="71818" y="4971"/>
                    <a:pt x="70050" y="2636"/>
                    <a:pt x="68049" y="501"/>
                  </a:cubicBezTo>
                  <a:cubicBezTo>
                    <a:pt x="59243" y="501"/>
                    <a:pt x="50470" y="468"/>
                    <a:pt x="41663" y="401"/>
                  </a:cubicBezTo>
                  <a:cubicBezTo>
                    <a:pt x="39362" y="1168"/>
                    <a:pt x="36937" y="1537"/>
                    <a:pt x="34478" y="1537"/>
                  </a:cubicBezTo>
                  <a:cubicBezTo>
                    <a:pt x="34372" y="1537"/>
                    <a:pt x="34265" y="1536"/>
                    <a:pt x="34158" y="1535"/>
                  </a:cubicBezTo>
                  <a:cubicBezTo>
                    <a:pt x="31923" y="1435"/>
                    <a:pt x="29722" y="1035"/>
                    <a:pt x="27587" y="301"/>
                  </a:cubicBezTo>
                  <a:cubicBezTo>
                    <a:pt x="19681" y="234"/>
                    <a:pt x="11775" y="134"/>
                    <a:pt x="3870"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6070267" y="3859735"/>
              <a:ext cx="1395331" cy="148996"/>
            </a:xfrm>
            <a:custGeom>
              <a:avLst/>
              <a:gdLst/>
              <a:ahLst/>
              <a:cxnLst/>
              <a:rect l="l" t="t" r="r" b="b"/>
              <a:pathLst>
                <a:path w="73964" h="7898" extrusionOk="0">
                  <a:moveTo>
                    <a:pt x="4262" y="461"/>
                  </a:moveTo>
                  <a:cubicBezTo>
                    <a:pt x="9124" y="527"/>
                    <a:pt x="13952" y="593"/>
                    <a:pt x="18814" y="659"/>
                  </a:cubicBezTo>
                  <a:cubicBezTo>
                    <a:pt x="21249" y="659"/>
                    <a:pt x="23684" y="692"/>
                    <a:pt x="26119" y="726"/>
                  </a:cubicBezTo>
                  <a:cubicBezTo>
                    <a:pt x="26348" y="700"/>
                    <a:pt x="26583" y="689"/>
                    <a:pt x="26818" y="689"/>
                  </a:cubicBezTo>
                  <a:cubicBezTo>
                    <a:pt x="27199" y="689"/>
                    <a:pt x="27583" y="718"/>
                    <a:pt x="27954" y="759"/>
                  </a:cubicBezTo>
                  <a:cubicBezTo>
                    <a:pt x="28488" y="893"/>
                    <a:pt x="28988" y="1093"/>
                    <a:pt x="29522" y="1259"/>
                  </a:cubicBezTo>
                  <a:cubicBezTo>
                    <a:pt x="30622" y="1526"/>
                    <a:pt x="31723" y="1726"/>
                    <a:pt x="32824" y="1860"/>
                  </a:cubicBezTo>
                  <a:cubicBezTo>
                    <a:pt x="33556" y="1935"/>
                    <a:pt x="34292" y="1972"/>
                    <a:pt x="35028" y="1972"/>
                  </a:cubicBezTo>
                  <a:cubicBezTo>
                    <a:pt x="36572" y="1972"/>
                    <a:pt x="38116" y="1809"/>
                    <a:pt x="39629" y="1493"/>
                  </a:cubicBezTo>
                  <a:cubicBezTo>
                    <a:pt x="40196" y="1360"/>
                    <a:pt x="40730" y="1226"/>
                    <a:pt x="41263" y="1059"/>
                  </a:cubicBezTo>
                  <a:cubicBezTo>
                    <a:pt x="41530" y="959"/>
                    <a:pt x="41830" y="893"/>
                    <a:pt x="42131" y="826"/>
                  </a:cubicBezTo>
                  <a:cubicBezTo>
                    <a:pt x="42242" y="815"/>
                    <a:pt x="42357" y="811"/>
                    <a:pt x="42473" y="811"/>
                  </a:cubicBezTo>
                  <a:cubicBezTo>
                    <a:pt x="42705" y="811"/>
                    <a:pt x="42942" y="826"/>
                    <a:pt x="43165" y="826"/>
                  </a:cubicBezTo>
                  <a:lnTo>
                    <a:pt x="46801" y="826"/>
                  </a:lnTo>
                  <a:cubicBezTo>
                    <a:pt x="51637" y="859"/>
                    <a:pt x="56474" y="859"/>
                    <a:pt x="61311" y="893"/>
                  </a:cubicBezTo>
                  <a:lnTo>
                    <a:pt x="67482" y="893"/>
                  </a:lnTo>
                  <a:cubicBezTo>
                    <a:pt x="67632" y="893"/>
                    <a:pt x="67799" y="867"/>
                    <a:pt x="67957" y="867"/>
                  </a:cubicBezTo>
                  <a:cubicBezTo>
                    <a:pt x="68116" y="867"/>
                    <a:pt x="68266" y="893"/>
                    <a:pt x="68383" y="993"/>
                  </a:cubicBezTo>
                  <a:cubicBezTo>
                    <a:pt x="68583" y="1226"/>
                    <a:pt x="68783" y="1460"/>
                    <a:pt x="68983" y="1693"/>
                  </a:cubicBezTo>
                  <a:cubicBezTo>
                    <a:pt x="70573" y="3473"/>
                    <a:pt x="72011" y="5405"/>
                    <a:pt x="73326" y="7431"/>
                  </a:cubicBezTo>
                  <a:lnTo>
                    <a:pt x="73326" y="7431"/>
                  </a:lnTo>
                  <a:cubicBezTo>
                    <a:pt x="63873" y="7431"/>
                    <a:pt x="54419" y="7430"/>
                    <a:pt x="44966" y="7397"/>
                  </a:cubicBezTo>
                  <a:cubicBezTo>
                    <a:pt x="35459" y="7330"/>
                    <a:pt x="25919" y="7264"/>
                    <a:pt x="16412" y="7130"/>
                  </a:cubicBezTo>
                  <a:cubicBezTo>
                    <a:pt x="11150" y="7065"/>
                    <a:pt x="5855" y="7000"/>
                    <a:pt x="591" y="6934"/>
                  </a:cubicBezTo>
                  <a:lnTo>
                    <a:pt x="591" y="6934"/>
                  </a:lnTo>
                  <a:cubicBezTo>
                    <a:pt x="1558" y="4647"/>
                    <a:pt x="2791" y="2480"/>
                    <a:pt x="4262" y="461"/>
                  </a:cubicBezTo>
                  <a:close/>
                  <a:moveTo>
                    <a:pt x="4341" y="0"/>
                  </a:moveTo>
                  <a:cubicBezTo>
                    <a:pt x="4254" y="0"/>
                    <a:pt x="4170" y="9"/>
                    <a:pt x="4103" y="25"/>
                  </a:cubicBezTo>
                  <a:cubicBezTo>
                    <a:pt x="3937" y="92"/>
                    <a:pt x="3837" y="292"/>
                    <a:pt x="3737" y="392"/>
                  </a:cubicBezTo>
                  <a:cubicBezTo>
                    <a:pt x="3636" y="526"/>
                    <a:pt x="3470" y="792"/>
                    <a:pt x="3336" y="993"/>
                  </a:cubicBezTo>
                  <a:cubicBezTo>
                    <a:pt x="3036" y="1393"/>
                    <a:pt x="2769" y="1793"/>
                    <a:pt x="2536" y="2227"/>
                  </a:cubicBezTo>
                  <a:cubicBezTo>
                    <a:pt x="1935" y="3194"/>
                    <a:pt x="1402" y="4195"/>
                    <a:pt x="935" y="5196"/>
                  </a:cubicBezTo>
                  <a:cubicBezTo>
                    <a:pt x="634" y="5796"/>
                    <a:pt x="334" y="6430"/>
                    <a:pt x="101" y="7030"/>
                  </a:cubicBezTo>
                  <a:cubicBezTo>
                    <a:pt x="1" y="7197"/>
                    <a:pt x="101" y="7364"/>
                    <a:pt x="267" y="7364"/>
                  </a:cubicBezTo>
                  <a:cubicBezTo>
                    <a:pt x="9841" y="7497"/>
                    <a:pt x="19414" y="7631"/>
                    <a:pt x="28988" y="7731"/>
                  </a:cubicBezTo>
                  <a:cubicBezTo>
                    <a:pt x="38528" y="7797"/>
                    <a:pt x="48035" y="7864"/>
                    <a:pt x="57575" y="7898"/>
                  </a:cubicBezTo>
                  <a:lnTo>
                    <a:pt x="73686" y="7898"/>
                  </a:lnTo>
                  <a:cubicBezTo>
                    <a:pt x="73904" y="7898"/>
                    <a:pt x="73964" y="7652"/>
                    <a:pt x="73866" y="7517"/>
                  </a:cubicBezTo>
                  <a:lnTo>
                    <a:pt x="73866" y="7517"/>
                  </a:lnTo>
                  <a:cubicBezTo>
                    <a:pt x="73862" y="7511"/>
                    <a:pt x="73858" y="7504"/>
                    <a:pt x="73853" y="7497"/>
                  </a:cubicBezTo>
                  <a:cubicBezTo>
                    <a:pt x="72486" y="5362"/>
                    <a:pt x="70985" y="3328"/>
                    <a:pt x="69317" y="1426"/>
                  </a:cubicBezTo>
                  <a:cubicBezTo>
                    <a:pt x="69117" y="1193"/>
                    <a:pt x="68883" y="959"/>
                    <a:pt x="68683" y="726"/>
                  </a:cubicBezTo>
                  <a:cubicBezTo>
                    <a:pt x="68566" y="521"/>
                    <a:pt x="68347" y="419"/>
                    <a:pt x="68116" y="419"/>
                  </a:cubicBezTo>
                  <a:cubicBezTo>
                    <a:pt x="68082" y="419"/>
                    <a:pt x="68049" y="421"/>
                    <a:pt x="68016" y="426"/>
                  </a:cubicBezTo>
                  <a:lnTo>
                    <a:pt x="61711" y="426"/>
                  </a:lnTo>
                  <a:cubicBezTo>
                    <a:pt x="56107" y="426"/>
                    <a:pt x="50470" y="392"/>
                    <a:pt x="44866" y="359"/>
                  </a:cubicBezTo>
                  <a:lnTo>
                    <a:pt x="42764" y="359"/>
                  </a:lnTo>
                  <a:cubicBezTo>
                    <a:pt x="42614" y="342"/>
                    <a:pt x="42464" y="334"/>
                    <a:pt x="42318" y="334"/>
                  </a:cubicBezTo>
                  <a:cubicBezTo>
                    <a:pt x="42172" y="334"/>
                    <a:pt x="42031" y="342"/>
                    <a:pt x="41897" y="359"/>
                  </a:cubicBezTo>
                  <a:cubicBezTo>
                    <a:pt x="41564" y="459"/>
                    <a:pt x="41230" y="559"/>
                    <a:pt x="40896" y="659"/>
                  </a:cubicBezTo>
                  <a:cubicBezTo>
                    <a:pt x="39595" y="1026"/>
                    <a:pt x="38228" y="1259"/>
                    <a:pt x="36894" y="1393"/>
                  </a:cubicBezTo>
                  <a:cubicBezTo>
                    <a:pt x="36271" y="1447"/>
                    <a:pt x="35646" y="1475"/>
                    <a:pt x="35022" y="1475"/>
                  </a:cubicBezTo>
                  <a:cubicBezTo>
                    <a:pt x="32971" y="1475"/>
                    <a:pt x="30924" y="1180"/>
                    <a:pt x="28955" y="592"/>
                  </a:cubicBezTo>
                  <a:cubicBezTo>
                    <a:pt x="28654" y="492"/>
                    <a:pt x="28354" y="392"/>
                    <a:pt x="28054" y="292"/>
                  </a:cubicBezTo>
                  <a:cubicBezTo>
                    <a:pt x="27878" y="253"/>
                    <a:pt x="27691" y="237"/>
                    <a:pt x="27505" y="237"/>
                  </a:cubicBezTo>
                  <a:cubicBezTo>
                    <a:pt x="27374" y="237"/>
                    <a:pt x="27244" y="245"/>
                    <a:pt x="27120" y="259"/>
                  </a:cubicBezTo>
                  <a:lnTo>
                    <a:pt x="24985" y="259"/>
                  </a:lnTo>
                  <a:lnTo>
                    <a:pt x="20749" y="192"/>
                  </a:lnTo>
                  <a:cubicBezTo>
                    <a:pt x="17947" y="159"/>
                    <a:pt x="15145" y="125"/>
                    <a:pt x="12343" y="92"/>
                  </a:cubicBezTo>
                  <a:lnTo>
                    <a:pt x="8173" y="59"/>
                  </a:lnTo>
                  <a:lnTo>
                    <a:pt x="6038" y="25"/>
                  </a:lnTo>
                  <a:lnTo>
                    <a:pt x="4604" y="25"/>
                  </a:lnTo>
                  <a:cubicBezTo>
                    <a:pt x="4520" y="9"/>
                    <a:pt x="4429" y="0"/>
                    <a:pt x="43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290516" y="3719248"/>
              <a:ext cx="136564" cy="40296"/>
            </a:xfrm>
            <a:custGeom>
              <a:avLst/>
              <a:gdLst/>
              <a:ahLst/>
              <a:cxnLst/>
              <a:rect l="l" t="t" r="r" b="b"/>
              <a:pathLst>
                <a:path w="7239" h="2136" extrusionOk="0">
                  <a:moveTo>
                    <a:pt x="5538" y="0"/>
                  </a:moveTo>
                  <a:cubicBezTo>
                    <a:pt x="3636" y="567"/>
                    <a:pt x="1802" y="1268"/>
                    <a:pt x="1" y="2035"/>
                  </a:cubicBezTo>
                  <a:lnTo>
                    <a:pt x="7239" y="2135"/>
                  </a:lnTo>
                  <a:cubicBezTo>
                    <a:pt x="6605" y="1468"/>
                    <a:pt x="6038" y="734"/>
                    <a:pt x="5538"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6284215" y="3714701"/>
              <a:ext cx="148543" cy="49238"/>
            </a:xfrm>
            <a:custGeom>
              <a:avLst/>
              <a:gdLst/>
              <a:ahLst/>
              <a:cxnLst/>
              <a:rect l="l" t="t" r="r" b="b"/>
              <a:pathLst>
                <a:path w="7874" h="2610" extrusionOk="0">
                  <a:moveTo>
                    <a:pt x="5778" y="526"/>
                  </a:moveTo>
                  <a:cubicBezTo>
                    <a:pt x="6182" y="1099"/>
                    <a:pt x="6606" y="1651"/>
                    <a:pt x="7064" y="2169"/>
                  </a:cubicBezTo>
                  <a:lnTo>
                    <a:pt x="7064" y="2169"/>
                  </a:lnTo>
                  <a:lnTo>
                    <a:pt x="1444" y="2091"/>
                  </a:lnTo>
                  <a:lnTo>
                    <a:pt x="1444" y="2091"/>
                  </a:lnTo>
                  <a:cubicBezTo>
                    <a:pt x="2868" y="1517"/>
                    <a:pt x="4313" y="1001"/>
                    <a:pt x="5778" y="526"/>
                  </a:cubicBezTo>
                  <a:close/>
                  <a:moveTo>
                    <a:pt x="5870" y="0"/>
                  </a:moveTo>
                  <a:cubicBezTo>
                    <a:pt x="5850" y="0"/>
                    <a:pt x="5828" y="3"/>
                    <a:pt x="5805" y="8"/>
                  </a:cubicBezTo>
                  <a:cubicBezTo>
                    <a:pt x="3904" y="608"/>
                    <a:pt x="2036" y="1275"/>
                    <a:pt x="201" y="2109"/>
                  </a:cubicBezTo>
                  <a:cubicBezTo>
                    <a:pt x="1" y="2209"/>
                    <a:pt x="134" y="2509"/>
                    <a:pt x="335" y="2509"/>
                  </a:cubicBezTo>
                  <a:lnTo>
                    <a:pt x="7573" y="2610"/>
                  </a:lnTo>
                  <a:cubicBezTo>
                    <a:pt x="7773" y="2610"/>
                    <a:pt x="7873" y="2376"/>
                    <a:pt x="7740" y="2243"/>
                  </a:cubicBezTo>
                  <a:cubicBezTo>
                    <a:pt x="7110" y="1580"/>
                    <a:pt x="6579" y="883"/>
                    <a:pt x="6081" y="154"/>
                  </a:cubicBezTo>
                  <a:lnTo>
                    <a:pt x="6081" y="154"/>
                  </a:lnTo>
                  <a:cubicBezTo>
                    <a:pt x="6053" y="68"/>
                    <a:pt x="5979" y="0"/>
                    <a:pt x="587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254013" y="4812946"/>
              <a:ext cx="975415" cy="144336"/>
            </a:xfrm>
            <a:custGeom>
              <a:avLst/>
              <a:gdLst/>
              <a:ahLst/>
              <a:cxnLst/>
              <a:rect l="l" t="t" r="r" b="b"/>
              <a:pathLst>
                <a:path w="51705" h="7651" extrusionOk="0">
                  <a:moveTo>
                    <a:pt x="368" y="0"/>
                  </a:moveTo>
                  <a:cubicBezTo>
                    <a:pt x="234" y="2302"/>
                    <a:pt x="101" y="4670"/>
                    <a:pt x="1" y="7005"/>
                  </a:cubicBezTo>
                  <a:cubicBezTo>
                    <a:pt x="23506" y="7420"/>
                    <a:pt x="25468" y="7650"/>
                    <a:pt x="43846" y="7650"/>
                  </a:cubicBezTo>
                  <a:cubicBezTo>
                    <a:pt x="46175" y="7650"/>
                    <a:pt x="48769" y="7646"/>
                    <a:pt x="51704" y="7639"/>
                  </a:cubicBezTo>
                  <a:cubicBezTo>
                    <a:pt x="51604" y="5537"/>
                    <a:pt x="51438" y="3169"/>
                    <a:pt x="51304" y="667"/>
                  </a:cubicBezTo>
                  <a:cubicBezTo>
                    <a:pt x="48105" y="675"/>
                    <a:pt x="45336" y="680"/>
                    <a:pt x="42888" y="680"/>
                  </a:cubicBezTo>
                  <a:cubicBezTo>
                    <a:pt x="25452" y="680"/>
                    <a:pt x="24324" y="468"/>
                    <a:pt x="368"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6249617" y="4809154"/>
              <a:ext cx="984206" cy="151675"/>
            </a:xfrm>
            <a:custGeom>
              <a:avLst/>
              <a:gdLst/>
              <a:ahLst/>
              <a:cxnLst/>
              <a:rect l="l" t="t" r="r" b="b"/>
              <a:pathLst>
                <a:path w="52171" h="8040" extrusionOk="0">
                  <a:moveTo>
                    <a:pt x="818" y="438"/>
                  </a:moveTo>
                  <a:lnTo>
                    <a:pt x="818" y="438"/>
                  </a:lnTo>
                  <a:cubicBezTo>
                    <a:pt x="5114" y="505"/>
                    <a:pt x="9379" y="603"/>
                    <a:pt x="13677" y="701"/>
                  </a:cubicBezTo>
                  <a:lnTo>
                    <a:pt x="22516" y="902"/>
                  </a:lnTo>
                  <a:cubicBezTo>
                    <a:pt x="24918" y="935"/>
                    <a:pt x="27320" y="1002"/>
                    <a:pt x="29722" y="1035"/>
                  </a:cubicBezTo>
                  <a:cubicBezTo>
                    <a:pt x="32457" y="1068"/>
                    <a:pt x="35192" y="1068"/>
                    <a:pt x="37927" y="1102"/>
                  </a:cubicBezTo>
                  <a:lnTo>
                    <a:pt x="51350" y="1102"/>
                  </a:lnTo>
                  <a:cubicBezTo>
                    <a:pt x="51475" y="3279"/>
                    <a:pt x="51599" y="5429"/>
                    <a:pt x="51724" y="7606"/>
                  </a:cubicBezTo>
                  <a:lnTo>
                    <a:pt x="39362" y="7606"/>
                  </a:lnTo>
                  <a:cubicBezTo>
                    <a:pt x="36393" y="7606"/>
                    <a:pt x="33424" y="7606"/>
                    <a:pt x="30489" y="7540"/>
                  </a:cubicBezTo>
                  <a:cubicBezTo>
                    <a:pt x="27954" y="7506"/>
                    <a:pt x="25452" y="7473"/>
                    <a:pt x="22917" y="7440"/>
                  </a:cubicBezTo>
                  <a:lnTo>
                    <a:pt x="14244" y="7239"/>
                  </a:lnTo>
                  <a:cubicBezTo>
                    <a:pt x="10208" y="7173"/>
                    <a:pt x="6138" y="7073"/>
                    <a:pt x="2068" y="7006"/>
                  </a:cubicBezTo>
                  <a:lnTo>
                    <a:pt x="447" y="6976"/>
                  </a:lnTo>
                  <a:lnTo>
                    <a:pt x="447" y="6976"/>
                  </a:lnTo>
                  <a:cubicBezTo>
                    <a:pt x="570" y="4797"/>
                    <a:pt x="666" y="2617"/>
                    <a:pt x="818" y="438"/>
                  </a:cubicBezTo>
                  <a:close/>
                  <a:moveTo>
                    <a:pt x="601" y="1"/>
                  </a:moveTo>
                  <a:cubicBezTo>
                    <a:pt x="570" y="1"/>
                    <a:pt x="542" y="7"/>
                    <a:pt x="518" y="17"/>
                  </a:cubicBezTo>
                  <a:lnTo>
                    <a:pt x="518" y="17"/>
                  </a:lnTo>
                  <a:cubicBezTo>
                    <a:pt x="442" y="44"/>
                    <a:pt x="379" y="106"/>
                    <a:pt x="367" y="201"/>
                  </a:cubicBezTo>
                  <a:cubicBezTo>
                    <a:pt x="234" y="2536"/>
                    <a:pt x="100" y="4871"/>
                    <a:pt x="0" y="7206"/>
                  </a:cubicBezTo>
                  <a:cubicBezTo>
                    <a:pt x="0" y="7306"/>
                    <a:pt x="100" y="7406"/>
                    <a:pt x="234" y="7406"/>
                  </a:cubicBezTo>
                  <a:cubicBezTo>
                    <a:pt x="4504" y="7473"/>
                    <a:pt x="8740" y="7573"/>
                    <a:pt x="13010" y="7673"/>
                  </a:cubicBezTo>
                  <a:cubicBezTo>
                    <a:pt x="16012" y="7740"/>
                    <a:pt x="18981" y="7806"/>
                    <a:pt x="21983" y="7840"/>
                  </a:cubicBezTo>
                  <a:cubicBezTo>
                    <a:pt x="24518" y="7907"/>
                    <a:pt x="27020" y="7940"/>
                    <a:pt x="29555" y="7973"/>
                  </a:cubicBezTo>
                  <a:cubicBezTo>
                    <a:pt x="32423" y="8007"/>
                    <a:pt x="35259" y="8040"/>
                    <a:pt x="38128" y="8040"/>
                  </a:cubicBezTo>
                  <a:lnTo>
                    <a:pt x="51937" y="8040"/>
                  </a:lnTo>
                  <a:cubicBezTo>
                    <a:pt x="52071" y="8040"/>
                    <a:pt x="52171" y="7940"/>
                    <a:pt x="52171" y="7840"/>
                  </a:cubicBezTo>
                  <a:cubicBezTo>
                    <a:pt x="52037" y="5505"/>
                    <a:pt x="51904" y="3203"/>
                    <a:pt x="51771" y="868"/>
                  </a:cubicBezTo>
                  <a:cubicBezTo>
                    <a:pt x="51737" y="768"/>
                    <a:pt x="51671" y="668"/>
                    <a:pt x="51537" y="668"/>
                  </a:cubicBezTo>
                  <a:lnTo>
                    <a:pt x="39128" y="668"/>
                  </a:lnTo>
                  <a:cubicBezTo>
                    <a:pt x="36293" y="668"/>
                    <a:pt x="33458" y="635"/>
                    <a:pt x="30622" y="601"/>
                  </a:cubicBezTo>
                  <a:cubicBezTo>
                    <a:pt x="28220" y="568"/>
                    <a:pt x="25819" y="535"/>
                    <a:pt x="23417" y="468"/>
                  </a:cubicBezTo>
                  <a:lnTo>
                    <a:pt x="14911" y="268"/>
                  </a:lnTo>
                  <a:cubicBezTo>
                    <a:pt x="10775" y="201"/>
                    <a:pt x="6672" y="101"/>
                    <a:pt x="2535" y="34"/>
                  </a:cubicBezTo>
                  <a:lnTo>
                    <a:pt x="630" y="1"/>
                  </a:lnTo>
                  <a:lnTo>
                    <a:pt x="630" y="1"/>
                  </a:lnTo>
                  <a:cubicBezTo>
                    <a:pt x="625" y="1"/>
                    <a:pt x="619" y="1"/>
                    <a:pt x="613" y="1"/>
                  </a:cubicBezTo>
                  <a:cubicBezTo>
                    <a:pt x="611" y="1"/>
                    <a:pt x="608" y="1"/>
                    <a:pt x="606" y="1"/>
                  </a:cubicBezTo>
                  <a:lnTo>
                    <a:pt x="606" y="1"/>
                  </a:lnTo>
                  <a:lnTo>
                    <a:pt x="60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7033062" y="3709174"/>
              <a:ext cx="187556" cy="55388"/>
            </a:xfrm>
            <a:custGeom>
              <a:avLst/>
              <a:gdLst/>
              <a:ahLst/>
              <a:cxnLst/>
              <a:rect l="l" t="t" r="r" b="b"/>
              <a:pathLst>
                <a:path w="9942" h="2936" extrusionOk="0">
                  <a:moveTo>
                    <a:pt x="2269" y="0"/>
                  </a:moveTo>
                  <a:cubicBezTo>
                    <a:pt x="1602" y="1035"/>
                    <a:pt x="835" y="2035"/>
                    <a:pt x="1" y="2936"/>
                  </a:cubicBezTo>
                  <a:lnTo>
                    <a:pt x="9941" y="2936"/>
                  </a:lnTo>
                  <a:cubicBezTo>
                    <a:pt x="8874" y="2369"/>
                    <a:pt x="7773" y="1868"/>
                    <a:pt x="6672" y="1468"/>
                  </a:cubicBezTo>
                  <a:cubicBezTo>
                    <a:pt x="5105" y="901"/>
                    <a:pt x="3637" y="434"/>
                    <a:pt x="2269"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7027402" y="3705156"/>
              <a:ext cx="199026" cy="64122"/>
            </a:xfrm>
            <a:custGeom>
              <a:avLst/>
              <a:gdLst/>
              <a:ahLst/>
              <a:cxnLst/>
              <a:rect l="l" t="t" r="r" b="b"/>
              <a:pathLst>
                <a:path w="10550" h="3399" extrusionOk="0">
                  <a:moveTo>
                    <a:pt x="2645" y="491"/>
                  </a:moveTo>
                  <a:cubicBezTo>
                    <a:pt x="4896" y="1185"/>
                    <a:pt x="7144" y="1909"/>
                    <a:pt x="9260" y="2946"/>
                  </a:cubicBezTo>
                  <a:lnTo>
                    <a:pt x="9260" y="2946"/>
                  </a:lnTo>
                  <a:lnTo>
                    <a:pt x="777" y="2917"/>
                  </a:lnTo>
                  <a:lnTo>
                    <a:pt x="777" y="2917"/>
                  </a:lnTo>
                  <a:cubicBezTo>
                    <a:pt x="1467" y="2162"/>
                    <a:pt x="2090" y="1360"/>
                    <a:pt x="2645" y="491"/>
                  </a:cubicBezTo>
                  <a:close/>
                  <a:moveTo>
                    <a:pt x="2529" y="1"/>
                  </a:moveTo>
                  <a:cubicBezTo>
                    <a:pt x="2457" y="1"/>
                    <a:pt x="2394" y="38"/>
                    <a:pt x="2369" y="113"/>
                  </a:cubicBezTo>
                  <a:cubicBezTo>
                    <a:pt x="1702" y="1114"/>
                    <a:pt x="968" y="2081"/>
                    <a:pt x="134" y="2982"/>
                  </a:cubicBezTo>
                  <a:cubicBezTo>
                    <a:pt x="1" y="3116"/>
                    <a:pt x="101" y="3349"/>
                    <a:pt x="301" y="3349"/>
                  </a:cubicBezTo>
                  <a:cubicBezTo>
                    <a:pt x="3569" y="3349"/>
                    <a:pt x="6838" y="3349"/>
                    <a:pt x="10106" y="3381"/>
                  </a:cubicBezTo>
                  <a:lnTo>
                    <a:pt x="10106" y="3381"/>
                  </a:lnTo>
                  <a:cubicBezTo>
                    <a:pt x="10107" y="3382"/>
                    <a:pt x="10107" y="3382"/>
                    <a:pt x="10108" y="3382"/>
                  </a:cubicBezTo>
                  <a:cubicBezTo>
                    <a:pt x="10137" y="3393"/>
                    <a:pt x="10165" y="3398"/>
                    <a:pt x="10192" y="3398"/>
                  </a:cubicBezTo>
                  <a:cubicBezTo>
                    <a:pt x="10413" y="3398"/>
                    <a:pt x="10549" y="3068"/>
                    <a:pt x="10341" y="2949"/>
                  </a:cubicBezTo>
                  <a:cubicBezTo>
                    <a:pt x="7906" y="1648"/>
                    <a:pt x="5238" y="814"/>
                    <a:pt x="2603" y="13"/>
                  </a:cubicBezTo>
                  <a:cubicBezTo>
                    <a:pt x="2578" y="5"/>
                    <a:pt x="2553" y="1"/>
                    <a:pt x="25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6286121" y="4340340"/>
              <a:ext cx="913726" cy="139941"/>
            </a:xfrm>
            <a:custGeom>
              <a:avLst/>
              <a:gdLst/>
              <a:ahLst/>
              <a:cxnLst/>
              <a:rect l="l" t="t" r="r" b="b"/>
              <a:pathLst>
                <a:path w="48435" h="7418" extrusionOk="0">
                  <a:moveTo>
                    <a:pt x="600" y="1"/>
                  </a:moveTo>
                  <a:cubicBezTo>
                    <a:pt x="400" y="2069"/>
                    <a:pt x="200" y="4337"/>
                    <a:pt x="0" y="6739"/>
                  </a:cubicBezTo>
                  <a:cubicBezTo>
                    <a:pt x="24946" y="7183"/>
                    <a:pt x="23736" y="7417"/>
                    <a:pt x="40963" y="7417"/>
                  </a:cubicBezTo>
                  <a:cubicBezTo>
                    <a:pt x="43132" y="7417"/>
                    <a:pt x="45593" y="7414"/>
                    <a:pt x="48435" y="7406"/>
                  </a:cubicBezTo>
                  <a:cubicBezTo>
                    <a:pt x="48301" y="5004"/>
                    <a:pt x="48134" y="2669"/>
                    <a:pt x="48001" y="468"/>
                  </a:cubicBezTo>
                  <a:cubicBezTo>
                    <a:pt x="29488" y="468"/>
                    <a:pt x="18313" y="301"/>
                    <a:pt x="600"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281706" y="4336567"/>
              <a:ext cx="922555" cy="147902"/>
            </a:xfrm>
            <a:custGeom>
              <a:avLst/>
              <a:gdLst/>
              <a:ahLst/>
              <a:cxnLst/>
              <a:rect l="l" t="t" r="r" b="b"/>
              <a:pathLst>
                <a:path w="48903" h="7840" extrusionOk="0">
                  <a:moveTo>
                    <a:pt x="1043" y="439"/>
                  </a:moveTo>
                  <a:cubicBezTo>
                    <a:pt x="4209" y="504"/>
                    <a:pt x="7375" y="568"/>
                    <a:pt x="10541" y="601"/>
                  </a:cubicBezTo>
                  <a:cubicBezTo>
                    <a:pt x="13510" y="668"/>
                    <a:pt x="16446" y="701"/>
                    <a:pt x="19414" y="734"/>
                  </a:cubicBezTo>
                  <a:cubicBezTo>
                    <a:pt x="22283" y="768"/>
                    <a:pt x="25118" y="801"/>
                    <a:pt x="27987" y="835"/>
                  </a:cubicBezTo>
                  <a:cubicBezTo>
                    <a:pt x="30989" y="835"/>
                    <a:pt x="33991" y="868"/>
                    <a:pt x="36960" y="868"/>
                  </a:cubicBezTo>
                  <a:lnTo>
                    <a:pt x="48015" y="868"/>
                  </a:lnTo>
                  <a:lnTo>
                    <a:pt x="48453" y="7373"/>
                  </a:lnTo>
                  <a:lnTo>
                    <a:pt x="36793" y="7373"/>
                  </a:lnTo>
                  <a:cubicBezTo>
                    <a:pt x="34225" y="7373"/>
                    <a:pt x="31623" y="7373"/>
                    <a:pt x="29055" y="7306"/>
                  </a:cubicBezTo>
                  <a:cubicBezTo>
                    <a:pt x="26886" y="7306"/>
                    <a:pt x="24752" y="7239"/>
                    <a:pt x="22583" y="7206"/>
                  </a:cubicBezTo>
                  <a:lnTo>
                    <a:pt x="14578" y="7006"/>
                  </a:lnTo>
                  <a:cubicBezTo>
                    <a:pt x="10441" y="6906"/>
                    <a:pt x="6338" y="6839"/>
                    <a:pt x="2202" y="6772"/>
                  </a:cubicBezTo>
                  <a:lnTo>
                    <a:pt x="484" y="6714"/>
                  </a:lnTo>
                  <a:lnTo>
                    <a:pt x="484" y="6714"/>
                  </a:lnTo>
                  <a:cubicBezTo>
                    <a:pt x="642" y="4631"/>
                    <a:pt x="828" y="2521"/>
                    <a:pt x="1043" y="439"/>
                  </a:cubicBezTo>
                  <a:close/>
                  <a:moveTo>
                    <a:pt x="834" y="1"/>
                  </a:moveTo>
                  <a:cubicBezTo>
                    <a:pt x="744" y="1"/>
                    <a:pt x="680" y="40"/>
                    <a:pt x="644" y="96"/>
                  </a:cubicBezTo>
                  <a:lnTo>
                    <a:pt x="644" y="96"/>
                  </a:lnTo>
                  <a:cubicBezTo>
                    <a:pt x="622" y="124"/>
                    <a:pt x="606" y="159"/>
                    <a:pt x="601" y="201"/>
                  </a:cubicBezTo>
                  <a:cubicBezTo>
                    <a:pt x="401" y="2436"/>
                    <a:pt x="201" y="4704"/>
                    <a:pt x="1" y="6939"/>
                  </a:cubicBezTo>
                  <a:cubicBezTo>
                    <a:pt x="1" y="7072"/>
                    <a:pt x="101" y="7172"/>
                    <a:pt x="234" y="7172"/>
                  </a:cubicBezTo>
                  <a:cubicBezTo>
                    <a:pt x="4604" y="7239"/>
                    <a:pt x="9007" y="7306"/>
                    <a:pt x="13377" y="7406"/>
                  </a:cubicBezTo>
                  <a:lnTo>
                    <a:pt x="21749" y="7606"/>
                  </a:lnTo>
                  <a:cubicBezTo>
                    <a:pt x="23918" y="7673"/>
                    <a:pt x="26086" y="7706"/>
                    <a:pt x="28254" y="7740"/>
                  </a:cubicBezTo>
                  <a:cubicBezTo>
                    <a:pt x="30722" y="7806"/>
                    <a:pt x="33224" y="7806"/>
                    <a:pt x="35693" y="7840"/>
                  </a:cubicBezTo>
                  <a:lnTo>
                    <a:pt x="48669" y="7840"/>
                  </a:lnTo>
                  <a:cubicBezTo>
                    <a:pt x="48802" y="7840"/>
                    <a:pt x="48902" y="7740"/>
                    <a:pt x="48902" y="7606"/>
                  </a:cubicBezTo>
                  <a:lnTo>
                    <a:pt x="48468" y="668"/>
                  </a:lnTo>
                  <a:cubicBezTo>
                    <a:pt x="48468" y="534"/>
                    <a:pt x="48368" y="434"/>
                    <a:pt x="48235" y="434"/>
                  </a:cubicBezTo>
                  <a:lnTo>
                    <a:pt x="38161" y="434"/>
                  </a:lnTo>
                  <a:cubicBezTo>
                    <a:pt x="35126" y="434"/>
                    <a:pt x="32090" y="434"/>
                    <a:pt x="29088" y="401"/>
                  </a:cubicBezTo>
                  <a:cubicBezTo>
                    <a:pt x="26219" y="368"/>
                    <a:pt x="23351" y="334"/>
                    <a:pt x="20482" y="301"/>
                  </a:cubicBezTo>
                  <a:cubicBezTo>
                    <a:pt x="17546" y="267"/>
                    <a:pt x="14611" y="234"/>
                    <a:pt x="11676" y="201"/>
                  </a:cubicBezTo>
                  <a:lnTo>
                    <a:pt x="2135" y="34"/>
                  </a:lnTo>
                  <a:lnTo>
                    <a:pt x="888" y="2"/>
                  </a:lnTo>
                  <a:lnTo>
                    <a:pt x="888" y="2"/>
                  </a:lnTo>
                  <a:cubicBezTo>
                    <a:pt x="879" y="1"/>
                    <a:pt x="869" y="1"/>
                    <a:pt x="859" y="1"/>
                  </a:cubicBezTo>
                  <a:cubicBezTo>
                    <a:pt x="855" y="1"/>
                    <a:pt x="850" y="1"/>
                    <a:pt x="846" y="1"/>
                  </a:cubicBezTo>
                  <a:lnTo>
                    <a:pt x="846" y="1"/>
                  </a:lnTo>
                  <a:lnTo>
                    <a:pt x="83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6147671" y="3757619"/>
              <a:ext cx="447440" cy="110775"/>
            </a:xfrm>
            <a:custGeom>
              <a:avLst/>
              <a:gdLst/>
              <a:ahLst/>
              <a:cxnLst/>
              <a:rect l="l" t="t" r="r" b="b"/>
              <a:pathLst>
                <a:path w="23718" h="5872" extrusionOk="0">
                  <a:moveTo>
                    <a:pt x="7573" y="1"/>
                  </a:moveTo>
                  <a:cubicBezTo>
                    <a:pt x="6472" y="468"/>
                    <a:pt x="5404" y="1002"/>
                    <a:pt x="4370" y="1636"/>
                  </a:cubicBezTo>
                  <a:cubicBezTo>
                    <a:pt x="2669" y="2636"/>
                    <a:pt x="1168" y="4004"/>
                    <a:pt x="0" y="5572"/>
                  </a:cubicBezTo>
                  <a:cubicBezTo>
                    <a:pt x="7906" y="5705"/>
                    <a:pt x="15812" y="5805"/>
                    <a:pt x="23717" y="5872"/>
                  </a:cubicBezTo>
                  <a:cubicBezTo>
                    <a:pt x="20315" y="4704"/>
                    <a:pt x="17246" y="2703"/>
                    <a:pt x="14811" y="68"/>
                  </a:cubicBezTo>
                  <a:lnTo>
                    <a:pt x="7573" y="1"/>
                  </a:ln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6142634" y="3753846"/>
              <a:ext cx="459193" cy="119000"/>
            </a:xfrm>
            <a:custGeom>
              <a:avLst/>
              <a:gdLst/>
              <a:ahLst/>
              <a:cxnLst/>
              <a:rect l="l" t="t" r="r" b="b"/>
              <a:pathLst>
                <a:path w="24341" h="6308" extrusionOk="0">
                  <a:moveTo>
                    <a:pt x="9307" y="401"/>
                  </a:moveTo>
                  <a:lnTo>
                    <a:pt x="11075" y="434"/>
                  </a:lnTo>
                  <a:lnTo>
                    <a:pt x="14973" y="500"/>
                  </a:lnTo>
                  <a:lnTo>
                    <a:pt x="14973" y="500"/>
                  </a:lnTo>
                  <a:cubicBezTo>
                    <a:pt x="17189" y="2845"/>
                    <a:pt x="19871" y="4670"/>
                    <a:pt x="22835" y="5859"/>
                  </a:cubicBezTo>
                  <a:lnTo>
                    <a:pt x="22835" y="5859"/>
                  </a:lnTo>
                  <a:cubicBezTo>
                    <a:pt x="17029" y="5797"/>
                    <a:pt x="11250" y="5734"/>
                    <a:pt x="5471" y="5672"/>
                  </a:cubicBezTo>
                  <a:lnTo>
                    <a:pt x="690" y="5580"/>
                  </a:lnTo>
                  <a:lnTo>
                    <a:pt x="690" y="5580"/>
                  </a:lnTo>
                  <a:cubicBezTo>
                    <a:pt x="1837" y="4156"/>
                    <a:pt x="3184" y="2964"/>
                    <a:pt x="4704" y="2002"/>
                  </a:cubicBezTo>
                  <a:cubicBezTo>
                    <a:pt x="5638" y="1469"/>
                    <a:pt x="6572" y="968"/>
                    <a:pt x="7539" y="535"/>
                  </a:cubicBezTo>
                  <a:cubicBezTo>
                    <a:pt x="7673" y="468"/>
                    <a:pt x="7806" y="434"/>
                    <a:pt x="7973" y="401"/>
                  </a:cubicBezTo>
                  <a:close/>
                  <a:moveTo>
                    <a:pt x="7773" y="1"/>
                  </a:moveTo>
                  <a:cubicBezTo>
                    <a:pt x="7506" y="101"/>
                    <a:pt x="7272" y="234"/>
                    <a:pt x="7039" y="334"/>
                  </a:cubicBezTo>
                  <a:lnTo>
                    <a:pt x="6205" y="768"/>
                  </a:lnTo>
                  <a:cubicBezTo>
                    <a:pt x="5738" y="1002"/>
                    <a:pt x="5238" y="1268"/>
                    <a:pt x="4804" y="1535"/>
                  </a:cubicBezTo>
                  <a:cubicBezTo>
                    <a:pt x="4003" y="2002"/>
                    <a:pt x="3270" y="2503"/>
                    <a:pt x="2569" y="3103"/>
                  </a:cubicBezTo>
                  <a:cubicBezTo>
                    <a:pt x="1635" y="3870"/>
                    <a:pt x="835" y="4738"/>
                    <a:pt x="101" y="5705"/>
                  </a:cubicBezTo>
                  <a:cubicBezTo>
                    <a:pt x="1" y="5838"/>
                    <a:pt x="134" y="6005"/>
                    <a:pt x="267" y="6005"/>
                  </a:cubicBezTo>
                  <a:cubicBezTo>
                    <a:pt x="6439" y="6105"/>
                    <a:pt x="12643" y="6172"/>
                    <a:pt x="18814" y="6239"/>
                  </a:cubicBezTo>
                  <a:cubicBezTo>
                    <a:pt x="20549" y="6239"/>
                    <a:pt x="22283" y="6272"/>
                    <a:pt x="24018" y="6305"/>
                  </a:cubicBezTo>
                  <a:cubicBezTo>
                    <a:pt x="24028" y="6307"/>
                    <a:pt x="24037" y="6307"/>
                    <a:pt x="24047" y="6307"/>
                  </a:cubicBezTo>
                  <a:cubicBezTo>
                    <a:pt x="24289" y="6307"/>
                    <a:pt x="24340" y="5904"/>
                    <a:pt x="24051" y="5872"/>
                  </a:cubicBezTo>
                  <a:cubicBezTo>
                    <a:pt x="20682" y="4738"/>
                    <a:pt x="17647" y="2770"/>
                    <a:pt x="15211" y="168"/>
                  </a:cubicBezTo>
                  <a:cubicBezTo>
                    <a:pt x="15197" y="151"/>
                    <a:pt x="15183" y="138"/>
                    <a:pt x="15167" y="128"/>
                  </a:cubicBezTo>
                  <a:lnTo>
                    <a:pt x="15167" y="128"/>
                  </a:lnTo>
                  <a:cubicBezTo>
                    <a:pt x="15146" y="101"/>
                    <a:pt x="15116" y="80"/>
                    <a:pt x="15078" y="68"/>
                  </a:cubicBezTo>
                  <a:lnTo>
                    <a:pt x="11409" y="34"/>
                  </a:lnTo>
                  <a:lnTo>
                    <a:pt x="9574"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6861277" y="3763920"/>
              <a:ext cx="497772" cy="108247"/>
            </a:xfrm>
            <a:custGeom>
              <a:avLst/>
              <a:gdLst/>
              <a:ahLst/>
              <a:cxnLst/>
              <a:rect l="l" t="t" r="r" b="b"/>
              <a:pathLst>
                <a:path w="26386" h="5738" extrusionOk="0">
                  <a:moveTo>
                    <a:pt x="9107" y="1"/>
                  </a:moveTo>
                  <a:cubicBezTo>
                    <a:pt x="6572" y="2602"/>
                    <a:pt x="3470" y="4537"/>
                    <a:pt x="0" y="5638"/>
                  </a:cubicBezTo>
                  <a:cubicBezTo>
                    <a:pt x="8807" y="5705"/>
                    <a:pt x="17580" y="5738"/>
                    <a:pt x="26386" y="5738"/>
                  </a:cubicBezTo>
                  <a:cubicBezTo>
                    <a:pt x="24251" y="3436"/>
                    <a:pt x="21783" y="1535"/>
                    <a:pt x="19047" y="34"/>
                  </a:cubicBezTo>
                  <a:lnTo>
                    <a:pt x="9107" y="1"/>
                  </a:ln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6855995" y="3760298"/>
              <a:ext cx="508091" cy="115661"/>
            </a:xfrm>
            <a:custGeom>
              <a:avLst/>
              <a:gdLst/>
              <a:ahLst/>
              <a:cxnLst/>
              <a:rect l="l" t="t" r="r" b="b"/>
              <a:pathLst>
                <a:path w="26933" h="6131" extrusionOk="0">
                  <a:moveTo>
                    <a:pt x="9456" y="426"/>
                  </a:moveTo>
                  <a:lnTo>
                    <a:pt x="17326" y="459"/>
                  </a:lnTo>
                  <a:lnTo>
                    <a:pt x="18794" y="459"/>
                  </a:lnTo>
                  <a:cubicBezTo>
                    <a:pt x="18843" y="450"/>
                    <a:pt x="18894" y="446"/>
                    <a:pt x="18947" y="446"/>
                  </a:cubicBezTo>
                  <a:cubicBezTo>
                    <a:pt x="19075" y="446"/>
                    <a:pt x="19209" y="469"/>
                    <a:pt x="19327" y="493"/>
                  </a:cubicBezTo>
                  <a:cubicBezTo>
                    <a:pt x="19594" y="626"/>
                    <a:pt x="19828" y="760"/>
                    <a:pt x="20061" y="926"/>
                  </a:cubicBezTo>
                  <a:cubicBezTo>
                    <a:pt x="20328" y="1060"/>
                    <a:pt x="20595" y="1227"/>
                    <a:pt x="20862" y="1393"/>
                  </a:cubicBezTo>
                  <a:cubicBezTo>
                    <a:pt x="21829" y="1994"/>
                    <a:pt x="22763" y="2661"/>
                    <a:pt x="23630" y="3395"/>
                  </a:cubicBezTo>
                  <a:cubicBezTo>
                    <a:pt x="24504" y="4122"/>
                    <a:pt x="25351" y="4901"/>
                    <a:pt x="26151" y="5730"/>
                  </a:cubicBezTo>
                  <a:lnTo>
                    <a:pt x="26151" y="5730"/>
                  </a:lnTo>
                  <a:cubicBezTo>
                    <a:pt x="19483" y="5730"/>
                    <a:pt x="12785" y="5729"/>
                    <a:pt x="6118" y="5697"/>
                  </a:cubicBezTo>
                  <a:lnTo>
                    <a:pt x="1478" y="5670"/>
                  </a:lnTo>
                  <a:lnTo>
                    <a:pt x="1478" y="5670"/>
                  </a:lnTo>
                  <a:cubicBezTo>
                    <a:pt x="4475" y="4534"/>
                    <a:pt x="7211" y="2740"/>
                    <a:pt x="9456" y="426"/>
                  </a:cubicBezTo>
                  <a:close/>
                  <a:moveTo>
                    <a:pt x="9504" y="1"/>
                  </a:moveTo>
                  <a:cubicBezTo>
                    <a:pt x="9445" y="1"/>
                    <a:pt x="9387" y="9"/>
                    <a:pt x="9320" y="26"/>
                  </a:cubicBezTo>
                  <a:cubicBezTo>
                    <a:pt x="9220" y="59"/>
                    <a:pt x="9153" y="159"/>
                    <a:pt x="9087" y="226"/>
                  </a:cubicBezTo>
                  <a:cubicBezTo>
                    <a:pt x="8753" y="526"/>
                    <a:pt x="8453" y="860"/>
                    <a:pt x="8119" y="1160"/>
                  </a:cubicBezTo>
                  <a:cubicBezTo>
                    <a:pt x="7419" y="1760"/>
                    <a:pt x="6685" y="2327"/>
                    <a:pt x="5918" y="2861"/>
                  </a:cubicBezTo>
                  <a:cubicBezTo>
                    <a:pt x="4183" y="4062"/>
                    <a:pt x="2249" y="4996"/>
                    <a:pt x="247" y="5663"/>
                  </a:cubicBezTo>
                  <a:cubicBezTo>
                    <a:pt x="1" y="5725"/>
                    <a:pt x="67" y="6071"/>
                    <a:pt x="289" y="6071"/>
                  </a:cubicBezTo>
                  <a:cubicBezTo>
                    <a:pt x="307" y="6071"/>
                    <a:pt x="327" y="6069"/>
                    <a:pt x="347" y="6063"/>
                  </a:cubicBezTo>
                  <a:cubicBezTo>
                    <a:pt x="380" y="6053"/>
                    <a:pt x="413" y="6042"/>
                    <a:pt x="446" y="6032"/>
                  </a:cubicBezTo>
                  <a:lnTo>
                    <a:pt x="446" y="6032"/>
                  </a:lnTo>
                  <a:cubicBezTo>
                    <a:pt x="7262" y="6097"/>
                    <a:pt x="14045" y="6097"/>
                    <a:pt x="20828" y="6130"/>
                  </a:cubicBezTo>
                  <a:lnTo>
                    <a:pt x="26666" y="6130"/>
                  </a:lnTo>
                  <a:cubicBezTo>
                    <a:pt x="26833" y="6130"/>
                    <a:pt x="26933" y="5897"/>
                    <a:pt x="26799" y="5763"/>
                  </a:cubicBezTo>
                  <a:cubicBezTo>
                    <a:pt x="25498" y="4396"/>
                    <a:pt x="24064" y="3128"/>
                    <a:pt x="22563" y="1994"/>
                  </a:cubicBezTo>
                  <a:cubicBezTo>
                    <a:pt x="21762" y="1427"/>
                    <a:pt x="20929" y="893"/>
                    <a:pt x="20095" y="426"/>
                  </a:cubicBezTo>
                  <a:cubicBezTo>
                    <a:pt x="19894" y="293"/>
                    <a:pt x="19694" y="193"/>
                    <a:pt x="19494" y="92"/>
                  </a:cubicBezTo>
                  <a:cubicBezTo>
                    <a:pt x="19346" y="29"/>
                    <a:pt x="19185" y="6"/>
                    <a:pt x="19018" y="6"/>
                  </a:cubicBezTo>
                  <a:cubicBezTo>
                    <a:pt x="18922" y="6"/>
                    <a:pt x="18825" y="14"/>
                    <a:pt x="18727" y="26"/>
                  </a:cubicBezTo>
                  <a:lnTo>
                    <a:pt x="9687" y="26"/>
                  </a:lnTo>
                  <a:cubicBezTo>
                    <a:pt x="9620" y="9"/>
                    <a:pt x="9562" y="1"/>
                    <a:pt x="95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33141" y="3992979"/>
              <a:ext cx="1489524" cy="117303"/>
            </a:xfrm>
            <a:custGeom>
              <a:avLst/>
              <a:gdLst/>
              <a:ahLst/>
              <a:cxnLst/>
              <a:rect l="l" t="t" r="r" b="b"/>
              <a:pathLst>
                <a:path w="78957" h="6218" extrusionOk="0">
                  <a:moveTo>
                    <a:pt x="2202" y="1"/>
                  </a:moveTo>
                  <a:cubicBezTo>
                    <a:pt x="1468" y="1635"/>
                    <a:pt x="768" y="3503"/>
                    <a:pt x="0" y="5671"/>
                  </a:cubicBezTo>
                  <a:cubicBezTo>
                    <a:pt x="22976" y="6021"/>
                    <a:pt x="45952" y="6218"/>
                    <a:pt x="68928" y="6218"/>
                  </a:cubicBezTo>
                  <a:cubicBezTo>
                    <a:pt x="72271" y="6218"/>
                    <a:pt x="75614" y="6214"/>
                    <a:pt x="78957" y="6205"/>
                  </a:cubicBezTo>
                  <a:cubicBezTo>
                    <a:pt x="77889" y="4304"/>
                    <a:pt x="76822" y="2369"/>
                    <a:pt x="75621" y="534"/>
                  </a:cubicBezTo>
                  <a:cubicBezTo>
                    <a:pt x="73595" y="537"/>
                    <a:pt x="71569" y="538"/>
                    <a:pt x="69543" y="538"/>
                  </a:cubicBezTo>
                  <a:cubicBezTo>
                    <a:pt x="47089" y="538"/>
                    <a:pt x="24660" y="368"/>
                    <a:pt x="2202"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6028727" y="3989206"/>
              <a:ext cx="1497843" cy="125245"/>
            </a:xfrm>
            <a:custGeom>
              <a:avLst/>
              <a:gdLst/>
              <a:ahLst/>
              <a:cxnLst/>
              <a:rect l="l" t="t" r="r" b="b"/>
              <a:pathLst>
                <a:path w="79398" h="6639" extrusionOk="0">
                  <a:moveTo>
                    <a:pt x="2545" y="436"/>
                  </a:moveTo>
                  <a:cubicBezTo>
                    <a:pt x="12049" y="569"/>
                    <a:pt x="21586" y="701"/>
                    <a:pt x="31090" y="768"/>
                  </a:cubicBezTo>
                  <a:cubicBezTo>
                    <a:pt x="40663" y="834"/>
                    <a:pt x="50203" y="901"/>
                    <a:pt x="59777" y="934"/>
                  </a:cubicBezTo>
                  <a:lnTo>
                    <a:pt x="75720" y="934"/>
                  </a:lnTo>
                  <a:cubicBezTo>
                    <a:pt x="76834" y="2643"/>
                    <a:pt x="77861" y="4409"/>
                    <a:pt x="78830" y="6205"/>
                  </a:cubicBezTo>
                  <a:lnTo>
                    <a:pt x="78830" y="6205"/>
                  </a:lnTo>
                  <a:cubicBezTo>
                    <a:pt x="68664" y="6205"/>
                    <a:pt x="58467" y="6205"/>
                    <a:pt x="48302" y="6172"/>
                  </a:cubicBezTo>
                  <a:cubicBezTo>
                    <a:pt x="38061" y="6105"/>
                    <a:pt x="27821" y="6005"/>
                    <a:pt x="17580" y="5905"/>
                  </a:cubicBezTo>
                  <a:cubicBezTo>
                    <a:pt x="11875" y="5839"/>
                    <a:pt x="6201" y="5741"/>
                    <a:pt x="528" y="5643"/>
                  </a:cubicBezTo>
                  <a:lnTo>
                    <a:pt x="528" y="5643"/>
                  </a:lnTo>
                  <a:cubicBezTo>
                    <a:pt x="1151" y="3907"/>
                    <a:pt x="1806" y="2171"/>
                    <a:pt x="2545" y="436"/>
                  </a:cubicBezTo>
                  <a:close/>
                  <a:moveTo>
                    <a:pt x="2436" y="0"/>
                  </a:moveTo>
                  <a:cubicBezTo>
                    <a:pt x="2369" y="0"/>
                    <a:pt x="2269" y="34"/>
                    <a:pt x="2236" y="101"/>
                  </a:cubicBezTo>
                  <a:cubicBezTo>
                    <a:pt x="1435" y="1969"/>
                    <a:pt x="701" y="3870"/>
                    <a:pt x="34" y="5805"/>
                  </a:cubicBezTo>
                  <a:cubicBezTo>
                    <a:pt x="1" y="5938"/>
                    <a:pt x="101" y="6071"/>
                    <a:pt x="234" y="6071"/>
                  </a:cubicBezTo>
                  <a:cubicBezTo>
                    <a:pt x="10542" y="6238"/>
                    <a:pt x="20816" y="6372"/>
                    <a:pt x="31123" y="6438"/>
                  </a:cubicBezTo>
                  <a:cubicBezTo>
                    <a:pt x="41364" y="6538"/>
                    <a:pt x="51604" y="6605"/>
                    <a:pt x="61845" y="6639"/>
                  </a:cubicBezTo>
                  <a:lnTo>
                    <a:pt x="79157" y="6639"/>
                  </a:lnTo>
                  <a:cubicBezTo>
                    <a:pt x="79262" y="6639"/>
                    <a:pt x="79331" y="6586"/>
                    <a:pt x="79362" y="6517"/>
                  </a:cubicBezTo>
                  <a:lnTo>
                    <a:pt x="79362" y="6517"/>
                  </a:lnTo>
                  <a:cubicBezTo>
                    <a:pt x="79393" y="6459"/>
                    <a:pt x="79398" y="6385"/>
                    <a:pt x="79358" y="6305"/>
                  </a:cubicBezTo>
                  <a:cubicBezTo>
                    <a:pt x="78757" y="5204"/>
                    <a:pt x="78123" y="4070"/>
                    <a:pt x="77490" y="2969"/>
                  </a:cubicBezTo>
                  <a:cubicBezTo>
                    <a:pt x="77156" y="2436"/>
                    <a:pt x="76822" y="1868"/>
                    <a:pt x="76489" y="1335"/>
                  </a:cubicBezTo>
                  <a:cubicBezTo>
                    <a:pt x="76355" y="1068"/>
                    <a:pt x="76222" y="834"/>
                    <a:pt x="76022" y="601"/>
                  </a:cubicBezTo>
                  <a:cubicBezTo>
                    <a:pt x="75938" y="534"/>
                    <a:pt x="75838" y="517"/>
                    <a:pt x="75730" y="517"/>
                  </a:cubicBezTo>
                  <a:cubicBezTo>
                    <a:pt x="75622" y="517"/>
                    <a:pt x="75505" y="534"/>
                    <a:pt x="75388" y="534"/>
                  </a:cubicBezTo>
                  <a:lnTo>
                    <a:pt x="67516" y="534"/>
                  </a:lnTo>
                  <a:cubicBezTo>
                    <a:pt x="62245" y="534"/>
                    <a:pt x="57008" y="501"/>
                    <a:pt x="51738" y="501"/>
                  </a:cubicBezTo>
                  <a:cubicBezTo>
                    <a:pt x="46501" y="467"/>
                    <a:pt x="41230" y="434"/>
                    <a:pt x="35893" y="401"/>
                  </a:cubicBezTo>
                  <a:cubicBezTo>
                    <a:pt x="30656" y="334"/>
                    <a:pt x="25419" y="301"/>
                    <a:pt x="20149" y="234"/>
                  </a:cubicBezTo>
                  <a:cubicBezTo>
                    <a:pt x="14912" y="167"/>
                    <a:pt x="9641" y="101"/>
                    <a:pt x="4404" y="34"/>
                  </a:cubicBezTo>
                  <a:lnTo>
                    <a:pt x="243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6297440" y="4233998"/>
              <a:ext cx="894220" cy="115171"/>
            </a:xfrm>
            <a:custGeom>
              <a:avLst/>
              <a:gdLst/>
              <a:ahLst/>
              <a:cxnLst/>
              <a:rect l="l" t="t" r="r" b="b"/>
              <a:pathLst>
                <a:path w="47401" h="6105" extrusionOk="0">
                  <a:moveTo>
                    <a:pt x="568" y="0"/>
                  </a:moveTo>
                  <a:cubicBezTo>
                    <a:pt x="401" y="1635"/>
                    <a:pt x="201" y="3536"/>
                    <a:pt x="0" y="5638"/>
                  </a:cubicBezTo>
                  <a:cubicBezTo>
                    <a:pt x="17713" y="5938"/>
                    <a:pt x="28888" y="6105"/>
                    <a:pt x="47401" y="6105"/>
                  </a:cubicBezTo>
                  <a:cubicBezTo>
                    <a:pt x="47268" y="4070"/>
                    <a:pt x="47134" y="2169"/>
                    <a:pt x="47034" y="401"/>
                  </a:cubicBezTo>
                  <a:cubicBezTo>
                    <a:pt x="30923" y="401"/>
                    <a:pt x="16612" y="267"/>
                    <a:pt x="568"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6293346" y="4230225"/>
              <a:ext cx="902105" cy="122094"/>
            </a:xfrm>
            <a:custGeom>
              <a:avLst/>
              <a:gdLst/>
              <a:ahLst/>
              <a:cxnLst/>
              <a:rect l="l" t="t" r="r" b="b"/>
              <a:pathLst>
                <a:path w="47819" h="6472" extrusionOk="0">
                  <a:moveTo>
                    <a:pt x="963" y="403"/>
                  </a:moveTo>
                  <a:lnTo>
                    <a:pt x="963" y="403"/>
                  </a:lnTo>
                  <a:cubicBezTo>
                    <a:pt x="6975" y="502"/>
                    <a:pt x="13019" y="568"/>
                    <a:pt x="19031" y="634"/>
                  </a:cubicBezTo>
                  <a:cubicBezTo>
                    <a:pt x="24968" y="701"/>
                    <a:pt x="30939" y="734"/>
                    <a:pt x="36877" y="767"/>
                  </a:cubicBezTo>
                  <a:cubicBezTo>
                    <a:pt x="40284" y="800"/>
                    <a:pt x="43659" y="801"/>
                    <a:pt x="47065" y="801"/>
                  </a:cubicBezTo>
                  <a:lnTo>
                    <a:pt x="47065" y="801"/>
                  </a:lnTo>
                  <a:cubicBezTo>
                    <a:pt x="47187" y="2567"/>
                    <a:pt x="47282" y="4306"/>
                    <a:pt x="47404" y="6071"/>
                  </a:cubicBezTo>
                  <a:lnTo>
                    <a:pt x="37544" y="6071"/>
                  </a:lnTo>
                  <a:cubicBezTo>
                    <a:pt x="34509" y="6071"/>
                    <a:pt x="31473" y="6038"/>
                    <a:pt x="28471" y="6005"/>
                  </a:cubicBezTo>
                  <a:cubicBezTo>
                    <a:pt x="25602" y="6005"/>
                    <a:pt x="22734" y="5971"/>
                    <a:pt x="19865" y="5938"/>
                  </a:cubicBezTo>
                  <a:lnTo>
                    <a:pt x="11059" y="5804"/>
                  </a:lnTo>
                  <a:lnTo>
                    <a:pt x="1518" y="5638"/>
                  </a:lnTo>
                  <a:lnTo>
                    <a:pt x="439" y="5638"/>
                  </a:lnTo>
                  <a:cubicBezTo>
                    <a:pt x="622" y="3874"/>
                    <a:pt x="779" y="2138"/>
                    <a:pt x="963" y="403"/>
                  </a:cubicBezTo>
                  <a:close/>
                  <a:moveTo>
                    <a:pt x="785" y="0"/>
                  </a:moveTo>
                  <a:cubicBezTo>
                    <a:pt x="651" y="0"/>
                    <a:pt x="551" y="100"/>
                    <a:pt x="551" y="200"/>
                  </a:cubicBezTo>
                  <a:cubicBezTo>
                    <a:pt x="385" y="2056"/>
                    <a:pt x="187" y="3911"/>
                    <a:pt x="21" y="5799"/>
                  </a:cubicBezTo>
                  <a:lnTo>
                    <a:pt x="21" y="5799"/>
                  </a:lnTo>
                  <a:cubicBezTo>
                    <a:pt x="18" y="5812"/>
                    <a:pt x="17" y="5825"/>
                    <a:pt x="17" y="5838"/>
                  </a:cubicBezTo>
                  <a:lnTo>
                    <a:pt x="17" y="5838"/>
                  </a:lnTo>
                  <a:cubicBezTo>
                    <a:pt x="1" y="5971"/>
                    <a:pt x="101" y="6038"/>
                    <a:pt x="205" y="6038"/>
                  </a:cubicBezTo>
                  <a:cubicBezTo>
                    <a:pt x="207" y="6038"/>
                    <a:pt x="209" y="6038"/>
                    <a:pt x="211" y="6038"/>
                  </a:cubicBezTo>
                  <a:lnTo>
                    <a:pt x="211" y="6038"/>
                  </a:lnTo>
                  <a:cubicBezTo>
                    <a:pt x="213" y="6038"/>
                    <a:pt x="215" y="6038"/>
                    <a:pt x="217" y="6038"/>
                  </a:cubicBezTo>
                  <a:cubicBezTo>
                    <a:pt x="3453" y="6105"/>
                    <a:pt x="6689" y="6171"/>
                    <a:pt x="9924" y="6205"/>
                  </a:cubicBezTo>
                  <a:cubicBezTo>
                    <a:pt x="12893" y="6271"/>
                    <a:pt x="15829" y="6305"/>
                    <a:pt x="18797" y="6338"/>
                  </a:cubicBezTo>
                  <a:cubicBezTo>
                    <a:pt x="21666" y="6371"/>
                    <a:pt x="24501" y="6405"/>
                    <a:pt x="27370" y="6438"/>
                  </a:cubicBezTo>
                  <a:cubicBezTo>
                    <a:pt x="30372" y="6438"/>
                    <a:pt x="33374" y="6472"/>
                    <a:pt x="36343" y="6472"/>
                  </a:cubicBezTo>
                  <a:lnTo>
                    <a:pt x="47618" y="6472"/>
                  </a:lnTo>
                  <a:cubicBezTo>
                    <a:pt x="47718" y="6472"/>
                    <a:pt x="47818" y="6405"/>
                    <a:pt x="47818" y="6271"/>
                  </a:cubicBezTo>
                  <a:cubicBezTo>
                    <a:pt x="47718" y="4370"/>
                    <a:pt x="47585" y="2469"/>
                    <a:pt x="47451" y="601"/>
                  </a:cubicBezTo>
                  <a:cubicBezTo>
                    <a:pt x="47451" y="467"/>
                    <a:pt x="47351" y="367"/>
                    <a:pt x="47251" y="367"/>
                  </a:cubicBezTo>
                  <a:cubicBezTo>
                    <a:pt x="45615" y="376"/>
                    <a:pt x="43980" y="380"/>
                    <a:pt x="42344" y="380"/>
                  </a:cubicBezTo>
                  <a:cubicBezTo>
                    <a:pt x="37875" y="380"/>
                    <a:pt x="33407" y="349"/>
                    <a:pt x="28938" y="300"/>
                  </a:cubicBezTo>
                  <a:cubicBezTo>
                    <a:pt x="23000" y="267"/>
                    <a:pt x="17063" y="200"/>
                    <a:pt x="11125" y="134"/>
                  </a:cubicBezTo>
                  <a:cubicBezTo>
                    <a:pt x="7689" y="100"/>
                    <a:pt x="4220" y="34"/>
                    <a:pt x="7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7206129" y="4241544"/>
              <a:ext cx="170540" cy="86232"/>
            </a:xfrm>
            <a:custGeom>
              <a:avLst/>
              <a:gdLst/>
              <a:ahLst/>
              <a:cxnLst/>
              <a:rect l="l" t="t" r="r" b="b"/>
              <a:pathLst>
                <a:path w="9040" h="4571" extrusionOk="0">
                  <a:moveTo>
                    <a:pt x="0" y="1"/>
                  </a:moveTo>
                  <a:cubicBezTo>
                    <a:pt x="467" y="1368"/>
                    <a:pt x="1034" y="2936"/>
                    <a:pt x="1701" y="4571"/>
                  </a:cubicBezTo>
                  <a:lnTo>
                    <a:pt x="9040" y="1"/>
                  </a:ln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7202054" y="4237771"/>
              <a:ext cx="179651" cy="93646"/>
            </a:xfrm>
            <a:custGeom>
              <a:avLst/>
              <a:gdLst/>
              <a:ahLst/>
              <a:cxnLst/>
              <a:rect l="l" t="t" r="r" b="b"/>
              <a:pathLst>
                <a:path w="9523" h="4964" extrusionOk="0">
                  <a:moveTo>
                    <a:pt x="8562" y="401"/>
                  </a:moveTo>
                  <a:lnTo>
                    <a:pt x="2015" y="4448"/>
                  </a:lnTo>
                  <a:lnTo>
                    <a:pt x="2015" y="4448"/>
                  </a:lnTo>
                  <a:cubicBezTo>
                    <a:pt x="1483" y="3108"/>
                    <a:pt x="979" y="1767"/>
                    <a:pt x="526" y="401"/>
                  </a:cubicBezTo>
                  <a:close/>
                  <a:moveTo>
                    <a:pt x="216" y="1"/>
                  </a:moveTo>
                  <a:cubicBezTo>
                    <a:pt x="123" y="1"/>
                    <a:pt x="62" y="50"/>
                    <a:pt x="34" y="114"/>
                  </a:cubicBezTo>
                  <a:lnTo>
                    <a:pt x="34" y="114"/>
                  </a:lnTo>
                  <a:cubicBezTo>
                    <a:pt x="10" y="155"/>
                    <a:pt x="1" y="207"/>
                    <a:pt x="16" y="267"/>
                  </a:cubicBezTo>
                  <a:cubicBezTo>
                    <a:pt x="550" y="1802"/>
                    <a:pt x="1117" y="3303"/>
                    <a:pt x="1717" y="4804"/>
                  </a:cubicBezTo>
                  <a:cubicBezTo>
                    <a:pt x="1742" y="4902"/>
                    <a:pt x="1838" y="4964"/>
                    <a:pt x="1926" y="4964"/>
                  </a:cubicBezTo>
                  <a:cubicBezTo>
                    <a:pt x="1959" y="4964"/>
                    <a:pt x="1991" y="4955"/>
                    <a:pt x="2017" y="4937"/>
                  </a:cubicBezTo>
                  <a:lnTo>
                    <a:pt x="9356" y="401"/>
                  </a:lnTo>
                  <a:cubicBezTo>
                    <a:pt x="9523" y="267"/>
                    <a:pt x="9456" y="1"/>
                    <a:pt x="9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6041328" y="4230225"/>
              <a:ext cx="263676" cy="59161"/>
            </a:xfrm>
            <a:custGeom>
              <a:avLst/>
              <a:gdLst/>
              <a:ahLst/>
              <a:cxnLst/>
              <a:rect l="l" t="t" r="r" b="b"/>
              <a:pathLst>
                <a:path w="13977" h="3136" extrusionOk="0">
                  <a:moveTo>
                    <a:pt x="0" y="0"/>
                  </a:moveTo>
                  <a:lnTo>
                    <a:pt x="0" y="0"/>
                  </a:lnTo>
                  <a:cubicBezTo>
                    <a:pt x="4437" y="1034"/>
                    <a:pt x="8540" y="1968"/>
                    <a:pt x="13543" y="3136"/>
                  </a:cubicBezTo>
                  <a:cubicBezTo>
                    <a:pt x="13677" y="2168"/>
                    <a:pt x="13843" y="1201"/>
                    <a:pt x="13977" y="234"/>
                  </a:cubicBezTo>
                  <a:cubicBezTo>
                    <a:pt x="9474" y="167"/>
                    <a:pt x="4837" y="67"/>
                    <a:pt x="0"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6035386" y="4225811"/>
              <a:ext cx="273392" cy="67593"/>
            </a:xfrm>
            <a:custGeom>
              <a:avLst/>
              <a:gdLst/>
              <a:ahLst/>
              <a:cxnLst/>
              <a:rect l="l" t="t" r="r" b="b"/>
              <a:pathLst>
                <a:path w="14492" h="3583" extrusionOk="0">
                  <a:moveTo>
                    <a:pt x="2306" y="468"/>
                  </a:moveTo>
                  <a:cubicBezTo>
                    <a:pt x="5288" y="514"/>
                    <a:pt x="8283" y="547"/>
                    <a:pt x="11256" y="601"/>
                  </a:cubicBezTo>
                  <a:lnTo>
                    <a:pt x="14022" y="663"/>
                  </a:lnTo>
                  <a:lnTo>
                    <a:pt x="14022" y="663"/>
                  </a:lnTo>
                  <a:cubicBezTo>
                    <a:pt x="13909" y="1480"/>
                    <a:pt x="13797" y="2298"/>
                    <a:pt x="13684" y="3115"/>
                  </a:cubicBezTo>
                  <a:lnTo>
                    <a:pt x="13684" y="3115"/>
                  </a:lnTo>
                  <a:cubicBezTo>
                    <a:pt x="10227" y="2331"/>
                    <a:pt x="6739" y="1516"/>
                    <a:pt x="3284" y="701"/>
                  </a:cubicBezTo>
                  <a:lnTo>
                    <a:pt x="2306" y="468"/>
                  </a:lnTo>
                  <a:close/>
                  <a:moveTo>
                    <a:pt x="348" y="1"/>
                  </a:moveTo>
                  <a:lnTo>
                    <a:pt x="346" y="34"/>
                  </a:lnTo>
                  <a:lnTo>
                    <a:pt x="346" y="34"/>
                  </a:lnTo>
                  <a:lnTo>
                    <a:pt x="315" y="34"/>
                  </a:lnTo>
                  <a:cubicBezTo>
                    <a:pt x="294" y="29"/>
                    <a:pt x="274" y="27"/>
                    <a:pt x="255" y="27"/>
                  </a:cubicBezTo>
                  <a:cubicBezTo>
                    <a:pt x="12" y="27"/>
                    <a:pt x="1" y="403"/>
                    <a:pt x="248" y="434"/>
                  </a:cubicBezTo>
                  <a:cubicBezTo>
                    <a:pt x="3684" y="1235"/>
                    <a:pt x="7153" y="2036"/>
                    <a:pt x="10589" y="2836"/>
                  </a:cubicBezTo>
                  <a:lnTo>
                    <a:pt x="13825" y="3570"/>
                  </a:lnTo>
                  <a:cubicBezTo>
                    <a:pt x="13835" y="3573"/>
                    <a:pt x="13845" y="3575"/>
                    <a:pt x="13855" y="3576"/>
                  </a:cubicBezTo>
                  <a:lnTo>
                    <a:pt x="13855" y="3576"/>
                  </a:lnTo>
                  <a:cubicBezTo>
                    <a:pt x="13871" y="3580"/>
                    <a:pt x="13888" y="3582"/>
                    <a:pt x="13904" y="3582"/>
                  </a:cubicBezTo>
                  <a:cubicBezTo>
                    <a:pt x="13979" y="3582"/>
                    <a:pt x="14045" y="3538"/>
                    <a:pt x="14058" y="3437"/>
                  </a:cubicBezTo>
                  <a:cubicBezTo>
                    <a:pt x="14058" y="3435"/>
                    <a:pt x="14059" y="3433"/>
                    <a:pt x="14059" y="3431"/>
                  </a:cubicBezTo>
                  <a:lnTo>
                    <a:pt x="14059" y="3431"/>
                  </a:lnTo>
                  <a:cubicBezTo>
                    <a:pt x="14069" y="3400"/>
                    <a:pt x="14074" y="3368"/>
                    <a:pt x="14072" y="3337"/>
                  </a:cubicBezTo>
                  <a:lnTo>
                    <a:pt x="14072" y="3337"/>
                  </a:lnTo>
                  <a:cubicBezTo>
                    <a:pt x="14201" y="2371"/>
                    <a:pt x="14330" y="1436"/>
                    <a:pt x="14459" y="501"/>
                  </a:cubicBezTo>
                  <a:cubicBezTo>
                    <a:pt x="14492" y="368"/>
                    <a:pt x="14392" y="234"/>
                    <a:pt x="14258" y="234"/>
                  </a:cubicBezTo>
                  <a:lnTo>
                    <a:pt x="3484" y="67"/>
                  </a:lnTo>
                  <a:lnTo>
                    <a:pt x="496" y="36"/>
                  </a:lnTo>
                  <a:lnTo>
                    <a:pt x="496" y="36"/>
                  </a:lnTo>
                  <a:lnTo>
                    <a:pt x="34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6277311" y="4467453"/>
              <a:ext cx="929460" cy="120283"/>
            </a:xfrm>
            <a:custGeom>
              <a:avLst/>
              <a:gdLst/>
              <a:ahLst/>
              <a:cxnLst/>
              <a:rect l="l" t="t" r="r" b="b"/>
              <a:pathLst>
                <a:path w="49269" h="6376" extrusionOk="0">
                  <a:moveTo>
                    <a:pt x="467" y="1"/>
                  </a:moveTo>
                  <a:cubicBezTo>
                    <a:pt x="300" y="1802"/>
                    <a:pt x="167" y="3704"/>
                    <a:pt x="0" y="5672"/>
                  </a:cubicBezTo>
                  <a:cubicBezTo>
                    <a:pt x="26079" y="6168"/>
                    <a:pt x="23907" y="6376"/>
                    <a:pt x="44242" y="6376"/>
                  </a:cubicBezTo>
                  <a:cubicBezTo>
                    <a:pt x="45781" y="6376"/>
                    <a:pt x="47449" y="6375"/>
                    <a:pt x="49269" y="6372"/>
                  </a:cubicBezTo>
                  <a:cubicBezTo>
                    <a:pt x="49135" y="4437"/>
                    <a:pt x="49035" y="2536"/>
                    <a:pt x="48902" y="668"/>
                  </a:cubicBezTo>
                  <a:cubicBezTo>
                    <a:pt x="46060" y="676"/>
                    <a:pt x="43599" y="679"/>
                    <a:pt x="41430" y="679"/>
                  </a:cubicBezTo>
                  <a:cubicBezTo>
                    <a:pt x="24203" y="679"/>
                    <a:pt x="25413" y="445"/>
                    <a:pt x="467"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6273519" y="4463680"/>
              <a:ext cx="937025" cy="127773"/>
            </a:xfrm>
            <a:custGeom>
              <a:avLst/>
              <a:gdLst/>
              <a:ahLst/>
              <a:cxnLst/>
              <a:rect l="l" t="t" r="r" b="b"/>
              <a:pathLst>
                <a:path w="49670" h="6773" extrusionOk="0">
                  <a:moveTo>
                    <a:pt x="850" y="405"/>
                  </a:moveTo>
                  <a:cubicBezTo>
                    <a:pt x="5192" y="503"/>
                    <a:pt x="9501" y="569"/>
                    <a:pt x="13811" y="668"/>
                  </a:cubicBezTo>
                  <a:cubicBezTo>
                    <a:pt x="16613" y="735"/>
                    <a:pt x="19415" y="801"/>
                    <a:pt x="22217" y="868"/>
                  </a:cubicBezTo>
                  <a:cubicBezTo>
                    <a:pt x="24385" y="935"/>
                    <a:pt x="26520" y="968"/>
                    <a:pt x="28688" y="1002"/>
                  </a:cubicBezTo>
                  <a:cubicBezTo>
                    <a:pt x="31190" y="1035"/>
                    <a:pt x="33658" y="1068"/>
                    <a:pt x="36127" y="1068"/>
                  </a:cubicBezTo>
                  <a:cubicBezTo>
                    <a:pt x="37995" y="1085"/>
                    <a:pt x="39863" y="1093"/>
                    <a:pt x="41731" y="1093"/>
                  </a:cubicBezTo>
                  <a:cubicBezTo>
                    <a:pt x="43599" y="1093"/>
                    <a:pt x="45467" y="1085"/>
                    <a:pt x="47335" y="1068"/>
                  </a:cubicBezTo>
                  <a:lnTo>
                    <a:pt x="48916" y="1068"/>
                  </a:lnTo>
                  <a:cubicBezTo>
                    <a:pt x="49038" y="2835"/>
                    <a:pt x="49133" y="4601"/>
                    <a:pt x="49255" y="6339"/>
                  </a:cubicBezTo>
                  <a:lnTo>
                    <a:pt x="37328" y="6339"/>
                  </a:lnTo>
                  <a:cubicBezTo>
                    <a:pt x="34692" y="6339"/>
                    <a:pt x="32057" y="6305"/>
                    <a:pt x="29389" y="6272"/>
                  </a:cubicBezTo>
                  <a:cubicBezTo>
                    <a:pt x="27154" y="6239"/>
                    <a:pt x="24952" y="6205"/>
                    <a:pt x="22750" y="6139"/>
                  </a:cubicBezTo>
                  <a:lnTo>
                    <a:pt x="14578" y="5972"/>
                  </a:lnTo>
                  <a:cubicBezTo>
                    <a:pt x="10442" y="5872"/>
                    <a:pt x="6305" y="5805"/>
                    <a:pt x="2169" y="5705"/>
                  </a:cubicBezTo>
                  <a:lnTo>
                    <a:pt x="415" y="5675"/>
                  </a:lnTo>
                  <a:lnTo>
                    <a:pt x="415" y="5675"/>
                  </a:lnTo>
                  <a:cubicBezTo>
                    <a:pt x="541" y="3937"/>
                    <a:pt x="695" y="2172"/>
                    <a:pt x="850" y="405"/>
                  </a:cubicBezTo>
                  <a:close/>
                  <a:moveTo>
                    <a:pt x="668" y="1"/>
                  </a:moveTo>
                  <a:cubicBezTo>
                    <a:pt x="535" y="1"/>
                    <a:pt x="468" y="101"/>
                    <a:pt x="468" y="201"/>
                  </a:cubicBezTo>
                  <a:lnTo>
                    <a:pt x="468" y="201"/>
                  </a:lnTo>
                  <a:cubicBezTo>
                    <a:pt x="301" y="2102"/>
                    <a:pt x="134" y="4004"/>
                    <a:pt x="1" y="5872"/>
                  </a:cubicBezTo>
                  <a:cubicBezTo>
                    <a:pt x="1" y="6005"/>
                    <a:pt x="101" y="6105"/>
                    <a:pt x="201" y="6105"/>
                  </a:cubicBezTo>
                  <a:cubicBezTo>
                    <a:pt x="4604" y="6172"/>
                    <a:pt x="9007" y="6272"/>
                    <a:pt x="13377" y="6372"/>
                  </a:cubicBezTo>
                  <a:lnTo>
                    <a:pt x="21883" y="6572"/>
                  </a:lnTo>
                  <a:cubicBezTo>
                    <a:pt x="24118" y="6606"/>
                    <a:pt x="26320" y="6639"/>
                    <a:pt x="28555" y="6706"/>
                  </a:cubicBezTo>
                  <a:cubicBezTo>
                    <a:pt x="31123" y="6739"/>
                    <a:pt x="33658" y="6739"/>
                    <a:pt x="36227" y="6772"/>
                  </a:cubicBezTo>
                  <a:lnTo>
                    <a:pt x="49470" y="6772"/>
                  </a:lnTo>
                  <a:cubicBezTo>
                    <a:pt x="49603" y="6772"/>
                    <a:pt x="49670" y="6672"/>
                    <a:pt x="49670" y="6539"/>
                  </a:cubicBezTo>
                  <a:cubicBezTo>
                    <a:pt x="49570" y="4671"/>
                    <a:pt x="49436" y="2769"/>
                    <a:pt x="49336" y="868"/>
                  </a:cubicBezTo>
                  <a:cubicBezTo>
                    <a:pt x="49336" y="768"/>
                    <a:pt x="49236" y="668"/>
                    <a:pt x="49103" y="668"/>
                  </a:cubicBezTo>
                  <a:lnTo>
                    <a:pt x="37227" y="668"/>
                  </a:lnTo>
                  <a:cubicBezTo>
                    <a:pt x="34659" y="668"/>
                    <a:pt x="32057" y="635"/>
                    <a:pt x="29489" y="601"/>
                  </a:cubicBezTo>
                  <a:cubicBezTo>
                    <a:pt x="27320" y="568"/>
                    <a:pt x="25186" y="535"/>
                    <a:pt x="23017" y="468"/>
                  </a:cubicBezTo>
                  <a:cubicBezTo>
                    <a:pt x="20349" y="401"/>
                    <a:pt x="17680" y="334"/>
                    <a:pt x="15012" y="268"/>
                  </a:cubicBezTo>
                  <a:cubicBezTo>
                    <a:pt x="10909" y="168"/>
                    <a:pt x="6772" y="101"/>
                    <a:pt x="2669" y="34"/>
                  </a:cubicBezTo>
                  <a:lnTo>
                    <a:pt x="711" y="2"/>
                  </a:lnTo>
                  <a:lnTo>
                    <a:pt x="711" y="2"/>
                  </a:lnTo>
                  <a:cubicBezTo>
                    <a:pt x="705" y="1"/>
                    <a:pt x="699" y="1"/>
                    <a:pt x="693" y="1"/>
                  </a:cubicBezTo>
                  <a:cubicBezTo>
                    <a:pt x="690" y="1"/>
                    <a:pt x="686" y="1"/>
                    <a:pt x="683" y="1"/>
                  </a:cubicBezTo>
                  <a:lnTo>
                    <a:pt x="683" y="1"/>
                  </a:lnTo>
                  <a:lnTo>
                    <a:pt x="6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6260936" y="4705963"/>
              <a:ext cx="960304" cy="119812"/>
            </a:xfrm>
            <a:custGeom>
              <a:avLst/>
              <a:gdLst/>
              <a:ahLst/>
              <a:cxnLst/>
              <a:rect l="l" t="t" r="r" b="b"/>
              <a:pathLst>
                <a:path w="50904" h="6351" extrusionOk="0">
                  <a:moveTo>
                    <a:pt x="368" y="0"/>
                  </a:moveTo>
                  <a:cubicBezTo>
                    <a:pt x="234" y="1868"/>
                    <a:pt x="101" y="3770"/>
                    <a:pt x="1" y="5704"/>
                  </a:cubicBezTo>
                  <a:cubicBezTo>
                    <a:pt x="23932" y="6143"/>
                    <a:pt x="25083" y="6351"/>
                    <a:pt x="42443" y="6351"/>
                  </a:cubicBezTo>
                  <a:cubicBezTo>
                    <a:pt x="44901" y="6351"/>
                    <a:pt x="47685" y="6346"/>
                    <a:pt x="50904" y="6338"/>
                  </a:cubicBezTo>
                  <a:cubicBezTo>
                    <a:pt x="50804" y="4537"/>
                    <a:pt x="50704" y="2636"/>
                    <a:pt x="50570" y="667"/>
                  </a:cubicBezTo>
                  <a:cubicBezTo>
                    <a:pt x="47706" y="675"/>
                    <a:pt x="45197" y="679"/>
                    <a:pt x="42962" y="679"/>
                  </a:cubicBezTo>
                  <a:cubicBezTo>
                    <a:pt x="25208" y="679"/>
                    <a:pt x="24722" y="445"/>
                    <a:pt x="368"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6257163" y="4702190"/>
              <a:ext cx="968491" cy="127754"/>
            </a:xfrm>
            <a:custGeom>
              <a:avLst/>
              <a:gdLst/>
              <a:ahLst/>
              <a:cxnLst/>
              <a:rect l="l" t="t" r="r" b="b"/>
              <a:pathLst>
                <a:path w="51338" h="6772" extrusionOk="0">
                  <a:moveTo>
                    <a:pt x="755" y="437"/>
                  </a:moveTo>
                  <a:cubicBezTo>
                    <a:pt x="5030" y="503"/>
                    <a:pt x="9336" y="602"/>
                    <a:pt x="13610" y="701"/>
                  </a:cubicBezTo>
                  <a:lnTo>
                    <a:pt x="22350" y="867"/>
                  </a:lnTo>
                  <a:cubicBezTo>
                    <a:pt x="24685" y="934"/>
                    <a:pt x="27053" y="968"/>
                    <a:pt x="29422" y="1001"/>
                  </a:cubicBezTo>
                  <a:cubicBezTo>
                    <a:pt x="32090" y="1034"/>
                    <a:pt x="34759" y="1068"/>
                    <a:pt x="37427" y="1068"/>
                  </a:cubicBezTo>
                  <a:cubicBezTo>
                    <a:pt x="39362" y="1084"/>
                    <a:pt x="41288" y="1093"/>
                    <a:pt x="43211" y="1093"/>
                  </a:cubicBezTo>
                  <a:cubicBezTo>
                    <a:pt x="45133" y="1093"/>
                    <a:pt x="47051" y="1084"/>
                    <a:pt x="48969" y="1068"/>
                  </a:cubicBezTo>
                  <a:lnTo>
                    <a:pt x="50584" y="1068"/>
                  </a:lnTo>
                  <a:cubicBezTo>
                    <a:pt x="50706" y="2834"/>
                    <a:pt x="50801" y="4600"/>
                    <a:pt x="50923" y="6338"/>
                  </a:cubicBezTo>
                  <a:lnTo>
                    <a:pt x="38695" y="6338"/>
                  </a:lnTo>
                  <a:cubicBezTo>
                    <a:pt x="35860" y="6338"/>
                    <a:pt x="33058" y="6338"/>
                    <a:pt x="30222" y="6271"/>
                  </a:cubicBezTo>
                  <a:cubicBezTo>
                    <a:pt x="27820" y="6238"/>
                    <a:pt x="25419" y="6205"/>
                    <a:pt x="22984" y="6171"/>
                  </a:cubicBezTo>
                  <a:lnTo>
                    <a:pt x="14511" y="5971"/>
                  </a:lnTo>
                  <a:cubicBezTo>
                    <a:pt x="10375" y="5871"/>
                    <a:pt x="6272" y="5804"/>
                    <a:pt x="2135" y="5738"/>
                  </a:cubicBezTo>
                  <a:lnTo>
                    <a:pt x="446" y="5679"/>
                  </a:lnTo>
                  <a:lnTo>
                    <a:pt x="446" y="5679"/>
                  </a:lnTo>
                  <a:cubicBezTo>
                    <a:pt x="541" y="3932"/>
                    <a:pt x="661" y="2184"/>
                    <a:pt x="755" y="437"/>
                  </a:cubicBezTo>
                  <a:close/>
                  <a:moveTo>
                    <a:pt x="568" y="0"/>
                  </a:moveTo>
                  <a:cubicBezTo>
                    <a:pt x="376" y="0"/>
                    <a:pt x="306" y="178"/>
                    <a:pt x="360" y="306"/>
                  </a:cubicBezTo>
                  <a:lnTo>
                    <a:pt x="360" y="306"/>
                  </a:lnTo>
                  <a:cubicBezTo>
                    <a:pt x="229" y="2172"/>
                    <a:pt x="99" y="4038"/>
                    <a:pt x="1" y="5904"/>
                  </a:cubicBezTo>
                  <a:cubicBezTo>
                    <a:pt x="1" y="6004"/>
                    <a:pt x="67" y="6105"/>
                    <a:pt x="201" y="6105"/>
                  </a:cubicBezTo>
                  <a:cubicBezTo>
                    <a:pt x="4537" y="6205"/>
                    <a:pt x="8907" y="6271"/>
                    <a:pt x="13243" y="6371"/>
                  </a:cubicBezTo>
                  <a:lnTo>
                    <a:pt x="22083" y="6572"/>
                  </a:lnTo>
                  <a:cubicBezTo>
                    <a:pt x="24485" y="6605"/>
                    <a:pt x="26886" y="6672"/>
                    <a:pt x="29322" y="6705"/>
                  </a:cubicBezTo>
                  <a:cubicBezTo>
                    <a:pt x="32057" y="6738"/>
                    <a:pt x="34792" y="6772"/>
                    <a:pt x="37527" y="6772"/>
                  </a:cubicBezTo>
                  <a:lnTo>
                    <a:pt x="51104" y="6772"/>
                  </a:lnTo>
                  <a:cubicBezTo>
                    <a:pt x="51237" y="6772"/>
                    <a:pt x="51337" y="6672"/>
                    <a:pt x="51337" y="6572"/>
                  </a:cubicBezTo>
                  <a:cubicBezTo>
                    <a:pt x="51204" y="4670"/>
                    <a:pt x="51104" y="2769"/>
                    <a:pt x="50970" y="867"/>
                  </a:cubicBezTo>
                  <a:cubicBezTo>
                    <a:pt x="50970" y="767"/>
                    <a:pt x="50870" y="667"/>
                    <a:pt x="50770" y="667"/>
                  </a:cubicBezTo>
                  <a:lnTo>
                    <a:pt x="38561" y="667"/>
                  </a:lnTo>
                  <a:cubicBezTo>
                    <a:pt x="35793" y="667"/>
                    <a:pt x="33024" y="634"/>
                    <a:pt x="30289" y="601"/>
                  </a:cubicBezTo>
                  <a:cubicBezTo>
                    <a:pt x="27921" y="567"/>
                    <a:pt x="25586" y="534"/>
                    <a:pt x="23217" y="467"/>
                  </a:cubicBezTo>
                  <a:lnTo>
                    <a:pt x="14845" y="300"/>
                  </a:lnTo>
                  <a:cubicBezTo>
                    <a:pt x="10708" y="200"/>
                    <a:pt x="6605" y="134"/>
                    <a:pt x="2469" y="34"/>
                  </a:cubicBezTo>
                  <a:lnTo>
                    <a:pt x="596" y="1"/>
                  </a:lnTo>
                  <a:lnTo>
                    <a:pt x="596" y="1"/>
                  </a:lnTo>
                  <a:cubicBezTo>
                    <a:pt x="590" y="0"/>
                    <a:pt x="585" y="0"/>
                    <a:pt x="580" y="0"/>
                  </a:cubicBezTo>
                  <a:cubicBezTo>
                    <a:pt x="578" y="0"/>
                    <a:pt x="576" y="0"/>
                    <a:pt x="573" y="0"/>
                  </a:cubicBezTo>
                  <a:lnTo>
                    <a:pt x="573" y="0"/>
                  </a:lnTo>
                  <a:lnTo>
                    <a:pt x="5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6249617" y="4945095"/>
              <a:ext cx="986734" cy="119642"/>
            </a:xfrm>
            <a:custGeom>
              <a:avLst/>
              <a:gdLst/>
              <a:ahLst/>
              <a:cxnLst/>
              <a:rect l="l" t="t" r="r" b="b"/>
              <a:pathLst>
                <a:path w="52305" h="6342" extrusionOk="0">
                  <a:moveTo>
                    <a:pt x="234" y="0"/>
                  </a:moveTo>
                  <a:cubicBezTo>
                    <a:pt x="134" y="1901"/>
                    <a:pt x="67" y="3803"/>
                    <a:pt x="0" y="5671"/>
                  </a:cubicBezTo>
                  <a:cubicBezTo>
                    <a:pt x="24427" y="6136"/>
                    <a:pt x="26385" y="6341"/>
                    <a:pt x="47205" y="6341"/>
                  </a:cubicBezTo>
                  <a:cubicBezTo>
                    <a:pt x="48790" y="6341"/>
                    <a:pt x="50483" y="6340"/>
                    <a:pt x="52304" y="6338"/>
                  </a:cubicBezTo>
                  <a:cubicBezTo>
                    <a:pt x="52204" y="4770"/>
                    <a:pt x="52104" y="2835"/>
                    <a:pt x="51937" y="634"/>
                  </a:cubicBezTo>
                  <a:cubicBezTo>
                    <a:pt x="48702" y="642"/>
                    <a:pt x="45880" y="646"/>
                    <a:pt x="43370" y="646"/>
                  </a:cubicBezTo>
                  <a:cubicBezTo>
                    <a:pt x="25639" y="646"/>
                    <a:pt x="23405" y="438"/>
                    <a:pt x="234"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6245203" y="4941379"/>
              <a:ext cx="994921" cy="127075"/>
            </a:xfrm>
            <a:custGeom>
              <a:avLst/>
              <a:gdLst/>
              <a:ahLst/>
              <a:cxnLst/>
              <a:rect l="l" t="t" r="r" b="b"/>
              <a:pathLst>
                <a:path w="52739" h="6736" extrusionOk="0">
                  <a:moveTo>
                    <a:pt x="657" y="434"/>
                  </a:moveTo>
                  <a:lnTo>
                    <a:pt x="657" y="434"/>
                  </a:lnTo>
                  <a:cubicBezTo>
                    <a:pt x="4864" y="500"/>
                    <a:pt x="9070" y="599"/>
                    <a:pt x="13277" y="697"/>
                  </a:cubicBezTo>
                  <a:lnTo>
                    <a:pt x="22217" y="864"/>
                  </a:lnTo>
                  <a:cubicBezTo>
                    <a:pt x="24718" y="931"/>
                    <a:pt x="27254" y="964"/>
                    <a:pt x="29755" y="998"/>
                  </a:cubicBezTo>
                  <a:cubicBezTo>
                    <a:pt x="32624" y="1031"/>
                    <a:pt x="35493" y="1064"/>
                    <a:pt x="38362" y="1064"/>
                  </a:cubicBezTo>
                  <a:lnTo>
                    <a:pt x="51984" y="1064"/>
                  </a:lnTo>
                  <a:lnTo>
                    <a:pt x="52325" y="6335"/>
                  </a:lnTo>
                  <a:lnTo>
                    <a:pt x="39996" y="6335"/>
                  </a:lnTo>
                  <a:cubicBezTo>
                    <a:pt x="36994" y="6335"/>
                    <a:pt x="33958" y="6301"/>
                    <a:pt x="30956" y="6268"/>
                  </a:cubicBezTo>
                  <a:cubicBezTo>
                    <a:pt x="28354" y="6235"/>
                    <a:pt x="25786" y="6201"/>
                    <a:pt x="23184" y="6168"/>
                  </a:cubicBezTo>
                  <a:lnTo>
                    <a:pt x="14278" y="5968"/>
                  </a:lnTo>
                  <a:cubicBezTo>
                    <a:pt x="10208" y="5901"/>
                    <a:pt x="6139" y="5801"/>
                    <a:pt x="2069" y="5734"/>
                  </a:cubicBezTo>
                  <a:lnTo>
                    <a:pt x="441" y="5705"/>
                  </a:lnTo>
                  <a:lnTo>
                    <a:pt x="441" y="5705"/>
                  </a:lnTo>
                  <a:cubicBezTo>
                    <a:pt x="503" y="3939"/>
                    <a:pt x="566" y="2200"/>
                    <a:pt x="657" y="434"/>
                  </a:cubicBezTo>
                  <a:close/>
                  <a:moveTo>
                    <a:pt x="442" y="1"/>
                  </a:moveTo>
                  <a:cubicBezTo>
                    <a:pt x="336" y="1"/>
                    <a:pt x="234" y="68"/>
                    <a:pt x="234" y="197"/>
                  </a:cubicBezTo>
                  <a:cubicBezTo>
                    <a:pt x="168" y="2098"/>
                    <a:pt x="68" y="4000"/>
                    <a:pt x="1" y="5868"/>
                  </a:cubicBezTo>
                  <a:cubicBezTo>
                    <a:pt x="1" y="6001"/>
                    <a:pt x="101" y="6101"/>
                    <a:pt x="234" y="6101"/>
                  </a:cubicBezTo>
                  <a:cubicBezTo>
                    <a:pt x="4504" y="6168"/>
                    <a:pt x="8740" y="6268"/>
                    <a:pt x="13010" y="6335"/>
                  </a:cubicBezTo>
                  <a:cubicBezTo>
                    <a:pt x="16079" y="6401"/>
                    <a:pt x="19114" y="6468"/>
                    <a:pt x="22183" y="6535"/>
                  </a:cubicBezTo>
                  <a:cubicBezTo>
                    <a:pt x="24785" y="6568"/>
                    <a:pt x="27387" y="6635"/>
                    <a:pt x="29989" y="6668"/>
                  </a:cubicBezTo>
                  <a:cubicBezTo>
                    <a:pt x="32891" y="6702"/>
                    <a:pt x="35826" y="6735"/>
                    <a:pt x="38728" y="6735"/>
                  </a:cubicBezTo>
                  <a:lnTo>
                    <a:pt x="52505" y="6735"/>
                  </a:lnTo>
                  <a:cubicBezTo>
                    <a:pt x="52638" y="6735"/>
                    <a:pt x="52738" y="6635"/>
                    <a:pt x="52738" y="6535"/>
                  </a:cubicBezTo>
                  <a:lnTo>
                    <a:pt x="52372" y="831"/>
                  </a:lnTo>
                  <a:cubicBezTo>
                    <a:pt x="52372" y="731"/>
                    <a:pt x="52271" y="631"/>
                    <a:pt x="52171" y="631"/>
                  </a:cubicBezTo>
                  <a:lnTo>
                    <a:pt x="39562" y="631"/>
                  </a:lnTo>
                  <a:cubicBezTo>
                    <a:pt x="36594" y="631"/>
                    <a:pt x="33658" y="597"/>
                    <a:pt x="30689" y="564"/>
                  </a:cubicBezTo>
                  <a:cubicBezTo>
                    <a:pt x="28188" y="531"/>
                    <a:pt x="25686" y="497"/>
                    <a:pt x="23151" y="464"/>
                  </a:cubicBezTo>
                  <a:lnTo>
                    <a:pt x="14511" y="297"/>
                  </a:lnTo>
                  <a:cubicBezTo>
                    <a:pt x="10442" y="197"/>
                    <a:pt x="6372" y="130"/>
                    <a:pt x="2302" y="64"/>
                  </a:cubicBezTo>
                  <a:lnTo>
                    <a:pt x="561" y="32"/>
                  </a:lnTo>
                  <a:lnTo>
                    <a:pt x="561" y="32"/>
                  </a:lnTo>
                  <a:cubicBezTo>
                    <a:pt x="525" y="11"/>
                    <a:pt x="483" y="1"/>
                    <a:pt x="44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7238218" y="4140862"/>
              <a:ext cx="353681" cy="292011"/>
            </a:xfrm>
            <a:custGeom>
              <a:avLst/>
              <a:gdLst/>
              <a:ahLst/>
              <a:cxnLst/>
              <a:rect l="l" t="t" r="r" b="b"/>
              <a:pathLst>
                <a:path w="18748" h="15479" extrusionOk="0">
                  <a:moveTo>
                    <a:pt x="15945" y="1"/>
                  </a:moveTo>
                  <a:lnTo>
                    <a:pt x="7339" y="5338"/>
                  </a:lnTo>
                  <a:lnTo>
                    <a:pt x="0" y="9908"/>
                  </a:lnTo>
                  <a:cubicBezTo>
                    <a:pt x="801" y="11809"/>
                    <a:pt x="1702" y="13677"/>
                    <a:pt x="2702" y="15478"/>
                  </a:cubicBezTo>
                  <a:lnTo>
                    <a:pt x="18747" y="5538"/>
                  </a:lnTo>
                  <a:cubicBezTo>
                    <a:pt x="17846" y="3703"/>
                    <a:pt x="16912" y="1869"/>
                    <a:pt x="15945"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7233804" y="4137013"/>
              <a:ext cx="362491" cy="299652"/>
            </a:xfrm>
            <a:custGeom>
              <a:avLst/>
              <a:gdLst/>
              <a:ahLst/>
              <a:cxnLst/>
              <a:rect l="l" t="t" r="r" b="b"/>
              <a:pathLst>
                <a:path w="19215" h="15884" extrusionOk="0">
                  <a:moveTo>
                    <a:pt x="16093" y="521"/>
                  </a:moveTo>
                  <a:cubicBezTo>
                    <a:pt x="16986" y="2219"/>
                    <a:pt x="17851" y="3918"/>
                    <a:pt x="18715" y="5644"/>
                  </a:cubicBezTo>
                  <a:lnTo>
                    <a:pt x="18715" y="5644"/>
                  </a:lnTo>
                  <a:lnTo>
                    <a:pt x="6339" y="13314"/>
                  </a:lnTo>
                  <a:lnTo>
                    <a:pt x="3007" y="15408"/>
                  </a:lnTo>
                  <a:lnTo>
                    <a:pt x="3007" y="15408"/>
                  </a:lnTo>
                  <a:cubicBezTo>
                    <a:pt x="2070" y="13706"/>
                    <a:pt x="1251" y="11973"/>
                    <a:pt x="492" y="10181"/>
                  </a:cubicBezTo>
                  <a:lnTo>
                    <a:pt x="492" y="10181"/>
                  </a:lnTo>
                  <a:lnTo>
                    <a:pt x="12777" y="2573"/>
                  </a:lnTo>
                  <a:cubicBezTo>
                    <a:pt x="13882" y="1878"/>
                    <a:pt x="14988" y="1213"/>
                    <a:pt x="16093" y="521"/>
                  </a:cubicBezTo>
                  <a:close/>
                  <a:moveTo>
                    <a:pt x="16180" y="0"/>
                  </a:moveTo>
                  <a:cubicBezTo>
                    <a:pt x="16119" y="0"/>
                    <a:pt x="16058" y="30"/>
                    <a:pt x="16016" y="77"/>
                  </a:cubicBezTo>
                  <a:lnTo>
                    <a:pt x="16016" y="77"/>
                  </a:lnTo>
                  <a:lnTo>
                    <a:pt x="3670" y="7743"/>
                  </a:lnTo>
                  <a:lnTo>
                    <a:pt x="134" y="9911"/>
                  </a:lnTo>
                  <a:cubicBezTo>
                    <a:pt x="68" y="9978"/>
                    <a:pt x="1" y="10045"/>
                    <a:pt x="34" y="10145"/>
                  </a:cubicBezTo>
                  <a:cubicBezTo>
                    <a:pt x="835" y="12080"/>
                    <a:pt x="1735" y="13981"/>
                    <a:pt x="2736" y="15782"/>
                  </a:cubicBezTo>
                  <a:cubicBezTo>
                    <a:pt x="2779" y="15847"/>
                    <a:pt x="2850" y="15884"/>
                    <a:pt x="2922" y="15884"/>
                  </a:cubicBezTo>
                  <a:cubicBezTo>
                    <a:pt x="2961" y="15884"/>
                    <a:pt x="3001" y="15873"/>
                    <a:pt x="3036" y="15849"/>
                  </a:cubicBezTo>
                  <a:cubicBezTo>
                    <a:pt x="7206" y="13281"/>
                    <a:pt x="11376" y="10679"/>
                    <a:pt x="15545" y="8110"/>
                  </a:cubicBezTo>
                  <a:lnTo>
                    <a:pt x="19081" y="5909"/>
                  </a:lnTo>
                  <a:cubicBezTo>
                    <a:pt x="19181" y="5842"/>
                    <a:pt x="19215" y="5708"/>
                    <a:pt x="19181" y="5608"/>
                  </a:cubicBezTo>
                  <a:cubicBezTo>
                    <a:pt x="18247" y="3774"/>
                    <a:pt x="17313" y="1939"/>
                    <a:pt x="16346" y="104"/>
                  </a:cubicBezTo>
                  <a:cubicBezTo>
                    <a:pt x="16304" y="31"/>
                    <a:pt x="16242" y="0"/>
                    <a:pt x="16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5963925" y="4219529"/>
              <a:ext cx="332911" cy="185028"/>
            </a:xfrm>
            <a:custGeom>
              <a:avLst/>
              <a:gdLst/>
              <a:ahLst/>
              <a:cxnLst/>
              <a:rect l="l" t="t" r="r" b="b"/>
              <a:pathLst>
                <a:path w="17647" h="9808" extrusionOk="0">
                  <a:moveTo>
                    <a:pt x="1668" y="0"/>
                  </a:moveTo>
                  <a:cubicBezTo>
                    <a:pt x="1101" y="1801"/>
                    <a:pt x="567" y="3803"/>
                    <a:pt x="0" y="5938"/>
                  </a:cubicBezTo>
                  <a:cubicBezTo>
                    <a:pt x="5738" y="7272"/>
                    <a:pt x="10741" y="8440"/>
                    <a:pt x="16745" y="9807"/>
                  </a:cubicBezTo>
                  <a:cubicBezTo>
                    <a:pt x="17046" y="7772"/>
                    <a:pt x="17346" y="5738"/>
                    <a:pt x="17646" y="3703"/>
                  </a:cubicBezTo>
                  <a:cubicBezTo>
                    <a:pt x="12643" y="2535"/>
                    <a:pt x="8540" y="1601"/>
                    <a:pt x="4070" y="567"/>
                  </a:cubicBezTo>
                  <a:lnTo>
                    <a:pt x="1668" y="0"/>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5959511" y="4215303"/>
              <a:ext cx="341098" cy="193178"/>
            </a:xfrm>
            <a:custGeom>
              <a:avLst/>
              <a:gdLst/>
              <a:ahLst/>
              <a:cxnLst/>
              <a:rect l="l" t="t" r="r" b="b"/>
              <a:pathLst>
                <a:path w="18081" h="10240" extrusionOk="0">
                  <a:moveTo>
                    <a:pt x="2041" y="472"/>
                  </a:moveTo>
                  <a:lnTo>
                    <a:pt x="14144" y="3293"/>
                  </a:lnTo>
                  <a:lnTo>
                    <a:pt x="17651" y="4083"/>
                  </a:lnTo>
                  <a:lnTo>
                    <a:pt x="17651" y="4083"/>
                  </a:lnTo>
                  <a:cubicBezTo>
                    <a:pt x="17401" y="5970"/>
                    <a:pt x="17124" y="7857"/>
                    <a:pt x="16845" y="9744"/>
                  </a:cubicBezTo>
                  <a:lnTo>
                    <a:pt x="16845" y="9744"/>
                  </a:lnTo>
                  <a:cubicBezTo>
                    <a:pt x="12553" y="8761"/>
                    <a:pt x="8262" y="7778"/>
                    <a:pt x="3970" y="6796"/>
                  </a:cubicBezTo>
                  <a:lnTo>
                    <a:pt x="494" y="6006"/>
                  </a:lnTo>
                  <a:lnTo>
                    <a:pt x="494" y="6006"/>
                  </a:lnTo>
                  <a:cubicBezTo>
                    <a:pt x="991" y="4152"/>
                    <a:pt x="1516" y="2326"/>
                    <a:pt x="2041" y="472"/>
                  </a:cubicBezTo>
                  <a:close/>
                  <a:moveTo>
                    <a:pt x="1897" y="0"/>
                  </a:moveTo>
                  <a:cubicBezTo>
                    <a:pt x="1840" y="0"/>
                    <a:pt x="1784" y="22"/>
                    <a:pt x="1745" y="69"/>
                  </a:cubicBezTo>
                  <a:lnTo>
                    <a:pt x="1745" y="69"/>
                  </a:lnTo>
                  <a:cubicBezTo>
                    <a:pt x="1701" y="111"/>
                    <a:pt x="1677" y="173"/>
                    <a:pt x="1678" y="235"/>
                  </a:cubicBezTo>
                  <a:lnTo>
                    <a:pt x="1678" y="235"/>
                  </a:lnTo>
                  <a:cubicBezTo>
                    <a:pt x="1087" y="2178"/>
                    <a:pt x="561" y="4153"/>
                    <a:pt x="34" y="6095"/>
                  </a:cubicBezTo>
                  <a:cubicBezTo>
                    <a:pt x="1" y="6228"/>
                    <a:pt x="67" y="6329"/>
                    <a:pt x="167" y="6362"/>
                  </a:cubicBezTo>
                  <a:lnTo>
                    <a:pt x="13110" y="9331"/>
                  </a:lnTo>
                  <a:lnTo>
                    <a:pt x="16913" y="10231"/>
                  </a:lnTo>
                  <a:cubicBezTo>
                    <a:pt x="16936" y="10237"/>
                    <a:pt x="16958" y="10240"/>
                    <a:pt x="16978" y="10240"/>
                  </a:cubicBezTo>
                  <a:cubicBezTo>
                    <a:pt x="17079" y="10240"/>
                    <a:pt x="17152" y="10175"/>
                    <a:pt x="17180" y="10065"/>
                  </a:cubicBezTo>
                  <a:cubicBezTo>
                    <a:pt x="17480" y="8030"/>
                    <a:pt x="17780" y="6028"/>
                    <a:pt x="18047" y="3994"/>
                  </a:cubicBezTo>
                  <a:cubicBezTo>
                    <a:pt x="18080" y="3860"/>
                    <a:pt x="18014" y="3760"/>
                    <a:pt x="17913" y="3727"/>
                  </a:cubicBezTo>
                  <a:cubicBezTo>
                    <a:pt x="13777" y="2793"/>
                    <a:pt x="9641" y="1825"/>
                    <a:pt x="5505" y="858"/>
                  </a:cubicBezTo>
                  <a:lnTo>
                    <a:pt x="2035" y="47"/>
                  </a:lnTo>
                  <a:lnTo>
                    <a:pt x="2035" y="47"/>
                  </a:lnTo>
                  <a:cubicBezTo>
                    <a:pt x="1996" y="17"/>
                    <a:pt x="1946" y="0"/>
                    <a:pt x="18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6395613" y="3687781"/>
              <a:ext cx="680272" cy="204006"/>
            </a:xfrm>
            <a:custGeom>
              <a:avLst/>
              <a:gdLst/>
              <a:ahLst/>
              <a:cxnLst/>
              <a:rect l="l" t="t" r="r" b="b"/>
              <a:pathLst>
                <a:path w="36060" h="10814" extrusionOk="0">
                  <a:moveTo>
                    <a:pt x="32023" y="0"/>
                  </a:moveTo>
                  <a:cubicBezTo>
                    <a:pt x="28508" y="3709"/>
                    <a:pt x="23464" y="6046"/>
                    <a:pt x="18340" y="6046"/>
                  </a:cubicBezTo>
                  <a:cubicBezTo>
                    <a:pt x="18164" y="6046"/>
                    <a:pt x="17989" y="6044"/>
                    <a:pt x="17813" y="6038"/>
                  </a:cubicBezTo>
                  <a:cubicBezTo>
                    <a:pt x="12943" y="5805"/>
                    <a:pt x="8306" y="3736"/>
                    <a:pt x="4937" y="200"/>
                  </a:cubicBezTo>
                  <a:cubicBezTo>
                    <a:pt x="3369" y="634"/>
                    <a:pt x="1701" y="1101"/>
                    <a:pt x="0" y="1635"/>
                  </a:cubicBezTo>
                  <a:cubicBezTo>
                    <a:pt x="501" y="2402"/>
                    <a:pt x="1068" y="3103"/>
                    <a:pt x="1701" y="3770"/>
                  </a:cubicBezTo>
                  <a:cubicBezTo>
                    <a:pt x="4136" y="6405"/>
                    <a:pt x="7205" y="8406"/>
                    <a:pt x="10608" y="9574"/>
                  </a:cubicBezTo>
                  <a:cubicBezTo>
                    <a:pt x="12743" y="10308"/>
                    <a:pt x="14978" y="10741"/>
                    <a:pt x="17212" y="10808"/>
                  </a:cubicBezTo>
                  <a:cubicBezTo>
                    <a:pt x="17373" y="10812"/>
                    <a:pt x="17533" y="10813"/>
                    <a:pt x="17693" y="10813"/>
                  </a:cubicBezTo>
                  <a:cubicBezTo>
                    <a:pt x="23758" y="10813"/>
                    <a:pt x="29566" y="8359"/>
                    <a:pt x="33791" y="4037"/>
                  </a:cubicBezTo>
                  <a:cubicBezTo>
                    <a:pt x="34658" y="3136"/>
                    <a:pt x="35425" y="2169"/>
                    <a:pt x="36059" y="1134"/>
                  </a:cubicBezTo>
                  <a:cubicBezTo>
                    <a:pt x="34592" y="667"/>
                    <a:pt x="33257" y="301"/>
                    <a:pt x="32023"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6389935" y="3684630"/>
              <a:ext cx="690346" cy="210401"/>
            </a:xfrm>
            <a:custGeom>
              <a:avLst/>
              <a:gdLst/>
              <a:ahLst/>
              <a:cxnLst/>
              <a:rect l="l" t="t" r="r" b="b"/>
              <a:pathLst>
                <a:path w="36594" h="11153" extrusionOk="0">
                  <a:moveTo>
                    <a:pt x="32367" y="428"/>
                  </a:moveTo>
                  <a:cubicBezTo>
                    <a:pt x="33574" y="731"/>
                    <a:pt x="34807" y="1062"/>
                    <a:pt x="36016" y="1419"/>
                  </a:cubicBezTo>
                  <a:lnTo>
                    <a:pt x="36016" y="1419"/>
                  </a:lnTo>
                  <a:cubicBezTo>
                    <a:pt x="34092" y="4289"/>
                    <a:pt x="31446" y="6645"/>
                    <a:pt x="28355" y="8206"/>
                  </a:cubicBezTo>
                  <a:cubicBezTo>
                    <a:pt x="25160" y="9883"/>
                    <a:pt x="21606" y="10749"/>
                    <a:pt x="18004" y="10749"/>
                  </a:cubicBezTo>
                  <a:cubicBezTo>
                    <a:pt x="17807" y="10749"/>
                    <a:pt x="17610" y="10747"/>
                    <a:pt x="17413" y="10742"/>
                  </a:cubicBezTo>
                  <a:cubicBezTo>
                    <a:pt x="15212" y="10675"/>
                    <a:pt x="13044" y="10275"/>
                    <a:pt x="10942" y="9541"/>
                  </a:cubicBezTo>
                  <a:cubicBezTo>
                    <a:pt x="10932" y="9536"/>
                    <a:pt x="10922" y="9533"/>
                    <a:pt x="10912" y="9530"/>
                  </a:cubicBezTo>
                  <a:lnTo>
                    <a:pt x="10912" y="9530"/>
                  </a:lnTo>
                  <a:cubicBezTo>
                    <a:pt x="7722" y="8429"/>
                    <a:pt x="4830" y="6598"/>
                    <a:pt x="2469" y="4170"/>
                  </a:cubicBezTo>
                  <a:cubicBezTo>
                    <a:pt x="1803" y="3474"/>
                    <a:pt x="1164" y="2750"/>
                    <a:pt x="603" y="1948"/>
                  </a:cubicBezTo>
                  <a:lnTo>
                    <a:pt x="603" y="1948"/>
                  </a:lnTo>
                  <a:cubicBezTo>
                    <a:pt x="2113" y="1462"/>
                    <a:pt x="3624" y="1031"/>
                    <a:pt x="5163" y="629"/>
                  </a:cubicBezTo>
                  <a:lnTo>
                    <a:pt x="5163" y="629"/>
                  </a:lnTo>
                  <a:cubicBezTo>
                    <a:pt x="7952" y="3479"/>
                    <a:pt x="11519" y="5379"/>
                    <a:pt x="15445" y="6138"/>
                  </a:cubicBezTo>
                  <a:cubicBezTo>
                    <a:pt x="16498" y="6324"/>
                    <a:pt x="17557" y="6416"/>
                    <a:pt x="18613" y="6416"/>
                  </a:cubicBezTo>
                  <a:cubicBezTo>
                    <a:pt x="21538" y="6416"/>
                    <a:pt x="24431" y="5710"/>
                    <a:pt x="27054" y="4337"/>
                  </a:cubicBezTo>
                  <a:cubicBezTo>
                    <a:pt x="29049" y="3356"/>
                    <a:pt x="30820" y="2021"/>
                    <a:pt x="32367" y="428"/>
                  </a:cubicBezTo>
                  <a:close/>
                  <a:moveTo>
                    <a:pt x="32357" y="1"/>
                  </a:moveTo>
                  <a:cubicBezTo>
                    <a:pt x="32291" y="1"/>
                    <a:pt x="32191" y="1"/>
                    <a:pt x="32157" y="67"/>
                  </a:cubicBezTo>
                  <a:cubicBezTo>
                    <a:pt x="29455" y="2903"/>
                    <a:pt x="25919" y="4871"/>
                    <a:pt x="22083" y="5671"/>
                  </a:cubicBezTo>
                  <a:cubicBezTo>
                    <a:pt x="20934" y="5899"/>
                    <a:pt x="19772" y="6012"/>
                    <a:pt x="18615" y="6012"/>
                  </a:cubicBezTo>
                  <a:cubicBezTo>
                    <a:pt x="15876" y="6012"/>
                    <a:pt x="13160" y="5379"/>
                    <a:pt x="10675" y="4137"/>
                  </a:cubicBezTo>
                  <a:cubicBezTo>
                    <a:pt x="8707" y="3136"/>
                    <a:pt x="6906" y="1835"/>
                    <a:pt x="5371" y="234"/>
                  </a:cubicBezTo>
                  <a:cubicBezTo>
                    <a:pt x="5324" y="210"/>
                    <a:pt x="5277" y="187"/>
                    <a:pt x="5230" y="187"/>
                  </a:cubicBezTo>
                  <a:cubicBezTo>
                    <a:pt x="5210" y="187"/>
                    <a:pt x="5191" y="191"/>
                    <a:pt x="5171" y="201"/>
                  </a:cubicBezTo>
                  <a:cubicBezTo>
                    <a:pt x="3503" y="634"/>
                    <a:pt x="1836" y="1101"/>
                    <a:pt x="201" y="1635"/>
                  </a:cubicBezTo>
                  <a:cubicBezTo>
                    <a:pt x="68" y="1668"/>
                    <a:pt x="1" y="1835"/>
                    <a:pt x="68" y="1935"/>
                  </a:cubicBezTo>
                  <a:cubicBezTo>
                    <a:pt x="2136" y="4871"/>
                    <a:pt x="4904" y="7239"/>
                    <a:pt x="8107" y="8807"/>
                  </a:cubicBezTo>
                  <a:cubicBezTo>
                    <a:pt x="9007" y="9241"/>
                    <a:pt x="9908" y="9641"/>
                    <a:pt x="10842" y="9941"/>
                  </a:cubicBezTo>
                  <a:cubicBezTo>
                    <a:pt x="10842" y="9941"/>
                    <a:pt x="10842" y="9941"/>
                    <a:pt x="10842" y="9941"/>
                  </a:cubicBezTo>
                  <a:lnTo>
                    <a:pt x="10842" y="9941"/>
                  </a:lnTo>
                  <a:cubicBezTo>
                    <a:pt x="10847" y="9943"/>
                    <a:pt x="10853" y="9945"/>
                    <a:pt x="10858" y="9947"/>
                  </a:cubicBezTo>
                  <a:lnTo>
                    <a:pt x="10858" y="9947"/>
                  </a:lnTo>
                  <a:cubicBezTo>
                    <a:pt x="13199" y="10745"/>
                    <a:pt x="15653" y="11152"/>
                    <a:pt x="18111" y="11152"/>
                  </a:cubicBezTo>
                  <a:cubicBezTo>
                    <a:pt x="19642" y="11152"/>
                    <a:pt x="21175" y="10994"/>
                    <a:pt x="22684" y="10675"/>
                  </a:cubicBezTo>
                  <a:cubicBezTo>
                    <a:pt x="26253" y="9941"/>
                    <a:pt x="29589" y="8340"/>
                    <a:pt x="32424" y="6038"/>
                  </a:cubicBezTo>
                  <a:cubicBezTo>
                    <a:pt x="34025" y="4737"/>
                    <a:pt x="35426" y="3169"/>
                    <a:pt x="36527" y="1435"/>
                  </a:cubicBezTo>
                  <a:cubicBezTo>
                    <a:pt x="36594" y="1301"/>
                    <a:pt x="36527" y="1168"/>
                    <a:pt x="36394" y="1101"/>
                  </a:cubicBezTo>
                  <a:cubicBezTo>
                    <a:pt x="35059" y="701"/>
                    <a:pt x="33725" y="334"/>
                    <a:pt x="32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6167686" y="4660838"/>
              <a:ext cx="30090" cy="128018"/>
            </a:xfrm>
            <a:custGeom>
              <a:avLst/>
              <a:gdLst/>
              <a:ahLst/>
              <a:cxnLst/>
              <a:rect l="l" t="t" r="r" b="b"/>
              <a:pathLst>
                <a:path w="1595" h="6786" extrusionOk="0">
                  <a:moveTo>
                    <a:pt x="1345" y="0"/>
                  </a:moveTo>
                  <a:cubicBezTo>
                    <a:pt x="1263" y="0"/>
                    <a:pt x="1188" y="48"/>
                    <a:pt x="1174" y="157"/>
                  </a:cubicBezTo>
                  <a:lnTo>
                    <a:pt x="1141" y="157"/>
                  </a:lnTo>
                  <a:cubicBezTo>
                    <a:pt x="774" y="2292"/>
                    <a:pt x="407" y="4394"/>
                    <a:pt x="40" y="6529"/>
                  </a:cubicBezTo>
                  <a:cubicBezTo>
                    <a:pt x="1" y="6686"/>
                    <a:pt x="136" y="6786"/>
                    <a:pt x="260" y="6786"/>
                  </a:cubicBezTo>
                  <a:cubicBezTo>
                    <a:pt x="346" y="6786"/>
                    <a:pt x="427" y="6738"/>
                    <a:pt x="441" y="6629"/>
                  </a:cubicBezTo>
                  <a:cubicBezTo>
                    <a:pt x="841" y="4494"/>
                    <a:pt x="1208" y="2392"/>
                    <a:pt x="1575" y="257"/>
                  </a:cubicBezTo>
                  <a:cubicBezTo>
                    <a:pt x="1594" y="100"/>
                    <a:pt x="1463" y="0"/>
                    <a:pt x="13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6187947" y="4623523"/>
              <a:ext cx="10715" cy="8206"/>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5910160" y="4915911"/>
              <a:ext cx="16658" cy="19488"/>
            </a:xfrm>
            <a:custGeom>
              <a:avLst/>
              <a:gdLst/>
              <a:ahLst/>
              <a:cxnLst/>
              <a:rect l="l" t="t" r="r" b="b"/>
              <a:pathLst>
                <a:path w="883" h="1033" extrusionOk="0">
                  <a:moveTo>
                    <a:pt x="669" y="0"/>
                  </a:moveTo>
                  <a:cubicBezTo>
                    <a:pt x="586" y="0"/>
                    <a:pt x="498" y="38"/>
                    <a:pt x="448" y="113"/>
                  </a:cubicBezTo>
                  <a:lnTo>
                    <a:pt x="115" y="713"/>
                  </a:lnTo>
                  <a:cubicBezTo>
                    <a:pt x="1" y="873"/>
                    <a:pt x="152" y="1032"/>
                    <a:pt x="301" y="1032"/>
                  </a:cubicBezTo>
                  <a:cubicBezTo>
                    <a:pt x="370" y="1032"/>
                    <a:pt x="440" y="998"/>
                    <a:pt x="482" y="913"/>
                  </a:cubicBezTo>
                  <a:lnTo>
                    <a:pt x="815" y="313"/>
                  </a:lnTo>
                  <a:cubicBezTo>
                    <a:pt x="882" y="213"/>
                    <a:pt x="849" y="79"/>
                    <a:pt x="749" y="13"/>
                  </a:cubicBezTo>
                  <a:cubicBezTo>
                    <a:pt x="724" y="4"/>
                    <a:pt x="697" y="0"/>
                    <a:pt x="6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5926535" y="4919269"/>
              <a:ext cx="19789" cy="24298"/>
            </a:xfrm>
            <a:custGeom>
              <a:avLst/>
              <a:gdLst/>
              <a:ahLst/>
              <a:cxnLst/>
              <a:rect l="l" t="t" r="r" b="b"/>
              <a:pathLst>
                <a:path w="1049" h="1288" extrusionOk="0">
                  <a:moveTo>
                    <a:pt x="800" y="0"/>
                  </a:moveTo>
                  <a:cubicBezTo>
                    <a:pt x="728" y="0"/>
                    <a:pt x="658" y="37"/>
                    <a:pt x="615" y="101"/>
                  </a:cubicBezTo>
                  <a:lnTo>
                    <a:pt x="114" y="969"/>
                  </a:lnTo>
                  <a:cubicBezTo>
                    <a:pt x="0" y="1128"/>
                    <a:pt x="151" y="1288"/>
                    <a:pt x="300" y="1288"/>
                  </a:cubicBezTo>
                  <a:cubicBezTo>
                    <a:pt x="370" y="1288"/>
                    <a:pt x="439" y="1253"/>
                    <a:pt x="481" y="1169"/>
                  </a:cubicBezTo>
                  <a:cubicBezTo>
                    <a:pt x="648" y="869"/>
                    <a:pt x="815" y="602"/>
                    <a:pt x="981" y="302"/>
                  </a:cubicBezTo>
                  <a:cubicBezTo>
                    <a:pt x="1048" y="202"/>
                    <a:pt x="1015" y="68"/>
                    <a:pt x="915" y="35"/>
                  </a:cubicBezTo>
                  <a:cubicBezTo>
                    <a:pt x="879" y="11"/>
                    <a:pt x="840" y="0"/>
                    <a:pt x="8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6179024" y="4443381"/>
              <a:ext cx="13979" cy="24543"/>
            </a:xfrm>
            <a:custGeom>
              <a:avLst/>
              <a:gdLst/>
              <a:ahLst/>
              <a:cxnLst/>
              <a:rect l="l" t="t" r="r" b="b"/>
              <a:pathLst>
                <a:path w="741" h="1301" extrusionOk="0">
                  <a:moveTo>
                    <a:pt x="520" y="1"/>
                  </a:moveTo>
                  <a:cubicBezTo>
                    <a:pt x="430" y="1"/>
                    <a:pt x="334" y="66"/>
                    <a:pt x="307" y="176"/>
                  </a:cubicBezTo>
                  <a:lnTo>
                    <a:pt x="40" y="1043"/>
                  </a:lnTo>
                  <a:cubicBezTo>
                    <a:pt x="0" y="1201"/>
                    <a:pt x="124" y="1300"/>
                    <a:pt x="252" y="1300"/>
                  </a:cubicBezTo>
                  <a:cubicBezTo>
                    <a:pt x="341" y="1300"/>
                    <a:pt x="432" y="1253"/>
                    <a:pt x="473" y="1144"/>
                  </a:cubicBezTo>
                  <a:lnTo>
                    <a:pt x="707" y="276"/>
                  </a:lnTo>
                  <a:cubicBezTo>
                    <a:pt x="740" y="176"/>
                    <a:pt x="673" y="43"/>
                    <a:pt x="573" y="9"/>
                  </a:cubicBezTo>
                  <a:cubicBezTo>
                    <a:pt x="556" y="4"/>
                    <a:pt x="538" y="1"/>
                    <a:pt x="5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6195493" y="4448418"/>
              <a:ext cx="11979" cy="25524"/>
            </a:xfrm>
            <a:custGeom>
              <a:avLst/>
              <a:gdLst/>
              <a:ahLst/>
              <a:cxnLst/>
              <a:rect l="l" t="t" r="r" b="b"/>
              <a:pathLst>
                <a:path w="635" h="1353" extrusionOk="0">
                  <a:moveTo>
                    <a:pt x="400" y="1"/>
                  </a:moveTo>
                  <a:cubicBezTo>
                    <a:pt x="301" y="1"/>
                    <a:pt x="228" y="60"/>
                    <a:pt x="201" y="143"/>
                  </a:cubicBezTo>
                  <a:cubicBezTo>
                    <a:pt x="134" y="476"/>
                    <a:pt x="101" y="776"/>
                    <a:pt x="34" y="1110"/>
                  </a:cubicBezTo>
                  <a:cubicBezTo>
                    <a:pt x="1" y="1210"/>
                    <a:pt x="67" y="1310"/>
                    <a:pt x="167" y="1344"/>
                  </a:cubicBezTo>
                  <a:cubicBezTo>
                    <a:pt x="191" y="1349"/>
                    <a:pt x="214" y="1352"/>
                    <a:pt x="235" y="1352"/>
                  </a:cubicBezTo>
                  <a:cubicBezTo>
                    <a:pt x="334" y="1352"/>
                    <a:pt x="407" y="1292"/>
                    <a:pt x="434" y="1210"/>
                  </a:cubicBezTo>
                  <a:lnTo>
                    <a:pt x="601" y="276"/>
                  </a:lnTo>
                  <a:cubicBezTo>
                    <a:pt x="634" y="143"/>
                    <a:pt x="568" y="43"/>
                    <a:pt x="468" y="9"/>
                  </a:cubicBezTo>
                  <a:cubicBezTo>
                    <a:pt x="444" y="3"/>
                    <a:pt x="421" y="1"/>
                    <a:pt x="4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7"/>
            <p:cNvSpPr/>
            <p:nvPr/>
          </p:nvSpPr>
          <p:spPr>
            <a:xfrm>
              <a:off x="5951852" y="4378655"/>
              <a:ext cx="42163" cy="145902"/>
            </a:xfrm>
            <a:custGeom>
              <a:avLst/>
              <a:gdLst/>
              <a:ahLst/>
              <a:cxnLst/>
              <a:rect l="l" t="t" r="r" b="b"/>
              <a:pathLst>
                <a:path w="2235" h="7734" extrusionOk="0">
                  <a:moveTo>
                    <a:pt x="1974" y="0"/>
                  </a:moveTo>
                  <a:cubicBezTo>
                    <a:pt x="1887" y="0"/>
                    <a:pt x="1801" y="51"/>
                    <a:pt x="1774" y="171"/>
                  </a:cubicBezTo>
                  <a:cubicBezTo>
                    <a:pt x="1040" y="2573"/>
                    <a:pt x="473" y="5008"/>
                    <a:pt x="40" y="7477"/>
                  </a:cubicBezTo>
                  <a:cubicBezTo>
                    <a:pt x="0" y="7634"/>
                    <a:pt x="124" y="7734"/>
                    <a:pt x="245" y="7734"/>
                  </a:cubicBezTo>
                  <a:cubicBezTo>
                    <a:pt x="329" y="7734"/>
                    <a:pt x="413" y="7686"/>
                    <a:pt x="440" y="7577"/>
                  </a:cubicBezTo>
                  <a:cubicBezTo>
                    <a:pt x="907" y="5108"/>
                    <a:pt x="1474" y="2673"/>
                    <a:pt x="2175" y="271"/>
                  </a:cubicBezTo>
                  <a:cubicBezTo>
                    <a:pt x="2234" y="112"/>
                    <a:pt x="2103" y="0"/>
                    <a:pt x="19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7"/>
            <p:cNvSpPr/>
            <p:nvPr/>
          </p:nvSpPr>
          <p:spPr>
            <a:xfrm>
              <a:off x="7438584" y="4559344"/>
              <a:ext cx="269090" cy="109228"/>
            </a:xfrm>
            <a:custGeom>
              <a:avLst/>
              <a:gdLst/>
              <a:ahLst/>
              <a:cxnLst/>
              <a:rect l="l" t="t" r="r" b="b"/>
              <a:pathLst>
                <a:path w="14264" h="5790" extrusionOk="0">
                  <a:moveTo>
                    <a:pt x="291" y="1"/>
                  </a:moveTo>
                  <a:cubicBezTo>
                    <a:pt x="141" y="1"/>
                    <a:pt x="0" y="213"/>
                    <a:pt x="154" y="367"/>
                  </a:cubicBezTo>
                  <a:cubicBezTo>
                    <a:pt x="2889" y="3302"/>
                    <a:pt x="6592" y="5170"/>
                    <a:pt x="10561" y="5671"/>
                  </a:cubicBezTo>
                  <a:cubicBezTo>
                    <a:pt x="11198" y="5746"/>
                    <a:pt x="11845" y="5789"/>
                    <a:pt x="12492" y="5789"/>
                  </a:cubicBezTo>
                  <a:cubicBezTo>
                    <a:pt x="12996" y="5789"/>
                    <a:pt x="13500" y="5763"/>
                    <a:pt x="13997" y="5704"/>
                  </a:cubicBezTo>
                  <a:cubicBezTo>
                    <a:pt x="14254" y="5704"/>
                    <a:pt x="14263" y="5302"/>
                    <a:pt x="14025" y="5302"/>
                  </a:cubicBezTo>
                  <a:cubicBezTo>
                    <a:pt x="14016" y="5302"/>
                    <a:pt x="14007" y="5303"/>
                    <a:pt x="13997" y="5304"/>
                  </a:cubicBezTo>
                  <a:cubicBezTo>
                    <a:pt x="13525" y="5344"/>
                    <a:pt x="13054" y="5364"/>
                    <a:pt x="12584" y="5364"/>
                  </a:cubicBezTo>
                  <a:cubicBezTo>
                    <a:pt x="9134" y="5364"/>
                    <a:pt x="5770" y="4294"/>
                    <a:pt x="2922" y="2268"/>
                  </a:cubicBezTo>
                  <a:cubicBezTo>
                    <a:pt x="2022" y="1635"/>
                    <a:pt x="1188" y="867"/>
                    <a:pt x="421" y="67"/>
                  </a:cubicBezTo>
                  <a:cubicBezTo>
                    <a:pt x="382" y="20"/>
                    <a:pt x="336" y="1"/>
                    <a:pt x="2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a:off x="7729689" y="4648066"/>
              <a:ext cx="10715" cy="7565"/>
            </a:xfrm>
            <a:custGeom>
              <a:avLst/>
              <a:gdLst/>
              <a:ahLst/>
              <a:cxnLst/>
              <a:rect l="l" t="t" r="r" b="b"/>
              <a:pathLst>
                <a:path w="568" h="401" extrusionOk="0">
                  <a:moveTo>
                    <a:pt x="267" y="0"/>
                  </a:moveTo>
                  <a:cubicBezTo>
                    <a:pt x="0" y="0"/>
                    <a:pt x="0" y="401"/>
                    <a:pt x="267" y="401"/>
                  </a:cubicBezTo>
                  <a:cubicBezTo>
                    <a:pt x="567" y="401"/>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7"/>
            <p:cNvSpPr/>
            <p:nvPr/>
          </p:nvSpPr>
          <p:spPr>
            <a:xfrm>
              <a:off x="7543567" y="4310401"/>
              <a:ext cx="68895" cy="97117"/>
            </a:xfrm>
            <a:custGeom>
              <a:avLst/>
              <a:gdLst/>
              <a:ahLst/>
              <a:cxnLst/>
              <a:rect l="l" t="t" r="r" b="b"/>
              <a:pathLst>
                <a:path w="3652" h="5148" extrusionOk="0">
                  <a:moveTo>
                    <a:pt x="3335" y="1"/>
                  </a:moveTo>
                  <a:cubicBezTo>
                    <a:pt x="3288" y="1"/>
                    <a:pt x="3239" y="17"/>
                    <a:pt x="3195" y="53"/>
                  </a:cubicBezTo>
                  <a:cubicBezTo>
                    <a:pt x="1727" y="1354"/>
                    <a:pt x="626" y="3022"/>
                    <a:pt x="59" y="4890"/>
                  </a:cubicBezTo>
                  <a:cubicBezTo>
                    <a:pt x="0" y="5048"/>
                    <a:pt x="127" y="5147"/>
                    <a:pt x="255" y="5147"/>
                  </a:cubicBezTo>
                  <a:cubicBezTo>
                    <a:pt x="343" y="5147"/>
                    <a:pt x="432" y="5099"/>
                    <a:pt x="460" y="4990"/>
                  </a:cubicBezTo>
                  <a:cubicBezTo>
                    <a:pt x="1027" y="3189"/>
                    <a:pt x="2094" y="1588"/>
                    <a:pt x="3495" y="354"/>
                  </a:cubicBezTo>
                  <a:cubicBezTo>
                    <a:pt x="3651" y="198"/>
                    <a:pt x="3503" y="1"/>
                    <a:pt x="33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7"/>
            <p:cNvSpPr/>
            <p:nvPr/>
          </p:nvSpPr>
          <p:spPr>
            <a:xfrm>
              <a:off x="7978123" y="4234394"/>
              <a:ext cx="38051" cy="104965"/>
            </a:xfrm>
            <a:custGeom>
              <a:avLst/>
              <a:gdLst/>
              <a:ahLst/>
              <a:cxnLst/>
              <a:rect l="l" t="t" r="r" b="b"/>
              <a:pathLst>
                <a:path w="2017" h="5564" extrusionOk="0">
                  <a:moveTo>
                    <a:pt x="1753" y="1"/>
                  </a:moveTo>
                  <a:cubicBezTo>
                    <a:pt x="1675" y="1"/>
                    <a:pt x="1601" y="44"/>
                    <a:pt x="1575" y="146"/>
                  </a:cubicBezTo>
                  <a:cubicBezTo>
                    <a:pt x="1175" y="1914"/>
                    <a:pt x="675" y="3615"/>
                    <a:pt x="41" y="5317"/>
                  </a:cubicBezTo>
                  <a:cubicBezTo>
                    <a:pt x="0" y="5459"/>
                    <a:pt x="133" y="5564"/>
                    <a:pt x="265" y="5564"/>
                  </a:cubicBezTo>
                  <a:cubicBezTo>
                    <a:pt x="350" y="5564"/>
                    <a:pt x="435" y="5521"/>
                    <a:pt x="474" y="5417"/>
                  </a:cubicBezTo>
                  <a:cubicBezTo>
                    <a:pt x="1075" y="3749"/>
                    <a:pt x="1575" y="2014"/>
                    <a:pt x="1975" y="280"/>
                  </a:cubicBezTo>
                  <a:cubicBezTo>
                    <a:pt x="2017" y="115"/>
                    <a:pt x="1880" y="1"/>
                    <a:pt x="17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7"/>
            <p:cNvSpPr/>
            <p:nvPr/>
          </p:nvSpPr>
          <p:spPr>
            <a:xfrm>
              <a:off x="8005307" y="4193721"/>
              <a:ext cx="10715" cy="8206"/>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p:nvPr/>
          </p:nvSpPr>
          <p:spPr>
            <a:xfrm>
              <a:off x="7926678" y="4233753"/>
              <a:ext cx="23619" cy="19148"/>
            </a:xfrm>
            <a:custGeom>
              <a:avLst/>
              <a:gdLst/>
              <a:ahLst/>
              <a:cxnLst/>
              <a:rect l="l" t="t" r="r" b="b"/>
              <a:pathLst>
                <a:path w="1252" h="1015" extrusionOk="0">
                  <a:moveTo>
                    <a:pt x="940" y="0"/>
                  </a:moveTo>
                  <a:cubicBezTo>
                    <a:pt x="890" y="0"/>
                    <a:pt x="840" y="24"/>
                    <a:pt x="800" y="80"/>
                  </a:cubicBezTo>
                  <a:lnTo>
                    <a:pt x="215" y="604"/>
                  </a:lnTo>
                  <a:lnTo>
                    <a:pt x="199" y="614"/>
                  </a:lnTo>
                  <a:lnTo>
                    <a:pt x="201" y="616"/>
                  </a:lnTo>
                  <a:lnTo>
                    <a:pt x="201" y="616"/>
                  </a:lnTo>
                  <a:lnTo>
                    <a:pt x="166" y="647"/>
                  </a:lnTo>
                  <a:cubicBezTo>
                    <a:pt x="0" y="785"/>
                    <a:pt x="131" y="1014"/>
                    <a:pt x="313" y="1014"/>
                  </a:cubicBezTo>
                  <a:cubicBezTo>
                    <a:pt x="352" y="1014"/>
                    <a:pt x="392" y="1004"/>
                    <a:pt x="433" y="981"/>
                  </a:cubicBezTo>
                  <a:lnTo>
                    <a:pt x="700" y="781"/>
                  </a:lnTo>
                  <a:cubicBezTo>
                    <a:pt x="730" y="750"/>
                    <a:pt x="760" y="693"/>
                    <a:pt x="790" y="657"/>
                  </a:cubicBezTo>
                  <a:lnTo>
                    <a:pt x="790" y="657"/>
                  </a:lnTo>
                  <a:lnTo>
                    <a:pt x="1100" y="380"/>
                  </a:lnTo>
                  <a:cubicBezTo>
                    <a:pt x="1252" y="229"/>
                    <a:pt x="1097" y="0"/>
                    <a:pt x="9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7"/>
            <p:cNvSpPr/>
            <p:nvPr/>
          </p:nvSpPr>
          <p:spPr>
            <a:xfrm>
              <a:off x="7943637" y="4240922"/>
              <a:ext cx="17639" cy="15111"/>
            </a:xfrm>
            <a:custGeom>
              <a:avLst/>
              <a:gdLst/>
              <a:ahLst/>
              <a:cxnLst/>
              <a:rect l="l" t="t" r="r" b="b"/>
              <a:pathLst>
                <a:path w="935" h="801" extrusionOk="0">
                  <a:moveTo>
                    <a:pt x="768" y="0"/>
                  </a:moveTo>
                  <a:cubicBezTo>
                    <a:pt x="735" y="0"/>
                    <a:pt x="668" y="0"/>
                    <a:pt x="635" y="34"/>
                  </a:cubicBezTo>
                  <a:lnTo>
                    <a:pt x="328" y="244"/>
                  </a:lnTo>
                  <a:lnTo>
                    <a:pt x="328" y="244"/>
                  </a:lnTo>
                  <a:cubicBezTo>
                    <a:pt x="310" y="248"/>
                    <a:pt x="291" y="256"/>
                    <a:pt x="268" y="267"/>
                  </a:cubicBezTo>
                  <a:lnTo>
                    <a:pt x="101" y="401"/>
                  </a:lnTo>
                  <a:cubicBezTo>
                    <a:pt x="34" y="434"/>
                    <a:pt x="1" y="467"/>
                    <a:pt x="1" y="534"/>
                  </a:cubicBezTo>
                  <a:cubicBezTo>
                    <a:pt x="1" y="601"/>
                    <a:pt x="1" y="634"/>
                    <a:pt x="34" y="701"/>
                  </a:cubicBezTo>
                  <a:cubicBezTo>
                    <a:pt x="34" y="734"/>
                    <a:pt x="101" y="768"/>
                    <a:pt x="134" y="801"/>
                  </a:cubicBezTo>
                  <a:cubicBezTo>
                    <a:pt x="201" y="801"/>
                    <a:pt x="268" y="801"/>
                    <a:pt x="301" y="768"/>
                  </a:cubicBezTo>
                  <a:lnTo>
                    <a:pt x="501" y="634"/>
                  </a:lnTo>
                  <a:cubicBezTo>
                    <a:pt x="505" y="630"/>
                    <a:pt x="510" y="625"/>
                    <a:pt x="514" y="621"/>
                  </a:cubicBezTo>
                  <a:lnTo>
                    <a:pt x="514" y="621"/>
                  </a:lnTo>
                  <a:lnTo>
                    <a:pt x="835" y="401"/>
                  </a:lnTo>
                  <a:cubicBezTo>
                    <a:pt x="868" y="367"/>
                    <a:pt x="901" y="301"/>
                    <a:pt x="935" y="267"/>
                  </a:cubicBezTo>
                  <a:cubicBezTo>
                    <a:pt x="935" y="200"/>
                    <a:pt x="935" y="134"/>
                    <a:pt x="901" y="100"/>
                  </a:cubicBezTo>
                  <a:cubicBezTo>
                    <a:pt x="868" y="34"/>
                    <a:pt x="835" y="0"/>
                    <a:pt x="7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7954862" y="3878129"/>
              <a:ext cx="106474" cy="25430"/>
            </a:xfrm>
            <a:custGeom>
              <a:avLst/>
              <a:gdLst/>
              <a:ahLst/>
              <a:cxnLst/>
              <a:rect l="l" t="t" r="r" b="b"/>
              <a:pathLst>
                <a:path w="5644" h="1348" extrusionOk="0">
                  <a:moveTo>
                    <a:pt x="326" y="0"/>
                  </a:moveTo>
                  <a:cubicBezTo>
                    <a:pt x="132" y="0"/>
                    <a:pt x="0" y="296"/>
                    <a:pt x="206" y="385"/>
                  </a:cubicBezTo>
                  <a:cubicBezTo>
                    <a:pt x="1605" y="1012"/>
                    <a:pt x="3101" y="1347"/>
                    <a:pt x="4611" y="1347"/>
                  </a:cubicBezTo>
                  <a:cubicBezTo>
                    <a:pt x="4866" y="1347"/>
                    <a:pt x="5121" y="1338"/>
                    <a:pt x="5377" y="1319"/>
                  </a:cubicBezTo>
                  <a:cubicBezTo>
                    <a:pt x="5644" y="1319"/>
                    <a:pt x="5644" y="885"/>
                    <a:pt x="5377" y="885"/>
                  </a:cubicBezTo>
                  <a:cubicBezTo>
                    <a:pt x="5097" y="907"/>
                    <a:pt x="4817" y="918"/>
                    <a:pt x="4538" y="918"/>
                  </a:cubicBezTo>
                  <a:cubicBezTo>
                    <a:pt x="3120" y="918"/>
                    <a:pt x="1716" y="631"/>
                    <a:pt x="406" y="18"/>
                  </a:cubicBezTo>
                  <a:cubicBezTo>
                    <a:pt x="379" y="6"/>
                    <a:pt x="352" y="0"/>
                    <a:pt x="3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7762930" y="3908218"/>
              <a:ext cx="51577" cy="142487"/>
            </a:xfrm>
            <a:custGeom>
              <a:avLst/>
              <a:gdLst/>
              <a:ahLst/>
              <a:cxnLst/>
              <a:rect l="l" t="t" r="r" b="b"/>
              <a:pathLst>
                <a:path w="2734" h="7553" extrusionOk="0">
                  <a:moveTo>
                    <a:pt x="2493" y="0"/>
                  </a:moveTo>
                  <a:cubicBezTo>
                    <a:pt x="2407" y="0"/>
                    <a:pt x="2315" y="48"/>
                    <a:pt x="2275" y="157"/>
                  </a:cubicBezTo>
                  <a:cubicBezTo>
                    <a:pt x="1541" y="2526"/>
                    <a:pt x="773" y="4894"/>
                    <a:pt x="40" y="7296"/>
                  </a:cubicBezTo>
                  <a:cubicBezTo>
                    <a:pt x="0" y="7453"/>
                    <a:pt x="124" y="7553"/>
                    <a:pt x="252" y="7553"/>
                  </a:cubicBezTo>
                  <a:cubicBezTo>
                    <a:pt x="341" y="7553"/>
                    <a:pt x="432" y="7505"/>
                    <a:pt x="473" y="7396"/>
                  </a:cubicBezTo>
                  <a:lnTo>
                    <a:pt x="2675" y="257"/>
                  </a:lnTo>
                  <a:cubicBezTo>
                    <a:pt x="2734" y="100"/>
                    <a:pt x="2618" y="0"/>
                    <a:pt x="24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7"/>
            <p:cNvSpPr/>
            <p:nvPr/>
          </p:nvSpPr>
          <p:spPr>
            <a:xfrm>
              <a:off x="7817789" y="3838173"/>
              <a:ext cx="10715" cy="8206"/>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7"/>
            <p:cNvSpPr/>
            <p:nvPr/>
          </p:nvSpPr>
          <p:spPr>
            <a:xfrm>
              <a:off x="7868253" y="3916123"/>
              <a:ext cx="15752" cy="34165"/>
            </a:xfrm>
            <a:custGeom>
              <a:avLst/>
              <a:gdLst/>
              <a:ahLst/>
              <a:cxnLst/>
              <a:rect l="l" t="t" r="r" b="b"/>
              <a:pathLst>
                <a:path w="835" h="1811" extrusionOk="0">
                  <a:moveTo>
                    <a:pt x="584" y="0"/>
                  </a:moveTo>
                  <a:cubicBezTo>
                    <a:pt x="502" y="0"/>
                    <a:pt x="421" y="51"/>
                    <a:pt x="394" y="172"/>
                  </a:cubicBezTo>
                  <a:cubicBezTo>
                    <a:pt x="261" y="605"/>
                    <a:pt x="161" y="1072"/>
                    <a:pt x="61" y="1539"/>
                  </a:cubicBezTo>
                  <a:cubicBezTo>
                    <a:pt x="1" y="1699"/>
                    <a:pt x="132" y="1811"/>
                    <a:pt x="261" y="1811"/>
                  </a:cubicBezTo>
                  <a:cubicBezTo>
                    <a:pt x="348" y="1811"/>
                    <a:pt x="434" y="1760"/>
                    <a:pt x="461" y="1640"/>
                  </a:cubicBezTo>
                  <a:cubicBezTo>
                    <a:pt x="561" y="1173"/>
                    <a:pt x="694" y="739"/>
                    <a:pt x="794" y="272"/>
                  </a:cubicBezTo>
                  <a:cubicBezTo>
                    <a:pt x="834" y="112"/>
                    <a:pt x="707" y="0"/>
                    <a:pt x="5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7886382" y="3921424"/>
              <a:ext cx="13979" cy="27524"/>
            </a:xfrm>
            <a:custGeom>
              <a:avLst/>
              <a:gdLst/>
              <a:ahLst/>
              <a:cxnLst/>
              <a:rect l="l" t="t" r="r" b="b"/>
              <a:pathLst>
                <a:path w="741" h="1459" extrusionOk="0">
                  <a:moveTo>
                    <a:pt x="474" y="1"/>
                  </a:moveTo>
                  <a:cubicBezTo>
                    <a:pt x="383" y="1"/>
                    <a:pt x="294" y="48"/>
                    <a:pt x="267" y="158"/>
                  </a:cubicBezTo>
                  <a:lnTo>
                    <a:pt x="300" y="158"/>
                  </a:lnTo>
                  <a:lnTo>
                    <a:pt x="34" y="1192"/>
                  </a:lnTo>
                  <a:cubicBezTo>
                    <a:pt x="0" y="1292"/>
                    <a:pt x="67" y="1425"/>
                    <a:pt x="167" y="1459"/>
                  </a:cubicBezTo>
                  <a:cubicBezTo>
                    <a:pt x="300" y="1459"/>
                    <a:pt x="401" y="1392"/>
                    <a:pt x="434" y="1292"/>
                  </a:cubicBezTo>
                  <a:lnTo>
                    <a:pt x="701" y="258"/>
                  </a:lnTo>
                  <a:cubicBezTo>
                    <a:pt x="740" y="100"/>
                    <a:pt x="605" y="1"/>
                    <a:pt x="4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7900927" y="3680065"/>
              <a:ext cx="214495" cy="44182"/>
            </a:xfrm>
            <a:custGeom>
              <a:avLst/>
              <a:gdLst/>
              <a:ahLst/>
              <a:cxnLst/>
              <a:rect l="l" t="t" r="r" b="b"/>
              <a:pathLst>
                <a:path w="11370" h="2342" extrusionOk="0">
                  <a:moveTo>
                    <a:pt x="6394" y="1"/>
                  </a:moveTo>
                  <a:cubicBezTo>
                    <a:pt x="5053" y="1"/>
                    <a:pt x="3712" y="246"/>
                    <a:pt x="2432" y="743"/>
                  </a:cubicBezTo>
                  <a:cubicBezTo>
                    <a:pt x="1631" y="1043"/>
                    <a:pt x="897" y="1443"/>
                    <a:pt x="197" y="1944"/>
                  </a:cubicBezTo>
                  <a:cubicBezTo>
                    <a:pt x="1" y="2084"/>
                    <a:pt x="134" y="2341"/>
                    <a:pt x="300" y="2341"/>
                  </a:cubicBezTo>
                  <a:cubicBezTo>
                    <a:pt x="332" y="2341"/>
                    <a:pt x="365" y="2332"/>
                    <a:pt x="397" y="2311"/>
                  </a:cubicBezTo>
                  <a:cubicBezTo>
                    <a:pt x="2189" y="1066"/>
                    <a:pt x="4298" y="416"/>
                    <a:pt x="6445" y="416"/>
                  </a:cubicBezTo>
                  <a:cubicBezTo>
                    <a:pt x="7175" y="416"/>
                    <a:pt x="7909" y="491"/>
                    <a:pt x="8636" y="643"/>
                  </a:cubicBezTo>
                  <a:cubicBezTo>
                    <a:pt x="9437" y="810"/>
                    <a:pt x="10204" y="1076"/>
                    <a:pt x="10938" y="1410"/>
                  </a:cubicBezTo>
                  <a:cubicBezTo>
                    <a:pt x="10973" y="1430"/>
                    <a:pt x="11008" y="1439"/>
                    <a:pt x="11042" y="1439"/>
                  </a:cubicBezTo>
                  <a:cubicBezTo>
                    <a:pt x="11231" y="1439"/>
                    <a:pt x="11369" y="1161"/>
                    <a:pt x="11171" y="1076"/>
                  </a:cubicBezTo>
                  <a:cubicBezTo>
                    <a:pt x="9652" y="363"/>
                    <a:pt x="8023" y="1"/>
                    <a:pt x="63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8157170" y="3602587"/>
              <a:ext cx="168087" cy="18016"/>
            </a:xfrm>
            <a:custGeom>
              <a:avLst/>
              <a:gdLst/>
              <a:ahLst/>
              <a:cxnLst/>
              <a:rect l="l" t="t" r="r" b="b"/>
              <a:pathLst>
                <a:path w="8910" h="955" extrusionOk="0">
                  <a:moveTo>
                    <a:pt x="3158" y="1"/>
                  </a:moveTo>
                  <a:cubicBezTo>
                    <a:pt x="2191" y="1"/>
                    <a:pt x="1224" y="75"/>
                    <a:pt x="257" y="213"/>
                  </a:cubicBezTo>
                  <a:cubicBezTo>
                    <a:pt x="0" y="245"/>
                    <a:pt x="113" y="616"/>
                    <a:pt x="329" y="616"/>
                  </a:cubicBezTo>
                  <a:cubicBezTo>
                    <a:pt x="338" y="616"/>
                    <a:pt x="347" y="615"/>
                    <a:pt x="357" y="614"/>
                  </a:cubicBezTo>
                  <a:lnTo>
                    <a:pt x="390" y="614"/>
                  </a:lnTo>
                  <a:cubicBezTo>
                    <a:pt x="1267" y="485"/>
                    <a:pt x="2144" y="425"/>
                    <a:pt x="3020" y="425"/>
                  </a:cubicBezTo>
                  <a:cubicBezTo>
                    <a:pt x="3511" y="425"/>
                    <a:pt x="4002" y="444"/>
                    <a:pt x="4493" y="480"/>
                  </a:cubicBezTo>
                  <a:cubicBezTo>
                    <a:pt x="5861" y="547"/>
                    <a:pt x="7195" y="714"/>
                    <a:pt x="8563" y="947"/>
                  </a:cubicBezTo>
                  <a:cubicBezTo>
                    <a:pt x="8583" y="952"/>
                    <a:pt x="8602" y="955"/>
                    <a:pt x="8621" y="955"/>
                  </a:cubicBezTo>
                  <a:cubicBezTo>
                    <a:pt x="8843" y="955"/>
                    <a:pt x="8909" y="608"/>
                    <a:pt x="8663" y="547"/>
                  </a:cubicBezTo>
                  <a:cubicBezTo>
                    <a:pt x="7262" y="280"/>
                    <a:pt x="5861" y="113"/>
                    <a:pt x="4460" y="46"/>
                  </a:cubicBezTo>
                  <a:cubicBezTo>
                    <a:pt x="4026" y="16"/>
                    <a:pt x="3592" y="1"/>
                    <a:pt x="31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8175847" y="3662615"/>
              <a:ext cx="158240" cy="23430"/>
            </a:xfrm>
            <a:custGeom>
              <a:avLst/>
              <a:gdLst/>
              <a:ahLst/>
              <a:cxnLst/>
              <a:rect l="l" t="t" r="r" b="b"/>
              <a:pathLst>
                <a:path w="8388" h="1242" extrusionOk="0">
                  <a:moveTo>
                    <a:pt x="267" y="0"/>
                  </a:moveTo>
                  <a:cubicBezTo>
                    <a:pt x="1" y="0"/>
                    <a:pt x="1" y="434"/>
                    <a:pt x="267" y="434"/>
                  </a:cubicBezTo>
                  <a:lnTo>
                    <a:pt x="301" y="400"/>
                  </a:lnTo>
                  <a:cubicBezTo>
                    <a:pt x="1568" y="400"/>
                    <a:pt x="2869" y="400"/>
                    <a:pt x="4170" y="534"/>
                  </a:cubicBezTo>
                  <a:cubicBezTo>
                    <a:pt x="5471" y="634"/>
                    <a:pt x="6739" y="901"/>
                    <a:pt x="8006" y="1234"/>
                  </a:cubicBezTo>
                  <a:cubicBezTo>
                    <a:pt x="8028" y="1239"/>
                    <a:pt x="8048" y="1241"/>
                    <a:pt x="8067" y="1241"/>
                  </a:cubicBezTo>
                  <a:cubicBezTo>
                    <a:pt x="8319" y="1241"/>
                    <a:pt x="8388" y="863"/>
                    <a:pt x="8140" y="801"/>
                  </a:cubicBezTo>
                  <a:cubicBezTo>
                    <a:pt x="6839" y="467"/>
                    <a:pt x="5538" y="234"/>
                    <a:pt x="4237" y="100"/>
                  </a:cubicBezTo>
                  <a:cubicBezTo>
                    <a:pt x="2903" y="0"/>
                    <a:pt x="1602"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8189071" y="3729454"/>
              <a:ext cx="151278" cy="28958"/>
            </a:xfrm>
            <a:custGeom>
              <a:avLst/>
              <a:gdLst/>
              <a:ahLst/>
              <a:cxnLst/>
              <a:rect l="l" t="t" r="r" b="b"/>
              <a:pathLst>
                <a:path w="8019" h="1535" extrusionOk="0">
                  <a:moveTo>
                    <a:pt x="1265" y="0"/>
                  </a:moveTo>
                  <a:cubicBezTo>
                    <a:pt x="931" y="0"/>
                    <a:pt x="598" y="8"/>
                    <a:pt x="267" y="26"/>
                  </a:cubicBezTo>
                  <a:cubicBezTo>
                    <a:pt x="0" y="26"/>
                    <a:pt x="0" y="427"/>
                    <a:pt x="267" y="427"/>
                  </a:cubicBezTo>
                  <a:lnTo>
                    <a:pt x="267" y="460"/>
                  </a:lnTo>
                  <a:cubicBezTo>
                    <a:pt x="658" y="439"/>
                    <a:pt x="1048" y="428"/>
                    <a:pt x="1439" y="428"/>
                  </a:cubicBezTo>
                  <a:cubicBezTo>
                    <a:pt x="2283" y="428"/>
                    <a:pt x="3126" y="479"/>
                    <a:pt x="3970" y="593"/>
                  </a:cubicBezTo>
                  <a:cubicBezTo>
                    <a:pt x="5237" y="793"/>
                    <a:pt x="6471" y="1094"/>
                    <a:pt x="7672" y="1527"/>
                  </a:cubicBezTo>
                  <a:cubicBezTo>
                    <a:pt x="7692" y="1532"/>
                    <a:pt x="7712" y="1535"/>
                    <a:pt x="7730" y="1535"/>
                  </a:cubicBezTo>
                  <a:cubicBezTo>
                    <a:pt x="7952" y="1535"/>
                    <a:pt x="8019" y="1186"/>
                    <a:pt x="7772" y="1094"/>
                  </a:cubicBezTo>
                  <a:cubicBezTo>
                    <a:pt x="6571" y="660"/>
                    <a:pt x="5304" y="360"/>
                    <a:pt x="4003" y="160"/>
                  </a:cubicBezTo>
                  <a:cubicBezTo>
                    <a:pt x="3099" y="62"/>
                    <a:pt x="2178" y="0"/>
                    <a:pt x="12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7995252" y="3796575"/>
              <a:ext cx="16639" cy="19620"/>
            </a:xfrm>
            <a:custGeom>
              <a:avLst/>
              <a:gdLst/>
              <a:ahLst/>
              <a:cxnLst/>
              <a:rect l="l" t="t" r="r" b="b"/>
              <a:pathLst>
                <a:path w="882" h="1040" extrusionOk="0">
                  <a:moveTo>
                    <a:pt x="605" y="0"/>
                  </a:moveTo>
                  <a:cubicBezTo>
                    <a:pt x="541" y="0"/>
                    <a:pt x="476" y="31"/>
                    <a:pt x="434" y="104"/>
                  </a:cubicBezTo>
                  <a:cubicBezTo>
                    <a:pt x="300" y="304"/>
                    <a:pt x="200" y="505"/>
                    <a:pt x="67" y="738"/>
                  </a:cubicBezTo>
                  <a:cubicBezTo>
                    <a:pt x="0" y="838"/>
                    <a:pt x="33" y="938"/>
                    <a:pt x="133" y="1005"/>
                  </a:cubicBezTo>
                  <a:cubicBezTo>
                    <a:pt x="169" y="1028"/>
                    <a:pt x="209" y="1040"/>
                    <a:pt x="248" y="1040"/>
                  </a:cubicBezTo>
                  <a:cubicBezTo>
                    <a:pt x="320" y="1040"/>
                    <a:pt x="391" y="1003"/>
                    <a:pt x="434" y="938"/>
                  </a:cubicBezTo>
                  <a:lnTo>
                    <a:pt x="767" y="304"/>
                  </a:lnTo>
                  <a:cubicBezTo>
                    <a:pt x="881" y="144"/>
                    <a:pt x="745" y="0"/>
                    <a:pt x="6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8009250" y="3799084"/>
              <a:ext cx="20450" cy="25977"/>
            </a:xfrm>
            <a:custGeom>
              <a:avLst/>
              <a:gdLst/>
              <a:ahLst/>
              <a:cxnLst/>
              <a:rect l="l" t="t" r="r" b="b"/>
              <a:pathLst>
                <a:path w="1084" h="1377" extrusionOk="0">
                  <a:moveTo>
                    <a:pt x="824" y="1"/>
                  </a:moveTo>
                  <a:cubicBezTo>
                    <a:pt x="763" y="1"/>
                    <a:pt x="701" y="31"/>
                    <a:pt x="659" y="105"/>
                  </a:cubicBezTo>
                  <a:lnTo>
                    <a:pt x="92" y="1072"/>
                  </a:lnTo>
                  <a:cubicBezTo>
                    <a:pt x="1" y="1232"/>
                    <a:pt x="144" y="1376"/>
                    <a:pt x="286" y="1376"/>
                  </a:cubicBezTo>
                  <a:cubicBezTo>
                    <a:pt x="352" y="1376"/>
                    <a:pt x="417" y="1346"/>
                    <a:pt x="459" y="1272"/>
                  </a:cubicBezTo>
                  <a:lnTo>
                    <a:pt x="993" y="305"/>
                  </a:lnTo>
                  <a:cubicBezTo>
                    <a:pt x="1084" y="145"/>
                    <a:pt x="956" y="1"/>
                    <a:pt x="8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7842200" y="3598436"/>
              <a:ext cx="36542" cy="57991"/>
            </a:xfrm>
            <a:custGeom>
              <a:avLst/>
              <a:gdLst/>
              <a:ahLst/>
              <a:cxnLst/>
              <a:rect l="l" t="t" r="r" b="b"/>
              <a:pathLst>
                <a:path w="1937" h="3074" extrusionOk="0">
                  <a:moveTo>
                    <a:pt x="1639" y="0"/>
                  </a:moveTo>
                  <a:cubicBezTo>
                    <a:pt x="1593" y="0"/>
                    <a:pt x="1547" y="20"/>
                    <a:pt x="1508" y="66"/>
                  </a:cubicBezTo>
                  <a:lnTo>
                    <a:pt x="1475" y="66"/>
                  </a:lnTo>
                  <a:cubicBezTo>
                    <a:pt x="808" y="867"/>
                    <a:pt x="307" y="1801"/>
                    <a:pt x="41" y="2802"/>
                  </a:cubicBezTo>
                  <a:cubicBezTo>
                    <a:pt x="1" y="2961"/>
                    <a:pt x="128" y="3073"/>
                    <a:pt x="258" y="3073"/>
                  </a:cubicBezTo>
                  <a:cubicBezTo>
                    <a:pt x="345" y="3073"/>
                    <a:pt x="434" y="3022"/>
                    <a:pt x="474" y="2902"/>
                  </a:cubicBezTo>
                  <a:cubicBezTo>
                    <a:pt x="708" y="1968"/>
                    <a:pt x="1175" y="1100"/>
                    <a:pt x="1809" y="367"/>
                  </a:cubicBezTo>
                  <a:cubicBezTo>
                    <a:pt x="1937" y="213"/>
                    <a:pt x="1789" y="0"/>
                    <a:pt x="16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8312410" y="3804027"/>
              <a:ext cx="48464" cy="18431"/>
            </a:xfrm>
            <a:custGeom>
              <a:avLst/>
              <a:gdLst/>
              <a:ahLst/>
              <a:cxnLst/>
              <a:rect l="l" t="t" r="r" b="b"/>
              <a:pathLst>
                <a:path w="2569" h="977" extrusionOk="0">
                  <a:moveTo>
                    <a:pt x="214" y="1"/>
                  </a:moveTo>
                  <a:cubicBezTo>
                    <a:pt x="133" y="1"/>
                    <a:pt x="61" y="61"/>
                    <a:pt x="33" y="143"/>
                  </a:cubicBezTo>
                  <a:cubicBezTo>
                    <a:pt x="0" y="276"/>
                    <a:pt x="67" y="376"/>
                    <a:pt x="167" y="410"/>
                  </a:cubicBezTo>
                  <a:cubicBezTo>
                    <a:pt x="867" y="710"/>
                    <a:pt x="1601" y="877"/>
                    <a:pt x="2368" y="977"/>
                  </a:cubicBezTo>
                  <a:cubicBezTo>
                    <a:pt x="2468" y="977"/>
                    <a:pt x="2569" y="877"/>
                    <a:pt x="2569" y="777"/>
                  </a:cubicBezTo>
                  <a:cubicBezTo>
                    <a:pt x="2569" y="643"/>
                    <a:pt x="2468" y="577"/>
                    <a:pt x="2368" y="577"/>
                  </a:cubicBezTo>
                  <a:cubicBezTo>
                    <a:pt x="1635" y="476"/>
                    <a:pt x="934" y="276"/>
                    <a:pt x="267" y="9"/>
                  </a:cubicBezTo>
                  <a:cubicBezTo>
                    <a:pt x="249" y="4"/>
                    <a:pt x="231" y="1"/>
                    <a:pt x="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7"/>
            <p:cNvSpPr/>
            <p:nvPr/>
          </p:nvSpPr>
          <p:spPr>
            <a:xfrm>
              <a:off x="6177873" y="3892900"/>
              <a:ext cx="20148" cy="26071"/>
            </a:xfrm>
            <a:custGeom>
              <a:avLst/>
              <a:gdLst/>
              <a:ahLst/>
              <a:cxnLst/>
              <a:rect l="l" t="t" r="r" b="b"/>
              <a:pathLst>
                <a:path w="1068" h="1382" extrusionOk="0">
                  <a:moveTo>
                    <a:pt x="820" y="0"/>
                  </a:moveTo>
                  <a:cubicBezTo>
                    <a:pt x="748" y="0"/>
                    <a:pt x="677" y="37"/>
                    <a:pt x="634" y="102"/>
                  </a:cubicBezTo>
                  <a:lnTo>
                    <a:pt x="67" y="1069"/>
                  </a:lnTo>
                  <a:cubicBezTo>
                    <a:pt x="1" y="1169"/>
                    <a:pt x="34" y="1303"/>
                    <a:pt x="134" y="1369"/>
                  </a:cubicBezTo>
                  <a:cubicBezTo>
                    <a:pt x="159" y="1378"/>
                    <a:pt x="186" y="1382"/>
                    <a:pt x="214" y="1382"/>
                  </a:cubicBezTo>
                  <a:cubicBezTo>
                    <a:pt x="297" y="1382"/>
                    <a:pt x="384" y="1344"/>
                    <a:pt x="434" y="1269"/>
                  </a:cubicBezTo>
                  <a:lnTo>
                    <a:pt x="1001" y="335"/>
                  </a:lnTo>
                  <a:cubicBezTo>
                    <a:pt x="1068" y="235"/>
                    <a:pt x="1035" y="102"/>
                    <a:pt x="935" y="35"/>
                  </a:cubicBezTo>
                  <a:cubicBezTo>
                    <a:pt x="899" y="12"/>
                    <a:pt x="859" y="0"/>
                    <a:pt x="8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p:cNvSpPr/>
            <p:nvPr/>
          </p:nvSpPr>
          <p:spPr>
            <a:xfrm>
              <a:off x="6198021" y="3895768"/>
              <a:ext cx="17714" cy="25524"/>
            </a:xfrm>
            <a:custGeom>
              <a:avLst/>
              <a:gdLst/>
              <a:ahLst/>
              <a:cxnLst/>
              <a:rect l="l" t="t" r="r" b="b"/>
              <a:pathLst>
                <a:path w="939" h="1353" extrusionOk="0">
                  <a:moveTo>
                    <a:pt x="680" y="0"/>
                  </a:moveTo>
                  <a:cubicBezTo>
                    <a:pt x="626" y="0"/>
                    <a:pt x="573" y="25"/>
                    <a:pt x="534" y="83"/>
                  </a:cubicBezTo>
                  <a:lnTo>
                    <a:pt x="33" y="1051"/>
                  </a:lnTo>
                  <a:cubicBezTo>
                    <a:pt x="0" y="1151"/>
                    <a:pt x="33" y="1251"/>
                    <a:pt x="100" y="1318"/>
                  </a:cubicBezTo>
                  <a:cubicBezTo>
                    <a:pt x="147" y="1341"/>
                    <a:pt x="190" y="1352"/>
                    <a:pt x="229" y="1352"/>
                  </a:cubicBezTo>
                  <a:cubicBezTo>
                    <a:pt x="300" y="1352"/>
                    <a:pt x="357" y="1315"/>
                    <a:pt x="400" y="1251"/>
                  </a:cubicBezTo>
                  <a:lnTo>
                    <a:pt x="867" y="283"/>
                  </a:lnTo>
                  <a:cubicBezTo>
                    <a:pt x="938" y="142"/>
                    <a:pt x="809" y="0"/>
                    <a:pt x="6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6482449" y="3935724"/>
              <a:ext cx="59161" cy="8829"/>
            </a:xfrm>
            <a:custGeom>
              <a:avLst/>
              <a:gdLst/>
              <a:ahLst/>
              <a:cxnLst/>
              <a:rect l="l" t="t" r="r" b="b"/>
              <a:pathLst>
                <a:path w="3136" h="468" extrusionOk="0">
                  <a:moveTo>
                    <a:pt x="2903" y="0"/>
                  </a:moveTo>
                  <a:lnTo>
                    <a:pt x="267" y="67"/>
                  </a:lnTo>
                  <a:cubicBezTo>
                    <a:pt x="0" y="67"/>
                    <a:pt x="0" y="467"/>
                    <a:pt x="267" y="467"/>
                  </a:cubicBezTo>
                  <a:lnTo>
                    <a:pt x="2903" y="434"/>
                  </a:lnTo>
                  <a:cubicBezTo>
                    <a:pt x="3136" y="434"/>
                    <a:pt x="3136" y="0"/>
                    <a:pt x="2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6568662" y="3938233"/>
              <a:ext cx="10715" cy="7565"/>
            </a:xfrm>
            <a:custGeom>
              <a:avLst/>
              <a:gdLst/>
              <a:ahLst/>
              <a:cxnLst/>
              <a:rect l="l" t="t" r="r" b="b"/>
              <a:pathLst>
                <a:path w="568" h="401" extrusionOk="0">
                  <a:moveTo>
                    <a:pt x="267" y="1"/>
                  </a:moveTo>
                  <a:cubicBezTo>
                    <a:pt x="0" y="1"/>
                    <a:pt x="0" y="401"/>
                    <a:pt x="267" y="401"/>
                  </a:cubicBezTo>
                  <a:cubicBezTo>
                    <a:pt x="567" y="401"/>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7204752" y="3942232"/>
              <a:ext cx="14092" cy="22902"/>
            </a:xfrm>
            <a:custGeom>
              <a:avLst/>
              <a:gdLst/>
              <a:ahLst/>
              <a:cxnLst/>
              <a:rect l="l" t="t" r="r" b="b"/>
              <a:pathLst>
                <a:path w="747" h="1214" extrusionOk="0">
                  <a:moveTo>
                    <a:pt x="474" y="1"/>
                  </a:moveTo>
                  <a:cubicBezTo>
                    <a:pt x="385" y="1"/>
                    <a:pt x="300" y="49"/>
                    <a:pt x="273" y="155"/>
                  </a:cubicBezTo>
                  <a:cubicBezTo>
                    <a:pt x="207" y="422"/>
                    <a:pt x="107" y="689"/>
                    <a:pt x="40" y="956"/>
                  </a:cubicBezTo>
                  <a:cubicBezTo>
                    <a:pt x="0" y="1114"/>
                    <a:pt x="124" y="1213"/>
                    <a:pt x="252" y="1213"/>
                  </a:cubicBezTo>
                  <a:cubicBezTo>
                    <a:pt x="341" y="1213"/>
                    <a:pt x="432" y="1165"/>
                    <a:pt x="473" y="1056"/>
                  </a:cubicBezTo>
                  <a:cubicBezTo>
                    <a:pt x="540" y="789"/>
                    <a:pt x="607" y="556"/>
                    <a:pt x="707" y="289"/>
                  </a:cubicBezTo>
                  <a:cubicBezTo>
                    <a:pt x="747" y="109"/>
                    <a:pt x="607" y="1"/>
                    <a:pt x="4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7221221" y="3946892"/>
              <a:ext cx="10715" cy="23619"/>
            </a:xfrm>
            <a:custGeom>
              <a:avLst/>
              <a:gdLst/>
              <a:ahLst/>
              <a:cxnLst/>
              <a:rect l="l" t="t" r="r" b="b"/>
              <a:pathLst>
                <a:path w="568" h="1252" extrusionOk="0">
                  <a:moveTo>
                    <a:pt x="347" y="0"/>
                  </a:moveTo>
                  <a:cubicBezTo>
                    <a:pt x="258" y="0"/>
                    <a:pt x="162" y="65"/>
                    <a:pt x="134" y="175"/>
                  </a:cubicBezTo>
                  <a:lnTo>
                    <a:pt x="34" y="1009"/>
                  </a:lnTo>
                  <a:cubicBezTo>
                    <a:pt x="1" y="1043"/>
                    <a:pt x="34" y="1109"/>
                    <a:pt x="34" y="1143"/>
                  </a:cubicBezTo>
                  <a:cubicBezTo>
                    <a:pt x="67" y="1209"/>
                    <a:pt x="101" y="1243"/>
                    <a:pt x="168" y="1243"/>
                  </a:cubicBezTo>
                  <a:cubicBezTo>
                    <a:pt x="185" y="1249"/>
                    <a:pt x="204" y="1251"/>
                    <a:pt x="223" y="1251"/>
                  </a:cubicBezTo>
                  <a:cubicBezTo>
                    <a:pt x="312" y="1251"/>
                    <a:pt x="407" y="1192"/>
                    <a:pt x="434" y="1109"/>
                  </a:cubicBezTo>
                  <a:lnTo>
                    <a:pt x="534" y="275"/>
                  </a:lnTo>
                  <a:cubicBezTo>
                    <a:pt x="568" y="209"/>
                    <a:pt x="568" y="175"/>
                    <a:pt x="534" y="109"/>
                  </a:cubicBezTo>
                  <a:cubicBezTo>
                    <a:pt x="501" y="75"/>
                    <a:pt x="468" y="42"/>
                    <a:pt x="401" y="9"/>
                  </a:cubicBezTo>
                  <a:cubicBezTo>
                    <a:pt x="384" y="3"/>
                    <a:pt x="366" y="0"/>
                    <a:pt x="3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7084035" y="3730416"/>
              <a:ext cx="28335" cy="16073"/>
            </a:xfrm>
            <a:custGeom>
              <a:avLst/>
              <a:gdLst/>
              <a:ahLst/>
              <a:cxnLst/>
              <a:rect l="l" t="t" r="r" b="b"/>
              <a:pathLst>
                <a:path w="1502" h="852" extrusionOk="0">
                  <a:moveTo>
                    <a:pt x="214" y="0"/>
                  </a:moveTo>
                  <a:cubicBezTo>
                    <a:pt x="125" y="0"/>
                    <a:pt x="28" y="65"/>
                    <a:pt x="1" y="175"/>
                  </a:cubicBezTo>
                  <a:cubicBezTo>
                    <a:pt x="1" y="275"/>
                    <a:pt x="68" y="376"/>
                    <a:pt x="168" y="409"/>
                  </a:cubicBezTo>
                  <a:lnTo>
                    <a:pt x="1235" y="843"/>
                  </a:lnTo>
                  <a:cubicBezTo>
                    <a:pt x="1252" y="848"/>
                    <a:pt x="1270" y="851"/>
                    <a:pt x="1289" y="851"/>
                  </a:cubicBezTo>
                  <a:cubicBezTo>
                    <a:pt x="1378" y="851"/>
                    <a:pt x="1474" y="786"/>
                    <a:pt x="1502" y="676"/>
                  </a:cubicBezTo>
                  <a:cubicBezTo>
                    <a:pt x="1502" y="576"/>
                    <a:pt x="1469" y="476"/>
                    <a:pt x="1335" y="442"/>
                  </a:cubicBezTo>
                  <a:lnTo>
                    <a:pt x="268" y="9"/>
                  </a:lnTo>
                  <a:cubicBezTo>
                    <a:pt x="251" y="3"/>
                    <a:pt x="232" y="0"/>
                    <a:pt x="2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6343999" y="4143371"/>
              <a:ext cx="10715" cy="45333"/>
            </a:xfrm>
            <a:custGeom>
              <a:avLst/>
              <a:gdLst/>
              <a:ahLst/>
              <a:cxnLst/>
              <a:rect l="l" t="t" r="r" b="b"/>
              <a:pathLst>
                <a:path w="568" h="2403" extrusionOk="0">
                  <a:moveTo>
                    <a:pt x="334" y="1"/>
                  </a:moveTo>
                  <a:cubicBezTo>
                    <a:pt x="234" y="1"/>
                    <a:pt x="134" y="101"/>
                    <a:pt x="134" y="234"/>
                  </a:cubicBezTo>
                  <a:cubicBezTo>
                    <a:pt x="101" y="868"/>
                    <a:pt x="68" y="1535"/>
                    <a:pt x="1" y="2169"/>
                  </a:cubicBezTo>
                  <a:cubicBezTo>
                    <a:pt x="1" y="2303"/>
                    <a:pt x="101" y="2403"/>
                    <a:pt x="234" y="2403"/>
                  </a:cubicBezTo>
                  <a:cubicBezTo>
                    <a:pt x="334" y="2403"/>
                    <a:pt x="435" y="2303"/>
                    <a:pt x="435" y="2169"/>
                  </a:cubicBezTo>
                  <a:cubicBezTo>
                    <a:pt x="468" y="1535"/>
                    <a:pt x="501" y="868"/>
                    <a:pt x="568" y="234"/>
                  </a:cubicBezTo>
                  <a:cubicBezTo>
                    <a:pt x="535" y="101"/>
                    <a:pt x="468" y="1"/>
                    <a:pt x="3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6339603" y="4200645"/>
              <a:ext cx="10715" cy="8206"/>
            </a:xfrm>
            <a:custGeom>
              <a:avLst/>
              <a:gdLst/>
              <a:ahLst/>
              <a:cxnLst/>
              <a:rect l="l" t="t" r="r" b="b"/>
              <a:pathLst>
                <a:path w="568" h="435" extrusionOk="0">
                  <a:moveTo>
                    <a:pt x="267" y="0"/>
                  </a:moveTo>
                  <a:cubicBezTo>
                    <a:pt x="0" y="0"/>
                    <a:pt x="0" y="434"/>
                    <a:pt x="267" y="434"/>
                  </a:cubicBezTo>
                  <a:cubicBezTo>
                    <a:pt x="567" y="434"/>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6212359" y="4174045"/>
              <a:ext cx="17129" cy="28279"/>
            </a:xfrm>
            <a:custGeom>
              <a:avLst/>
              <a:gdLst/>
              <a:ahLst/>
              <a:cxnLst/>
              <a:rect l="l" t="t" r="r" b="b"/>
              <a:pathLst>
                <a:path w="908" h="1499" extrusionOk="0">
                  <a:moveTo>
                    <a:pt x="674" y="1"/>
                  </a:moveTo>
                  <a:cubicBezTo>
                    <a:pt x="574" y="1"/>
                    <a:pt x="502" y="61"/>
                    <a:pt x="474" y="143"/>
                  </a:cubicBezTo>
                  <a:lnTo>
                    <a:pt x="441" y="143"/>
                  </a:lnTo>
                  <a:cubicBezTo>
                    <a:pt x="307" y="510"/>
                    <a:pt x="174" y="877"/>
                    <a:pt x="41" y="1210"/>
                  </a:cubicBezTo>
                  <a:cubicBezTo>
                    <a:pt x="1" y="1390"/>
                    <a:pt x="129" y="1499"/>
                    <a:pt x="252" y="1499"/>
                  </a:cubicBezTo>
                  <a:cubicBezTo>
                    <a:pt x="334" y="1499"/>
                    <a:pt x="414" y="1451"/>
                    <a:pt x="441" y="1344"/>
                  </a:cubicBezTo>
                  <a:cubicBezTo>
                    <a:pt x="608" y="977"/>
                    <a:pt x="741" y="610"/>
                    <a:pt x="875" y="276"/>
                  </a:cubicBezTo>
                  <a:cubicBezTo>
                    <a:pt x="908" y="143"/>
                    <a:pt x="841" y="43"/>
                    <a:pt x="741" y="9"/>
                  </a:cubicBezTo>
                  <a:cubicBezTo>
                    <a:pt x="717" y="4"/>
                    <a:pt x="695" y="1"/>
                    <a:pt x="6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6226960" y="4184044"/>
              <a:ext cx="17016" cy="26053"/>
            </a:xfrm>
            <a:custGeom>
              <a:avLst/>
              <a:gdLst/>
              <a:ahLst/>
              <a:cxnLst/>
              <a:rect l="l" t="t" r="r" b="b"/>
              <a:pathLst>
                <a:path w="902" h="1381" extrusionOk="0">
                  <a:moveTo>
                    <a:pt x="688" y="1"/>
                  </a:moveTo>
                  <a:cubicBezTo>
                    <a:pt x="605" y="1"/>
                    <a:pt x="517" y="38"/>
                    <a:pt x="467" y="113"/>
                  </a:cubicBezTo>
                  <a:cubicBezTo>
                    <a:pt x="334" y="413"/>
                    <a:pt x="201" y="747"/>
                    <a:pt x="67" y="1047"/>
                  </a:cubicBezTo>
                  <a:cubicBezTo>
                    <a:pt x="0" y="1147"/>
                    <a:pt x="34" y="1281"/>
                    <a:pt x="134" y="1347"/>
                  </a:cubicBezTo>
                  <a:cubicBezTo>
                    <a:pt x="167" y="1370"/>
                    <a:pt x="204" y="1381"/>
                    <a:pt x="241" y="1381"/>
                  </a:cubicBezTo>
                  <a:cubicBezTo>
                    <a:pt x="315" y="1381"/>
                    <a:pt x="390" y="1336"/>
                    <a:pt x="434" y="1247"/>
                  </a:cubicBezTo>
                  <a:lnTo>
                    <a:pt x="834" y="313"/>
                  </a:lnTo>
                  <a:cubicBezTo>
                    <a:pt x="901" y="213"/>
                    <a:pt x="868" y="80"/>
                    <a:pt x="768" y="13"/>
                  </a:cubicBezTo>
                  <a:cubicBezTo>
                    <a:pt x="743" y="5"/>
                    <a:pt x="716" y="1"/>
                    <a:pt x="6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6070267" y="4123412"/>
              <a:ext cx="101965" cy="9923"/>
            </a:xfrm>
            <a:custGeom>
              <a:avLst/>
              <a:gdLst/>
              <a:ahLst/>
              <a:cxnLst/>
              <a:rect l="l" t="t" r="r" b="b"/>
              <a:pathLst>
                <a:path w="5405" h="526" extrusionOk="0">
                  <a:moveTo>
                    <a:pt x="2199" y="0"/>
                  </a:moveTo>
                  <a:cubicBezTo>
                    <a:pt x="1557" y="0"/>
                    <a:pt x="912" y="19"/>
                    <a:pt x="267" y="58"/>
                  </a:cubicBezTo>
                  <a:cubicBezTo>
                    <a:pt x="1" y="58"/>
                    <a:pt x="1" y="492"/>
                    <a:pt x="267" y="492"/>
                  </a:cubicBezTo>
                  <a:cubicBezTo>
                    <a:pt x="952" y="450"/>
                    <a:pt x="1637" y="431"/>
                    <a:pt x="2319" y="431"/>
                  </a:cubicBezTo>
                  <a:cubicBezTo>
                    <a:pt x="3265" y="431"/>
                    <a:pt x="4207" y="467"/>
                    <a:pt x="5138" y="525"/>
                  </a:cubicBezTo>
                  <a:cubicBezTo>
                    <a:pt x="5404" y="525"/>
                    <a:pt x="5404" y="125"/>
                    <a:pt x="5138" y="125"/>
                  </a:cubicBezTo>
                  <a:cubicBezTo>
                    <a:pt x="4168" y="44"/>
                    <a:pt x="3186" y="0"/>
                    <a:pt x="2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6191098" y="4127015"/>
              <a:ext cx="10715" cy="7565"/>
            </a:xfrm>
            <a:custGeom>
              <a:avLst/>
              <a:gdLst/>
              <a:ahLst/>
              <a:cxnLst/>
              <a:rect l="l" t="t" r="r" b="b"/>
              <a:pathLst>
                <a:path w="568" h="401" extrusionOk="0">
                  <a:moveTo>
                    <a:pt x="300" y="1"/>
                  </a:moveTo>
                  <a:cubicBezTo>
                    <a:pt x="0" y="1"/>
                    <a:pt x="0" y="401"/>
                    <a:pt x="300" y="401"/>
                  </a:cubicBezTo>
                  <a:cubicBezTo>
                    <a:pt x="567" y="401"/>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7130612" y="4510861"/>
              <a:ext cx="11979" cy="28354"/>
            </a:xfrm>
            <a:custGeom>
              <a:avLst/>
              <a:gdLst/>
              <a:ahLst/>
              <a:cxnLst/>
              <a:rect l="l" t="t" r="r" b="b"/>
              <a:pathLst>
                <a:path w="635" h="1503" extrusionOk="0">
                  <a:moveTo>
                    <a:pt x="386" y="0"/>
                  </a:moveTo>
                  <a:cubicBezTo>
                    <a:pt x="314" y="0"/>
                    <a:pt x="244" y="37"/>
                    <a:pt x="200" y="102"/>
                  </a:cubicBezTo>
                  <a:lnTo>
                    <a:pt x="267" y="102"/>
                  </a:lnTo>
                  <a:cubicBezTo>
                    <a:pt x="100" y="469"/>
                    <a:pt x="0" y="869"/>
                    <a:pt x="0" y="1269"/>
                  </a:cubicBezTo>
                  <a:cubicBezTo>
                    <a:pt x="0" y="1403"/>
                    <a:pt x="67" y="1503"/>
                    <a:pt x="200" y="1503"/>
                  </a:cubicBezTo>
                  <a:cubicBezTo>
                    <a:pt x="301" y="1469"/>
                    <a:pt x="401" y="1403"/>
                    <a:pt x="401" y="1269"/>
                  </a:cubicBezTo>
                  <a:lnTo>
                    <a:pt x="401" y="1002"/>
                  </a:lnTo>
                  <a:lnTo>
                    <a:pt x="401" y="969"/>
                  </a:lnTo>
                  <a:lnTo>
                    <a:pt x="401" y="902"/>
                  </a:lnTo>
                  <a:lnTo>
                    <a:pt x="434" y="802"/>
                  </a:lnTo>
                  <a:cubicBezTo>
                    <a:pt x="434" y="702"/>
                    <a:pt x="467" y="635"/>
                    <a:pt x="501" y="535"/>
                  </a:cubicBezTo>
                  <a:cubicBezTo>
                    <a:pt x="501" y="502"/>
                    <a:pt x="534" y="469"/>
                    <a:pt x="534" y="402"/>
                  </a:cubicBezTo>
                  <a:cubicBezTo>
                    <a:pt x="567" y="402"/>
                    <a:pt x="567" y="369"/>
                    <a:pt x="567" y="369"/>
                  </a:cubicBezTo>
                  <a:lnTo>
                    <a:pt x="567" y="302"/>
                  </a:lnTo>
                  <a:cubicBezTo>
                    <a:pt x="634" y="202"/>
                    <a:pt x="601" y="102"/>
                    <a:pt x="501" y="35"/>
                  </a:cubicBezTo>
                  <a:cubicBezTo>
                    <a:pt x="465" y="11"/>
                    <a:pt x="426" y="0"/>
                    <a:pt x="3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7149496" y="4516539"/>
              <a:ext cx="10074" cy="30222"/>
            </a:xfrm>
            <a:custGeom>
              <a:avLst/>
              <a:gdLst/>
              <a:ahLst/>
              <a:cxnLst/>
              <a:rect l="l" t="t" r="r" b="b"/>
              <a:pathLst>
                <a:path w="534" h="1602" extrusionOk="0">
                  <a:moveTo>
                    <a:pt x="334" y="1"/>
                  </a:moveTo>
                  <a:cubicBezTo>
                    <a:pt x="200" y="1"/>
                    <a:pt x="133" y="101"/>
                    <a:pt x="133" y="201"/>
                  </a:cubicBezTo>
                  <a:cubicBezTo>
                    <a:pt x="67" y="635"/>
                    <a:pt x="33" y="1002"/>
                    <a:pt x="0" y="1402"/>
                  </a:cubicBezTo>
                  <a:cubicBezTo>
                    <a:pt x="0" y="1502"/>
                    <a:pt x="100" y="1602"/>
                    <a:pt x="200" y="1602"/>
                  </a:cubicBezTo>
                  <a:cubicBezTo>
                    <a:pt x="334" y="1602"/>
                    <a:pt x="400" y="1502"/>
                    <a:pt x="434" y="1402"/>
                  </a:cubicBezTo>
                  <a:cubicBezTo>
                    <a:pt x="467" y="1002"/>
                    <a:pt x="500" y="601"/>
                    <a:pt x="534" y="201"/>
                  </a:cubicBezTo>
                  <a:cubicBezTo>
                    <a:pt x="534" y="101"/>
                    <a:pt x="434" y="1"/>
                    <a:pt x="3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7215562" y="4210719"/>
              <a:ext cx="85609" cy="8829"/>
            </a:xfrm>
            <a:custGeom>
              <a:avLst/>
              <a:gdLst/>
              <a:ahLst/>
              <a:cxnLst/>
              <a:rect l="l" t="t" r="r" b="b"/>
              <a:pathLst>
                <a:path w="4538" h="468" extrusionOk="0">
                  <a:moveTo>
                    <a:pt x="4270" y="0"/>
                  </a:moveTo>
                  <a:lnTo>
                    <a:pt x="267" y="34"/>
                  </a:lnTo>
                  <a:cubicBezTo>
                    <a:pt x="1" y="34"/>
                    <a:pt x="1" y="467"/>
                    <a:pt x="267" y="467"/>
                  </a:cubicBezTo>
                  <a:lnTo>
                    <a:pt x="4270" y="434"/>
                  </a:lnTo>
                  <a:cubicBezTo>
                    <a:pt x="4537" y="434"/>
                    <a:pt x="4537" y="0"/>
                    <a:pt x="427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7325695" y="4210719"/>
              <a:ext cx="10074" cy="8187"/>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6344508" y="4633427"/>
              <a:ext cx="15243" cy="32674"/>
            </a:xfrm>
            <a:custGeom>
              <a:avLst/>
              <a:gdLst/>
              <a:ahLst/>
              <a:cxnLst/>
              <a:rect l="l" t="t" r="r" b="b"/>
              <a:pathLst>
                <a:path w="808" h="1732" extrusionOk="0">
                  <a:moveTo>
                    <a:pt x="555" y="1"/>
                  </a:moveTo>
                  <a:cubicBezTo>
                    <a:pt x="474" y="1"/>
                    <a:pt x="402" y="60"/>
                    <a:pt x="374" y="143"/>
                  </a:cubicBezTo>
                  <a:lnTo>
                    <a:pt x="341" y="143"/>
                  </a:lnTo>
                  <a:lnTo>
                    <a:pt x="41" y="1444"/>
                  </a:lnTo>
                  <a:cubicBezTo>
                    <a:pt x="1" y="1624"/>
                    <a:pt x="141" y="1732"/>
                    <a:pt x="274" y="1732"/>
                  </a:cubicBezTo>
                  <a:cubicBezTo>
                    <a:pt x="362" y="1732"/>
                    <a:pt x="448" y="1684"/>
                    <a:pt x="474" y="1577"/>
                  </a:cubicBezTo>
                  <a:lnTo>
                    <a:pt x="774" y="243"/>
                  </a:lnTo>
                  <a:cubicBezTo>
                    <a:pt x="808" y="143"/>
                    <a:pt x="741" y="43"/>
                    <a:pt x="608" y="9"/>
                  </a:cubicBezTo>
                  <a:cubicBezTo>
                    <a:pt x="590" y="3"/>
                    <a:pt x="572" y="1"/>
                    <a:pt x="5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6361618" y="4636577"/>
              <a:ext cx="13243" cy="26769"/>
            </a:xfrm>
            <a:custGeom>
              <a:avLst/>
              <a:gdLst/>
              <a:ahLst/>
              <a:cxnLst/>
              <a:rect l="l" t="t" r="r" b="b"/>
              <a:pathLst>
                <a:path w="702" h="1419" extrusionOk="0">
                  <a:moveTo>
                    <a:pt x="479" y="0"/>
                  </a:moveTo>
                  <a:cubicBezTo>
                    <a:pt x="390" y="0"/>
                    <a:pt x="295" y="60"/>
                    <a:pt x="268" y="142"/>
                  </a:cubicBezTo>
                  <a:lnTo>
                    <a:pt x="34" y="1177"/>
                  </a:lnTo>
                  <a:cubicBezTo>
                    <a:pt x="1" y="1277"/>
                    <a:pt x="68" y="1377"/>
                    <a:pt x="201" y="1410"/>
                  </a:cubicBezTo>
                  <a:cubicBezTo>
                    <a:pt x="219" y="1416"/>
                    <a:pt x="236" y="1419"/>
                    <a:pt x="254" y="1419"/>
                  </a:cubicBezTo>
                  <a:cubicBezTo>
                    <a:pt x="334" y="1419"/>
                    <a:pt x="407" y="1359"/>
                    <a:pt x="435" y="1277"/>
                  </a:cubicBezTo>
                  <a:lnTo>
                    <a:pt x="668" y="276"/>
                  </a:lnTo>
                  <a:cubicBezTo>
                    <a:pt x="701" y="142"/>
                    <a:pt x="635" y="42"/>
                    <a:pt x="535" y="9"/>
                  </a:cubicBezTo>
                  <a:cubicBezTo>
                    <a:pt x="517" y="3"/>
                    <a:pt x="498" y="0"/>
                    <a:pt x="4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6302477" y="4914251"/>
              <a:ext cx="132791" cy="7565"/>
            </a:xfrm>
            <a:custGeom>
              <a:avLst/>
              <a:gdLst/>
              <a:ahLst/>
              <a:cxnLst/>
              <a:rect l="l" t="t" r="r" b="b"/>
              <a:pathLst>
                <a:path w="7039" h="401" extrusionOk="0">
                  <a:moveTo>
                    <a:pt x="301" y="1"/>
                  </a:moveTo>
                  <a:cubicBezTo>
                    <a:pt x="0" y="1"/>
                    <a:pt x="0" y="401"/>
                    <a:pt x="301" y="401"/>
                  </a:cubicBezTo>
                  <a:lnTo>
                    <a:pt x="6772" y="401"/>
                  </a:lnTo>
                  <a:cubicBezTo>
                    <a:pt x="7039" y="401"/>
                    <a:pt x="7039" y="1"/>
                    <a:pt x="67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6465451" y="4915515"/>
              <a:ext cx="10715" cy="7565"/>
            </a:xfrm>
            <a:custGeom>
              <a:avLst/>
              <a:gdLst/>
              <a:ahLst/>
              <a:cxnLst/>
              <a:rect l="l" t="t" r="r" b="b"/>
              <a:pathLst>
                <a:path w="568" h="401" extrusionOk="0">
                  <a:moveTo>
                    <a:pt x="268" y="0"/>
                  </a:moveTo>
                  <a:cubicBezTo>
                    <a:pt x="1" y="0"/>
                    <a:pt x="1" y="401"/>
                    <a:pt x="268" y="401"/>
                  </a:cubicBezTo>
                  <a:cubicBezTo>
                    <a:pt x="568" y="401"/>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6836111" y="4755521"/>
              <a:ext cx="11960" cy="22827"/>
            </a:xfrm>
            <a:custGeom>
              <a:avLst/>
              <a:gdLst/>
              <a:ahLst/>
              <a:cxnLst/>
              <a:rect l="l" t="t" r="r" b="b"/>
              <a:pathLst>
                <a:path w="634" h="1210" extrusionOk="0">
                  <a:moveTo>
                    <a:pt x="414" y="0"/>
                  </a:moveTo>
                  <a:cubicBezTo>
                    <a:pt x="325" y="0"/>
                    <a:pt x="234" y="65"/>
                    <a:pt x="234" y="175"/>
                  </a:cubicBezTo>
                  <a:lnTo>
                    <a:pt x="34" y="943"/>
                  </a:lnTo>
                  <a:cubicBezTo>
                    <a:pt x="0" y="1043"/>
                    <a:pt x="67" y="1176"/>
                    <a:pt x="167" y="1209"/>
                  </a:cubicBezTo>
                  <a:cubicBezTo>
                    <a:pt x="300" y="1209"/>
                    <a:pt x="400" y="1143"/>
                    <a:pt x="434" y="1043"/>
                  </a:cubicBezTo>
                  <a:lnTo>
                    <a:pt x="634" y="275"/>
                  </a:lnTo>
                  <a:cubicBezTo>
                    <a:pt x="634" y="175"/>
                    <a:pt x="567" y="42"/>
                    <a:pt x="467" y="9"/>
                  </a:cubicBezTo>
                  <a:cubicBezTo>
                    <a:pt x="450" y="3"/>
                    <a:pt x="432" y="0"/>
                    <a:pt x="4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6853731" y="4764482"/>
              <a:ext cx="10074" cy="17016"/>
            </a:xfrm>
            <a:custGeom>
              <a:avLst/>
              <a:gdLst/>
              <a:ahLst/>
              <a:cxnLst/>
              <a:rect l="l" t="t" r="r" b="b"/>
              <a:pathLst>
                <a:path w="534" h="902" extrusionOk="0">
                  <a:moveTo>
                    <a:pt x="400" y="1"/>
                  </a:moveTo>
                  <a:cubicBezTo>
                    <a:pt x="334" y="1"/>
                    <a:pt x="267" y="1"/>
                    <a:pt x="234" y="34"/>
                  </a:cubicBezTo>
                  <a:cubicBezTo>
                    <a:pt x="167" y="67"/>
                    <a:pt x="134" y="101"/>
                    <a:pt x="134" y="167"/>
                  </a:cubicBezTo>
                  <a:cubicBezTo>
                    <a:pt x="100" y="334"/>
                    <a:pt x="67" y="468"/>
                    <a:pt x="34" y="634"/>
                  </a:cubicBezTo>
                  <a:cubicBezTo>
                    <a:pt x="0" y="701"/>
                    <a:pt x="0" y="734"/>
                    <a:pt x="34" y="801"/>
                  </a:cubicBezTo>
                  <a:cubicBezTo>
                    <a:pt x="67" y="834"/>
                    <a:pt x="100" y="868"/>
                    <a:pt x="167" y="901"/>
                  </a:cubicBezTo>
                  <a:cubicBezTo>
                    <a:pt x="200" y="901"/>
                    <a:pt x="267" y="901"/>
                    <a:pt x="300" y="868"/>
                  </a:cubicBezTo>
                  <a:cubicBezTo>
                    <a:pt x="367" y="834"/>
                    <a:pt x="400" y="801"/>
                    <a:pt x="400" y="734"/>
                  </a:cubicBezTo>
                  <a:cubicBezTo>
                    <a:pt x="434" y="601"/>
                    <a:pt x="501" y="434"/>
                    <a:pt x="534" y="267"/>
                  </a:cubicBezTo>
                  <a:cubicBezTo>
                    <a:pt x="534" y="201"/>
                    <a:pt x="534" y="167"/>
                    <a:pt x="501" y="101"/>
                  </a:cubicBezTo>
                  <a:cubicBezTo>
                    <a:pt x="467" y="67"/>
                    <a:pt x="434" y="34"/>
                    <a:pt x="4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7013555" y="4852582"/>
              <a:ext cx="10093" cy="7565"/>
            </a:xfrm>
            <a:custGeom>
              <a:avLst/>
              <a:gdLst/>
              <a:ahLst/>
              <a:cxnLst/>
              <a:rect l="l" t="t" r="r" b="b"/>
              <a:pathLst>
                <a:path w="535" h="401" extrusionOk="0">
                  <a:moveTo>
                    <a:pt x="268" y="1"/>
                  </a:moveTo>
                  <a:cubicBezTo>
                    <a:pt x="1" y="1"/>
                    <a:pt x="1" y="401"/>
                    <a:pt x="268" y="401"/>
                  </a:cubicBezTo>
                  <a:cubicBezTo>
                    <a:pt x="535" y="401"/>
                    <a:pt x="535"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7045022" y="4853204"/>
              <a:ext cx="146015" cy="10715"/>
            </a:xfrm>
            <a:custGeom>
              <a:avLst/>
              <a:gdLst/>
              <a:ahLst/>
              <a:cxnLst/>
              <a:rect l="l" t="t" r="r" b="b"/>
              <a:pathLst>
                <a:path w="7740" h="568" extrusionOk="0">
                  <a:moveTo>
                    <a:pt x="7473" y="1"/>
                  </a:moveTo>
                  <a:lnTo>
                    <a:pt x="268" y="134"/>
                  </a:lnTo>
                  <a:cubicBezTo>
                    <a:pt x="1" y="134"/>
                    <a:pt x="1" y="568"/>
                    <a:pt x="268" y="568"/>
                  </a:cubicBezTo>
                  <a:lnTo>
                    <a:pt x="7473" y="401"/>
                  </a:lnTo>
                  <a:cubicBezTo>
                    <a:pt x="7740" y="401"/>
                    <a:pt x="7740" y="1"/>
                    <a:pt x="74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6542855" y="5008482"/>
              <a:ext cx="13243" cy="28033"/>
            </a:xfrm>
            <a:custGeom>
              <a:avLst/>
              <a:gdLst/>
              <a:ahLst/>
              <a:cxnLst/>
              <a:rect l="l" t="t" r="r" b="b"/>
              <a:pathLst>
                <a:path w="702" h="1486" extrusionOk="0">
                  <a:moveTo>
                    <a:pt x="448" y="0"/>
                  </a:moveTo>
                  <a:cubicBezTo>
                    <a:pt x="368" y="0"/>
                    <a:pt x="295" y="60"/>
                    <a:pt x="268" y="143"/>
                  </a:cubicBezTo>
                  <a:lnTo>
                    <a:pt x="34" y="1210"/>
                  </a:lnTo>
                  <a:cubicBezTo>
                    <a:pt x="1" y="1310"/>
                    <a:pt x="67" y="1443"/>
                    <a:pt x="168" y="1477"/>
                  </a:cubicBezTo>
                  <a:cubicBezTo>
                    <a:pt x="185" y="1483"/>
                    <a:pt x="204" y="1486"/>
                    <a:pt x="223" y="1486"/>
                  </a:cubicBezTo>
                  <a:cubicBezTo>
                    <a:pt x="312" y="1486"/>
                    <a:pt x="407" y="1426"/>
                    <a:pt x="434" y="1343"/>
                  </a:cubicBezTo>
                  <a:lnTo>
                    <a:pt x="668" y="243"/>
                  </a:lnTo>
                  <a:cubicBezTo>
                    <a:pt x="701" y="143"/>
                    <a:pt x="635" y="42"/>
                    <a:pt x="501" y="9"/>
                  </a:cubicBezTo>
                  <a:cubicBezTo>
                    <a:pt x="483" y="3"/>
                    <a:pt x="466" y="0"/>
                    <a:pt x="4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6560474" y="5013670"/>
              <a:ext cx="10093" cy="20336"/>
            </a:xfrm>
            <a:custGeom>
              <a:avLst/>
              <a:gdLst/>
              <a:ahLst/>
              <a:cxnLst/>
              <a:rect l="l" t="t" r="r" b="b"/>
              <a:pathLst>
                <a:path w="535" h="1078" extrusionOk="0">
                  <a:moveTo>
                    <a:pt x="368" y="1"/>
                  </a:moveTo>
                  <a:cubicBezTo>
                    <a:pt x="268" y="1"/>
                    <a:pt x="134" y="68"/>
                    <a:pt x="101" y="168"/>
                  </a:cubicBezTo>
                  <a:lnTo>
                    <a:pt x="134" y="168"/>
                  </a:lnTo>
                  <a:cubicBezTo>
                    <a:pt x="101" y="368"/>
                    <a:pt x="67" y="568"/>
                    <a:pt x="34" y="835"/>
                  </a:cubicBezTo>
                  <a:cubicBezTo>
                    <a:pt x="1" y="868"/>
                    <a:pt x="1" y="935"/>
                    <a:pt x="34" y="968"/>
                  </a:cubicBezTo>
                  <a:cubicBezTo>
                    <a:pt x="64" y="1043"/>
                    <a:pt x="135" y="1078"/>
                    <a:pt x="206" y="1078"/>
                  </a:cubicBezTo>
                  <a:cubicBezTo>
                    <a:pt x="294" y="1078"/>
                    <a:pt x="383" y="1027"/>
                    <a:pt x="401" y="935"/>
                  </a:cubicBezTo>
                  <a:cubicBezTo>
                    <a:pt x="434" y="701"/>
                    <a:pt x="468" y="501"/>
                    <a:pt x="534" y="268"/>
                  </a:cubicBezTo>
                  <a:cubicBezTo>
                    <a:pt x="534" y="234"/>
                    <a:pt x="534" y="168"/>
                    <a:pt x="501" y="101"/>
                  </a:cubicBezTo>
                  <a:cubicBezTo>
                    <a:pt x="468" y="68"/>
                    <a:pt x="434" y="34"/>
                    <a:pt x="3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7"/>
            <p:cNvSpPr/>
            <p:nvPr/>
          </p:nvSpPr>
          <p:spPr>
            <a:xfrm>
              <a:off x="7061397" y="5002351"/>
              <a:ext cx="10715" cy="8206"/>
            </a:xfrm>
            <a:custGeom>
              <a:avLst/>
              <a:gdLst/>
              <a:ahLst/>
              <a:cxnLst/>
              <a:rect l="l" t="t" r="r" b="b"/>
              <a:pathLst>
                <a:path w="568" h="435" extrusionOk="0">
                  <a:moveTo>
                    <a:pt x="300" y="1"/>
                  </a:moveTo>
                  <a:cubicBezTo>
                    <a:pt x="0" y="1"/>
                    <a:pt x="0" y="434"/>
                    <a:pt x="300" y="434"/>
                  </a:cubicBezTo>
                  <a:cubicBezTo>
                    <a:pt x="567" y="434"/>
                    <a:pt x="56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7"/>
            <p:cNvSpPr/>
            <p:nvPr/>
          </p:nvSpPr>
          <p:spPr>
            <a:xfrm>
              <a:off x="6320097" y="4501598"/>
              <a:ext cx="8829" cy="8036"/>
            </a:xfrm>
            <a:custGeom>
              <a:avLst/>
              <a:gdLst/>
              <a:ahLst/>
              <a:cxnLst/>
              <a:rect l="l" t="t" r="r" b="b"/>
              <a:pathLst>
                <a:path w="468" h="426" extrusionOk="0">
                  <a:moveTo>
                    <a:pt x="146" y="1"/>
                  </a:moveTo>
                  <a:cubicBezTo>
                    <a:pt x="134" y="1"/>
                    <a:pt x="117" y="9"/>
                    <a:pt x="100" y="26"/>
                  </a:cubicBezTo>
                  <a:cubicBezTo>
                    <a:pt x="67" y="26"/>
                    <a:pt x="67" y="26"/>
                    <a:pt x="34" y="59"/>
                  </a:cubicBezTo>
                  <a:cubicBezTo>
                    <a:pt x="0" y="92"/>
                    <a:pt x="0" y="92"/>
                    <a:pt x="0" y="126"/>
                  </a:cubicBezTo>
                  <a:cubicBezTo>
                    <a:pt x="0" y="159"/>
                    <a:pt x="0" y="192"/>
                    <a:pt x="0" y="192"/>
                  </a:cubicBezTo>
                  <a:lnTo>
                    <a:pt x="0" y="259"/>
                  </a:lnTo>
                  <a:cubicBezTo>
                    <a:pt x="0" y="292"/>
                    <a:pt x="34" y="326"/>
                    <a:pt x="34" y="359"/>
                  </a:cubicBezTo>
                  <a:lnTo>
                    <a:pt x="100" y="393"/>
                  </a:lnTo>
                  <a:cubicBezTo>
                    <a:pt x="134" y="393"/>
                    <a:pt x="167" y="426"/>
                    <a:pt x="200" y="426"/>
                  </a:cubicBezTo>
                  <a:lnTo>
                    <a:pt x="334" y="426"/>
                  </a:lnTo>
                  <a:cubicBezTo>
                    <a:pt x="367" y="393"/>
                    <a:pt x="367" y="393"/>
                    <a:pt x="401" y="359"/>
                  </a:cubicBezTo>
                  <a:cubicBezTo>
                    <a:pt x="434" y="359"/>
                    <a:pt x="434" y="326"/>
                    <a:pt x="434" y="292"/>
                  </a:cubicBezTo>
                  <a:cubicBezTo>
                    <a:pt x="467" y="292"/>
                    <a:pt x="467" y="259"/>
                    <a:pt x="467" y="226"/>
                  </a:cubicBezTo>
                  <a:lnTo>
                    <a:pt x="467" y="159"/>
                  </a:lnTo>
                  <a:cubicBezTo>
                    <a:pt x="467" y="126"/>
                    <a:pt x="434" y="92"/>
                    <a:pt x="401" y="92"/>
                  </a:cubicBezTo>
                  <a:lnTo>
                    <a:pt x="367" y="59"/>
                  </a:lnTo>
                  <a:cubicBezTo>
                    <a:pt x="334" y="26"/>
                    <a:pt x="301" y="26"/>
                    <a:pt x="267" y="26"/>
                  </a:cubicBezTo>
                  <a:lnTo>
                    <a:pt x="167" y="26"/>
                  </a:lnTo>
                  <a:cubicBezTo>
                    <a:pt x="167" y="9"/>
                    <a:pt x="159" y="1"/>
                    <a:pt x="1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7145704" y="4286235"/>
              <a:ext cx="10715" cy="7565"/>
            </a:xfrm>
            <a:custGeom>
              <a:avLst/>
              <a:gdLst/>
              <a:ahLst/>
              <a:cxnLst/>
              <a:rect l="l" t="t" r="r" b="b"/>
              <a:pathLst>
                <a:path w="568" h="401" extrusionOk="0">
                  <a:moveTo>
                    <a:pt x="301" y="0"/>
                  </a:moveTo>
                  <a:cubicBezTo>
                    <a:pt x="1" y="0"/>
                    <a:pt x="1" y="400"/>
                    <a:pt x="301" y="400"/>
                  </a:cubicBezTo>
                  <a:cubicBezTo>
                    <a:pt x="568" y="400"/>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6313173" y="3777144"/>
              <a:ext cx="52879" cy="9451"/>
            </a:xfrm>
            <a:custGeom>
              <a:avLst/>
              <a:gdLst/>
              <a:ahLst/>
              <a:cxnLst/>
              <a:rect l="l" t="t" r="r" b="b"/>
              <a:pathLst>
                <a:path w="2803" h="501" extrusionOk="0">
                  <a:moveTo>
                    <a:pt x="267" y="0"/>
                  </a:moveTo>
                  <a:cubicBezTo>
                    <a:pt x="0" y="0"/>
                    <a:pt x="0" y="434"/>
                    <a:pt x="267" y="434"/>
                  </a:cubicBezTo>
                  <a:lnTo>
                    <a:pt x="2502" y="500"/>
                  </a:lnTo>
                  <a:cubicBezTo>
                    <a:pt x="2802" y="500"/>
                    <a:pt x="2802" y="67"/>
                    <a:pt x="2502" y="67"/>
                  </a:cubicBez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6389312" y="3783426"/>
              <a:ext cx="10093" cy="7565"/>
            </a:xfrm>
            <a:custGeom>
              <a:avLst/>
              <a:gdLst/>
              <a:ahLst/>
              <a:cxnLst/>
              <a:rect l="l" t="t" r="r" b="b"/>
              <a:pathLst>
                <a:path w="535" h="401" extrusionOk="0">
                  <a:moveTo>
                    <a:pt x="267" y="1"/>
                  </a:moveTo>
                  <a:cubicBezTo>
                    <a:pt x="1" y="1"/>
                    <a:pt x="1" y="401"/>
                    <a:pt x="267" y="401"/>
                  </a:cubicBezTo>
                  <a:cubicBezTo>
                    <a:pt x="534" y="401"/>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6914759" y="3892919"/>
              <a:ext cx="159239" cy="12602"/>
            </a:xfrm>
            <a:custGeom>
              <a:avLst/>
              <a:gdLst/>
              <a:ahLst/>
              <a:cxnLst/>
              <a:rect l="l" t="t" r="r" b="b"/>
              <a:pathLst>
                <a:path w="8441" h="668" extrusionOk="0">
                  <a:moveTo>
                    <a:pt x="268" y="1"/>
                  </a:moveTo>
                  <a:cubicBezTo>
                    <a:pt x="1" y="1"/>
                    <a:pt x="1" y="401"/>
                    <a:pt x="268" y="401"/>
                  </a:cubicBezTo>
                  <a:lnTo>
                    <a:pt x="8207" y="668"/>
                  </a:lnTo>
                  <a:cubicBezTo>
                    <a:pt x="8440" y="668"/>
                    <a:pt x="8440" y="268"/>
                    <a:pt x="8207" y="268"/>
                  </a:cubicBezTo>
                  <a:lnTo>
                    <a:pt x="268"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7104183" y="3900484"/>
              <a:ext cx="10715" cy="8187"/>
            </a:xfrm>
            <a:custGeom>
              <a:avLst/>
              <a:gdLst/>
              <a:ahLst/>
              <a:cxnLst/>
              <a:rect l="l" t="t" r="r" b="b"/>
              <a:pathLst>
                <a:path w="568" h="434" extrusionOk="0">
                  <a:moveTo>
                    <a:pt x="301" y="0"/>
                  </a:moveTo>
                  <a:cubicBezTo>
                    <a:pt x="0" y="0"/>
                    <a:pt x="0" y="434"/>
                    <a:pt x="301" y="434"/>
                  </a:cubicBezTo>
                  <a:cubicBezTo>
                    <a:pt x="567" y="434"/>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7"/>
            <p:cNvSpPr/>
            <p:nvPr/>
          </p:nvSpPr>
          <p:spPr>
            <a:xfrm>
              <a:off x="6734164" y="3940723"/>
              <a:ext cx="13224" cy="25223"/>
            </a:xfrm>
            <a:custGeom>
              <a:avLst/>
              <a:gdLst/>
              <a:ahLst/>
              <a:cxnLst/>
              <a:rect l="l" t="t" r="r" b="b"/>
              <a:pathLst>
                <a:path w="701" h="1337" extrusionOk="0">
                  <a:moveTo>
                    <a:pt x="454" y="1"/>
                  </a:moveTo>
                  <a:cubicBezTo>
                    <a:pt x="385" y="1"/>
                    <a:pt x="322" y="37"/>
                    <a:pt x="301" y="102"/>
                  </a:cubicBezTo>
                  <a:cubicBezTo>
                    <a:pt x="100" y="402"/>
                    <a:pt x="0" y="769"/>
                    <a:pt x="0" y="1136"/>
                  </a:cubicBezTo>
                  <a:cubicBezTo>
                    <a:pt x="0" y="1270"/>
                    <a:pt x="67" y="1336"/>
                    <a:pt x="200" y="1336"/>
                  </a:cubicBezTo>
                  <a:cubicBezTo>
                    <a:pt x="301" y="1336"/>
                    <a:pt x="401" y="1270"/>
                    <a:pt x="401" y="1136"/>
                  </a:cubicBezTo>
                  <a:lnTo>
                    <a:pt x="401" y="1003"/>
                  </a:lnTo>
                  <a:lnTo>
                    <a:pt x="401" y="969"/>
                  </a:lnTo>
                  <a:lnTo>
                    <a:pt x="401" y="936"/>
                  </a:lnTo>
                  <a:cubicBezTo>
                    <a:pt x="434" y="869"/>
                    <a:pt x="434" y="769"/>
                    <a:pt x="467" y="702"/>
                  </a:cubicBezTo>
                  <a:cubicBezTo>
                    <a:pt x="467" y="669"/>
                    <a:pt x="501" y="636"/>
                    <a:pt x="501" y="569"/>
                  </a:cubicBezTo>
                  <a:cubicBezTo>
                    <a:pt x="501" y="569"/>
                    <a:pt x="534" y="536"/>
                    <a:pt x="534" y="502"/>
                  </a:cubicBezTo>
                  <a:cubicBezTo>
                    <a:pt x="567" y="436"/>
                    <a:pt x="601" y="369"/>
                    <a:pt x="634" y="302"/>
                  </a:cubicBezTo>
                  <a:cubicBezTo>
                    <a:pt x="701" y="202"/>
                    <a:pt x="667" y="69"/>
                    <a:pt x="567" y="35"/>
                  </a:cubicBezTo>
                  <a:cubicBezTo>
                    <a:pt x="532" y="12"/>
                    <a:pt x="492" y="1"/>
                    <a:pt x="4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7"/>
            <p:cNvSpPr/>
            <p:nvPr/>
          </p:nvSpPr>
          <p:spPr>
            <a:xfrm>
              <a:off x="6751030" y="3943496"/>
              <a:ext cx="14111" cy="24109"/>
            </a:xfrm>
            <a:custGeom>
              <a:avLst/>
              <a:gdLst/>
              <a:ahLst/>
              <a:cxnLst/>
              <a:rect l="l" t="t" r="r" b="b"/>
              <a:pathLst>
                <a:path w="748" h="1278" extrusionOk="0">
                  <a:moveTo>
                    <a:pt x="489" y="0"/>
                  </a:moveTo>
                  <a:cubicBezTo>
                    <a:pt x="402" y="0"/>
                    <a:pt x="314" y="48"/>
                    <a:pt x="274" y="155"/>
                  </a:cubicBezTo>
                  <a:lnTo>
                    <a:pt x="307" y="155"/>
                  </a:lnTo>
                  <a:lnTo>
                    <a:pt x="40" y="989"/>
                  </a:lnTo>
                  <a:cubicBezTo>
                    <a:pt x="0" y="1169"/>
                    <a:pt x="140" y="1277"/>
                    <a:pt x="273" y="1277"/>
                  </a:cubicBezTo>
                  <a:cubicBezTo>
                    <a:pt x="362" y="1277"/>
                    <a:pt x="447" y="1229"/>
                    <a:pt x="474" y="1123"/>
                  </a:cubicBezTo>
                  <a:lnTo>
                    <a:pt x="707" y="289"/>
                  </a:lnTo>
                  <a:cubicBezTo>
                    <a:pt x="747" y="108"/>
                    <a:pt x="619" y="0"/>
                    <a:pt x="4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7"/>
            <p:cNvSpPr/>
            <p:nvPr/>
          </p:nvSpPr>
          <p:spPr>
            <a:xfrm>
              <a:off x="7262686" y="4307685"/>
              <a:ext cx="66669" cy="103116"/>
            </a:xfrm>
            <a:custGeom>
              <a:avLst/>
              <a:gdLst/>
              <a:ahLst/>
              <a:cxnLst/>
              <a:rect l="l" t="t" r="r" b="b"/>
              <a:pathLst>
                <a:path w="3534" h="5466" extrusionOk="0">
                  <a:moveTo>
                    <a:pt x="300" y="1"/>
                  </a:moveTo>
                  <a:cubicBezTo>
                    <a:pt x="163" y="1"/>
                    <a:pt x="0" y="166"/>
                    <a:pt x="71" y="331"/>
                  </a:cubicBezTo>
                  <a:lnTo>
                    <a:pt x="104" y="297"/>
                  </a:lnTo>
                  <a:cubicBezTo>
                    <a:pt x="1005" y="2032"/>
                    <a:pt x="2006" y="3733"/>
                    <a:pt x="3073" y="5368"/>
                  </a:cubicBezTo>
                  <a:cubicBezTo>
                    <a:pt x="3123" y="5437"/>
                    <a:pt x="3187" y="5465"/>
                    <a:pt x="3250" y="5465"/>
                  </a:cubicBezTo>
                  <a:cubicBezTo>
                    <a:pt x="3397" y="5465"/>
                    <a:pt x="3534" y="5308"/>
                    <a:pt x="3440" y="5168"/>
                  </a:cubicBezTo>
                  <a:cubicBezTo>
                    <a:pt x="2339" y="3533"/>
                    <a:pt x="1372" y="1832"/>
                    <a:pt x="438" y="97"/>
                  </a:cubicBezTo>
                  <a:cubicBezTo>
                    <a:pt x="409" y="29"/>
                    <a:pt x="356"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7"/>
            <p:cNvSpPr/>
            <p:nvPr/>
          </p:nvSpPr>
          <p:spPr>
            <a:xfrm>
              <a:off x="7296907" y="4289291"/>
              <a:ext cx="66443" cy="103248"/>
            </a:xfrm>
            <a:custGeom>
              <a:avLst/>
              <a:gdLst/>
              <a:ahLst/>
              <a:cxnLst/>
              <a:rect l="l" t="t" r="r" b="b"/>
              <a:pathLst>
                <a:path w="3522" h="5473" extrusionOk="0">
                  <a:moveTo>
                    <a:pt x="286" y="1"/>
                  </a:moveTo>
                  <a:cubicBezTo>
                    <a:pt x="144" y="1"/>
                    <a:pt x="0" y="145"/>
                    <a:pt x="92" y="305"/>
                  </a:cubicBezTo>
                  <a:cubicBezTo>
                    <a:pt x="992" y="2040"/>
                    <a:pt x="1993" y="3741"/>
                    <a:pt x="3060" y="5375"/>
                  </a:cubicBezTo>
                  <a:cubicBezTo>
                    <a:pt x="3100" y="5444"/>
                    <a:pt x="3159" y="5472"/>
                    <a:pt x="3219" y="5472"/>
                  </a:cubicBezTo>
                  <a:cubicBezTo>
                    <a:pt x="3366" y="5472"/>
                    <a:pt x="3522" y="5307"/>
                    <a:pt x="3427" y="5142"/>
                  </a:cubicBezTo>
                  <a:cubicBezTo>
                    <a:pt x="2327" y="3507"/>
                    <a:pt x="1359" y="1839"/>
                    <a:pt x="459" y="105"/>
                  </a:cubicBezTo>
                  <a:cubicBezTo>
                    <a:pt x="417" y="31"/>
                    <a:pt x="351"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7"/>
            <p:cNvSpPr/>
            <p:nvPr/>
          </p:nvSpPr>
          <p:spPr>
            <a:xfrm>
              <a:off x="7325224" y="4268540"/>
              <a:ext cx="66443" cy="103248"/>
            </a:xfrm>
            <a:custGeom>
              <a:avLst/>
              <a:gdLst/>
              <a:ahLst/>
              <a:cxnLst/>
              <a:rect l="l" t="t" r="r" b="b"/>
              <a:pathLst>
                <a:path w="3522" h="5473" extrusionOk="0">
                  <a:moveTo>
                    <a:pt x="286" y="0"/>
                  </a:moveTo>
                  <a:cubicBezTo>
                    <a:pt x="144" y="0"/>
                    <a:pt x="0" y="144"/>
                    <a:pt x="92" y="304"/>
                  </a:cubicBezTo>
                  <a:lnTo>
                    <a:pt x="92" y="338"/>
                  </a:lnTo>
                  <a:cubicBezTo>
                    <a:pt x="992" y="2072"/>
                    <a:pt x="1993" y="3740"/>
                    <a:pt x="3061" y="5375"/>
                  </a:cubicBezTo>
                  <a:cubicBezTo>
                    <a:pt x="3110" y="5444"/>
                    <a:pt x="3174" y="5472"/>
                    <a:pt x="3237" y="5472"/>
                  </a:cubicBezTo>
                  <a:cubicBezTo>
                    <a:pt x="3384" y="5472"/>
                    <a:pt x="3521" y="5315"/>
                    <a:pt x="3427" y="5174"/>
                  </a:cubicBezTo>
                  <a:cubicBezTo>
                    <a:pt x="2360" y="3540"/>
                    <a:pt x="1359" y="18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7"/>
            <p:cNvSpPr/>
            <p:nvPr/>
          </p:nvSpPr>
          <p:spPr>
            <a:xfrm>
              <a:off x="7356049" y="4251561"/>
              <a:ext cx="66895" cy="103229"/>
            </a:xfrm>
            <a:custGeom>
              <a:avLst/>
              <a:gdLst/>
              <a:ahLst/>
              <a:cxnLst/>
              <a:rect l="l" t="t" r="r" b="b"/>
              <a:pathLst>
                <a:path w="3546" h="5472" extrusionOk="0">
                  <a:moveTo>
                    <a:pt x="290" y="0"/>
                  </a:moveTo>
                  <a:cubicBezTo>
                    <a:pt x="146" y="0"/>
                    <a:pt x="0" y="153"/>
                    <a:pt x="92" y="337"/>
                  </a:cubicBezTo>
                  <a:cubicBezTo>
                    <a:pt x="993" y="2072"/>
                    <a:pt x="1994" y="3739"/>
                    <a:pt x="3061" y="5374"/>
                  </a:cubicBezTo>
                  <a:cubicBezTo>
                    <a:pt x="3111" y="5443"/>
                    <a:pt x="3178" y="5471"/>
                    <a:pt x="3244" y="5471"/>
                  </a:cubicBezTo>
                  <a:cubicBezTo>
                    <a:pt x="3399" y="5471"/>
                    <a:pt x="3545" y="5314"/>
                    <a:pt x="3428" y="5174"/>
                  </a:cubicBezTo>
                  <a:cubicBezTo>
                    <a:pt x="2361" y="3539"/>
                    <a:pt x="1360" y="1838"/>
                    <a:pt x="459" y="103"/>
                  </a:cubicBezTo>
                  <a:cubicBezTo>
                    <a:pt x="418" y="31"/>
                    <a:pt x="354" y="0"/>
                    <a:pt x="2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7"/>
            <p:cNvSpPr/>
            <p:nvPr/>
          </p:nvSpPr>
          <p:spPr>
            <a:xfrm>
              <a:off x="7386893" y="4234545"/>
              <a:ext cx="66443" cy="103248"/>
            </a:xfrm>
            <a:custGeom>
              <a:avLst/>
              <a:gdLst/>
              <a:ahLst/>
              <a:cxnLst/>
              <a:rect l="l" t="t" r="r" b="b"/>
              <a:pathLst>
                <a:path w="3522" h="5473" extrusionOk="0">
                  <a:moveTo>
                    <a:pt x="286" y="1"/>
                  </a:moveTo>
                  <a:cubicBezTo>
                    <a:pt x="144" y="1"/>
                    <a:pt x="0" y="145"/>
                    <a:pt x="92" y="305"/>
                  </a:cubicBezTo>
                  <a:cubicBezTo>
                    <a:pt x="992" y="2040"/>
                    <a:pt x="1993" y="3741"/>
                    <a:pt x="3061" y="5375"/>
                  </a:cubicBezTo>
                  <a:cubicBezTo>
                    <a:pt x="3110" y="5445"/>
                    <a:pt x="3174" y="5473"/>
                    <a:pt x="3237" y="5473"/>
                  </a:cubicBezTo>
                  <a:cubicBezTo>
                    <a:pt x="3384" y="5473"/>
                    <a:pt x="3521" y="5316"/>
                    <a:pt x="3427" y="5175"/>
                  </a:cubicBezTo>
                  <a:cubicBezTo>
                    <a:pt x="2327" y="3541"/>
                    <a:pt x="1359" y="1839"/>
                    <a:pt x="459" y="105"/>
                  </a:cubicBezTo>
                  <a:cubicBezTo>
                    <a:pt x="417" y="31"/>
                    <a:pt x="351"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7"/>
            <p:cNvSpPr/>
            <p:nvPr/>
          </p:nvSpPr>
          <p:spPr>
            <a:xfrm>
              <a:off x="7415776" y="4212662"/>
              <a:ext cx="66518" cy="103456"/>
            </a:xfrm>
            <a:custGeom>
              <a:avLst/>
              <a:gdLst/>
              <a:ahLst/>
              <a:cxnLst/>
              <a:rect l="l" t="t" r="r" b="b"/>
              <a:pathLst>
                <a:path w="3526" h="5484" extrusionOk="0">
                  <a:moveTo>
                    <a:pt x="303" y="1"/>
                  </a:moveTo>
                  <a:cubicBezTo>
                    <a:pt x="157" y="1"/>
                    <a:pt x="1" y="166"/>
                    <a:pt x="95" y="331"/>
                  </a:cubicBezTo>
                  <a:cubicBezTo>
                    <a:pt x="996" y="2065"/>
                    <a:pt x="1997" y="3767"/>
                    <a:pt x="3064" y="5401"/>
                  </a:cubicBezTo>
                  <a:cubicBezTo>
                    <a:pt x="3102" y="5459"/>
                    <a:pt x="3160" y="5483"/>
                    <a:pt x="3220" y="5483"/>
                  </a:cubicBezTo>
                  <a:cubicBezTo>
                    <a:pt x="3367" y="5483"/>
                    <a:pt x="3526" y="5334"/>
                    <a:pt x="3431" y="5168"/>
                  </a:cubicBezTo>
                  <a:cubicBezTo>
                    <a:pt x="2330" y="3533"/>
                    <a:pt x="1363" y="1865"/>
                    <a:pt x="462" y="97"/>
                  </a:cubicBezTo>
                  <a:cubicBezTo>
                    <a:pt x="423" y="29"/>
                    <a:pt x="364" y="1"/>
                    <a:pt x="3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7445413" y="4196155"/>
              <a:ext cx="66876" cy="103267"/>
            </a:xfrm>
            <a:custGeom>
              <a:avLst/>
              <a:gdLst/>
              <a:ahLst/>
              <a:cxnLst/>
              <a:rect l="l" t="t" r="r" b="b"/>
              <a:pathLst>
                <a:path w="3545" h="5474" extrusionOk="0">
                  <a:moveTo>
                    <a:pt x="286" y="1"/>
                  </a:moveTo>
                  <a:cubicBezTo>
                    <a:pt x="144" y="1"/>
                    <a:pt x="1" y="145"/>
                    <a:pt x="92" y="305"/>
                  </a:cubicBezTo>
                  <a:cubicBezTo>
                    <a:pt x="993" y="2040"/>
                    <a:pt x="1993" y="3741"/>
                    <a:pt x="3061" y="5375"/>
                  </a:cubicBezTo>
                  <a:cubicBezTo>
                    <a:pt x="3110" y="5445"/>
                    <a:pt x="3178" y="5473"/>
                    <a:pt x="3243" y="5473"/>
                  </a:cubicBezTo>
                  <a:cubicBezTo>
                    <a:pt x="3399" y="5473"/>
                    <a:pt x="3545" y="5316"/>
                    <a:pt x="3428" y="5175"/>
                  </a:cubicBezTo>
                  <a:cubicBezTo>
                    <a:pt x="2360" y="3541"/>
                    <a:pt x="1360" y="1840"/>
                    <a:pt x="459" y="105"/>
                  </a:cubicBezTo>
                  <a:cubicBezTo>
                    <a:pt x="417" y="31"/>
                    <a:pt x="352"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7475427" y="4179799"/>
              <a:ext cx="66480" cy="102965"/>
            </a:xfrm>
            <a:custGeom>
              <a:avLst/>
              <a:gdLst/>
              <a:ahLst/>
              <a:cxnLst/>
              <a:rect l="l" t="t" r="r" b="b"/>
              <a:pathLst>
                <a:path w="3524" h="5458" extrusionOk="0">
                  <a:moveTo>
                    <a:pt x="270" y="1"/>
                  </a:moveTo>
                  <a:cubicBezTo>
                    <a:pt x="135" y="1"/>
                    <a:pt x="0" y="145"/>
                    <a:pt x="69" y="305"/>
                  </a:cubicBezTo>
                  <a:cubicBezTo>
                    <a:pt x="969" y="2039"/>
                    <a:pt x="1970" y="3741"/>
                    <a:pt x="3071" y="5375"/>
                  </a:cubicBezTo>
                  <a:cubicBezTo>
                    <a:pt x="3109" y="5433"/>
                    <a:pt x="3167" y="5457"/>
                    <a:pt x="3226" y="5457"/>
                  </a:cubicBezTo>
                  <a:cubicBezTo>
                    <a:pt x="3371" y="5457"/>
                    <a:pt x="3523" y="5308"/>
                    <a:pt x="3404" y="5142"/>
                  </a:cubicBezTo>
                  <a:cubicBezTo>
                    <a:pt x="2337" y="3507"/>
                    <a:pt x="1336" y="1839"/>
                    <a:pt x="436" y="105"/>
                  </a:cubicBezTo>
                  <a:cubicBezTo>
                    <a:pt x="394" y="31"/>
                    <a:pt x="332" y="1"/>
                    <a:pt x="2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7503309" y="4159029"/>
              <a:ext cx="66914" cy="102965"/>
            </a:xfrm>
            <a:custGeom>
              <a:avLst/>
              <a:gdLst/>
              <a:ahLst/>
              <a:cxnLst/>
              <a:rect l="l" t="t" r="r" b="b"/>
              <a:pathLst>
                <a:path w="3547" h="5458" extrusionOk="0">
                  <a:moveTo>
                    <a:pt x="286" y="1"/>
                  </a:moveTo>
                  <a:cubicBezTo>
                    <a:pt x="144" y="1"/>
                    <a:pt x="0" y="145"/>
                    <a:pt x="92" y="305"/>
                  </a:cubicBezTo>
                  <a:cubicBezTo>
                    <a:pt x="992" y="2040"/>
                    <a:pt x="1993" y="3741"/>
                    <a:pt x="3061" y="5375"/>
                  </a:cubicBezTo>
                  <a:cubicBezTo>
                    <a:pt x="3109" y="5433"/>
                    <a:pt x="3173" y="5457"/>
                    <a:pt x="3237" y="5457"/>
                  </a:cubicBezTo>
                  <a:cubicBezTo>
                    <a:pt x="3394" y="5457"/>
                    <a:pt x="3546" y="5308"/>
                    <a:pt x="3428" y="5142"/>
                  </a:cubicBezTo>
                  <a:cubicBezTo>
                    <a:pt x="2360" y="3507"/>
                    <a:pt x="1359" y="1840"/>
                    <a:pt x="459" y="105"/>
                  </a:cubicBezTo>
                  <a:cubicBezTo>
                    <a:pt x="417" y="31"/>
                    <a:pt x="351"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7"/>
            <p:cNvSpPr/>
            <p:nvPr/>
          </p:nvSpPr>
          <p:spPr>
            <a:xfrm>
              <a:off x="6237807" y="4279048"/>
              <a:ext cx="31467" cy="116510"/>
            </a:xfrm>
            <a:custGeom>
              <a:avLst/>
              <a:gdLst/>
              <a:ahLst/>
              <a:cxnLst/>
              <a:rect l="l" t="t" r="r" b="b"/>
              <a:pathLst>
                <a:path w="1668" h="6176" extrusionOk="0">
                  <a:moveTo>
                    <a:pt x="1395" y="0"/>
                  </a:moveTo>
                  <a:cubicBezTo>
                    <a:pt x="1314" y="0"/>
                    <a:pt x="1240" y="43"/>
                    <a:pt x="1227" y="148"/>
                  </a:cubicBezTo>
                  <a:cubicBezTo>
                    <a:pt x="927" y="2082"/>
                    <a:pt x="526" y="4017"/>
                    <a:pt x="59" y="5918"/>
                  </a:cubicBezTo>
                  <a:cubicBezTo>
                    <a:pt x="0" y="6076"/>
                    <a:pt x="127" y="6175"/>
                    <a:pt x="255" y="6175"/>
                  </a:cubicBezTo>
                  <a:cubicBezTo>
                    <a:pt x="343" y="6175"/>
                    <a:pt x="432" y="6128"/>
                    <a:pt x="460" y="6018"/>
                  </a:cubicBezTo>
                  <a:cubicBezTo>
                    <a:pt x="960" y="4117"/>
                    <a:pt x="1327" y="2216"/>
                    <a:pt x="1627" y="248"/>
                  </a:cubicBezTo>
                  <a:cubicBezTo>
                    <a:pt x="1668" y="105"/>
                    <a:pt x="1522" y="0"/>
                    <a:pt x="13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7"/>
            <p:cNvSpPr/>
            <p:nvPr/>
          </p:nvSpPr>
          <p:spPr>
            <a:xfrm>
              <a:off x="6199794" y="4272558"/>
              <a:ext cx="31071" cy="116699"/>
            </a:xfrm>
            <a:custGeom>
              <a:avLst/>
              <a:gdLst/>
              <a:ahLst/>
              <a:cxnLst/>
              <a:rect l="l" t="t" r="r" b="b"/>
              <a:pathLst>
                <a:path w="1647" h="6186" extrusionOk="0">
                  <a:moveTo>
                    <a:pt x="1402" y="1"/>
                  </a:moveTo>
                  <a:cubicBezTo>
                    <a:pt x="1317" y="1"/>
                    <a:pt x="1234" y="49"/>
                    <a:pt x="1207" y="158"/>
                  </a:cubicBezTo>
                  <a:cubicBezTo>
                    <a:pt x="907" y="2093"/>
                    <a:pt x="506" y="4027"/>
                    <a:pt x="39" y="5929"/>
                  </a:cubicBezTo>
                  <a:cubicBezTo>
                    <a:pt x="0" y="6086"/>
                    <a:pt x="124" y="6186"/>
                    <a:pt x="245" y="6186"/>
                  </a:cubicBezTo>
                  <a:cubicBezTo>
                    <a:pt x="329" y="6186"/>
                    <a:pt x="412" y="6138"/>
                    <a:pt x="440" y="6029"/>
                  </a:cubicBezTo>
                  <a:cubicBezTo>
                    <a:pt x="940" y="4127"/>
                    <a:pt x="1340" y="2193"/>
                    <a:pt x="1607" y="258"/>
                  </a:cubicBezTo>
                  <a:cubicBezTo>
                    <a:pt x="1647" y="100"/>
                    <a:pt x="1523" y="1"/>
                    <a:pt x="14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6166064" y="4262503"/>
              <a:ext cx="31448" cy="116699"/>
            </a:xfrm>
            <a:custGeom>
              <a:avLst/>
              <a:gdLst/>
              <a:ahLst/>
              <a:cxnLst/>
              <a:rect l="l" t="t" r="r" b="b"/>
              <a:pathLst>
                <a:path w="1667" h="6186" extrusionOk="0">
                  <a:moveTo>
                    <a:pt x="1407" y="0"/>
                  </a:moveTo>
                  <a:cubicBezTo>
                    <a:pt x="1321" y="0"/>
                    <a:pt x="1241" y="48"/>
                    <a:pt x="1227" y="157"/>
                  </a:cubicBezTo>
                  <a:cubicBezTo>
                    <a:pt x="927" y="2092"/>
                    <a:pt x="527" y="4027"/>
                    <a:pt x="60" y="5928"/>
                  </a:cubicBezTo>
                  <a:cubicBezTo>
                    <a:pt x="0" y="6086"/>
                    <a:pt x="127" y="6185"/>
                    <a:pt x="255" y="6185"/>
                  </a:cubicBezTo>
                  <a:cubicBezTo>
                    <a:pt x="344" y="6185"/>
                    <a:pt x="432" y="6137"/>
                    <a:pt x="460" y="6028"/>
                  </a:cubicBezTo>
                  <a:cubicBezTo>
                    <a:pt x="960" y="4127"/>
                    <a:pt x="1360" y="2192"/>
                    <a:pt x="1627" y="257"/>
                  </a:cubicBezTo>
                  <a:cubicBezTo>
                    <a:pt x="1667" y="100"/>
                    <a:pt x="1532" y="0"/>
                    <a:pt x="14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6131201" y="4256391"/>
              <a:ext cx="31335" cy="116510"/>
            </a:xfrm>
            <a:custGeom>
              <a:avLst/>
              <a:gdLst/>
              <a:ahLst/>
              <a:cxnLst/>
              <a:rect l="l" t="t" r="r" b="b"/>
              <a:pathLst>
                <a:path w="1661" h="6176" extrusionOk="0">
                  <a:moveTo>
                    <a:pt x="1400" y="0"/>
                  </a:moveTo>
                  <a:cubicBezTo>
                    <a:pt x="1322" y="0"/>
                    <a:pt x="1253" y="43"/>
                    <a:pt x="1240" y="148"/>
                  </a:cubicBezTo>
                  <a:cubicBezTo>
                    <a:pt x="940" y="2082"/>
                    <a:pt x="540" y="4017"/>
                    <a:pt x="40" y="5918"/>
                  </a:cubicBezTo>
                  <a:cubicBezTo>
                    <a:pt x="0" y="6076"/>
                    <a:pt x="135" y="6176"/>
                    <a:pt x="266" y="6176"/>
                  </a:cubicBezTo>
                  <a:cubicBezTo>
                    <a:pt x="357" y="6176"/>
                    <a:pt x="446" y="6128"/>
                    <a:pt x="473" y="6019"/>
                  </a:cubicBezTo>
                  <a:cubicBezTo>
                    <a:pt x="974" y="4117"/>
                    <a:pt x="1340" y="2216"/>
                    <a:pt x="1641" y="248"/>
                  </a:cubicBezTo>
                  <a:cubicBezTo>
                    <a:pt x="1661" y="105"/>
                    <a:pt x="1520" y="0"/>
                    <a:pt x="14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6096565" y="4250411"/>
              <a:ext cx="31372" cy="116473"/>
            </a:xfrm>
            <a:custGeom>
              <a:avLst/>
              <a:gdLst/>
              <a:ahLst/>
              <a:cxnLst/>
              <a:rect l="l" t="t" r="r" b="b"/>
              <a:pathLst>
                <a:path w="1663" h="6174" extrusionOk="0">
                  <a:moveTo>
                    <a:pt x="1399" y="0"/>
                  </a:moveTo>
                  <a:cubicBezTo>
                    <a:pt x="1323" y="0"/>
                    <a:pt x="1255" y="41"/>
                    <a:pt x="1242" y="131"/>
                  </a:cubicBezTo>
                  <a:cubicBezTo>
                    <a:pt x="942" y="2066"/>
                    <a:pt x="541" y="4001"/>
                    <a:pt x="41" y="5902"/>
                  </a:cubicBezTo>
                  <a:cubicBezTo>
                    <a:pt x="1" y="6061"/>
                    <a:pt x="140" y="6173"/>
                    <a:pt x="272" y="6173"/>
                  </a:cubicBezTo>
                  <a:cubicBezTo>
                    <a:pt x="362" y="6173"/>
                    <a:pt x="448" y="6123"/>
                    <a:pt x="475" y="6002"/>
                  </a:cubicBezTo>
                  <a:cubicBezTo>
                    <a:pt x="975" y="4101"/>
                    <a:pt x="1342" y="2199"/>
                    <a:pt x="1642" y="265"/>
                  </a:cubicBezTo>
                  <a:cubicBezTo>
                    <a:pt x="1662" y="101"/>
                    <a:pt x="1520" y="0"/>
                    <a:pt x="13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7"/>
            <p:cNvSpPr/>
            <p:nvPr/>
          </p:nvSpPr>
          <p:spPr>
            <a:xfrm>
              <a:off x="6062212" y="4239224"/>
              <a:ext cx="31467" cy="116322"/>
            </a:xfrm>
            <a:custGeom>
              <a:avLst/>
              <a:gdLst/>
              <a:ahLst/>
              <a:cxnLst/>
              <a:rect l="l" t="t" r="r" b="b"/>
              <a:pathLst>
                <a:path w="1668" h="6166" extrusionOk="0">
                  <a:moveTo>
                    <a:pt x="1423" y="0"/>
                  </a:moveTo>
                  <a:cubicBezTo>
                    <a:pt x="1339" y="0"/>
                    <a:pt x="1255" y="48"/>
                    <a:pt x="1228" y="157"/>
                  </a:cubicBezTo>
                  <a:cubicBezTo>
                    <a:pt x="928" y="2092"/>
                    <a:pt x="528" y="3993"/>
                    <a:pt x="61" y="5894"/>
                  </a:cubicBezTo>
                  <a:cubicBezTo>
                    <a:pt x="1" y="6054"/>
                    <a:pt x="132" y="6166"/>
                    <a:pt x="261" y="6166"/>
                  </a:cubicBezTo>
                  <a:cubicBezTo>
                    <a:pt x="348" y="6166"/>
                    <a:pt x="434" y="6115"/>
                    <a:pt x="461" y="5995"/>
                  </a:cubicBezTo>
                  <a:cubicBezTo>
                    <a:pt x="961" y="4127"/>
                    <a:pt x="1362" y="2192"/>
                    <a:pt x="1628" y="257"/>
                  </a:cubicBezTo>
                  <a:cubicBezTo>
                    <a:pt x="1668" y="99"/>
                    <a:pt x="1544" y="0"/>
                    <a:pt x="14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7"/>
            <p:cNvSpPr/>
            <p:nvPr/>
          </p:nvSpPr>
          <p:spPr>
            <a:xfrm>
              <a:off x="6028613" y="4232923"/>
              <a:ext cx="31354" cy="116699"/>
            </a:xfrm>
            <a:custGeom>
              <a:avLst/>
              <a:gdLst/>
              <a:ahLst/>
              <a:cxnLst/>
              <a:rect l="l" t="t" r="r" b="b"/>
              <a:pathLst>
                <a:path w="1662" h="6186" extrusionOk="0">
                  <a:moveTo>
                    <a:pt x="1405" y="0"/>
                  </a:moveTo>
                  <a:cubicBezTo>
                    <a:pt x="1318" y="0"/>
                    <a:pt x="1235" y="48"/>
                    <a:pt x="1208" y="157"/>
                  </a:cubicBezTo>
                  <a:cubicBezTo>
                    <a:pt x="941" y="2092"/>
                    <a:pt x="541" y="4027"/>
                    <a:pt x="40" y="5928"/>
                  </a:cubicBezTo>
                  <a:cubicBezTo>
                    <a:pt x="1" y="6086"/>
                    <a:pt x="136" y="6185"/>
                    <a:pt x="267" y="6185"/>
                  </a:cubicBezTo>
                  <a:cubicBezTo>
                    <a:pt x="358" y="6185"/>
                    <a:pt x="447" y="6138"/>
                    <a:pt x="474" y="6028"/>
                  </a:cubicBezTo>
                  <a:cubicBezTo>
                    <a:pt x="941" y="4127"/>
                    <a:pt x="1341" y="2192"/>
                    <a:pt x="1641" y="258"/>
                  </a:cubicBezTo>
                  <a:cubicBezTo>
                    <a:pt x="1661" y="100"/>
                    <a:pt x="1530" y="0"/>
                    <a:pt x="14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7"/>
            <p:cNvSpPr/>
            <p:nvPr/>
          </p:nvSpPr>
          <p:spPr>
            <a:xfrm>
              <a:off x="5995260" y="4226848"/>
              <a:ext cx="31372" cy="116755"/>
            </a:xfrm>
            <a:custGeom>
              <a:avLst/>
              <a:gdLst/>
              <a:ahLst/>
              <a:cxnLst/>
              <a:rect l="l" t="t" r="r" b="b"/>
              <a:pathLst>
                <a:path w="1663" h="6189" extrusionOk="0">
                  <a:moveTo>
                    <a:pt x="1388" y="0"/>
                  </a:moveTo>
                  <a:cubicBezTo>
                    <a:pt x="1307" y="0"/>
                    <a:pt x="1233" y="44"/>
                    <a:pt x="1208" y="146"/>
                  </a:cubicBezTo>
                  <a:cubicBezTo>
                    <a:pt x="908" y="2081"/>
                    <a:pt x="541" y="4015"/>
                    <a:pt x="40" y="5917"/>
                  </a:cubicBezTo>
                  <a:cubicBezTo>
                    <a:pt x="0" y="6076"/>
                    <a:pt x="128" y="6188"/>
                    <a:pt x="250" y="6188"/>
                  </a:cubicBezTo>
                  <a:cubicBezTo>
                    <a:pt x="333" y="6188"/>
                    <a:pt x="414" y="6138"/>
                    <a:pt x="441" y="6017"/>
                  </a:cubicBezTo>
                  <a:cubicBezTo>
                    <a:pt x="941" y="4115"/>
                    <a:pt x="1341" y="2214"/>
                    <a:pt x="1642" y="279"/>
                  </a:cubicBezTo>
                  <a:cubicBezTo>
                    <a:pt x="1662" y="114"/>
                    <a:pt x="1517" y="0"/>
                    <a:pt x="138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7"/>
            <p:cNvSpPr/>
            <p:nvPr/>
          </p:nvSpPr>
          <p:spPr>
            <a:xfrm>
              <a:off x="6419591" y="3701930"/>
              <a:ext cx="88779" cy="53143"/>
            </a:xfrm>
            <a:custGeom>
              <a:avLst/>
              <a:gdLst/>
              <a:ahLst/>
              <a:cxnLst/>
              <a:rect l="l" t="t" r="r" b="b"/>
              <a:pathLst>
                <a:path w="4706" h="2817" extrusionOk="0">
                  <a:moveTo>
                    <a:pt x="4358" y="0"/>
                  </a:moveTo>
                  <a:cubicBezTo>
                    <a:pt x="4329" y="0"/>
                    <a:pt x="4298" y="6"/>
                    <a:pt x="4266" y="18"/>
                  </a:cubicBezTo>
                  <a:cubicBezTo>
                    <a:pt x="2832" y="651"/>
                    <a:pt x="1464" y="1452"/>
                    <a:pt x="197" y="2419"/>
                  </a:cubicBezTo>
                  <a:cubicBezTo>
                    <a:pt x="1" y="2559"/>
                    <a:pt x="134" y="2817"/>
                    <a:pt x="300" y="2817"/>
                  </a:cubicBezTo>
                  <a:cubicBezTo>
                    <a:pt x="332" y="2817"/>
                    <a:pt x="365" y="2808"/>
                    <a:pt x="397" y="2786"/>
                  </a:cubicBezTo>
                  <a:cubicBezTo>
                    <a:pt x="1665" y="1819"/>
                    <a:pt x="3032" y="1018"/>
                    <a:pt x="4500" y="384"/>
                  </a:cubicBezTo>
                  <a:cubicBezTo>
                    <a:pt x="4706" y="296"/>
                    <a:pt x="4575" y="0"/>
                    <a:pt x="43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a:off x="6452397" y="3726888"/>
              <a:ext cx="84779" cy="62519"/>
            </a:xfrm>
            <a:custGeom>
              <a:avLst/>
              <a:gdLst/>
              <a:ahLst/>
              <a:cxnLst/>
              <a:rect l="l" t="t" r="r" b="b"/>
              <a:pathLst>
                <a:path w="4494" h="3314" extrusionOk="0">
                  <a:moveTo>
                    <a:pt x="4186" y="0"/>
                  </a:moveTo>
                  <a:cubicBezTo>
                    <a:pt x="4156" y="0"/>
                    <a:pt x="4125" y="9"/>
                    <a:pt x="4095" y="29"/>
                  </a:cubicBezTo>
                  <a:cubicBezTo>
                    <a:pt x="2694" y="896"/>
                    <a:pt x="1393" y="1897"/>
                    <a:pt x="159" y="2964"/>
                  </a:cubicBezTo>
                  <a:cubicBezTo>
                    <a:pt x="0" y="3097"/>
                    <a:pt x="157" y="3313"/>
                    <a:pt x="328" y="3313"/>
                  </a:cubicBezTo>
                  <a:cubicBezTo>
                    <a:pt x="373" y="3313"/>
                    <a:pt x="418" y="3299"/>
                    <a:pt x="459" y="3265"/>
                  </a:cubicBezTo>
                  <a:cubicBezTo>
                    <a:pt x="1660" y="2230"/>
                    <a:pt x="2928" y="1263"/>
                    <a:pt x="4295" y="396"/>
                  </a:cubicBezTo>
                  <a:cubicBezTo>
                    <a:pt x="4494" y="282"/>
                    <a:pt x="4355" y="0"/>
                    <a:pt x="41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a:off x="6494598" y="3753865"/>
              <a:ext cx="73970" cy="67706"/>
            </a:xfrm>
            <a:custGeom>
              <a:avLst/>
              <a:gdLst/>
              <a:ahLst/>
              <a:cxnLst/>
              <a:rect l="l" t="t" r="r" b="b"/>
              <a:pathLst>
                <a:path w="3921" h="3589" extrusionOk="0">
                  <a:moveTo>
                    <a:pt x="3637" y="1"/>
                  </a:moveTo>
                  <a:cubicBezTo>
                    <a:pt x="3589" y="1"/>
                    <a:pt x="3539" y="20"/>
                    <a:pt x="3493" y="67"/>
                  </a:cubicBezTo>
                  <a:lnTo>
                    <a:pt x="157" y="3236"/>
                  </a:lnTo>
                  <a:cubicBezTo>
                    <a:pt x="1" y="3392"/>
                    <a:pt x="149" y="3588"/>
                    <a:pt x="317" y="3588"/>
                  </a:cubicBezTo>
                  <a:cubicBezTo>
                    <a:pt x="364" y="3588"/>
                    <a:pt x="413" y="3572"/>
                    <a:pt x="457" y="3536"/>
                  </a:cubicBezTo>
                  <a:lnTo>
                    <a:pt x="3793" y="367"/>
                  </a:lnTo>
                  <a:cubicBezTo>
                    <a:pt x="3921" y="213"/>
                    <a:pt x="3793" y="1"/>
                    <a:pt x="363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a:off x="6539327" y="3769523"/>
              <a:ext cx="70102" cy="78724"/>
            </a:xfrm>
            <a:custGeom>
              <a:avLst/>
              <a:gdLst/>
              <a:ahLst/>
              <a:cxnLst/>
              <a:rect l="l" t="t" r="r" b="b"/>
              <a:pathLst>
                <a:path w="3716" h="4173" extrusionOk="0">
                  <a:moveTo>
                    <a:pt x="3429" y="0"/>
                  </a:moveTo>
                  <a:cubicBezTo>
                    <a:pt x="3380" y="0"/>
                    <a:pt x="3331" y="21"/>
                    <a:pt x="3290" y="71"/>
                  </a:cubicBezTo>
                  <a:lnTo>
                    <a:pt x="154" y="3807"/>
                  </a:lnTo>
                  <a:cubicBezTo>
                    <a:pt x="1" y="3960"/>
                    <a:pt x="142" y="4173"/>
                    <a:pt x="291" y="4173"/>
                  </a:cubicBezTo>
                  <a:cubicBezTo>
                    <a:pt x="336" y="4173"/>
                    <a:pt x="382" y="4153"/>
                    <a:pt x="421" y="4107"/>
                  </a:cubicBezTo>
                  <a:lnTo>
                    <a:pt x="3590" y="371"/>
                  </a:lnTo>
                  <a:cubicBezTo>
                    <a:pt x="3716" y="195"/>
                    <a:pt x="3577" y="0"/>
                    <a:pt x="34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7"/>
            <p:cNvSpPr/>
            <p:nvPr/>
          </p:nvSpPr>
          <p:spPr>
            <a:xfrm>
              <a:off x="6586452" y="3783974"/>
              <a:ext cx="55067" cy="83874"/>
            </a:xfrm>
            <a:custGeom>
              <a:avLst/>
              <a:gdLst/>
              <a:ahLst/>
              <a:cxnLst/>
              <a:rect l="l" t="t" r="r" b="b"/>
              <a:pathLst>
                <a:path w="2919" h="4446" extrusionOk="0">
                  <a:moveTo>
                    <a:pt x="2643" y="1"/>
                  </a:moveTo>
                  <a:cubicBezTo>
                    <a:pt x="2583" y="1"/>
                    <a:pt x="2525" y="32"/>
                    <a:pt x="2493" y="105"/>
                  </a:cubicBezTo>
                  <a:cubicBezTo>
                    <a:pt x="1726" y="1473"/>
                    <a:pt x="925" y="2807"/>
                    <a:pt x="91" y="4141"/>
                  </a:cubicBezTo>
                  <a:cubicBezTo>
                    <a:pt x="0" y="4301"/>
                    <a:pt x="128" y="4446"/>
                    <a:pt x="271" y="4446"/>
                  </a:cubicBezTo>
                  <a:cubicBezTo>
                    <a:pt x="337" y="4446"/>
                    <a:pt x="406" y="4415"/>
                    <a:pt x="458" y="4341"/>
                  </a:cubicBezTo>
                  <a:cubicBezTo>
                    <a:pt x="1292" y="3041"/>
                    <a:pt x="2093" y="1673"/>
                    <a:pt x="2827" y="305"/>
                  </a:cubicBezTo>
                  <a:cubicBezTo>
                    <a:pt x="2918" y="145"/>
                    <a:pt x="2775" y="1"/>
                    <a:pt x="26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a:off x="6637368" y="3791840"/>
              <a:ext cx="36900" cy="90043"/>
            </a:xfrm>
            <a:custGeom>
              <a:avLst/>
              <a:gdLst/>
              <a:ahLst/>
              <a:cxnLst/>
              <a:rect l="l" t="t" r="r" b="b"/>
              <a:pathLst>
                <a:path w="1956" h="4773" extrusionOk="0">
                  <a:moveTo>
                    <a:pt x="1694" y="0"/>
                  </a:moveTo>
                  <a:cubicBezTo>
                    <a:pt x="1607" y="0"/>
                    <a:pt x="1522" y="48"/>
                    <a:pt x="1495" y="155"/>
                  </a:cubicBezTo>
                  <a:cubicBezTo>
                    <a:pt x="1095" y="1623"/>
                    <a:pt x="628" y="3091"/>
                    <a:pt x="61" y="4525"/>
                  </a:cubicBezTo>
                  <a:cubicBezTo>
                    <a:pt x="0" y="4667"/>
                    <a:pt x="125" y="4772"/>
                    <a:pt x="254" y="4772"/>
                  </a:cubicBezTo>
                  <a:cubicBezTo>
                    <a:pt x="337" y="4772"/>
                    <a:pt x="422" y="4729"/>
                    <a:pt x="461" y="4625"/>
                  </a:cubicBezTo>
                  <a:cubicBezTo>
                    <a:pt x="1028" y="3224"/>
                    <a:pt x="1529" y="1756"/>
                    <a:pt x="1896" y="289"/>
                  </a:cubicBezTo>
                  <a:cubicBezTo>
                    <a:pt x="1956" y="108"/>
                    <a:pt x="1824" y="0"/>
                    <a:pt x="16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6689964" y="3796009"/>
              <a:ext cx="17790" cy="96532"/>
            </a:xfrm>
            <a:custGeom>
              <a:avLst/>
              <a:gdLst/>
              <a:ahLst/>
              <a:cxnLst/>
              <a:rect l="l" t="t" r="r" b="b"/>
              <a:pathLst>
                <a:path w="943" h="5117" extrusionOk="0">
                  <a:moveTo>
                    <a:pt x="738" y="1"/>
                  </a:moveTo>
                  <a:cubicBezTo>
                    <a:pt x="634" y="1"/>
                    <a:pt x="525" y="68"/>
                    <a:pt x="509" y="201"/>
                  </a:cubicBezTo>
                  <a:cubicBezTo>
                    <a:pt x="409" y="1769"/>
                    <a:pt x="242" y="3303"/>
                    <a:pt x="42" y="4838"/>
                  </a:cubicBezTo>
                  <a:cubicBezTo>
                    <a:pt x="0" y="5003"/>
                    <a:pt x="150" y="5116"/>
                    <a:pt x="279" y="5116"/>
                  </a:cubicBezTo>
                  <a:cubicBezTo>
                    <a:pt x="358" y="5116"/>
                    <a:pt x="429" y="5073"/>
                    <a:pt x="442" y="4971"/>
                  </a:cubicBezTo>
                  <a:cubicBezTo>
                    <a:pt x="675" y="3370"/>
                    <a:pt x="842" y="1802"/>
                    <a:pt x="942" y="201"/>
                  </a:cubicBezTo>
                  <a:cubicBezTo>
                    <a:pt x="942" y="68"/>
                    <a:pt x="842" y="1"/>
                    <a:pt x="7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p:nvPr/>
          </p:nvSpPr>
          <p:spPr>
            <a:xfrm>
              <a:off x="6742333" y="3800424"/>
              <a:ext cx="10715" cy="90005"/>
            </a:xfrm>
            <a:custGeom>
              <a:avLst/>
              <a:gdLst/>
              <a:ahLst/>
              <a:cxnLst/>
              <a:rect l="l" t="t" r="r" b="b"/>
              <a:pathLst>
                <a:path w="568" h="4771" extrusionOk="0">
                  <a:moveTo>
                    <a:pt x="218" y="0"/>
                  </a:moveTo>
                  <a:cubicBezTo>
                    <a:pt x="109" y="0"/>
                    <a:pt x="1" y="67"/>
                    <a:pt x="1" y="200"/>
                  </a:cubicBezTo>
                  <a:lnTo>
                    <a:pt x="134" y="4570"/>
                  </a:lnTo>
                  <a:cubicBezTo>
                    <a:pt x="134" y="4704"/>
                    <a:pt x="243" y="4770"/>
                    <a:pt x="351" y="4770"/>
                  </a:cubicBezTo>
                  <a:cubicBezTo>
                    <a:pt x="460" y="4770"/>
                    <a:pt x="568" y="4704"/>
                    <a:pt x="568" y="4570"/>
                  </a:cubicBezTo>
                  <a:lnTo>
                    <a:pt x="435" y="200"/>
                  </a:lnTo>
                  <a:cubicBezTo>
                    <a:pt x="435" y="67"/>
                    <a:pt x="326" y="0"/>
                    <a:pt x="2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7"/>
            <p:cNvSpPr/>
            <p:nvPr/>
          </p:nvSpPr>
          <p:spPr>
            <a:xfrm>
              <a:off x="6780610" y="3798726"/>
              <a:ext cx="27977" cy="85628"/>
            </a:xfrm>
            <a:custGeom>
              <a:avLst/>
              <a:gdLst/>
              <a:ahLst/>
              <a:cxnLst/>
              <a:rect l="l" t="t" r="r" b="b"/>
              <a:pathLst>
                <a:path w="1483" h="4539" extrusionOk="0">
                  <a:moveTo>
                    <a:pt x="260" y="0"/>
                  </a:moveTo>
                  <a:cubicBezTo>
                    <a:pt x="136" y="0"/>
                    <a:pt x="1" y="99"/>
                    <a:pt x="40" y="257"/>
                  </a:cubicBezTo>
                  <a:cubicBezTo>
                    <a:pt x="374" y="1658"/>
                    <a:pt x="707" y="3026"/>
                    <a:pt x="1041" y="4393"/>
                  </a:cubicBezTo>
                  <a:cubicBezTo>
                    <a:pt x="1066" y="4495"/>
                    <a:pt x="1140" y="4539"/>
                    <a:pt x="1219" y="4539"/>
                  </a:cubicBezTo>
                  <a:cubicBezTo>
                    <a:pt x="1345" y="4539"/>
                    <a:pt x="1482" y="4425"/>
                    <a:pt x="1441" y="4260"/>
                  </a:cubicBezTo>
                  <a:lnTo>
                    <a:pt x="440" y="157"/>
                  </a:lnTo>
                  <a:cubicBezTo>
                    <a:pt x="427" y="48"/>
                    <a:pt x="346" y="0"/>
                    <a:pt x="2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6820868" y="3789765"/>
              <a:ext cx="42993" cy="85609"/>
            </a:xfrm>
            <a:custGeom>
              <a:avLst/>
              <a:gdLst/>
              <a:ahLst/>
              <a:cxnLst/>
              <a:rect l="l" t="t" r="r" b="b"/>
              <a:pathLst>
                <a:path w="2279" h="4538" extrusionOk="0">
                  <a:moveTo>
                    <a:pt x="268" y="1"/>
                  </a:moveTo>
                  <a:cubicBezTo>
                    <a:pt x="134" y="1"/>
                    <a:pt x="0" y="102"/>
                    <a:pt x="41" y="265"/>
                  </a:cubicBezTo>
                  <a:lnTo>
                    <a:pt x="74" y="265"/>
                  </a:lnTo>
                  <a:cubicBezTo>
                    <a:pt x="575" y="1666"/>
                    <a:pt x="1175" y="3067"/>
                    <a:pt x="1842" y="4435"/>
                  </a:cubicBezTo>
                  <a:cubicBezTo>
                    <a:pt x="1873" y="4507"/>
                    <a:pt x="1930" y="4538"/>
                    <a:pt x="1990" y="4538"/>
                  </a:cubicBezTo>
                  <a:cubicBezTo>
                    <a:pt x="2125" y="4538"/>
                    <a:pt x="2278" y="4385"/>
                    <a:pt x="2209" y="4201"/>
                  </a:cubicBezTo>
                  <a:cubicBezTo>
                    <a:pt x="1542" y="2900"/>
                    <a:pt x="975" y="1533"/>
                    <a:pt x="475" y="132"/>
                  </a:cubicBezTo>
                  <a:cubicBezTo>
                    <a:pt x="436" y="41"/>
                    <a:pt x="352"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6854467" y="3778088"/>
              <a:ext cx="54558" cy="72989"/>
            </a:xfrm>
            <a:custGeom>
              <a:avLst/>
              <a:gdLst/>
              <a:ahLst/>
              <a:cxnLst/>
              <a:rect l="l" t="t" r="r" b="b"/>
              <a:pathLst>
                <a:path w="2892" h="3869" extrusionOk="0">
                  <a:moveTo>
                    <a:pt x="303" y="1"/>
                  </a:moveTo>
                  <a:cubicBezTo>
                    <a:pt x="156" y="1"/>
                    <a:pt x="0" y="142"/>
                    <a:pt x="95" y="284"/>
                  </a:cubicBezTo>
                  <a:cubicBezTo>
                    <a:pt x="929" y="1418"/>
                    <a:pt x="1696" y="2585"/>
                    <a:pt x="2430" y="3786"/>
                  </a:cubicBezTo>
                  <a:cubicBezTo>
                    <a:pt x="2468" y="3844"/>
                    <a:pt x="2526" y="3868"/>
                    <a:pt x="2585" y="3868"/>
                  </a:cubicBezTo>
                  <a:cubicBezTo>
                    <a:pt x="2733" y="3868"/>
                    <a:pt x="2892" y="3719"/>
                    <a:pt x="2797" y="3553"/>
                  </a:cubicBezTo>
                  <a:cubicBezTo>
                    <a:pt x="2063" y="2385"/>
                    <a:pt x="1295" y="1218"/>
                    <a:pt x="462" y="84"/>
                  </a:cubicBezTo>
                  <a:cubicBezTo>
                    <a:pt x="422" y="25"/>
                    <a:pt x="363" y="1"/>
                    <a:pt x="3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6890480" y="3762034"/>
              <a:ext cx="66367" cy="68593"/>
            </a:xfrm>
            <a:custGeom>
              <a:avLst/>
              <a:gdLst/>
              <a:ahLst/>
              <a:cxnLst/>
              <a:rect l="l" t="t" r="r" b="b"/>
              <a:pathLst>
                <a:path w="3518" h="3636" extrusionOk="0">
                  <a:moveTo>
                    <a:pt x="304" y="1"/>
                  </a:moveTo>
                  <a:cubicBezTo>
                    <a:pt x="140" y="1"/>
                    <a:pt x="1" y="206"/>
                    <a:pt x="154" y="334"/>
                  </a:cubicBezTo>
                  <a:cubicBezTo>
                    <a:pt x="1221" y="1335"/>
                    <a:pt x="2188" y="2436"/>
                    <a:pt x="3089" y="3570"/>
                  </a:cubicBezTo>
                  <a:cubicBezTo>
                    <a:pt x="3128" y="3616"/>
                    <a:pt x="3174" y="3636"/>
                    <a:pt x="3219" y="3636"/>
                  </a:cubicBezTo>
                  <a:cubicBezTo>
                    <a:pt x="3370" y="3636"/>
                    <a:pt x="3517" y="3423"/>
                    <a:pt x="3389" y="3270"/>
                  </a:cubicBezTo>
                  <a:cubicBezTo>
                    <a:pt x="2489" y="2135"/>
                    <a:pt x="1488" y="1068"/>
                    <a:pt x="454" y="67"/>
                  </a:cubicBezTo>
                  <a:cubicBezTo>
                    <a:pt x="407" y="20"/>
                    <a:pt x="354" y="1"/>
                    <a:pt x="3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6928134" y="3741093"/>
              <a:ext cx="72027" cy="59708"/>
            </a:xfrm>
            <a:custGeom>
              <a:avLst/>
              <a:gdLst/>
              <a:ahLst/>
              <a:cxnLst/>
              <a:rect l="l" t="t" r="r" b="b"/>
              <a:pathLst>
                <a:path w="3818" h="3165" extrusionOk="0">
                  <a:moveTo>
                    <a:pt x="273" y="1"/>
                  </a:moveTo>
                  <a:cubicBezTo>
                    <a:pt x="102" y="1"/>
                    <a:pt x="1" y="273"/>
                    <a:pt x="192" y="410"/>
                  </a:cubicBezTo>
                  <a:cubicBezTo>
                    <a:pt x="1293" y="1244"/>
                    <a:pt x="2361" y="2145"/>
                    <a:pt x="3361" y="3112"/>
                  </a:cubicBezTo>
                  <a:cubicBezTo>
                    <a:pt x="3405" y="3149"/>
                    <a:pt x="3454" y="3164"/>
                    <a:pt x="3502" y="3164"/>
                  </a:cubicBezTo>
                  <a:cubicBezTo>
                    <a:pt x="3670" y="3164"/>
                    <a:pt x="3818" y="2968"/>
                    <a:pt x="3662" y="2812"/>
                  </a:cubicBezTo>
                  <a:cubicBezTo>
                    <a:pt x="2628" y="1811"/>
                    <a:pt x="1527" y="877"/>
                    <a:pt x="393" y="43"/>
                  </a:cubicBezTo>
                  <a:cubicBezTo>
                    <a:pt x="351" y="13"/>
                    <a:pt x="310" y="1"/>
                    <a:pt x="2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6955583" y="3724605"/>
              <a:ext cx="74724" cy="46257"/>
            </a:xfrm>
            <a:custGeom>
              <a:avLst/>
              <a:gdLst/>
              <a:ahLst/>
              <a:cxnLst/>
              <a:rect l="l" t="t" r="r" b="b"/>
              <a:pathLst>
                <a:path w="3961" h="2452" extrusionOk="0">
                  <a:moveTo>
                    <a:pt x="266" y="1"/>
                  </a:moveTo>
                  <a:cubicBezTo>
                    <a:pt x="81" y="1"/>
                    <a:pt x="1" y="331"/>
                    <a:pt x="239" y="450"/>
                  </a:cubicBezTo>
                  <a:lnTo>
                    <a:pt x="239" y="417"/>
                  </a:lnTo>
                  <a:cubicBezTo>
                    <a:pt x="1439" y="884"/>
                    <a:pt x="2540" y="1551"/>
                    <a:pt x="3508" y="2385"/>
                  </a:cubicBezTo>
                  <a:cubicBezTo>
                    <a:pt x="3555" y="2432"/>
                    <a:pt x="3607" y="2451"/>
                    <a:pt x="3657" y="2451"/>
                  </a:cubicBezTo>
                  <a:cubicBezTo>
                    <a:pt x="3821" y="2451"/>
                    <a:pt x="3961" y="2246"/>
                    <a:pt x="3808" y="2118"/>
                  </a:cubicBezTo>
                  <a:cubicBezTo>
                    <a:pt x="2774" y="1217"/>
                    <a:pt x="1606" y="517"/>
                    <a:pt x="339" y="16"/>
                  </a:cubicBezTo>
                  <a:cubicBezTo>
                    <a:pt x="313" y="6"/>
                    <a:pt x="289" y="1"/>
                    <a:pt x="2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6975561" y="3702118"/>
              <a:ext cx="80214" cy="39126"/>
            </a:xfrm>
            <a:custGeom>
              <a:avLst/>
              <a:gdLst/>
              <a:ahLst/>
              <a:cxnLst/>
              <a:rect l="l" t="t" r="r" b="b"/>
              <a:pathLst>
                <a:path w="4252" h="2074" extrusionOk="0">
                  <a:moveTo>
                    <a:pt x="289" y="0"/>
                  </a:moveTo>
                  <a:cubicBezTo>
                    <a:pt x="67" y="0"/>
                    <a:pt x="0" y="349"/>
                    <a:pt x="247" y="441"/>
                  </a:cubicBezTo>
                  <a:lnTo>
                    <a:pt x="247" y="408"/>
                  </a:lnTo>
                  <a:cubicBezTo>
                    <a:pt x="1515" y="808"/>
                    <a:pt x="2715" y="1375"/>
                    <a:pt x="3850" y="2042"/>
                  </a:cubicBezTo>
                  <a:cubicBezTo>
                    <a:pt x="3887" y="2064"/>
                    <a:pt x="3924" y="2073"/>
                    <a:pt x="3958" y="2073"/>
                  </a:cubicBezTo>
                  <a:cubicBezTo>
                    <a:pt x="4137" y="2073"/>
                    <a:pt x="4251" y="1815"/>
                    <a:pt x="4083" y="1675"/>
                  </a:cubicBezTo>
                  <a:cubicBezTo>
                    <a:pt x="2916" y="975"/>
                    <a:pt x="1648" y="441"/>
                    <a:pt x="347" y="8"/>
                  </a:cubicBezTo>
                  <a:cubicBezTo>
                    <a:pt x="327" y="2"/>
                    <a:pt x="307"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5804705" y="2857287"/>
              <a:ext cx="335439" cy="386525"/>
            </a:xfrm>
            <a:custGeom>
              <a:avLst/>
              <a:gdLst/>
              <a:ahLst/>
              <a:cxnLst/>
              <a:rect l="l" t="t" r="r" b="b"/>
              <a:pathLst>
                <a:path w="17781" h="20489" extrusionOk="0">
                  <a:moveTo>
                    <a:pt x="7529" y="1"/>
                  </a:moveTo>
                  <a:cubicBezTo>
                    <a:pt x="7001" y="1"/>
                    <a:pt x="6469" y="62"/>
                    <a:pt x="5938" y="192"/>
                  </a:cubicBezTo>
                  <a:cubicBezTo>
                    <a:pt x="2236" y="1093"/>
                    <a:pt x="1" y="5262"/>
                    <a:pt x="134" y="9065"/>
                  </a:cubicBezTo>
                  <a:cubicBezTo>
                    <a:pt x="387" y="15780"/>
                    <a:pt x="5949" y="20488"/>
                    <a:pt x="11980" y="20488"/>
                  </a:cubicBezTo>
                  <a:cubicBezTo>
                    <a:pt x="13919" y="20488"/>
                    <a:pt x="15906" y="20002"/>
                    <a:pt x="17780" y="18939"/>
                  </a:cubicBezTo>
                  <a:lnTo>
                    <a:pt x="15445" y="4795"/>
                  </a:lnTo>
                  <a:cubicBezTo>
                    <a:pt x="13648" y="2142"/>
                    <a:pt x="10654" y="1"/>
                    <a:pt x="7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5800932" y="2854797"/>
              <a:ext cx="345720" cy="393373"/>
            </a:xfrm>
            <a:custGeom>
              <a:avLst/>
              <a:gdLst/>
              <a:ahLst/>
              <a:cxnLst/>
              <a:rect l="l" t="t" r="r" b="b"/>
              <a:pathLst>
                <a:path w="18326" h="20852" extrusionOk="0">
                  <a:moveTo>
                    <a:pt x="7737" y="373"/>
                  </a:moveTo>
                  <a:cubicBezTo>
                    <a:pt x="8253" y="373"/>
                    <a:pt x="8769" y="435"/>
                    <a:pt x="9274" y="557"/>
                  </a:cubicBezTo>
                  <a:cubicBezTo>
                    <a:pt x="10542" y="858"/>
                    <a:pt x="11709" y="1425"/>
                    <a:pt x="12743" y="2225"/>
                  </a:cubicBezTo>
                  <a:cubicBezTo>
                    <a:pt x="13310" y="2626"/>
                    <a:pt x="13811" y="3093"/>
                    <a:pt x="14278" y="3593"/>
                  </a:cubicBezTo>
                  <a:cubicBezTo>
                    <a:pt x="14511" y="3826"/>
                    <a:pt x="14711" y="4027"/>
                    <a:pt x="14878" y="4260"/>
                  </a:cubicBezTo>
                  <a:cubicBezTo>
                    <a:pt x="14978" y="4394"/>
                    <a:pt x="15078" y="4527"/>
                    <a:pt x="15212" y="4694"/>
                  </a:cubicBezTo>
                  <a:cubicBezTo>
                    <a:pt x="15278" y="4794"/>
                    <a:pt x="15378" y="4894"/>
                    <a:pt x="15445" y="5027"/>
                  </a:cubicBezTo>
                  <a:cubicBezTo>
                    <a:pt x="15512" y="5227"/>
                    <a:pt x="15545" y="5394"/>
                    <a:pt x="15545" y="5594"/>
                  </a:cubicBezTo>
                  <a:lnTo>
                    <a:pt x="15779" y="7095"/>
                  </a:lnTo>
                  <a:lnTo>
                    <a:pt x="16546" y="11532"/>
                  </a:lnTo>
                  <a:lnTo>
                    <a:pt x="17768" y="18965"/>
                  </a:lnTo>
                  <a:lnTo>
                    <a:pt x="17768" y="18965"/>
                  </a:lnTo>
                  <a:cubicBezTo>
                    <a:pt x="16044" y="19885"/>
                    <a:pt x="14109" y="20375"/>
                    <a:pt x="12162" y="20375"/>
                  </a:cubicBezTo>
                  <a:cubicBezTo>
                    <a:pt x="11386" y="20375"/>
                    <a:pt x="10608" y="20297"/>
                    <a:pt x="9841" y="20138"/>
                  </a:cubicBezTo>
                  <a:cubicBezTo>
                    <a:pt x="7239" y="19638"/>
                    <a:pt x="4904" y="18237"/>
                    <a:pt x="3203" y="16169"/>
                  </a:cubicBezTo>
                  <a:cubicBezTo>
                    <a:pt x="1602" y="14167"/>
                    <a:pt x="668" y="11732"/>
                    <a:pt x="568" y="9164"/>
                  </a:cubicBezTo>
                  <a:cubicBezTo>
                    <a:pt x="468" y="6795"/>
                    <a:pt x="1268" y="4494"/>
                    <a:pt x="2803" y="2692"/>
                  </a:cubicBezTo>
                  <a:cubicBezTo>
                    <a:pt x="3537" y="1825"/>
                    <a:pt x="4471" y="1158"/>
                    <a:pt x="5538" y="758"/>
                  </a:cubicBezTo>
                  <a:cubicBezTo>
                    <a:pt x="6248" y="501"/>
                    <a:pt x="6992" y="373"/>
                    <a:pt x="7737" y="373"/>
                  </a:cubicBezTo>
                  <a:close/>
                  <a:moveTo>
                    <a:pt x="7741" y="0"/>
                  </a:moveTo>
                  <a:cubicBezTo>
                    <a:pt x="7353" y="0"/>
                    <a:pt x="6962" y="30"/>
                    <a:pt x="6572" y="90"/>
                  </a:cubicBezTo>
                  <a:cubicBezTo>
                    <a:pt x="5405" y="324"/>
                    <a:pt x="4304" y="824"/>
                    <a:pt x="3403" y="1592"/>
                  </a:cubicBezTo>
                  <a:cubicBezTo>
                    <a:pt x="1602" y="3193"/>
                    <a:pt x="468" y="5428"/>
                    <a:pt x="234" y="7796"/>
                  </a:cubicBezTo>
                  <a:cubicBezTo>
                    <a:pt x="1" y="10364"/>
                    <a:pt x="601" y="12966"/>
                    <a:pt x="1969" y="15135"/>
                  </a:cubicBezTo>
                  <a:cubicBezTo>
                    <a:pt x="3370" y="17403"/>
                    <a:pt x="5471" y="19137"/>
                    <a:pt x="7940" y="20105"/>
                  </a:cubicBezTo>
                  <a:cubicBezTo>
                    <a:pt x="9326" y="20601"/>
                    <a:pt x="10774" y="20852"/>
                    <a:pt x="12221" y="20852"/>
                  </a:cubicBezTo>
                  <a:cubicBezTo>
                    <a:pt x="13593" y="20852"/>
                    <a:pt x="14964" y="20626"/>
                    <a:pt x="16279" y="20172"/>
                  </a:cubicBezTo>
                  <a:cubicBezTo>
                    <a:pt x="16913" y="19938"/>
                    <a:pt x="17547" y="19671"/>
                    <a:pt x="18147" y="19338"/>
                  </a:cubicBezTo>
                  <a:cubicBezTo>
                    <a:pt x="18326" y="19238"/>
                    <a:pt x="18303" y="19044"/>
                    <a:pt x="18193" y="18939"/>
                  </a:cubicBezTo>
                  <a:lnTo>
                    <a:pt x="18193" y="18939"/>
                  </a:lnTo>
                  <a:lnTo>
                    <a:pt x="17880" y="16969"/>
                  </a:lnTo>
                  <a:lnTo>
                    <a:pt x="17113" y="12266"/>
                  </a:lnTo>
                  <a:lnTo>
                    <a:pt x="16312" y="7429"/>
                  </a:lnTo>
                  <a:lnTo>
                    <a:pt x="16012" y="5761"/>
                  </a:lnTo>
                  <a:cubicBezTo>
                    <a:pt x="15979" y="5528"/>
                    <a:pt x="15979" y="5227"/>
                    <a:pt x="15879" y="4961"/>
                  </a:cubicBezTo>
                  <a:cubicBezTo>
                    <a:pt x="15879" y="4927"/>
                    <a:pt x="15845" y="4861"/>
                    <a:pt x="15812" y="4827"/>
                  </a:cubicBezTo>
                  <a:cubicBezTo>
                    <a:pt x="15645" y="4560"/>
                    <a:pt x="15445" y="4293"/>
                    <a:pt x="15245" y="4027"/>
                  </a:cubicBezTo>
                  <a:cubicBezTo>
                    <a:pt x="14778" y="3493"/>
                    <a:pt x="14311" y="2993"/>
                    <a:pt x="13777" y="2526"/>
                  </a:cubicBezTo>
                  <a:cubicBezTo>
                    <a:pt x="12810" y="1658"/>
                    <a:pt x="11642" y="958"/>
                    <a:pt x="10408" y="491"/>
                  </a:cubicBezTo>
                  <a:cubicBezTo>
                    <a:pt x="9544" y="164"/>
                    <a:pt x="8647" y="0"/>
                    <a:pt x="77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5855678" y="2912712"/>
              <a:ext cx="234020" cy="99230"/>
            </a:xfrm>
            <a:custGeom>
              <a:avLst/>
              <a:gdLst/>
              <a:ahLst/>
              <a:cxnLst/>
              <a:rect l="l" t="t" r="r" b="b"/>
              <a:pathLst>
                <a:path w="12405" h="5260" extrusionOk="0">
                  <a:moveTo>
                    <a:pt x="5285" y="0"/>
                  </a:moveTo>
                  <a:cubicBezTo>
                    <a:pt x="3674" y="0"/>
                    <a:pt x="2106" y="615"/>
                    <a:pt x="1068" y="1924"/>
                  </a:cubicBezTo>
                  <a:cubicBezTo>
                    <a:pt x="334" y="2791"/>
                    <a:pt x="1" y="3925"/>
                    <a:pt x="101" y="5060"/>
                  </a:cubicBezTo>
                  <a:cubicBezTo>
                    <a:pt x="117" y="5193"/>
                    <a:pt x="226" y="5260"/>
                    <a:pt x="326" y="5260"/>
                  </a:cubicBezTo>
                  <a:cubicBezTo>
                    <a:pt x="426" y="5260"/>
                    <a:pt x="518" y="5193"/>
                    <a:pt x="501" y="5060"/>
                  </a:cubicBezTo>
                  <a:cubicBezTo>
                    <a:pt x="301" y="3125"/>
                    <a:pt x="1669" y="1324"/>
                    <a:pt x="3503" y="690"/>
                  </a:cubicBezTo>
                  <a:cubicBezTo>
                    <a:pt x="4078" y="495"/>
                    <a:pt x="4665" y="406"/>
                    <a:pt x="5249" y="406"/>
                  </a:cubicBezTo>
                  <a:cubicBezTo>
                    <a:pt x="6769" y="406"/>
                    <a:pt x="8270" y="1008"/>
                    <a:pt x="9474" y="1924"/>
                  </a:cubicBezTo>
                  <a:cubicBezTo>
                    <a:pt x="10442" y="2624"/>
                    <a:pt x="11242" y="3492"/>
                    <a:pt x="11943" y="4459"/>
                  </a:cubicBezTo>
                  <a:cubicBezTo>
                    <a:pt x="11981" y="4517"/>
                    <a:pt x="12039" y="4541"/>
                    <a:pt x="12098" y="4541"/>
                  </a:cubicBezTo>
                  <a:cubicBezTo>
                    <a:pt x="12246" y="4541"/>
                    <a:pt x="12405" y="4392"/>
                    <a:pt x="12310" y="4226"/>
                  </a:cubicBezTo>
                  <a:cubicBezTo>
                    <a:pt x="10975" y="2424"/>
                    <a:pt x="9207" y="790"/>
                    <a:pt x="6972" y="223"/>
                  </a:cubicBezTo>
                  <a:cubicBezTo>
                    <a:pt x="6419" y="76"/>
                    <a:pt x="5849" y="0"/>
                    <a:pt x="5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5937496" y="2926673"/>
              <a:ext cx="76007" cy="196328"/>
            </a:xfrm>
            <a:custGeom>
              <a:avLst/>
              <a:gdLst/>
              <a:ahLst/>
              <a:cxnLst/>
              <a:rect l="l" t="t" r="r" b="b"/>
              <a:pathLst>
                <a:path w="4029" h="10407" extrusionOk="0">
                  <a:moveTo>
                    <a:pt x="3700" y="1"/>
                  </a:moveTo>
                  <a:cubicBezTo>
                    <a:pt x="3656" y="1"/>
                    <a:pt x="3611" y="16"/>
                    <a:pt x="3569" y="50"/>
                  </a:cubicBezTo>
                  <a:cubicBezTo>
                    <a:pt x="567" y="2618"/>
                    <a:pt x="0" y="7055"/>
                    <a:pt x="2235" y="10324"/>
                  </a:cubicBezTo>
                  <a:cubicBezTo>
                    <a:pt x="2284" y="10382"/>
                    <a:pt x="2347" y="10407"/>
                    <a:pt x="2409" y="10407"/>
                  </a:cubicBezTo>
                  <a:cubicBezTo>
                    <a:pt x="2557" y="10407"/>
                    <a:pt x="2696" y="10265"/>
                    <a:pt x="2602" y="10124"/>
                  </a:cubicBezTo>
                  <a:cubicBezTo>
                    <a:pt x="467" y="7021"/>
                    <a:pt x="1001" y="2785"/>
                    <a:pt x="3870" y="350"/>
                  </a:cubicBezTo>
                  <a:cubicBezTo>
                    <a:pt x="4029" y="218"/>
                    <a:pt x="3872" y="1"/>
                    <a:pt x="37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5877599" y="3078196"/>
              <a:ext cx="138563" cy="113096"/>
            </a:xfrm>
            <a:custGeom>
              <a:avLst/>
              <a:gdLst/>
              <a:ahLst/>
              <a:cxnLst/>
              <a:rect l="l" t="t" r="r" b="b"/>
              <a:pathLst>
                <a:path w="7345" h="5995" extrusionOk="0">
                  <a:moveTo>
                    <a:pt x="245" y="0"/>
                  </a:moveTo>
                  <a:cubicBezTo>
                    <a:pt x="124" y="0"/>
                    <a:pt x="0" y="99"/>
                    <a:pt x="40" y="257"/>
                  </a:cubicBezTo>
                  <a:lnTo>
                    <a:pt x="40" y="224"/>
                  </a:lnTo>
                  <a:cubicBezTo>
                    <a:pt x="840" y="2625"/>
                    <a:pt x="2675" y="4560"/>
                    <a:pt x="5043" y="5494"/>
                  </a:cubicBezTo>
                  <a:cubicBezTo>
                    <a:pt x="5710" y="5728"/>
                    <a:pt x="6377" y="5894"/>
                    <a:pt x="7078" y="5995"/>
                  </a:cubicBezTo>
                  <a:cubicBezTo>
                    <a:pt x="7345" y="5995"/>
                    <a:pt x="7345" y="5594"/>
                    <a:pt x="7078" y="5561"/>
                  </a:cubicBezTo>
                  <a:cubicBezTo>
                    <a:pt x="4009" y="5194"/>
                    <a:pt x="1441" y="3059"/>
                    <a:pt x="440" y="157"/>
                  </a:cubicBezTo>
                  <a:cubicBezTo>
                    <a:pt x="413" y="48"/>
                    <a:pt x="329" y="0"/>
                    <a:pt x="2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5852678" y="3034222"/>
              <a:ext cx="18582" cy="22468"/>
            </a:xfrm>
            <a:custGeom>
              <a:avLst/>
              <a:gdLst/>
              <a:ahLst/>
              <a:cxnLst/>
              <a:rect l="l" t="t" r="r" b="b"/>
              <a:pathLst>
                <a:path w="985" h="1191" extrusionOk="0">
                  <a:moveTo>
                    <a:pt x="715" y="1"/>
                  </a:moveTo>
                  <a:cubicBezTo>
                    <a:pt x="649" y="1"/>
                    <a:pt x="579" y="35"/>
                    <a:pt x="527" y="120"/>
                  </a:cubicBezTo>
                  <a:cubicBezTo>
                    <a:pt x="393" y="353"/>
                    <a:pt x="226" y="620"/>
                    <a:pt x="93" y="853"/>
                  </a:cubicBezTo>
                  <a:cubicBezTo>
                    <a:pt x="1" y="1038"/>
                    <a:pt x="147" y="1190"/>
                    <a:pt x="290" y="1190"/>
                  </a:cubicBezTo>
                  <a:cubicBezTo>
                    <a:pt x="355" y="1190"/>
                    <a:pt x="419" y="1159"/>
                    <a:pt x="460" y="1087"/>
                  </a:cubicBezTo>
                  <a:cubicBezTo>
                    <a:pt x="593" y="820"/>
                    <a:pt x="760" y="553"/>
                    <a:pt x="894" y="320"/>
                  </a:cubicBezTo>
                  <a:cubicBezTo>
                    <a:pt x="985" y="160"/>
                    <a:pt x="858" y="1"/>
                    <a:pt x="7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5866374" y="3041485"/>
              <a:ext cx="16394" cy="22091"/>
            </a:xfrm>
            <a:custGeom>
              <a:avLst/>
              <a:gdLst/>
              <a:ahLst/>
              <a:cxnLst/>
              <a:rect l="l" t="t" r="r" b="b"/>
              <a:pathLst>
                <a:path w="869" h="1171" extrusionOk="0">
                  <a:moveTo>
                    <a:pt x="620" y="0"/>
                  </a:moveTo>
                  <a:cubicBezTo>
                    <a:pt x="548" y="0"/>
                    <a:pt x="478" y="37"/>
                    <a:pt x="434" y="102"/>
                  </a:cubicBezTo>
                  <a:lnTo>
                    <a:pt x="68" y="869"/>
                  </a:lnTo>
                  <a:cubicBezTo>
                    <a:pt x="1" y="969"/>
                    <a:pt x="34" y="1102"/>
                    <a:pt x="134" y="1136"/>
                  </a:cubicBezTo>
                  <a:cubicBezTo>
                    <a:pt x="170" y="1159"/>
                    <a:pt x="209" y="1170"/>
                    <a:pt x="249" y="1170"/>
                  </a:cubicBezTo>
                  <a:cubicBezTo>
                    <a:pt x="320" y="1170"/>
                    <a:pt x="391" y="1134"/>
                    <a:pt x="434" y="1069"/>
                  </a:cubicBezTo>
                  <a:lnTo>
                    <a:pt x="801" y="302"/>
                  </a:lnTo>
                  <a:cubicBezTo>
                    <a:pt x="868" y="202"/>
                    <a:pt x="835" y="68"/>
                    <a:pt x="735" y="35"/>
                  </a:cubicBezTo>
                  <a:cubicBezTo>
                    <a:pt x="699" y="11"/>
                    <a:pt x="660" y="0"/>
                    <a:pt x="6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6035028" y="3191273"/>
              <a:ext cx="10093" cy="8206"/>
            </a:xfrm>
            <a:custGeom>
              <a:avLst/>
              <a:gdLst/>
              <a:ahLst/>
              <a:cxnLst/>
              <a:rect l="l" t="t" r="r" b="b"/>
              <a:pathLst>
                <a:path w="535" h="435" extrusionOk="0">
                  <a:moveTo>
                    <a:pt x="267" y="1"/>
                  </a:moveTo>
                  <a:cubicBezTo>
                    <a:pt x="1" y="1"/>
                    <a:pt x="1" y="434"/>
                    <a:pt x="267" y="434"/>
                  </a:cubicBezTo>
                  <a:cubicBezTo>
                    <a:pt x="534" y="434"/>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5909689" y="2888377"/>
              <a:ext cx="59915" cy="17601"/>
            </a:xfrm>
            <a:custGeom>
              <a:avLst/>
              <a:gdLst/>
              <a:ahLst/>
              <a:cxnLst/>
              <a:rect l="l" t="t" r="r" b="b"/>
              <a:pathLst>
                <a:path w="3176" h="933" extrusionOk="0">
                  <a:moveTo>
                    <a:pt x="2361" y="1"/>
                  </a:moveTo>
                  <a:cubicBezTo>
                    <a:pt x="1603" y="1"/>
                    <a:pt x="848" y="182"/>
                    <a:pt x="173" y="545"/>
                  </a:cubicBezTo>
                  <a:cubicBezTo>
                    <a:pt x="1" y="689"/>
                    <a:pt x="101" y="932"/>
                    <a:pt x="282" y="932"/>
                  </a:cubicBezTo>
                  <a:cubicBezTo>
                    <a:pt x="310" y="932"/>
                    <a:pt x="341" y="926"/>
                    <a:pt x="373" y="912"/>
                  </a:cubicBezTo>
                  <a:lnTo>
                    <a:pt x="407" y="912"/>
                  </a:lnTo>
                  <a:cubicBezTo>
                    <a:pt x="1001" y="576"/>
                    <a:pt x="1656" y="400"/>
                    <a:pt x="2324" y="400"/>
                  </a:cubicBezTo>
                  <a:cubicBezTo>
                    <a:pt x="2518" y="400"/>
                    <a:pt x="2713" y="415"/>
                    <a:pt x="2909" y="445"/>
                  </a:cubicBezTo>
                  <a:cubicBezTo>
                    <a:pt x="2926" y="451"/>
                    <a:pt x="2944" y="454"/>
                    <a:pt x="2961" y="454"/>
                  </a:cubicBezTo>
                  <a:cubicBezTo>
                    <a:pt x="3042" y="454"/>
                    <a:pt x="3115" y="394"/>
                    <a:pt x="3142" y="312"/>
                  </a:cubicBezTo>
                  <a:cubicBezTo>
                    <a:pt x="3175" y="212"/>
                    <a:pt x="3109" y="78"/>
                    <a:pt x="3009" y="45"/>
                  </a:cubicBezTo>
                  <a:cubicBezTo>
                    <a:pt x="2794" y="15"/>
                    <a:pt x="2577" y="1"/>
                    <a:pt x="23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5985941" y="2892998"/>
              <a:ext cx="10093" cy="7565"/>
            </a:xfrm>
            <a:custGeom>
              <a:avLst/>
              <a:gdLst/>
              <a:ahLst/>
              <a:cxnLst/>
              <a:rect l="l" t="t" r="r" b="b"/>
              <a:pathLst>
                <a:path w="535" h="401" extrusionOk="0">
                  <a:moveTo>
                    <a:pt x="268" y="0"/>
                  </a:moveTo>
                  <a:cubicBezTo>
                    <a:pt x="1" y="0"/>
                    <a:pt x="1" y="400"/>
                    <a:pt x="268" y="400"/>
                  </a:cubicBezTo>
                  <a:cubicBezTo>
                    <a:pt x="534" y="400"/>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5897841" y="3149430"/>
              <a:ext cx="42786" cy="34221"/>
            </a:xfrm>
            <a:custGeom>
              <a:avLst/>
              <a:gdLst/>
              <a:ahLst/>
              <a:cxnLst/>
              <a:rect l="l" t="t" r="r" b="b"/>
              <a:pathLst>
                <a:path w="2268" h="1814" extrusionOk="0">
                  <a:moveTo>
                    <a:pt x="238" y="0"/>
                  </a:moveTo>
                  <a:cubicBezTo>
                    <a:pt x="184" y="0"/>
                    <a:pt x="134" y="17"/>
                    <a:pt x="101" y="50"/>
                  </a:cubicBezTo>
                  <a:cubicBezTo>
                    <a:pt x="1" y="150"/>
                    <a:pt x="1" y="284"/>
                    <a:pt x="101" y="351"/>
                  </a:cubicBezTo>
                  <a:cubicBezTo>
                    <a:pt x="601" y="918"/>
                    <a:pt x="1202" y="1385"/>
                    <a:pt x="1835" y="1785"/>
                  </a:cubicBezTo>
                  <a:cubicBezTo>
                    <a:pt x="1870" y="1805"/>
                    <a:pt x="1905" y="1814"/>
                    <a:pt x="1939" y="1814"/>
                  </a:cubicBezTo>
                  <a:cubicBezTo>
                    <a:pt x="2128" y="1814"/>
                    <a:pt x="2267" y="1531"/>
                    <a:pt x="2069" y="1418"/>
                  </a:cubicBezTo>
                  <a:cubicBezTo>
                    <a:pt x="1435" y="1051"/>
                    <a:pt x="868" y="584"/>
                    <a:pt x="401" y="50"/>
                  </a:cubicBezTo>
                  <a:cubicBezTo>
                    <a:pt x="351" y="17"/>
                    <a:pt x="293"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7289192" y="2857287"/>
              <a:ext cx="335420" cy="386525"/>
            </a:xfrm>
            <a:custGeom>
              <a:avLst/>
              <a:gdLst/>
              <a:ahLst/>
              <a:cxnLst/>
              <a:rect l="l" t="t" r="r" b="b"/>
              <a:pathLst>
                <a:path w="17780" h="20489" extrusionOk="0">
                  <a:moveTo>
                    <a:pt x="10230" y="1"/>
                  </a:moveTo>
                  <a:cubicBezTo>
                    <a:pt x="7127" y="1"/>
                    <a:pt x="4133" y="2142"/>
                    <a:pt x="2335" y="4795"/>
                  </a:cubicBezTo>
                  <a:lnTo>
                    <a:pt x="0" y="18939"/>
                  </a:lnTo>
                  <a:cubicBezTo>
                    <a:pt x="1875" y="20002"/>
                    <a:pt x="3862" y="20488"/>
                    <a:pt x="5800" y="20488"/>
                  </a:cubicBezTo>
                  <a:cubicBezTo>
                    <a:pt x="11829" y="20488"/>
                    <a:pt x="17386" y="15780"/>
                    <a:pt x="17613" y="9065"/>
                  </a:cubicBezTo>
                  <a:cubicBezTo>
                    <a:pt x="17780" y="5262"/>
                    <a:pt x="15545" y="1093"/>
                    <a:pt x="11809" y="192"/>
                  </a:cubicBezTo>
                  <a:cubicBezTo>
                    <a:pt x="11283" y="62"/>
                    <a:pt x="10755" y="1"/>
                    <a:pt x="10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7284513" y="2853382"/>
              <a:ext cx="343871" cy="393580"/>
            </a:xfrm>
            <a:custGeom>
              <a:avLst/>
              <a:gdLst/>
              <a:ahLst/>
              <a:cxnLst/>
              <a:rect l="l" t="t" r="r" b="b"/>
              <a:pathLst>
                <a:path w="18228" h="20863" extrusionOk="0">
                  <a:moveTo>
                    <a:pt x="10507" y="422"/>
                  </a:moveTo>
                  <a:cubicBezTo>
                    <a:pt x="10634" y="422"/>
                    <a:pt x="10762" y="426"/>
                    <a:pt x="10889" y="432"/>
                  </a:cubicBezTo>
                  <a:cubicBezTo>
                    <a:pt x="12090" y="499"/>
                    <a:pt x="13258" y="899"/>
                    <a:pt x="14225" y="1633"/>
                  </a:cubicBezTo>
                  <a:cubicBezTo>
                    <a:pt x="16126" y="3001"/>
                    <a:pt x="17227" y="5269"/>
                    <a:pt x="17561" y="7537"/>
                  </a:cubicBezTo>
                  <a:cubicBezTo>
                    <a:pt x="17861" y="10006"/>
                    <a:pt x="17361" y="12541"/>
                    <a:pt x="16060" y="14676"/>
                  </a:cubicBezTo>
                  <a:cubicBezTo>
                    <a:pt x="14759" y="16944"/>
                    <a:pt x="12724" y="18679"/>
                    <a:pt x="10322" y="19646"/>
                  </a:cubicBezTo>
                  <a:cubicBezTo>
                    <a:pt x="8941" y="20177"/>
                    <a:pt x="7485" y="20445"/>
                    <a:pt x="6029" y="20445"/>
                  </a:cubicBezTo>
                  <a:cubicBezTo>
                    <a:pt x="4741" y="20445"/>
                    <a:pt x="3453" y="20236"/>
                    <a:pt x="2216" y="19813"/>
                  </a:cubicBezTo>
                  <a:cubicBezTo>
                    <a:pt x="1627" y="19596"/>
                    <a:pt x="1037" y="19350"/>
                    <a:pt x="475" y="19048"/>
                  </a:cubicBezTo>
                  <a:lnTo>
                    <a:pt x="475" y="19048"/>
                  </a:lnTo>
                  <a:lnTo>
                    <a:pt x="1483" y="12774"/>
                  </a:lnTo>
                  <a:lnTo>
                    <a:pt x="2750" y="5202"/>
                  </a:lnTo>
                  <a:cubicBezTo>
                    <a:pt x="2750" y="5169"/>
                    <a:pt x="2750" y="5102"/>
                    <a:pt x="2783" y="5069"/>
                  </a:cubicBezTo>
                  <a:cubicBezTo>
                    <a:pt x="2850" y="4936"/>
                    <a:pt x="2917" y="4835"/>
                    <a:pt x="3017" y="4735"/>
                  </a:cubicBezTo>
                  <a:cubicBezTo>
                    <a:pt x="3150" y="4569"/>
                    <a:pt x="3250" y="4435"/>
                    <a:pt x="3351" y="4302"/>
                  </a:cubicBezTo>
                  <a:cubicBezTo>
                    <a:pt x="3551" y="4035"/>
                    <a:pt x="3751" y="3801"/>
                    <a:pt x="3984" y="3568"/>
                  </a:cubicBezTo>
                  <a:cubicBezTo>
                    <a:pt x="4918" y="2601"/>
                    <a:pt x="5986" y="1767"/>
                    <a:pt x="7220" y="1200"/>
                  </a:cubicBezTo>
                  <a:cubicBezTo>
                    <a:pt x="8240" y="689"/>
                    <a:pt x="9368" y="422"/>
                    <a:pt x="10507" y="422"/>
                  </a:cubicBezTo>
                  <a:close/>
                  <a:moveTo>
                    <a:pt x="10393" y="0"/>
                  </a:moveTo>
                  <a:cubicBezTo>
                    <a:pt x="10170" y="0"/>
                    <a:pt x="9946" y="11"/>
                    <a:pt x="9722" y="32"/>
                  </a:cubicBezTo>
                  <a:cubicBezTo>
                    <a:pt x="7053" y="332"/>
                    <a:pt x="4651" y="2033"/>
                    <a:pt x="3017" y="4068"/>
                  </a:cubicBezTo>
                  <a:cubicBezTo>
                    <a:pt x="2783" y="4335"/>
                    <a:pt x="2583" y="4602"/>
                    <a:pt x="2417" y="4869"/>
                  </a:cubicBezTo>
                  <a:cubicBezTo>
                    <a:pt x="2383" y="4902"/>
                    <a:pt x="2383" y="4936"/>
                    <a:pt x="2383" y="4969"/>
                  </a:cubicBezTo>
                  <a:cubicBezTo>
                    <a:pt x="2350" y="5069"/>
                    <a:pt x="2350" y="5169"/>
                    <a:pt x="2316" y="5269"/>
                  </a:cubicBezTo>
                  <a:lnTo>
                    <a:pt x="2116" y="6570"/>
                  </a:lnTo>
                  <a:lnTo>
                    <a:pt x="1382" y="11040"/>
                  </a:lnTo>
                  <a:lnTo>
                    <a:pt x="549" y="15977"/>
                  </a:lnTo>
                  <a:lnTo>
                    <a:pt x="48" y="18946"/>
                  </a:lnTo>
                  <a:lnTo>
                    <a:pt x="15" y="19112"/>
                  </a:lnTo>
                  <a:cubicBezTo>
                    <a:pt x="0" y="19229"/>
                    <a:pt x="69" y="19314"/>
                    <a:pt x="156" y="19350"/>
                  </a:cubicBezTo>
                  <a:lnTo>
                    <a:pt x="156" y="19350"/>
                  </a:lnTo>
                  <a:cubicBezTo>
                    <a:pt x="1955" y="20345"/>
                    <a:pt x="3967" y="20862"/>
                    <a:pt x="6010" y="20862"/>
                  </a:cubicBezTo>
                  <a:cubicBezTo>
                    <a:pt x="6768" y="20862"/>
                    <a:pt x="7530" y="20791"/>
                    <a:pt x="8287" y="20647"/>
                  </a:cubicBezTo>
                  <a:cubicBezTo>
                    <a:pt x="10956" y="20180"/>
                    <a:pt x="13424" y="18779"/>
                    <a:pt x="15159" y="16677"/>
                  </a:cubicBezTo>
                  <a:cubicBezTo>
                    <a:pt x="16860" y="14676"/>
                    <a:pt x="17894" y="12207"/>
                    <a:pt x="18061" y="9572"/>
                  </a:cubicBezTo>
                  <a:cubicBezTo>
                    <a:pt x="18228" y="7170"/>
                    <a:pt x="17494" y="4769"/>
                    <a:pt x="16026" y="2834"/>
                  </a:cubicBezTo>
                  <a:cubicBezTo>
                    <a:pt x="14692" y="1045"/>
                    <a:pt x="12614" y="0"/>
                    <a:pt x="103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7339618" y="2912486"/>
              <a:ext cx="236548" cy="99456"/>
            </a:xfrm>
            <a:custGeom>
              <a:avLst/>
              <a:gdLst/>
              <a:ahLst/>
              <a:cxnLst/>
              <a:rect l="l" t="t" r="r" b="b"/>
              <a:pathLst>
                <a:path w="12539" h="5272" extrusionOk="0">
                  <a:moveTo>
                    <a:pt x="7147" y="0"/>
                  </a:moveTo>
                  <a:cubicBezTo>
                    <a:pt x="5579" y="0"/>
                    <a:pt x="4009" y="606"/>
                    <a:pt x="2731" y="1536"/>
                  </a:cubicBezTo>
                  <a:cubicBezTo>
                    <a:pt x="1730" y="2303"/>
                    <a:pt x="830" y="3204"/>
                    <a:pt x="96" y="4238"/>
                  </a:cubicBezTo>
                  <a:cubicBezTo>
                    <a:pt x="1" y="4404"/>
                    <a:pt x="160" y="4553"/>
                    <a:pt x="307" y="4553"/>
                  </a:cubicBezTo>
                  <a:cubicBezTo>
                    <a:pt x="367" y="4553"/>
                    <a:pt x="424" y="4529"/>
                    <a:pt x="463" y="4471"/>
                  </a:cubicBezTo>
                  <a:cubicBezTo>
                    <a:pt x="1697" y="2803"/>
                    <a:pt x="3332" y="1269"/>
                    <a:pt x="5366" y="668"/>
                  </a:cubicBezTo>
                  <a:cubicBezTo>
                    <a:pt x="5951" y="505"/>
                    <a:pt x="6550" y="420"/>
                    <a:pt x="7138" y="420"/>
                  </a:cubicBezTo>
                  <a:cubicBezTo>
                    <a:pt x="8598" y="420"/>
                    <a:pt x="9996" y="948"/>
                    <a:pt x="10970" y="2136"/>
                  </a:cubicBezTo>
                  <a:cubicBezTo>
                    <a:pt x="11671" y="2970"/>
                    <a:pt x="12004" y="4004"/>
                    <a:pt x="11904" y="5072"/>
                  </a:cubicBezTo>
                  <a:cubicBezTo>
                    <a:pt x="11888" y="5205"/>
                    <a:pt x="11979" y="5272"/>
                    <a:pt x="12079" y="5272"/>
                  </a:cubicBezTo>
                  <a:cubicBezTo>
                    <a:pt x="12180" y="5272"/>
                    <a:pt x="12288" y="5205"/>
                    <a:pt x="12305" y="5072"/>
                  </a:cubicBezTo>
                  <a:cubicBezTo>
                    <a:pt x="12538" y="3003"/>
                    <a:pt x="11070" y="1069"/>
                    <a:pt x="9169" y="368"/>
                  </a:cubicBezTo>
                  <a:cubicBezTo>
                    <a:pt x="8511" y="115"/>
                    <a:pt x="7829" y="0"/>
                    <a:pt x="71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7415323" y="2926673"/>
              <a:ext cx="76516" cy="196724"/>
            </a:xfrm>
            <a:custGeom>
              <a:avLst/>
              <a:gdLst/>
              <a:ahLst/>
              <a:cxnLst/>
              <a:rect l="l" t="t" r="r" b="b"/>
              <a:pathLst>
                <a:path w="4056" h="10428" extrusionOk="0">
                  <a:moveTo>
                    <a:pt x="322" y="1"/>
                  </a:moveTo>
                  <a:cubicBezTo>
                    <a:pt x="152" y="1"/>
                    <a:pt x="0" y="218"/>
                    <a:pt x="186" y="350"/>
                  </a:cubicBezTo>
                  <a:cubicBezTo>
                    <a:pt x="3055" y="2785"/>
                    <a:pt x="3622" y="7021"/>
                    <a:pt x="1453" y="10124"/>
                  </a:cubicBezTo>
                  <a:cubicBezTo>
                    <a:pt x="1339" y="10284"/>
                    <a:pt x="1475" y="10428"/>
                    <a:pt x="1626" y="10428"/>
                  </a:cubicBezTo>
                  <a:cubicBezTo>
                    <a:pt x="1695" y="10428"/>
                    <a:pt x="1768" y="10397"/>
                    <a:pt x="1820" y="10324"/>
                  </a:cubicBezTo>
                  <a:cubicBezTo>
                    <a:pt x="4055" y="7055"/>
                    <a:pt x="3455" y="2652"/>
                    <a:pt x="453" y="50"/>
                  </a:cubicBezTo>
                  <a:cubicBezTo>
                    <a:pt x="412" y="16"/>
                    <a:pt x="366" y="1"/>
                    <a:pt x="3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7412531" y="3077743"/>
              <a:ext cx="139224" cy="113548"/>
            </a:xfrm>
            <a:custGeom>
              <a:avLst/>
              <a:gdLst/>
              <a:ahLst/>
              <a:cxnLst/>
              <a:rect l="l" t="t" r="r" b="b"/>
              <a:pathLst>
                <a:path w="7380" h="6019" extrusionOk="0">
                  <a:moveTo>
                    <a:pt x="7114" y="0"/>
                  </a:moveTo>
                  <a:cubicBezTo>
                    <a:pt x="7029" y="0"/>
                    <a:pt x="6944" y="43"/>
                    <a:pt x="6905" y="148"/>
                  </a:cubicBezTo>
                  <a:lnTo>
                    <a:pt x="6905" y="181"/>
                  </a:lnTo>
                  <a:cubicBezTo>
                    <a:pt x="5938" y="3116"/>
                    <a:pt x="3336" y="5218"/>
                    <a:pt x="267" y="5585"/>
                  </a:cubicBezTo>
                  <a:cubicBezTo>
                    <a:pt x="0" y="5618"/>
                    <a:pt x="0" y="6019"/>
                    <a:pt x="267" y="6019"/>
                  </a:cubicBezTo>
                  <a:cubicBezTo>
                    <a:pt x="2802" y="5718"/>
                    <a:pt x="5037" y="4317"/>
                    <a:pt x="6405" y="2182"/>
                  </a:cubicBezTo>
                  <a:cubicBezTo>
                    <a:pt x="6805" y="1582"/>
                    <a:pt x="7105" y="948"/>
                    <a:pt x="7339" y="248"/>
                  </a:cubicBezTo>
                  <a:cubicBezTo>
                    <a:pt x="7380" y="105"/>
                    <a:pt x="7247" y="0"/>
                    <a:pt x="71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7558527" y="3034354"/>
              <a:ext cx="16997" cy="22298"/>
            </a:xfrm>
            <a:custGeom>
              <a:avLst/>
              <a:gdLst/>
              <a:ahLst/>
              <a:cxnLst/>
              <a:rect l="l" t="t" r="r" b="b"/>
              <a:pathLst>
                <a:path w="901" h="1182" extrusionOk="0">
                  <a:moveTo>
                    <a:pt x="213" y="0"/>
                  </a:moveTo>
                  <a:cubicBezTo>
                    <a:pt x="186" y="0"/>
                    <a:pt x="159" y="4"/>
                    <a:pt x="134" y="13"/>
                  </a:cubicBezTo>
                  <a:cubicBezTo>
                    <a:pt x="34" y="79"/>
                    <a:pt x="0" y="213"/>
                    <a:pt x="67" y="313"/>
                  </a:cubicBezTo>
                  <a:cubicBezTo>
                    <a:pt x="200" y="546"/>
                    <a:pt x="334" y="813"/>
                    <a:pt x="501" y="1080"/>
                  </a:cubicBezTo>
                  <a:cubicBezTo>
                    <a:pt x="544" y="1145"/>
                    <a:pt x="614" y="1181"/>
                    <a:pt x="686" y="1181"/>
                  </a:cubicBezTo>
                  <a:cubicBezTo>
                    <a:pt x="726" y="1181"/>
                    <a:pt x="765" y="1170"/>
                    <a:pt x="801" y="1147"/>
                  </a:cubicBezTo>
                  <a:cubicBezTo>
                    <a:pt x="867" y="1080"/>
                    <a:pt x="901" y="947"/>
                    <a:pt x="867" y="846"/>
                  </a:cubicBezTo>
                  <a:lnTo>
                    <a:pt x="400" y="113"/>
                  </a:lnTo>
                  <a:cubicBezTo>
                    <a:pt x="375" y="38"/>
                    <a:pt x="294" y="0"/>
                    <a:pt x="2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7546567" y="3041485"/>
              <a:ext cx="16375" cy="22091"/>
            </a:xfrm>
            <a:custGeom>
              <a:avLst/>
              <a:gdLst/>
              <a:ahLst/>
              <a:cxnLst/>
              <a:rect l="l" t="t" r="r" b="b"/>
              <a:pathLst>
                <a:path w="868" h="1171" extrusionOk="0">
                  <a:moveTo>
                    <a:pt x="248" y="0"/>
                  </a:moveTo>
                  <a:cubicBezTo>
                    <a:pt x="209" y="0"/>
                    <a:pt x="169" y="11"/>
                    <a:pt x="134" y="35"/>
                  </a:cubicBezTo>
                  <a:cubicBezTo>
                    <a:pt x="34" y="68"/>
                    <a:pt x="0" y="202"/>
                    <a:pt x="67" y="302"/>
                  </a:cubicBezTo>
                  <a:cubicBezTo>
                    <a:pt x="201" y="569"/>
                    <a:pt x="301" y="835"/>
                    <a:pt x="434" y="1069"/>
                  </a:cubicBezTo>
                  <a:cubicBezTo>
                    <a:pt x="477" y="1134"/>
                    <a:pt x="548" y="1170"/>
                    <a:pt x="620" y="1170"/>
                  </a:cubicBezTo>
                  <a:cubicBezTo>
                    <a:pt x="659" y="1170"/>
                    <a:pt x="699" y="1159"/>
                    <a:pt x="734" y="1136"/>
                  </a:cubicBezTo>
                  <a:cubicBezTo>
                    <a:pt x="834" y="1102"/>
                    <a:pt x="868" y="969"/>
                    <a:pt x="801" y="869"/>
                  </a:cubicBezTo>
                  <a:lnTo>
                    <a:pt x="434" y="102"/>
                  </a:lnTo>
                  <a:cubicBezTo>
                    <a:pt x="391" y="37"/>
                    <a:pt x="320" y="0"/>
                    <a:pt x="2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7383573" y="3191273"/>
              <a:ext cx="10715" cy="8206"/>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7457600" y="2888377"/>
              <a:ext cx="61839" cy="17809"/>
            </a:xfrm>
            <a:custGeom>
              <a:avLst/>
              <a:gdLst/>
              <a:ahLst/>
              <a:cxnLst/>
              <a:rect l="l" t="t" r="r" b="b"/>
              <a:pathLst>
                <a:path w="3278" h="944" extrusionOk="0">
                  <a:moveTo>
                    <a:pt x="928" y="1"/>
                  </a:moveTo>
                  <a:cubicBezTo>
                    <a:pt x="711" y="1"/>
                    <a:pt x="495" y="15"/>
                    <a:pt x="280" y="45"/>
                  </a:cubicBezTo>
                  <a:cubicBezTo>
                    <a:pt x="1" y="107"/>
                    <a:pt x="96" y="486"/>
                    <a:pt x="325" y="486"/>
                  </a:cubicBezTo>
                  <a:cubicBezTo>
                    <a:pt x="343" y="486"/>
                    <a:pt x="361" y="483"/>
                    <a:pt x="380" y="479"/>
                  </a:cubicBezTo>
                  <a:cubicBezTo>
                    <a:pt x="578" y="448"/>
                    <a:pt x="775" y="433"/>
                    <a:pt x="972" y="433"/>
                  </a:cubicBezTo>
                  <a:cubicBezTo>
                    <a:pt x="1637" y="433"/>
                    <a:pt x="2289" y="603"/>
                    <a:pt x="2882" y="912"/>
                  </a:cubicBezTo>
                  <a:cubicBezTo>
                    <a:pt x="2919" y="934"/>
                    <a:pt x="2956" y="943"/>
                    <a:pt x="2991" y="943"/>
                  </a:cubicBezTo>
                  <a:cubicBezTo>
                    <a:pt x="3169" y="943"/>
                    <a:pt x="3278" y="691"/>
                    <a:pt x="3082" y="579"/>
                  </a:cubicBezTo>
                  <a:lnTo>
                    <a:pt x="3115" y="545"/>
                  </a:lnTo>
                  <a:cubicBezTo>
                    <a:pt x="2441" y="182"/>
                    <a:pt x="1685" y="1"/>
                    <a:pt x="9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7432660" y="2892998"/>
              <a:ext cx="10715" cy="7565"/>
            </a:xfrm>
            <a:custGeom>
              <a:avLst/>
              <a:gdLst/>
              <a:ahLst/>
              <a:cxnLst/>
              <a:rect l="l" t="t" r="r" b="b"/>
              <a:pathLst>
                <a:path w="568" h="401" extrusionOk="0">
                  <a:moveTo>
                    <a:pt x="301" y="0"/>
                  </a:moveTo>
                  <a:cubicBezTo>
                    <a:pt x="1" y="0"/>
                    <a:pt x="1" y="400"/>
                    <a:pt x="301" y="400"/>
                  </a:cubicBezTo>
                  <a:cubicBezTo>
                    <a:pt x="568" y="400"/>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7489198" y="3149129"/>
              <a:ext cx="43295" cy="34353"/>
            </a:xfrm>
            <a:custGeom>
              <a:avLst/>
              <a:gdLst/>
              <a:ahLst/>
              <a:cxnLst/>
              <a:rect l="l" t="t" r="r" b="b"/>
              <a:pathLst>
                <a:path w="2295" h="1821" extrusionOk="0">
                  <a:moveTo>
                    <a:pt x="1989" y="0"/>
                  </a:moveTo>
                  <a:cubicBezTo>
                    <a:pt x="1939" y="0"/>
                    <a:pt x="1887" y="20"/>
                    <a:pt x="1841" y="66"/>
                  </a:cubicBezTo>
                  <a:cubicBezTo>
                    <a:pt x="1374" y="600"/>
                    <a:pt x="806" y="1067"/>
                    <a:pt x="173" y="1434"/>
                  </a:cubicBezTo>
                  <a:cubicBezTo>
                    <a:pt x="0" y="1578"/>
                    <a:pt x="125" y="1821"/>
                    <a:pt x="313" y="1821"/>
                  </a:cubicBezTo>
                  <a:cubicBezTo>
                    <a:pt x="343" y="1821"/>
                    <a:pt x="374" y="1815"/>
                    <a:pt x="406" y="1801"/>
                  </a:cubicBezTo>
                  <a:cubicBezTo>
                    <a:pt x="1040" y="1401"/>
                    <a:pt x="1640" y="934"/>
                    <a:pt x="2141" y="367"/>
                  </a:cubicBezTo>
                  <a:cubicBezTo>
                    <a:pt x="2294" y="213"/>
                    <a:pt x="2153" y="0"/>
                    <a:pt x="19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7"/>
            <p:cNvSpPr/>
            <p:nvPr/>
          </p:nvSpPr>
          <p:spPr>
            <a:xfrm>
              <a:off x="6052025" y="2334179"/>
              <a:ext cx="1337246" cy="1214925"/>
            </a:xfrm>
            <a:custGeom>
              <a:avLst/>
              <a:gdLst/>
              <a:ahLst/>
              <a:cxnLst/>
              <a:rect l="l" t="t" r="r" b="b"/>
              <a:pathLst>
                <a:path w="70885" h="64401" extrusionOk="0">
                  <a:moveTo>
                    <a:pt x="35325" y="1"/>
                  </a:moveTo>
                  <a:cubicBezTo>
                    <a:pt x="31389" y="1"/>
                    <a:pt x="26819" y="134"/>
                    <a:pt x="21582" y="468"/>
                  </a:cubicBezTo>
                  <a:cubicBezTo>
                    <a:pt x="2102" y="1836"/>
                    <a:pt x="567" y="19415"/>
                    <a:pt x="567" y="19415"/>
                  </a:cubicBezTo>
                  <a:cubicBezTo>
                    <a:pt x="0" y="27054"/>
                    <a:pt x="134" y="34726"/>
                    <a:pt x="968" y="42331"/>
                  </a:cubicBezTo>
                  <a:cubicBezTo>
                    <a:pt x="1435" y="46734"/>
                    <a:pt x="2235" y="51371"/>
                    <a:pt x="5037" y="54807"/>
                  </a:cubicBezTo>
                  <a:cubicBezTo>
                    <a:pt x="8806" y="59444"/>
                    <a:pt x="15144" y="61278"/>
                    <a:pt x="20682" y="62646"/>
                  </a:cubicBezTo>
                  <a:cubicBezTo>
                    <a:pt x="25522" y="63817"/>
                    <a:pt x="30466" y="64401"/>
                    <a:pt x="35404" y="64401"/>
                  </a:cubicBezTo>
                  <a:cubicBezTo>
                    <a:pt x="42003" y="64401"/>
                    <a:pt x="48591" y="63358"/>
                    <a:pt x="54906" y="61278"/>
                  </a:cubicBezTo>
                  <a:cubicBezTo>
                    <a:pt x="59042" y="59944"/>
                    <a:pt x="63245" y="58176"/>
                    <a:pt x="65981" y="54807"/>
                  </a:cubicBezTo>
                  <a:cubicBezTo>
                    <a:pt x="68783" y="51371"/>
                    <a:pt x="69583" y="46734"/>
                    <a:pt x="70050" y="42331"/>
                  </a:cubicBezTo>
                  <a:cubicBezTo>
                    <a:pt x="70884" y="34726"/>
                    <a:pt x="70851" y="27054"/>
                    <a:pt x="70484" y="19415"/>
                  </a:cubicBezTo>
                  <a:cubicBezTo>
                    <a:pt x="69750" y="4571"/>
                    <a:pt x="51570" y="1168"/>
                    <a:pt x="51570" y="1168"/>
                  </a:cubicBezTo>
                  <a:cubicBezTo>
                    <a:pt x="51570" y="1168"/>
                    <a:pt x="45966" y="68"/>
                    <a:pt x="35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6052647" y="2330406"/>
              <a:ext cx="1337246" cy="1222301"/>
            </a:xfrm>
            <a:custGeom>
              <a:avLst/>
              <a:gdLst/>
              <a:ahLst/>
              <a:cxnLst/>
              <a:rect l="l" t="t" r="r" b="b"/>
              <a:pathLst>
                <a:path w="70885" h="64792" extrusionOk="0">
                  <a:moveTo>
                    <a:pt x="35378" y="401"/>
                  </a:moveTo>
                  <a:lnTo>
                    <a:pt x="35378" y="401"/>
                  </a:lnTo>
                  <a:cubicBezTo>
                    <a:pt x="39553" y="404"/>
                    <a:pt x="43727" y="638"/>
                    <a:pt x="47901" y="1068"/>
                  </a:cubicBezTo>
                  <a:cubicBezTo>
                    <a:pt x="49102" y="1202"/>
                    <a:pt x="50336" y="1335"/>
                    <a:pt x="51504" y="1569"/>
                  </a:cubicBezTo>
                  <a:cubicBezTo>
                    <a:pt x="52638" y="1802"/>
                    <a:pt x="53739" y="2102"/>
                    <a:pt x="54806" y="2503"/>
                  </a:cubicBezTo>
                  <a:cubicBezTo>
                    <a:pt x="57008" y="3236"/>
                    <a:pt x="59109" y="4204"/>
                    <a:pt x="61077" y="5405"/>
                  </a:cubicBezTo>
                  <a:cubicBezTo>
                    <a:pt x="63479" y="6839"/>
                    <a:pt x="65614" y="8740"/>
                    <a:pt x="67249" y="11009"/>
                  </a:cubicBezTo>
                  <a:cubicBezTo>
                    <a:pt x="68149" y="12276"/>
                    <a:pt x="68850" y="13644"/>
                    <a:pt x="69350" y="15112"/>
                  </a:cubicBezTo>
                  <a:cubicBezTo>
                    <a:pt x="69884" y="16813"/>
                    <a:pt x="70184" y="18581"/>
                    <a:pt x="70217" y="20382"/>
                  </a:cubicBezTo>
                  <a:cubicBezTo>
                    <a:pt x="70518" y="26019"/>
                    <a:pt x="70518" y="31657"/>
                    <a:pt x="70217" y="37294"/>
                  </a:cubicBezTo>
                  <a:cubicBezTo>
                    <a:pt x="70051" y="39929"/>
                    <a:pt x="69850" y="42598"/>
                    <a:pt x="69450" y="45200"/>
                  </a:cubicBezTo>
                  <a:cubicBezTo>
                    <a:pt x="69150" y="47568"/>
                    <a:pt x="68516" y="49837"/>
                    <a:pt x="67582" y="52005"/>
                  </a:cubicBezTo>
                  <a:cubicBezTo>
                    <a:pt x="66581" y="54140"/>
                    <a:pt x="65080" y="55974"/>
                    <a:pt x="63212" y="57342"/>
                  </a:cubicBezTo>
                  <a:cubicBezTo>
                    <a:pt x="61311" y="58676"/>
                    <a:pt x="59243" y="59744"/>
                    <a:pt x="57075" y="60511"/>
                  </a:cubicBezTo>
                  <a:cubicBezTo>
                    <a:pt x="50120" y="63087"/>
                    <a:pt x="42788" y="64380"/>
                    <a:pt x="35423" y="64380"/>
                  </a:cubicBezTo>
                  <a:cubicBezTo>
                    <a:pt x="32297" y="64380"/>
                    <a:pt x="29164" y="64147"/>
                    <a:pt x="26052" y="63680"/>
                  </a:cubicBezTo>
                  <a:cubicBezTo>
                    <a:pt x="23617" y="63313"/>
                    <a:pt x="21182" y="62779"/>
                    <a:pt x="18781" y="62145"/>
                  </a:cubicBezTo>
                  <a:cubicBezTo>
                    <a:pt x="16679" y="61612"/>
                    <a:pt x="14611" y="60944"/>
                    <a:pt x="12576" y="60111"/>
                  </a:cubicBezTo>
                  <a:cubicBezTo>
                    <a:pt x="10575" y="59310"/>
                    <a:pt x="8707" y="58176"/>
                    <a:pt x="7039" y="56808"/>
                  </a:cubicBezTo>
                  <a:cubicBezTo>
                    <a:pt x="5304" y="55307"/>
                    <a:pt x="3937" y="53439"/>
                    <a:pt x="3069" y="51338"/>
                  </a:cubicBezTo>
                  <a:cubicBezTo>
                    <a:pt x="2202" y="49136"/>
                    <a:pt x="1635" y="46868"/>
                    <a:pt x="1368" y="44533"/>
                  </a:cubicBezTo>
                  <a:cubicBezTo>
                    <a:pt x="1001" y="41831"/>
                    <a:pt x="768" y="39095"/>
                    <a:pt x="634" y="36394"/>
                  </a:cubicBezTo>
                  <a:cubicBezTo>
                    <a:pt x="468" y="33592"/>
                    <a:pt x="367" y="30790"/>
                    <a:pt x="401" y="27988"/>
                  </a:cubicBezTo>
                  <a:cubicBezTo>
                    <a:pt x="401" y="25186"/>
                    <a:pt x="468" y="22384"/>
                    <a:pt x="734" y="19648"/>
                  </a:cubicBezTo>
                  <a:cubicBezTo>
                    <a:pt x="734" y="19415"/>
                    <a:pt x="768" y="19315"/>
                    <a:pt x="801" y="19081"/>
                  </a:cubicBezTo>
                  <a:cubicBezTo>
                    <a:pt x="868" y="18547"/>
                    <a:pt x="1001" y="18014"/>
                    <a:pt x="1101" y="17513"/>
                  </a:cubicBezTo>
                  <a:cubicBezTo>
                    <a:pt x="1535" y="15745"/>
                    <a:pt x="2135" y="14078"/>
                    <a:pt x="2936" y="12443"/>
                  </a:cubicBezTo>
                  <a:cubicBezTo>
                    <a:pt x="4037" y="10275"/>
                    <a:pt x="5504" y="8273"/>
                    <a:pt x="7306" y="6606"/>
                  </a:cubicBezTo>
                  <a:cubicBezTo>
                    <a:pt x="9541" y="4504"/>
                    <a:pt x="12243" y="2970"/>
                    <a:pt x="15178" y="2069"/>
                  </a:cubicBezTo>
                  <a:cubicBezTo>
                    <a:pt x="17013" y="1502"/>
                    <a:pt x="18881" y="1102"/>
                    <a:pt x="20815" y="935"/>
                  </a:cubicBezTo>
                  <a:cubicBezTo>
                    <a:pt x="23384" y="701"/>
                    <a:pt x="25986" y="601"/>
                    <a:pt x="28588" y="535"/>
                  </a:cubicBezTo>
                  <a:cubicBezTo>
                    <a:pt x="30823" y="468"/>
                    <a:pt x="33024" y="434"/>
                    <a:pt x="35259" y="434"/>
                  </a:cubicBezTo>
                  <a:cubicBezTo>
                    <a:pt x="35306" y="434"/>
                    <a:pt x="35346" y="422"/>
                    <a:pt x="35378" y="401"/>
                  </a:cubicBezTo>
                  <a:close/>
                  <a:moveTo>
                    <a:pt x="35292" y="1"/>
                  </a:moveTo>
                  <a:cubicBezTo>
                    <a:pt x="32924" y="1"/>
                    <a:pt x="30556" y="34"/>
                    <a:pt x="28187" y="134"/>
                  </a:cubicBezTo>
                  <a:cubicBezTo>
                    <a:pt x="25585" y="201"/>
                    <a:pt x="22950" y="301"/>
                    <a:pt x="20348" y="568"/>
                  </a:cubicBezTo>
                  <a:cubicBezTo>
                    <a:pt x="16846" y="901"/>
                    <a:pt x="13443" y="2002"/>
                    <a:pt x="10375" y="3770"/>
                  </a:cubicBezTo>
                  <a:cubicBezTo>
                    <a:pt x="8040" y="5205"/>
                    <a:pt x="5971" y="7106"/>
                    <a:pt x="4370" y="9341"/>
                  </a:cubicBezTo>
                  <a:cubicBezTo>
                    <a:pt x="3103" y="11142"/>
                    <a:pt x="2102" y="13077"/>
                    <a:pt x="1402" y="15145"/>
                  </a:cubicBezTo>
                  <a:cubicBezTo>
                    <a:pt x="935" y="16413"/>
                    <a:pt x="601" y="17714"/>
                    <a:pt x="401" y="19048"/>
                  </a:cubicBezTo>
                  <a:cubicBezTo>
                    <a:pt x="367" y="19315"/>
                    <a:pt x="334" y="19615"/>
                    <a:pt x="301" y="19915"/>
                  </a:cubicBezTo>
                  <a:cubicBezTo>
                    <a:pt x="101" y="22784"/>
                    <a:pt x="1" y="25653"/>
                    <a:pt x="1" y="28521"/>
                  </a:cubicBezTo>
                  <a:cubicBezTo>
                    <a:pt x="1" y="31390"/>
                    <a:pt x="67" y="34292"/>
                    <a:pt x="267" y="37161"/>
                  </a:cubicBezTo>
                  <a:cubicBezTo>
                    <a:pt x="434" y="39796"/>
                    <a:pt x="701" y="42465"/>
                    <a:pt x="1068" y="45100"/>
                  </a:cubicBezTo>
                  <a:cubicBezTo>
                    <a:pt x="1335" y="47468"/>
                    <a:pt x="1969" y="49770"/>
                    <a:pt x="2903" y="51971"/>
                  </a:cubicBezTo>
                  <a:cubicBezTo>
                    <a:pt x="3837" y="54040"/>
                    <a:pt x="5238" y="55874"/>
                    <a:pt x="6972" y="57309"/>
                  </a:cubicBezTo>
                  <a:cubicBezTo>
                    <a:pt x="10375" y="60077"/>
                    <a:pt x="14644" y="61512"/>
                    <a:pt x="18847" y="62579"/>
                  </a:cubicBezTo>
                  <a:cubicBezTo>
                    <a:pt x="23851" y="63947"/>
                    <a:pt x="29021" y="64680"/>
                    <a:pt x="34225" y="64781"/>
                  </a:cubicBezTo>
                  <a:cubicBezTo>
                    <a:pt x="34624" y="64788"/>
                    <a:pt x="35024" y="64792"/>
                    <a:pt x="35423" y="64792"/>
                  </a:cubicBezTo>
                  <a:cubicBezTo>
                    <a:pt x="40360" y="64792"/>
                    <a:pt x="45289" y="64219"/>
                    <a:pt x="50103" y="63046"/>
                  </a:cubicBezTo>
                  <a:cubicBezTo>
                    <a:pt x="52605" y="62446"/>
                    <a:pt x="55073" y="61712"/>
                    <a:pt x="57475" y="60778"/>
                  </a:cubicBezTo>
                  <a:cubicBezTo>
                    <a:pt x="59643" y="60010"/>
                    <a:pt x="61678" y="58910"/>
                    <a:pt x="63546" y="57575"/>
                  </a:cubicBezTo>
                  <a:cubicBezTo>
                    <a:pt x="65414" y="56174"/>
                    <a:pt x="66882" y="54373"/>
                    <a:pt x="67882" y="52272"/>
                  </a:cubicBezTo>
                  <a:cubicBezTo>
                    <a:pt x="68850" y="50137"/>
                    <a:pt x="69517" y="47835"/>
                    <a:pt x="69817" y="45500"/>
                  </a:cubicBezTo>
                  <a:cubicBezTo>
                    <a:pt x="70684" y="40096"/>
                    <a:pt x="70884" y="34492"/>
                    <a:pt x="70884" y="29022"/>
                  </a:cubicBezTo>
                  <a:cubicBezTo>
                    <a:pt x="70884" y="26153"/>
                    <a:pt x="70784" y="23251"/>
                    <a:pt x="70651" y="20382"/>
                  </a:cubicBezTo>
                  <a:cubicBezTo>
                    <a:pt x="70618" y="18581"/>
                    <a:pt x="70317" y="16780"/>
                    <a:pt x="69784" y="15045"/>
                  </a:cubicBezTo>
                  <a:cubicBezTo>
                    <a:pt x="68783" y="12176"/>
                    <a:pt x="67082" y="9641"/>
                    <a:pt x="64813" y="7640"/>
                  </a:cubicBezTo>
                  <a:cubicBezTo>
                    <a:pt x="62779" y="5872"/>
                    <a:pt x="60544" y="4437"/>
                    <a:pt x="58075" y="3337"/>
                  </a:cubicBezTo>
                  <a:cubicBezTo>
                    <a:pt x="56374" y="2569"/>
                    <a:pt x="54573" y="1936"/>
                    <a:pt x="52772" y="1435"/>
                  </a:cubicBezTo>
                  <a:cubicBezTo>
                    <a:pt x="52138" y="1268"/>
                    <a:pt x="51537" y="1135"/>
                    <a:pt x="50904" y="1035"/>
                  </a:cubicBezTo>
                  <a:cubicBezTo>
                    <a:pt x="48135" y="635"/>
                    <a:pt x="45366" y="334"/>
                    <a:pt x="42564" y="201"/>
                  </a:cubicBezTo>
                  <a:cubicBezTo>
                    <a:pt x="40129" y="68"/>
                    <a:pt x="37694" y="1"/>
                    <a:pt x="352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a:off x="6243957" y="3220269"/>
              <a:ext cx="210816" cy="190461"/>
            </a:xfrm>
            <a:custGeom>
              <a:avLst/>
              <a:gdLst/>
              <a:ahLst/>
              <a:cxnLst/>
              <a:rect l="l" t="t" r="r" b="b"/>
              <a:pathLst>
                <a:path w="11175" h="10096" extrusionOk="0">
                  <a:moveTo>
                    <a:pt x="5544" y="0"/>
                  </a:moveTo>
                  <a:cubicBezTo>
                    <a:pt x="3234" y="0"/>
                    <a:pt x="976" y="1707"/>
                    <a:pt x="500" y="4001"/>
                  </a:cubicBezTo>
                  <a:cubicBezTo>
                    <a:pt x="0" y="6569"/>
                    <a:pt x="1535" y="9138"/>
                    <a:pt x="4036" y="9938"/>
                  </a:cubicBezTo>
                  <a:cubicBezTo>
                    <a:pt x="4460" y="10044"/>
                    <a:pt x="4887" y="10095"/>
                    <a:pt x="5308" y="10095"/>
                  </a:cubicBezTo>
                  <a:cubicBezTo>
                    <a:pt x="7407" y="10095"/>
                    <a:pt x="9374" y="8831"/>
                    <a:pt x="10207" y="6803"/>
                  </a:cubicBezTo>
                  <a:cubicBezTo>
                    <a:pt x="11175" y="4201"/>
                    <a:pt x="9607" y="932"/>
                    <a:pt x="6872" y="198"/>
                  </a:cubicBezTo>
                  <a:cubicBezTo>
                    <a:pt x="6435" y="63"/>
                    <a:pt x="5988" y="0"/>
                    <a:pt x="5544"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a:off x="6243976" y="3216646"/>
              <a:ext cx="208911" cy="198215"/>
            </a:xfrm>
            <a:custGeom>
              <a:avLst/>
              <a:gdLst/>
              <a:ahLst/>
              <a:cxnLst/>
              <a:rect l="l" t="t" r="r" b="b"/>
              <a:pathLst>
                <a:path w="11074" h="10507" extrusionOk="0">
                  <a:moveTo>
                    <a:pt x="5493" y="402"/>
                  </a:moveTo>
                  <a:cubicBezTo>
                    <a:pt x="6822" y="402"/>
                    <a:pt x="8120" y="968"/>
                    <a:pt x="9039" y="2025"/>
                  </a:cubicBezTo>
                  <a:cubicBezTo>
                    <a:pt x="10273" y="3459"/>
                    <a:pt x="10707" y="5661"/>
                    <a:pt x="9806" y="7395"/>
                  </a:cubicBezTo>
                  <a:cubicBezTo>
                    <a:pt x="8907" y="9085"/>
                    <a:pt x="7161" y="10084"/>
                    <a:pt x="5334" y="10084"/>
                  </a:cubicBezTo>
                  <a:cubicBezTo>
                    <a:pt x="4925" y="10084"/>
                    <a:pt x="4511" y="10034"/>
                    <a:pt x="4102" y="9930"/>
                  </a:cubicBezTo>
                  <a:lnTo>
                    <a:pt x="4102" y="9930"/>
                  </a:lnTo>
                  <a:cubicBezTo>
                    <a:pt x="4102" y="9930"/>
                    <a:pt x="4102" y="9930"/>
                    <a:pt x="4102" y="9930"/>
                  </a:cubicBezTo>
                  <a:cubicBezTo>
                    <a:pt x="2101" y="9263"/>
                    <a:pt x="700" y="7462"/>
                    <a:pt x="600" y="5360"/>
                  </a:cubicBezTo>
                  <a:cubicBezTo>
                    <a:pt x="566" y="3326"/>
                    <a:pt x="1800" y="1491"/>
                    <a:pt x="3702" y="757"/>
                  </a:cubicBezTo>
                  <a:cubicBezTo>
                    <a:pt x="4284" y="518"/>
                    <a:pt x="4892" y="402"/>
                    <a:pt x="5493" y="402"/>
                  </a:cubicBezTo>
                  <a:close/>
                  <a:moveTo>
                    <a:pt x="5514" y="1"/>
                  </a:moveTo>
                  <a:cubicBezTo>
                    <a:pt x="5100" y="1"/>
                    <a:pt x="4682" y="52"/>
                    <a:pt x="4269" y="157"/>
                  </a:cubicBezTo>
                  <a:cubicBezTo>
                    <a:pt x="2134" y="690"/>
                    <a:pt x="533" y="2458"/>
                    <a:pt x="199" y="4660"/>
                  </a:cubicBezTo>
                  <a:cubicBezTo>
                    <a:pt x="0" y="7182"/>
                    <a:pt x="1518" y="9506"/>
                    <a:pt x="3931" y="10318"/>
                  </a:cubicBezTo>
                  <a:lnTo>
                    <a:pt x="3931" y="10318"/>
                  </a:lnTo>
                  <a:cubicBezTo>
                    <a:pt x="3943" y="10323"/>
                    <a:pt x="3955" y="10327"/>
                    <a:pt x="3969" y="10331"/>
                  </a:cubicBezTo>
                  <a:cubicBezTo>
                    <a:pt x="3969" y="10331"/>
                    <a:pt x="3969" y="10331"/>
                    <a:pt x="3969" y="10331"/>
                  </a:cubicBezTo>
                  <a:lnTo>
                    <a:pt x="3969" y="10331"/>
                  </a:lnTo>
                  <a:cubicBezTo>
                    <a:pt x="3988" y="10338"/>
                    <a:pt x="4006" y="10342"/>
                    <a:pt x="4024" y="10345"/>
                  </a:cubicBezTo>
                  <a:lnTo>
                    <a:pt x="4024" y="10345"/>
                  </a:lnTo>
                  <a:cubicBezTo>
                    <a:pt x="4460" y="10454"/>
                    <a:pt x="4902" y="10507"/>
                    <a:pt x="5340" y="10507"/>
                  </a:cubicBezTo>
                  <a:cubicBezTo>
                    <a:pt x="7060" y="10507"/>
                    <a:pt x="8718" y="9693"/>
                    <a:pt x="9773" y="8296"/>
                  </a:cubicBezTo>
                  <a:cubicBezTo>
                    <a:pt x="11074" y="6528"/>
                    <a:pt x="10940" y="4126"/>
                    <a:pt x="9773" y="2325"/>
                  </a:cubicBezTo>
                  <a:cubicBezTo>
                    <a:pt x="8835" y="851"/>
                    <a:pt x="7207" y="1"/>
                    <a:pt x="55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a:off x="7023629" y="3220269"/>
              <a:ext cx="210194" cy="190669"/>
            </a:xfrm>
            <a:custGeom>
              <a:avLst/>
              <a:gdLst/>
              <a:ahLst/>
              <a:cxnLst/>
              <a:rect l="l" t="t" r="r" b="b"/>
              <a:pathLst>
                <a:path w="11142" h="10107" extrusionOk="0">
                  <a:moveTo>
                    <a:pt x="5513" y="0"/>
                  </a:moveTo>
                  <a:cubicBezTo>
                    <a:pt x="3210" y="0"/>
                    <a:pt x="971" y="1707"/>
                    <a:pt x="468" y="4001"/>
                  </a:cubicBezTo>
                  <a:cubicBezTo>
                    <a:pt x="1" y="6569"/>
                    <a:pt x="1502" y="9138"/>
                    <a:pt x="4003" y="9938"/>
                  </a:cubicBezTo>
                  <a:cubicBezTo>
                    <a:pt x="4442" y="10052"/>
                    <a:pt x="4883" y="10107"/>
                    <a:pt x="5317" y="10107"/>
                  </a:cubicBezTo>
                  <a:cubicBezTo>
                    <a:pt x="7424" y="10107"/>
                    <a:pt x="9372" y="8822"/>
                    <a:pt x="10175" y="6803"/>
                  </a:cubicBezTo>
                  <a:cubicBezTo>
                    <a:pt x="11142" y="4201"/>
                    <a:pt x="9574" y="932"/>
                    <a:pt x="6839" y="198"/>
                  </a:cubicBezTo>
                  <a:cubicBezTo>
                    <a:pt x="6402" y="63"/>
                    <a:pt x="5956" y="0"/>
                    <a:pt x="5513"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7"/>
            <p:cNvSpPr/>
            <p:nvPr/>
          </p:nvSpPr>
          <p:spPr>
            <a:xfrm>
              <a:off x="7023007" y="3216646"/>
              <a:ext cx="208930" cy="198215"/>
            </a:xfrm>
            <a:custGeom>
              <a:avLst/>
              <a:gdLst/>
              <a:ahLst/>
              <a:cxnLst/>
              <a:rect l="l" t="t" r="r" b="b"/>
              <a:pathLst>
                <a:path w="11075" h="10507" extrusionOk="0">
                  <a:moveTo>
                    <a:pt x="5528" y="402"/>
                  </a:moveTo>
                  <a:cubicBezTo>
                    <a:pt x="6857" y="402"/>
                    <a:pt x="8155" y="968"/>
                    <a:pt x="9073" y="2025"/>
                  </a:cubicBezTo>
                  <a:cubicBezTo>
                    <a:pt x="10308" y="3459"/>
                    <a:pt x="10741" y="5661"/>
                    <a:pt x="9841" y="7395"/>
                  </a:cubicBezTo>
                  <a:cubicBezTo>
                    <a:pt x="8941" y="9085"/>
                    <a:pt x="7196" y="10084"/>
                    <a:pt x="5350" y="10084"/>
                  </a:cubicBezTo>
                  <a:cubicBezTo>
                    <a:pt x="4937" y="10084"/>
                    <a:pt x="4518" y="10034"/>
                    <a:pt x="4103" y="9930"/>
                  </a:cubicBezTo>
                  <a:lnTo>
                    <a:pt x="4103" y="9930"/>
                  </a:lnTo>
                  <a:cubicBezTo>
                    <a:pt x="4103" y="9930"/>
                    <a:pt x="4103" y="9930"/>
                    <a:pt x="4103" y="9930"/>
                  </a:cubicBezTo>
                  <a:cubicBezTo>
                    <a:pt x="2135" y="9263"/>
                    <a:pt x="734" y="7462"/>
                    <a:pt x="634" y="5360"/>
                  </a:cubicBezTo>
                  <a:cubicBezTo>
                    <a:pt x="601" y="3326"/>
                    <a:pt x="1835" y="1491"/>
                    <a:pt x="3736" y="757"/>
                  </a:cubicBezTo>
                  <a:cubicBezTo>
                    <a:pt x="4318" y="518"/>
                    <a:pt x="4926" y="402"/>
                    <a:pt x="5528" y="402"/>
                  </a:cubicBezTo>
                  <a:close/>
                  <a:moveTo>
                    <a:pt x="5545" y="1"/>
                  </a:moveTo>
                  <a:cubicBezTo>
                    <a:pt x="5133" y="1"/>
                    <a:pt x="4716" y="52"/>
                    <a:pt x="4303" y="157"/>
                  </a:cubicBezTo>
                  <a:cubicBezTo>
                    <a:pt x="2135" y="690"/>
                    <a:pt x="534" y="2458"/>
                    <a:pt x="234" y="4660"/>
                  </a:cubicBezTo>
                  <a:cubicBezTo>
                    <a:pt x="0" y="7195"/>
                    <a:pt x="1568" y="9530"/>
                    <a:pt x="3970" y="10331"/>
                  </a:cubicBezTo>
                  <a:cubicBezTo>
                    <a:pt x="4003" y="10341"/>
                    <a:pt x="4034" y="10346"/>
                    <a:pt x="4062" y="10346"/>
                  </a:cubicBezTo>
                  <a:cubicBezTo>
                    <a:pt x="4063" y="10346"/>
                    <a:pt x="4064" y="10346"/>
                    <a:pt x="4065" y="10346"/>
                  </a:cubicBezTo>
                  <a:lnTo>
                    <a:pt x="4065" y="10346"/>
                  </a:lnTo>
                  <a:cubicBezTo>
                    <a:pt x="4500" y="10455"/>
                    <a:pt x="4938" y="10507"/>
                    <a:pt x="5371" y="10507"/>
                  </a:cubicBezTo>
                  <a:cubicBezTo>
                    <a:pt x="7082" y="10507"/>
                    <a:pt x="8719" y="9693"/>
                    <a:pt x="9774" y="8296"/>
                  </a:cubicBezTo>
                  <a:cubicBezTo>
                    <a:pt x="11075" y="6528"/>
                    <a:pt x="10975" y="4126"/>
                    <a:pt x="9807" y="2325"/>
                  </a:cubicBezTo>
                  <a:cubicBezTo>
                    <a:pt x="8842" y="851"/>
                    <a:pt x="7231" y="1"/>
                    <a:pt x="554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7"/>
            <p:cNvSpPr/>
            <p:nvPr/>
          </p:nvSpPr>
          <p:spPr>
            <a:xfrm>
              <a:off x="5784576" y="1950201"/>
              <a:ext cx="1977222" cy="1055780"/>
            </a:xfrm>
            <a:custGeom>
              <a:avLst/>
              <a:gdLst/>
              <a:ahLst/>
              <a:cxnLst/>
              <a:rect l="l" t="t" r="r" b="b"/>
              <a:pathLst>
                <a:path w="104809" h="55965" extrusionOk="0">
                  <a:moveTo>
                    <a:pt x="85030" y="0"/>
                  </a:moveTo>
                  <a:cubicBezTo>
                    <a:pt x="82492" y="0"/>
                    <a:pt x="79846" y="1130"/>
                    <a:pt x="77689" y="2576"/>
                  </a:cubicBezTo>
                  <a:cubicBezTo>
                    <a:pt x="74554" y="4710"/>
                    <a:pt x="71818" y="7512"/>
                    <a:pt x="68282" y="8913"/>
                  </a:cubicBezTo>
                  <a:cubicBezTo>
                    <a:pt x="66459" y="9633"/>
                    <a:pt x="64550" y="9930"/>
                    <a:pt x="62615" y="9930"/>
                  </a:cubicBezTo>
                  <a:cubicBezTo>
                    <a:pt x="59168" y="9930"/>
                    <a:pt x="55640" y="8988"/>
                    <a:pt x="52371" y="7813"/>
                  </a:cubicBezTo>
                  <a:cubicBezTo>
                    <a:pt x="47234" y="5945"/>
                    <a:pt x="42197" y="3476"/>
                    <a:pt x="36793" y="3143"/>
                  </a:cubicBezTo>
                  <a:cubicBezTo>
                    <a:pt x="36424" y="3123"/>
                    <a:pt x="36056" y="3114"/>
                    <a:pt x="35689" y="3114"/>
                  </a:cubicBezTo>
                  <a:cubicBezTo>
                    <a:pt x="29710" y="3114"/>
                    <a:pt x="23972" y="5652"/>
                    <a:pt x="19981" y="10114"/>
                  </a:cubicBezTo>
                  <a:cubicBezTo>
                    <a:pt x="19114" y="8480"/>
                    <a:pt x="18247" y="6779"/>
                    <a:pt x="16812" y="5578"/>
                  </a:cubicBezTo>
                  <a:cubicBezTo>
                    <a:pt x="15866" y="4744"/>
                    <a:pt x="14662" y="4246"/>
                    <a:pt x="13487" y="4246"/>
                  </a:cubicBezTo>
                  <a:cubicBezTo>
                    <a:pt x="12921" y="4246"/>
                    <a:pt x="12362" y="4361"/>
                    <a:pt x="11842" y="4610"/>
                  </a:cubicBezTo>
                  <a:cubicBezTo>
                    <a:pt x="10775" y="5211"/>
                    <a:pt x="9974" y="6212"/>
                    <a:pt x="9607" y="7412"/>
                  </a:cubicBezTo>
                  <a:cubicBezTo>
                    <a:pt x="9274" y="8580"/>
                    <a:pt x="9107" y="9781"/>
                    <a:pt x="9074" y="11015"/>
                  </a:cubicBezTo>
                  <a:cubicBezTo>
                    <a:pt x="8181" y="10772"/>
                    <a:pt x="7220" y="10629"/>
                    <a:pt x="6271" y="10629"/>
                  </a:cubicBezTo>
                  <a:cubicBezTo>
                    <a:pt x="4491" y="10629"/>
                    <a:pt x="2755" y="11132"/>
                    <a:pt x="1602" y="12416"/>
                  </a:cubicBezTo>
                  <a:cubicBezTo>
                    <a:pt x="201" y="13984"/>
                    <a:pt x="0" y="16385"/>
                    <a:pt x="768" y="18320"/>
                  </a:cubicBezTo>
                  <a:cubicBezTo>
                    <a:pt x="1535" y="20255"/>
                    <a:pt x="3103" y="21789"/>
                    <a:pt x="4937" y="22857"/>
                  </a:cubicBezTo>
                  <a:cubicBezTo>
                    <a:pt x="6805" y="23958"/>
                    <a:pt x="8873" y="24591"/>
                    <a:pt x="10942" y="25258"/>
                  </a:cubicBezTo>
                  <a:cubicBezTo>
                    <a:pt x="9874" y="32464"/>
                    <a:pt x="9774" y="39802"/>
                    <a:pt x="10708" y="47007"/>
                  </a:cubicBezTo>
                  <a:cubicBezTo>
                    <a:pt x="10942" y="49142"/>
                    <a:pt x="11409" y="51210"/>
                    <a:pt x="12142" y="53178"/>
                  </a:cubicBezTo>
                  <a:cubicBezTo>
                    <a:pt x="12509" y="54179"/>
                    <a:pt x="13110" y="55213"/>
                    <a:pt x="14144" y="55447"/>
                  </a:cubicBezTo>
                  <a:cubicBezTo>
                    <a:pt x="14270" y="55466"/>
                    <a:pt x="14397" y="55476"/>
                    <a:pt x="14522" y="55476"/>
                  </a:cubicBezTo>
                  <a:cubicBezTo>
                    <a:pt x="15257" y="55476"/>
                    <a:pt x="15956" y="55149"/>
                    <a:pt x="16412" y="54579"/>
                  </a:cubicBezTo>
                  <a:cubicBezTo>
                    <a:pt x="16912" y="53912"/>
                    <a:pt x="17279" y="53112"/>
                    <a:pt x="17480" y="52311"/>
                  </a:cubicBezTo>
                  <a:cubicBezTo>
                    <a:pt x="18580" y="48308"/>
                    <a:pt x="18447" y="44105"/>
                    <a:pt x="18180" y="39969"/>
                  </a:cubicBezTo>
                  <a:lnTo>
                    <a:pt x="18180" y="39969"/>
                  </a:lnTo>
                  <a:cubicBezTo>
                    <a:pt x="19247" y="41437"/>
                    <a:pt x="20482" y="42771"/>
                    <a:pt x="21883" y="43939"/>
                  </a:cubicBezTo>
                  <a:cubicBezTo>
                    <a:pt x="22316" y="44339"/>
                    <a:pt x="22850" y="44672"/>
                    <a:pt x="23417" y="44906"/>
                  </a:cubicBezTo>
                  <a:cubicBezTo>
                    <a:pt x="23630" y="44981"/>
                    <a:pt x="23856" y="45018"/>
                    <a:pt x="24083" y="45018"/>
                  </a:cubicBezTo>
                  <a:cubicBezTo>
                    <a:pt x="24461" y="45018"/>
                    <a:pt x="24839" y="44914"/>
                    <a:pt x="25152" y="44706"/>
                  </a:cubicBezTo>
                  <a:cubicBezTo>
                    <a:pt x="25785" y="44239"/>
                    <a:pt x="25952" y="43405"/>
                    <a:pt x="25986" y="42638"/>
                  </a:cubicBezTo>
                  <a:cubicBezTo>
                    <a:pt x="26152" y="40603"/>
                    <a:pt x="25919" y="38568"/>
                    <a:pt x="25318" y="36633"/>
                  </a:cubicBezTo>
                  <a:lnTo>
                    <a:pt x="25318" y="36633"/>
                  </a:lnTo>
                  <a:cubicBezTo>
                    <a:pt x="29455" y="39168"/>
                    <a:pt x="34091" y="40836"/>
                    <a:pt x="38895" y="41503"/>
                  </a:cubicBezTo>
                  <a:cubicBezTo>
                    <a:pt x="39578" y="41605"/>
                    <a:pt x="40285" y="41677"/>
                    <a:pt x="40985" y="41677"/>
                  </a:cubicBezTo>
                  <a:cubicBezTo>
                    <a:pt x="42131" y="41677"/>
                    <a:pt x="43259" y="41483"/>
                    <a:pt x="44232" y="40903"/>
                  </a:cubicBezTo>
                  <a:cubicBezTo>
                    <a:pt x="47067" y="39202"/>
                    <a:pt x="47267" y="35199"/>
                    <a:pt x="44632" y="33264"/>
                  </a:cubicBezTo>
                  <a:lnTo>
                    <a:pt x="44632" y="33264"/>
                  </a:lnTo>
                  <a:lnTo>
                    <a:pt x="44832" y="33331"/>
                  </a:lnTo>
                  <a:cubicBezTo>
                    <a:pt x="48802" y="36366"/>
                    <a:pt x="52871" y="39402"/>
                    <a:pt x="57475" y="41337"/>
                  </a:cubicBezTo>
                  <a:cubicBezTo>
                    <a:pt x="59109" y="42071"/>
                    <a:pt x="60844" y="42471"/>
                    <a:pt x="62645" y="42504"/>
                  </a:cubicBezTo>
                  <a:cubicBezTo>
                    <a:pt x="64413" y="42471"/>
                    <a:pt x="66214" y="41804"/>
                    <a:pt x="67315" y="40403"/>
                  </a:cubicBezTo>
                  <a:cubicBezTo>
                    <a:pt x="68149" y="39302"/>
                    <a:pt x="68416" y="37868"/>
                    <a:pt x="68016" y="36533"/>
                  </a:cubicBezTo>
                  <a:lnTo>
                    <a:pt x="68016" y="36533"/>
                  </a:lnTo>
                  <a:cubicBezTo>
                    <a:pt x="70421" y="38861"/>
                    <a:pt x="73608" y="40126"/>
                    <a:pt x="76878" y="40126"/>
                  </a:cubicBezTo>
                  <a:cubicBezTo>
                    <a:pt x="77825" y="40126"/>
                    <a:pt x="78780" y="40020"/>
                    <a:pt x="79724" y="39802"/>
                  </a:cubicBezTo>
                  <a:cubicBezTo>
                    <a:pt x="81358" y="43638"/>
                    <a:pt x="82459" y="47675"/>
                    <a:pt x="82926" y="51811"/>
                  </a:cubicBezTo>
                  <a:cubicBezTo>
                    <a:pt x="82993" y="52745"/>
                    <a:pt x="83193" y="53679"/>
                    <a:pt x="83560" y="54579"/>
                  </a:cubicBezTo>
                  <a:cubicBezTo>
                    <a:pt x="83987" y="55341"/>
                    <a:pt x="84775" y="55964"/>
                    <a:pt x="85621" y="55964"/>
                  </a:cubicBezTo>
                  <a:cubicBezTo>
                    <a:pt x="85701" y="55964"/>
                    <a:pt x="85781" y="55959"/>
                    <a:pt x="85862" y="55947"/>
                  </a:cubicBezTo>
                  <a:cubicBezTo>
                    <a:pt x="87029" y="55780"/>
                    <a:pt x="87663" y="54546"/>
                    <a:pt x="88030" y="53412"/>
                  </a:cubicBezTo>
                  <a:cubicBezTo>
                    <a:pt x="89064" y="50276"/>
                    <a:pt x="89464" y="46941"/>
                    <a:pt x="89197" y="43638"/>
                  </a:cubicBezTo>
                  <a:cubicBezTo>
                    <a:pt x="91766" y="43438"/>
                    <a:pt x="94068" y="41937"/>
                    <a:pt x="96069" y="40303"/>
                  </a:cubicBezTo>
                  <a:cubicBezTo>
                    <a:pt x="98437" y="38368"/>
                    <a:pt x="100672" y="36100"/>
                    <a:pt x="102073" y="33364"/>
                  </a:cubicBezTo>
                  <a:cubicBezTo>
                    <a:pt x="103474" y="30662"/>
                    <a:pt x="104809" y="27727"/>
                    <a:pt x="103941" y="24758"/>
                  </a:cubicBezTo>
                  <a:cubicBezTo>
                    <a:pt x="103474" y="23190"/>
                    <a:pt x="102707" y="22990"/>
                    <a:pt x="102007" y="22757"/>
                  </a:cubicBezTo>
                  <a:cubicBezTo>
                    <a:pt x="101877" y="22721"/>
                    <a:pt x="101746" y="22705"/>
                    <a:pt x="101615" y="22705"/>
                  </a:cubicBezTo>
                  <a:cubicBezTo>
                    <a:pt x="101136" y="22705"/>
                    <a:pt x="100650" y="22914"/>
                    <a:pt x="100205" y="23124"/>
                  </a:cubicBezTo>
                  <a:cubicBezTo>
                    <a:pt x="99130" y="23634"/>
                    <a:pt x="98065" y="24194"/>
                    <a:pt x="97021" y="24798"/>
                  </a:cubicBezTo>
                  <a:lnTo>
                    <a:pt x="97021" y="24798"/>
                  </a:lnTo>
                  <a:cubicBezTo>
                    <a:pt x="98986" y="23349"/>
                    <a:pt x="100672" y="21536"/>
                    <a:pt x="101973" y="19454"/>
                  </a:cubicBezTo>
                  <a:cubicBezTo>
                    <a:pt x="103141" y="17620"/>
                    <a:pt x="104008" y="15485"/>
                    <a:pt x="103875" y="13283"/>
                  </a:cubicBezTo>
                  <a:cubicBezTo>
                    <a:pt x="103708" y="11115"/>
                    <a:pt x="102307" y="8913"/>
                    <a:pt x="100205" y="8346"/>
                  </a:cubicBezTo>
                  <a:cubicBezTo>
                    <a:pt x="99830" y="8249"/>
                    <a:pt x="99449" y="8204"/>
                    <a:pt x="99068" y="8204"/>
                  </a:cubicBezTo>
                  <a:cubicBezTo>
                    <a:pt x="97620" y="8204"/>
                    <a:pt x="96170" y="8856"/>
                    <a:pt x="95035" y="9781"/>
                  </a:cubicBezTo>
                  <a:cubicBezTo>
                    <a:pt x="93601" y="10948"/>
                    <a:pt x="92533" y="12483"/>
                    <a:pt x="91399" y="13950"/>
                  </a:cubicBezTo>
                  <a:cubicBezTo>
                    <a:pt x="90398" y="15185"/>
                    <a:pt x="89297" y="16452"/>
                    <a:pt x="87930" y="17286"/>
                  </a:cubicBezTo>
                  <a:cubicBezTo>
                    <a:pt x="90131" y="15118"/>
                    <a:pt x="91899" y="12449"/>
                    <a:pt x="92333" y="9414"/>
                  </a:cubicBezTo>
                  <a:cubicBezTo>
                    <a:pt x="92833" y="6078"/>
                    <a:pt x="91366" y="2309"/>
                    <a:pt x="88363" y="774"/>
                  </a:cubicBezTo>
                  <a:cubicBezTo>
                    <a:pt x="87312" y="233"/>
                    <a:pt x="86182" y="0"/>
                    <a:pt x="85030"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a:off x="5766956" y="1946617"/>
              <a:ext cx="1991069" cy="1063401"/>
            </a:xfrm>
            <a:custGeom>
              <a:avLst/>
              <a:gdLst/>
              <a:ahLst/>
              <a:cxnLst/>
              <a:rect l="l" t="t" r="r" b="b"/>
              <a:pathLst>
                <a:path w="105543" h="56369" extrusionOk="0">
                  <a:moveTo>
                    <a:pt x="85999" y="359"/>
                  </a:moveTo>
                  <a:cubicBezTo>
                    <a:pt x="87119" y="359"/>
                    <a:pt x="88226" y="587"/>
                    <a:pt x="89264" y="1131"/>
                  </a:cubicBezTo>
                  <a:cubicBezTo>
                    <a:pt x="91599" y="2399"/>
                    <a:pt x="92933" y="4967"/>
                    <a:pt x="93134" y="7569"/>
                  </a:cubicBezTo>
                  <a:cubicBezTo>
                    <a:pt x="93367" y="10538"/>
                    <a:pt x="92033" y="13407"/>
                    <a:pt x="90198" y="15675"/>
                  </a:cubicBezTo>
                  <a:cubicBezTo>
                    <a:pt x="89764" y="16242"/>
                    <a:pt x="89264" y="16776"/>
                    <a:pt x="88730" y="17309"/>
                  </a:cubicBezTo>
                  <a:cubicBezTo>
                    <a:pt x="88595" y="17445"/>
                    <a:pt x="88723" y="17646"/>
                    <a:pt x="88883" y="17646"/>
                  </a:cubicBezTo>
                  <a:cubicBezTo>
                    <a:pt x="88920" y="17646"/>
                    <a:pt x="88959" y="17635"/>
                    <a:pt x="88997" y="17610"/>
                  </a:cubicBezTo>
                  <a:cubicBezTo>
                    <a:pt x="89005" y="17605"/>
                    <a:pt x="89013" y="17600"/>
                    <a:pt x="89021" y="17595"/>
                  </a:cubicBezTo>
                  <a:lnTo>
                    <a:pt x="89021" y="17595"/>
                  </a:lnTo>
                  <a:lnTo>
                    <a:pt x="89031" y="17610"/>
                  </a:lnTo>
                  <a:cubicBezTo>
                    <a:pt x="89050" y="17591"/>
                    <a:pt x="89069" y="17572"/>
                    <a:pt x="89088" y="17554"/>
                  </a:cubicBezTo>
                  <a:lnTo>
                    <a:pt x="89088" y="17554"/>
                  </a:lnTo>
                  <a:cubicBezTo>
                    <a:pt x="91237" y="16215"/>
                    <a:pt x="92588" y="14047"/>
                    <a:pt x="94134" y="12139"/>
                  </a:cubicBezTo>
                  <a:cubicBezTo>
                    <a:pt x="95570" y="10403"/>
                    <a:pt x="97597" y="8561"/>
                    <a:pt x="99950" y="8561"/>
                  </a:cubicBezTo>
                  <a:cubicBezTo>
                    <a:pt x="100220" y="8561"/>
                    <a:pt x="100494" y="8585"/>
                    <a:pt x="100772" y="8636"/>
                  </a:cubicBezTo>
                  <a:cubicBezTo>
                    <a:pt x="103107" y="9070"/>
                    <a:pt x="104542" y="11472"/>
                    <a:pt x="104608" y="13740"/>
                  </a:cubicBezTo>
                  <a:cubicBezTo>
                    <a:pt x="104708" y="16475"/>
                    <a:pt x="103274" y="19044"/>
                    <a:pt x="101640" y="21112"/>
                  </a:cubicBezTo>
                  <a:cubicBezTo>
                    <a:pt x="100441" y="22633"/>
                    <a:pt x="99052" y="23947"/>
                    <a:pt x="97494" y="25043"/>
                  </a:cubicBezTo>
                  <a:lnTo>
                    <a:pt x="97494" y="25043"/>
                  </a:lnTo>
                  <a:cubicBezTo>
                    <a:pt x="96841" y="25426"/>
                    <a:pt x="96198" y="25826"/>
                    <a:pt x="95568" y="26240"/>
                  </a:cubicBezTo>
                  <a:lnTo>
                    <a:pt x="95568" y="26240"/>
                  </a:lnTo>
                  <a:cubicBezTo>
                    <a:pt x="95480" y="26288"/>
                    <a:pt x="95391" y="26335"/>
                    <a:pt x="95302" y="26382"/>
                  </a:cubicBezTo>
                  <a:lnTo>
                    <a:pt x="95317" y="26406"/>
                  </a:lnTo>
                  <a:lnTo>
                    <a:pt x="95317" y="26406"/>
                  </a:lnTo>
                  <a:cubicBezTo>
                    <a:pt x="95312" y="26409"/>
                    <a:pt x="95307" y="26413"/>
                    <a:pt x="95302" y="26416"/>
                  </a:cubicBezTo>
                  <a:cubicBezTo>
                    <a:pt x="95103" y="26529"/>
                    <a:pt x="95218" y="26812"/>
                    <a:pt x="95421" y="26812"/>
                  </a:cubicBezTo>
                  <a:cubicBezTo>
                    <a:pt x="95457" y="26812"/>
                    <a:pt x="95495" y="26803"/>
                    <a:pt x="95535" y="26783"/>
                  </a:cubicBezTo>
                  <a:cubicBezTo>
                    <a:pt x="96431" y="26296"/>
                    <a:pt x="97293" y="25746"/>
                    <a:pt x="98111" y="25137"/>
                  </a:cubicBezTo>
                  <a:lnTo>
                    <a:pt x="98111" y="25137"/>
                  </a:lnTo>
                  <a:cubicBezTo>
                    <a:pt x="98361" y="24995"/>
                    <a:pt x="98615" y="24854"/>
                    <a:pt x="98871" y="24715"/>
                  </a:cubicBezTo>
                  <a:cubicBezTo>
                    <a:pt x="99371" y="24448"/>
                    <a:pt x="99872" y="24148"/>
                    <a:pt x="100405" y="23881"/>
                  </a:cubicBezTo>
                  <a:cubicBezTo>
                    <a:pt x="101039" y="23547"/>
                    <a:pt x="101773" y="23080"/>
                    <a:pt x="102507" y="23080"/>
                  </a:cubicBezTo>
                  <a:cubicBezTo>
                    <a:pt x="104942" y="23080"/>
                    <a:pt x="105142" y="26416"/>
                    <a:pt x="104842" y="28184"/>
                  </a:cubicBezTo>
                  <a:cubicBezTo>
                    <a:pt x="104608" y="29418"/>
                    <a:pt x="104208" y="30652"/>
                    <a:pt x="103641" y="31786"/>
                  </a:cubicBezTo>
                  <a:cubicBezTo>
                    <a:pt x="103174" y="32887"/>
                    <a:pt x="102607" y="33921"/>
                    <a:pt x="101940" y="34922"/>
                  </a:cubicBezTo>
                  <a:cubicBezTo>
                    <a:pt x="100606" y="36857"/>
                    <a:pt x="99038" y="38558"/>
                    <a:pt x="97203" y="40026"/>
                  </a:cubicBezTo>
                  <a:cubicBezTo>
                    <a:pt x="95168" y="41727"/>
                    <a:pt x="92867" y="43361"/>
                    <a:pt x="90131" y="43595"/>
                  </a:cubicBezTo>
                  <a:cubicBezTo>
                    <a:pt x="90031" y="43595"/>
                    <a:pt x="89931" y="43695"/>
                    <a:pt x="89931" y="43828"/>
                  </a:cubicBezTo>
                  <a:cubicBezTo>
                    <a:pt x="90098" y="45963"/>
                    <a:pt x="89998" y="48131"/>
                    <a:pt x="89631" y="50233"/>
                  </a:cubicBezTo>
                  <a:cubicBezTo>
                    <a:pt x="89431" y="51267"/>
                    <a:pt x="89197" y="52268"/>
                    <a:pt x="88864" y="53235"/>
                  </a:cubicBezTo>
                  <a:cubicBezTo>
                    <a:pt x="88597" y="54069"/>
                    <a:pt x="88297" y="54936"/>
                    <a:pt x="87630" y="55503"/>
                  </a:cubicBezTo>
                  <a:cubicBezTo>
                    <a:pt x="87304" y="55775"/>
                    <a:pt x="86933" y="55897"/>
                    <a:pt x="86566" y="55897"/>
                  </a:cubicBezTo>
                  <a:cubicBezTo>
                    <a:pt x="86032" y="55897"/>
                    <a:pt x="85503" y="55638"/>
                    <a:pt x="85128" y="55203"/>
                  </a:cubicBezTo>
                  <a:cubicBezTo>
                    <a:pt x="84461" y="54469"/>
                    <a:pt x="84261" y="53335"/>
                    <a:pt x="84160" y="52334"/>
                  </a:cubicBezTo>
                  <a:cubicBezTo>
                    <a:pt x="83927" y="50333"/>
                    <a:pt x="83560" y="48332"/>
                    <a:pt x="83060" y="46363"/>
                  </a:cubicBezTo>
                  <a:cubicBezTo>
                    <a:pt x="82493" y="44129"/>
                    <a:pt x="81759" y="41960"/>
                    <a:pt x="80858" y="39859"/>
                  </a:cubicBezTo>
                  <a:cubicBezTo>
                    <a:pt x="80834" y="39810"/>
                    <a:pt x="80773" y="39779"/>
                    <a:pt x="80704" y="39779"/>
                  </a:cubicBezTo>
                  <a:cubicBezTo>
                    <a:pt x="80678" y="39779"/>
                    <a:pt x="80651" y="39783"/>
                    <a:pt x="80625" y="39792"/>
                  </a:cubicBezTo>
                  <a:cubicBezTo>
                    <a:pt x="79702" y="40000"/>
                    <a:pt x="78770" y="40103"/>
                    <a:pt x="77844" y="40103"/>
                  </a:cubicBezTo>
                  <a:cubicBezTo>
                    <a:pt x="74619" y="40103"/>
                    <a:pt x="71475" y="38863"/>
                    <a:pt x="69116" y="36556"/>
                  </a:cubicBezTo>
                  <a:cubicBezTo>
                    <a:pt x="69079" y="36519"/>
                    <a:pt x="69031" y="36503"/>
                    <a:pt x="68984" y="36503"/>
                  </a:cubicBezTo>
                  <a:cubicBezTo>
                    <a:pt x="68860" y="36503"/>
                    <a:pt x="68735" y="36612"/>
                    <a:pt x="68783" y="36757"/>
                  </a:cubicBezTo>
                  <a:cubicBezTo>
                    <a:pt x="69283" y="38525"/>
                    <a:pt x="68583" y="40426"/>
                    <a:pt x="67015" y="41427"/>
                  </a:cubicBezTo>
                  <a:cubicBezTo>
                    <a:pt x="65937" y="42176"/>
                    <a:pt x="64630" y="42482"/>
                    <a:pt x="63323" y="42482"/>
                  </a:cubicBezTo>
                  <a:cubicBezTo>
                    <a:pt x="62768" y="42482"/>
                    <a:pt x="62214" y="42427"/>
                    <a:pt x="61678" y="42327"/>
                  </a:cubicBezTo>
                  <a:cubicBezTo>
                    <a:pt x="59710" y="41894"/>
                    <a:pt x="57842" y="41160"/>
                    <a:pt x="56074" y="40192"/>
                  </a:cubicBezTo>
                  <a:cubicBezTo>
                    <a:pt x="54406" y="39325"/>
                    <a:pt x="52771" y="38324"/>
                    <a:pt x="51170" y="37224"/>
                  </a:cubicBezTo>
                  <a:cubicBezTo>
                    <a:pt x="49369" y="35989"/>
                    <a:pt x="47601" y="34655"/>
                    <a:pt x="45866" y="33321"/>
                  </a:cubicBezTo>
                  <a:cubicBezTo>
                    <a:pt x="45831" y="33291"/>
                    <a:pt x="45794" y="33278"/>
                    <a:pt x="45759" y="33278"/>
                  </a:cubicBezTo>
                  <a:cubicBezTo>
                    <a:pt x="45740" y="33278"/>
                    <a:pt x="45721" y="33282"/>
                    <a:pt x="45703" y="33290"/>
                  </a:cubicBezTo>
                  <a:lnTo>
                    <a:pt x="45703" y="33290"/>
                  </a:lnTo>
                  <a:cubicBezTo>
                    <a:pt x="45702" y="33289"/>
                    <a:pt x="45701" y="33288"/>
                    <a:pt x="45700" y="33287"/>
                  </a:cubicBezTo>
                  <a:cubicBezTo>
                    <a:pt x="45658" y="33253"/>
                    <a:pt x="45613" y="33239"/>
                    <a:pt x="45569" y="33239"/>
                  </a:cubicBezTo>
                  <a:cubicBezTo>
                    <a:pt x="45397" y="33239"/>
                    <a:pt x="45240" y="33455"/>
                    <a:pt x="45399" y="33588"/>
                  </a:cubicBezTo>
                  <a:cubicBezTo>
                    <a:pt x="46834" y="34655"/>
                    <a:pt x="47468" y="36490"/>
                    <a:pt x="47034" y="38224"/>
                  </a:cubicBezTo>
                  <a:cubicBezTo>
                    <a:pt x="46534" y="39992"/>
                    <a:pt x="45033" y="41293"/>
                    <a:pt x="43198" y="41560"/>
                  </a:cubicBezTo>
                  <a:cubicBezTo>
                    <a:pt x="42747" y="41634"/>
                    <a:pt x="42285" y="41665"/>
                    <a:pt x="41819" y="41665"/>
                  </a:cubicBezTo>
                  <a:cubicBezTo>
                    <a:pt x="40389" y="41665"/>
                    <a:pt x="38911" y="41370"/>
                    <a:pt x="37527" y="41093"/>
                  </a:cubicBezTo>
                  <a:cubicBezTo>
                    <a:pt x="33558" y="40292"/>
                    <a:pt x="29788" y="38758"/>
                    <a:pt x="26353" y="36623"/>
                  </a:cubicBezTo>
                  <a:cubicBezTo>
                    <a:pt x="26318" y="36602"/>
                    <a:pt x="26281" y="36593"/>
                    <a:pt x="26246" y="36593"/>
                  </a:cubicBezTo>
                  <a:cubicBezTo>
                    <a:pt x="26114" y="36593"/>
                    <a:pt x="26000" y="36725"/>
                    <a:pt x="26052" y="36857"/>
                  </a:cubicBezTo>
                  <a:cubicBezTo>
                    <a:pt x="26453" y="38258"/>
                    <a:pt x="26719" y="39725"/>
                    <a:pt x="26753" y="41193"/>
                  </a:cubicBezTo>
                  <a:cubicBezTo>
                    <a:pt x="26786" y="42327"/>
                    <a:pt x="26953" y="44429"/>
                    <a:pt x="25619" y="44896"/>
                  </a:cubicBezTo>
                  <a:cubicBezTo>
                    <a:pt x="25422" y="44971"/>
                    <a:pt x="25225" y="45005"/>
                    <a:pt x="25029" y="45005"/>
                  </a:cubicBezTo>
                  <a:cubicBezTo>
                    <a:pt x="23926" y="45005"/>
                    <a:pt x="22853" y="43936"/>
                    <a:pt x="22116" y="43228"/>
                  </a:cubicBezTo>
                  <a:cubicBezTo>
                    <a:pt x="21049" y="42261"/>
                    <a:pt x="20115" y="41193"/>
                    <a:pt x="19281" y="40059"/>
                  </a:cubicBezTo>
                  <a:cubicBezTo>
                    <a:pt x="19225" y="39989"/>
                    <a:pt x="19141" y="39955"/>
                    <a:pt x="19063" y="39955"/>
                  </a:cubicBezTo>
                  <a:cubicBezTo>
                    <a:pt x="18955" y="39955"/>
                    <a:pt x="18861" y="40023"/>
                    <a:pt x="18881" y="40159"/>
                  </a:cubicBezTo>
                  <a:cubicBezTo>
                    <a:pt x="19047" y="43295"/>
                    <a:pt x="19214" y="46464"/>
                    <a:pt x="18747" y="49599"/>
                  </a:cubicBezTo>
                  <a:cubicBezTo>
                    <a:pt x="18547" y="51033"/>
                    <a:pt x="18280" y="52668"/>
                    <a:pt x="17580" y="53969"/>
                  </a:cubicBezTo>
                  <a:cubicBezTo>
                    <a:pt x="17131" y="54781"/>
                    <a:pt x="16271" y="55415"/>
                    <a:pt x="15413" y="55415"/>
                  </a:cubicBezTo>
                  <a:cubicBezTo>
                    <a:pt x="14932" y="55415"/>
                    <a:pt x="14451" y="55216"/>
                    <a:pt x="14044" y="54736"/>
                  </a:cubicBezTo>
                  <a:cubicBezTo>
                    <a:pt x="13110" y="53669"/>
                    <a:pt x="12743" y="52101"/>
                    <a:pt x="12443" y="50767"/>
                  </a:cubicBezTo>
                  <a:cubicBezTo>
                    <a:pt x="12109" y="49266"/>
                    <a:pt x="11842" y="47731"/>
                    <a:pt x="11709" y="46197"/>
                  </a:cubicBezTo>
                  <a:cubicBezTo>
                    <a:pt x="11342" y="42994"/>
                    <a:pt x="11142" y="39759"/>
                    <a:pt x="11175" y="36523"/>
                  </a:cubicBezTo>
                  <a:cubicBezTo>
                    <a:pt x="11208" y="32820"/>
                    <a:pt x="11475" y="29151"/>
                    <a:pt x="12042" y="25515"/>
                  </a:cubicBezTo>
                  <a:cubicBezTo>
                    <a:pt x="12076" y="25382"/>
                    <a:pt x="12009" y="25282"/>
                    <a:pt x="11876" y="25248"/>
                  </a:cubicBezTo>
                  <a:cubicBezTo>
                    <a:pt x="8473" y="24148"/>
                    <a:pt x="4670" y="22947"/>
                    <a:pt x="2569" y="19811"/>
                  </a:cubicBezTo>
                  <a:cubicBezTo>
                    <a:pt x="701" y="17009"/>
                    <a:pt x="1101" y="12806"/>
                    <a:pt x="4570" y="11472"/>
                  </a:cubicBezTo>
                  <a:cubicBezTo>
                    <a:pt x="5383" y="11169"/>
                    <a:pt x="6248" y="11041"/>
                    <a:pt x="7120" y="11041"/>
                  </a:cubicBezTo>
                  <a:cubicBezTo>
                    <a:pt x="8073" y="11041"/>
                    <a:pt x="9034" y="11194"/>
                    <a:pt x="9941" y="11438"/>
                  </a:cubicBezTo>
                  <a:cubicBezTo>
                    <a:pt x="9954" y="11443"/>
                    <a:pt x="9968" y="11445"/>
                    <a:pt x="9982" y="11445"/>
                  </a:cubicBezTo>
                  <a:cubicBezTo>
                    <a:pt x="10074" y="11445"/>
                    <a:pt x="10174" y="11354"/>
                    <a:pt x="10174" y="11238"/>
                  </a:cubicBezTo>
                  <a:cubicBezTo>
                    <a:pt x="10274" y="9637"/>
                    <a:pt x="10374" y="8003"/>
                    <a:pt x="11208" y="6602"/>
                  </a:cubicBezTo>
                  <a:cubicBezTo>
                    <a:pt x="11866" y="5411"/>
                    <a:pt x="13113" y="4691"/>
                    <a:pt x="14451" y="4691"/>
                  </a:cubicBezTo>
                  <a:cubicBezTo>
                    <a:pt x="14537" y="4691"/>
                    <a:pt x="14624" y="4694"/>
                    <a:pt x="14711" y="4700"/>
                  </a:cubicBezTo>
                  <a:cubicBezTo>
                    <a:pt x="17813" y="4967"/>
                    <a:pt x="19414" y="8003"/>
                    <a:pt x="20715" y="10438"/>
                  </a:cubicBezTo>
                  <a:cubicBezTo>
                    <a:pt x="20751" y="10509"/>
                    <a:pt x="20806" y="10542"/>
                    <a:pt x="20864" y="10542"/>
                  </a:cubicBezTo>
                  <a:cubicBezTo>
                    <a:pt x="20915" y="10542"/>
                    <a:pt x="20969" y="10518"/>
                    <a:pt x="21015" y="10471"/>
                  </a:cubicBezTo>
                  <a:cubicBezTo>
                    <a:pt x="24952" y="6101"/>
                    <a:pt x="30556" y="3566"/>
                    <a:pt x="36460" y="3533"/>
                  </a:cubicBezTo>
                  <a:cubicBezTo>
                    <a:pt x="43131" y="3533"/>
                    <a:pt x="49069" y="6969"/>
                    <a:pt x="55307" y="8903"/>
                  </a:cubicBezTo>
                  <a:cubicBezTo>
                    <a:pt x="57900" y="9710"/>
                    <a:pt x="60643" y="10318"/>
                    <a:pt x="63384" y="10318"/>
                  </a:cubicBezTo>
                  <a:cubicBezTo>
                    <a:pt x="63816" y="10318"/>
                    <a:pt x="64248" y="10303"/>
                    <a:pt x="64680" y="10271"/>
                  </a:cubicBezTo>
                  <a:cubicBezTo>
                    <a:pt x="67715" y="10037"/>
                    <a:pt x="70584" y="8970"/>
                    <a:pt x="73019" y="7202"/>
                  </a:cubicBezTo>
                  <a:cubicBezTo>
                    <a:pt x="75521" y="5468"/>
                    <a:pt x="77756" y="3333"/>
                    <a:pt x="80458" y="1898"/>
                  </a:cubicBezTo>
                  <a:cubicBezTo>
                    <a:pt x="82158" y="1016"/>
                    <a:pt x="84097" y="359"/>
                    <a:pt x="85999" y="359"/>
                  </a:cubicBezTo>
                  <a:close/>
                  <a:moveTo>
                    <a:pt x="85979" y="0"/>
                  </a:moveTo>
                  <a:cubicBezTo>
                    <a:pt x="85553" y="0"/>
                    <a:pt x="85123" y="33"/>
                    <a:pt x="84694" y="97"/>
                  </a:cubicBezTo>
                  <a:cubicBezTo>
                    <a:pt x="81559" y="531"/>
                    <a:pt x="78923" y="2265"/>
                    <a:pt x="76455" y="4133"/>
                  </a:cubicBezTo>
                  <a:cubicBezTo>
                    <a:pt x="73920" y="6068"/>
                    <a:pt x="71451" y="8203"/>
                    <a:pt x="68349" y="9204"/>
                  </a:cubicBezTo>
                  <a:cubicBezTo>
                    <a:pt x="66802" y="9704"/>
                    <a:pt x="65203" y="9911"/>
                    <a:pt x="63597" y="9911"/>
                  </a:cubicBezTo>
                  <a:cubicBezTo>
                    <a:pt x="61777" y="9911"/>
                    <a:pt x="59948" y="9645"/>
                    <a:pt x="58175" y="9237"/>
                  </a:cubicBezTo>
                  <a:cubicBezTo>
                    <a:pt x="51504" y="7669"/>
                    <a:pt x="45500" y="3933"/>
                    <a:pt x="38661" y="3233"/>
                  </a:cubicBezTo>
                  <a:cubicBezTo>
                    <a:pt x="37955" y="3162"/>
                    <a:pt x="37249" y="3126"/>
                    <a:pt x="36545" y="3126"/>
                  </a:cubicBezTo>
                  <a:cubicBezTo>
                    <a:pt x="31306" y="3126"/>
                    <a:pt x="26224" y="5074"/>
                    <a:pt x="22283" y="8603"/>
                  </a:cubicBezTo>
                  <a:cubicBezTo>
                    <a:pt x="21821" y="9037"/>
                    <a:pt x="21383" y="9470"/>
                    <a:pt x="20949" y="9947"/>
                  </a:cubicBezTo>
                  <a:lnTo>
                    <a:pt x="20949" y="9947"/>
                  </a:lnTo>
                  <a:cubicBezTo>
                    <a:pt x="19593" y="7330"/>
                    <a:pt x="17737" y="4266"/>
                    <a:pt x="14411" y="4233"/>
                  </a:cubicBezTo>
                  <a:cubicBezTo>
                    <a:pt x="12976" y="4233"/>
                    <a:pt x="11675" y="5001"/>
                    <a:pt x="10942" y="6235"/>
                  </a:cubicBezTo>
                  <a:cubicBezTo>
                    <a:pt x="10055" y="7628"/>
                    <a:pt x="9920" y="9321"/>
                    <a:pt x="9794" y="10944"/>
                  </a:cubicBezTo>
                  <a:lnTo>
                    <a:pt x="9794" y="10944"/>
                  </a:lnTo>
                  <a:cubicBezTo>
                    <a:pt x="8979" y="10753"/>
                    <a:pt x="8106" y="10641"/>
                    <a:pt x="7238" y="10641"/>
                  </a:cubicBezTo>
                  <a:cubicBezTo>
                    <a:pt x="4836" y="10641"/>
                    <a:pt x="2470" y="11498"/>
                    <a:pt x="1468" y="13907"/>
                  </a:cubicBezTo>
                  <a:cubicBezTo>
                    <a:pt x="0" y="17443"/>
                    <a:pt x="2302" y="20979"/>
                    <a:pt x="5171" y="22880"/>
                  </a:cubicBezTo>
                  <a:cubicBezTo>
                    <a:pt x="7147" y="24176"/>
                    <a:pt x="9406" y="24905"/>
                    <a:pt x="11612" y="25618"/>
                  </a:cubicBezTo>
                  <a:lnTo>
                    <a:pt x="11612" y="25618"/>
                  </a:lnTo>
                  <a:cubicBezTo>
                    <a:pt x="10606" y="32557"/>
                    <a:pt x="10516" y="39560"/>
                    <a:pt x="11342" y="46530"/>
                  </a:cubicBezTo>
                  <a:cubicBezTo>
                    <a:pt x="11509" y="48198"/>
                    <a:pt x="11775" y="49833"/>
                    <a:pt x="12176" y="51434"/>
                  </a:cubicBezTo>
                  <a:cubicBezTo>
                    <a:pt x="12509" y="52735"/>
                    <a:pt x="12910" y="54236"/>
                    <a:pt x="13877" y="55203"/>
                  </a:cubicBezTo>
                  <a:cubicBezTo>
                    <a:pt x="14320" y="55646"/>
                    <a:pt x="14904" y="55873"/>
                    <a:pt x="15494" y="55873"/>
                  </a:cubicBezTo>
                  <a:cubicBezTo>
                    <a:pt x="16015" y="55873"/>
                    <a:pt x="16541" y="55696"/>
                    <a:pt x="16979" y="55337"/>
                  </a:cubicBezTo>
                  <a:cubicBezTo>
                    <a:pt x="18147" y="54469"/>
                    <a:pt x="18514" y="52868"/>
                    <a:pt x="18847" y="51500"/>
                  </a:cubicBezTo>
                  <a:cubicBezTo>
                    <a:pt x="19631" y="48021"/>
                    <a:pt x="19531" y="44394"/>
                    <a:pt x="19350" y="40842"/>
                  </a:cubicBezTo>
                  <a:lnTo>
                    <a:pt x="19350" y="40842"/>
                  </a:lnTo>
                  <a:cubicBezTo>
                    <a:pt x="20208" y="41954"/>
                    <a:pt x="21164" y="42990"/>
                    <a:pt x="22216" y="43928"/>
                  </a:cubicBezTo>
                  <a:cubicBezTo>
                    <a:pt x="22991" y="44596"/>
                    <a:pt x="23979" y="45435"/>
                    <a:pt x="25061" y="45435"/>
                  </a:cubicBezTo>
                  <a:cubicBezTo>
                    <a:pt x="25331" y="45435"/>
                    <a:pt x="25606" y="45382"/>
                    <a:pt x="25886" y="45263"/>
                  </a:cubicBezTo>
                  <a:cubicBezTo>
                    <a:pt x="27120" y="44696"/>
                    <a:pt x="27153" y="43028"/>
                    <a:pt x="27186" y="41860"/>
                  </a:cubicBezTo>
                  <a:cubicBezTo>
                    <a:pt x="27186" y="40308"/>
                    <a:pt x="26999" y="38783"/>
                    <a:pt x="26602" y="37284"/>
                  </a:cubicBezTo>
                  <a:lnTo>
                    <a:pt x="26602" y="37284"/>
                  </a:lnTo>
                  <a:cubicBezTo>
                    <a:pt x="30078" y="39360"/>
                    <a:pt x="33908" y="40797"/>
                    <a:pt x="37861" y="41593"/>
                  </a:cubicBezTo>
                  <a:cubicBezTo>
                    <a:pt x="39119" y="41832"/>
                    <a:pt x="40448" y="42071"/>
                    <a:pt x="41747" y="42071"/>
                  </a:cubicBezTo>
                  <a:cubicBezTo>
                    <a:pt x="42445" y="42071"/>
                    <a:pt x="43134" y="42002"/>
                    <a:pt x="43798" y="41827"/>
                  </a:cubicBezTo>
                  <a:cubicBezTo>
                    <a:pt x="45533" y="41427"/>
                    <a:pt x="46901" y="40159"/>
                    <a:pt x="47401" y="38491"/>
                  </a:cubicBezTo>
                  <a:cubicBezTo>
                    <a:pt x="47795" y="37146"/>
                    <a:pt x="47577" y="35752"/>
                    <a:pt x="46880" y="34613"/>
                  </a:cubicBezTo>
                  <a:lnTo>
                    <a:pt x="46880" y="34613"/>
                  </a:lnTo>
                  <a:cubicBezTo>
                    <a:pt x="49890" y="36898"/>
                    <a:pt x="52964" y="39121"/>
                    <a:pt x="56374" y="40826"/>
                  </a:cubicBezTo>
                  <a:cubicBezTo>
                    <a:pt x="58461" y="41859"/>
                    <a:pt x="61015" y="42919"/>
                    <a:pt x="63453" y="42919"/>
                  </a:cubicBezTo>
                  <a:cubicBezTo>
                    <a:pt x="64873" y="42919"/>
                    <a:pt x="66254" y="42560"/>
                    <a:pt x="67482" y="41627"/>
                  </a:cubicBezTo>
                  <a:cubicBezTo>
                    <a:pt x="68840" y="40623"/>
                    <a:pt x="69519" y="38940"/>
                    <a:pt x="69287" y="37295"/>
                  </a:cubicBezTo>
                  <a:lnTo>
                    <a:pt x="69287" y="37295"/>
                  </a:lnTo>
                  <a:cubicBezTo>
                    <a:pt x="71661" y="39395"/>
                    <a:pt x="74718" y="40515"/>
                    <a:pt x="77840" y="40515"/>
                  </a:cubicBezTo>
                  <a:cubicBezTo>
                    <a:pt x="78743" y="40515"/>
                    <a:pt x="79651" y="40422"/>
                    <a:pt x="80550" y="40231"/>
                  </a:cubicBezTo>
                  <a:lnTo>
                    <a:pt x="80550" y="40231"/>
                  </a:lnTo>
                  <a:cubicBezTo>
                    <a:pt x="81456" y="42389"/>
                    <a:pt x="82171" y="44610"/>
                    <a:pt x="82726" y="46864"/>
                  </a:cubicBezTo>
                  <a:cubicBezTo>
                    <a:pt x="82993" y="47998"/>
                    <a:pt x="83226" y="49132"/>
                    <a:pt x="83427" y="50266"/>
                  </a:cubicBezTo>
                  <a:cubicBezTo>
                    <a:pt x="83593" y="51400"/>
                    <a:pt x="83660" y="52468"/>
                    <a:pt x="83894" y="53569"/>
                  </a:cubicBezTo>
                  <a:cubicBezTo>
                    <a:pt x="84147" y="54838"/>
                    <a:pt x="85140" y="56369"/>
                    <a:pt x="86509" y="56369"/>
                  </a:cubicBezTo>
                  <a:cubicBezTo>
                    <a:pt x="86759" y="56369"/>
                    <a:pt x="87023" y="56317"/>
                    <a:pt x="87296" y="56204"/>
                  </a:cubicBezTo>
                  <a:cubicBezTo>
                    <a:pt x="88931" y="55537"/>
                    <a:pt x="89364" y="53135"/>
                    <a:pt x="89764" y="51634"/>
                  </a:cubicBezTo>
                  <a:cubicBezTo>
                    <a:pt x="90351" y="49157"/>
                    <a:pt x="90556" y="46585"/>
                    <a:pt x="90347" y="44042"/>
                  </a:cubicBezTo>
                  <a:lnTo>
                    <a:pt x="90347" y="44042"/>
                  </a:lnTo>
                  <a:cubicBezTo>
                    <a:pt x="92760" y="43785"/>
                    <a:pt x="94890" y="42483"/>
                    <a:pt x="96736" y="40993"/>
                  </a:cubicBezTo>
                  <a:cubicBezTo>
                    <a:pt x="98804" y="39425"/>
                    <a:pt x="100606" y="37557"/>
                    <a:pt x="102107" y="35456"/>
                  </a:cubicBezTo>
                  <a:cubicBezTo>
                    <a:pt x="102840" y="34355"/>
                    <a:pt x="103508" y="33187"/>
                    <a:pt x="104041" y="31953"/>
                  </a:cubicBezTo>
                  <a:cubicBezTo>
                    <a:pt x="104642" y="30719"/>
                    <a:pt x="105075" y="29418"/>
                    <a:pt x="105276" y="28084"/>
                  </a:cubicBezTo>
                  <a:cubicBezTo>
                    <a:pt x="105542" y="26282"/>
                    <a:pt x="105342" y="23580"/>
                    <a:pt x="103307" y="22880"/>
                  </a:cubicBezTo>
                  <a:cubicBezTo>
                    <a:pt x="103042" y="22785"/>
                    <a:pt x="102781" y="22744"/>
                    <a:pt x="102523" y="22744"/>
                  </a:cubicBezTo>
                  <a:cubicBezTo>
                    <a:pt x="101529" y="22744"/>
                    <a:pt x="100592" y="23357"/>
                    <a:pt x="99698" y="23833"/>
                  </a:cubicBezTo>
                  <a:lnTo>
                    <a:pt x="99698" y="23833"/>
                  </a:lnTo>
                  <a:cubicBezTo>
                    <a:pt x="100402" y="23195"/>
                    <a:pt x="101063" y="22508"/>
                    <a:pt x="101673" y="21779"/>
                  </a:cubicBezTo>
                  <a:cubicBezTo>
                    <a:pt x="103374" y="19678"/>
                    <a:pt x="104875" y="17143"/>
                    <a:pt x="105042" y="14407"/>
                  </a:cubicBezTo>
                  <a:cubicBezTo>
                    <a:pt x="105142" y="12172"/>
                    <a:pt x="104141" y="9737"/>
                    <a:pt x="102073" y="8670"/>
                  </a:cubicBezTo>
                  <a:cubicBezTo>
                    <a:pt x="101408" y="8337"/>
                    <a:pt x="100716" y="8192"/>
                    <a:pt x="100026" y="8192"/>
                  </a:cubicBezTo>
                  <a:cubicBezTo>
                    <a:pt x="98291" y="8192"/>
                    <a:pt x="96566" y="9111"/>
                    <a:pt x="95302" y="10304"/>
                  </a:cubicBezTo>
                  <a:cubicBezTo>
                    <a:pt x="93577" y="11906"/>
                    <a:pt x="92380" y="14035"/>
                    <a:pt x="90743" y="15711"/>
                  </a:cubicBezTo>
                  <a:lnTo>
                    <a:pt x="90743" y="15711"/>
                  </a:lnTo>
                  <a:cubicBezTo>
                    <a:pt x="92058" y="14025"/>
                    <a:pt x="93052" y="12092"/>
                    <a:pt x="93434" y="9971"/>
                  </a:cubicBezTo>
                  <a:cubicBezTo>
                    <a:pt x="93901" y="7436"/>
                    <a:pt x="93300" y="4800"/>
                    <a:pt x="91766" y="2732"/>
                  </a:cubicBezTo>
                  <a:cubicBezTo>
                    <a:pt x="90338" y="885"/>
                    <a:pt x="88206" y="0"/>
                    <a:pt x="859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a:off x="5994128" y="2430655"/>
              <a:ext cx="40409" cy="487981"/>
            </a:xfrm>
            <a:custGeom>
              <a:avLst/>
              <a:gdLst/>
              <a:ahLst/>
              <a:cxnLst/>
              <a:rect l="l" t="t" r="r" b="b"/>
              <a:pathLst>
                <a:path w="2142" h="25867" extrusionOk="0">
                  <a:moveTo>
                    <a:pt x="1875" y="0"/>
                  </a:moveTo>
                  <a:cubicBezTo>
                    <a:pt x="1784" y="0"/>
                    <a:pt x="1695" y="48"/>
                    <a:pt x="1668" y="157"/>
                  </a:cubicBezTo>
                  <a:lnTo>
                    <a:pt x="1668" y="124"/>
                  </a:lnTo>
                  <a:cubicBezTo>
                    <a:pt x="367" y="6695"/>
                    <a:pt x="0" y="13434"/>
                    <a:pt x="534" y="20138"/>
                  </a:cubicBezTo>
                  <a:cubicBezTo>
                    <a:pt x="701" y="22006"/>
                    <a:pt x="934" y="23874"/>
                    <a:pt x="1235" y="25709"/>
                  </a:cubicBezTo>
                  <a:cubicBezTo>
                    <a:pt x="1248" y="25818"/>
                    <a:pt x="1323" y="25866"/>
                    <a:pt x="1405" y="25866"/>
                  </a:cubicBezTo>
                  <a:cubicBezTo>
                    <a:pt x="1523" y="25866"/>
                    <a:pt x="1654" y="25767"/>
                    <a:pt x="1635" y="25609"/>
                  </a:cubicBezTo>
                  <a:cubicBezTo>
                    <a:pt x="601" y="19071"/>
                    <a:pt x="467" y="12433"/>
                    <a:pt x="1235" y="5862"/>
                  </a:cubicBezTo>
                  <a:cubicBezTo>
                    <a:pt x="1435" y="3994"/>
                    <a:pt x="1735" y="2125"/>
                    <a:pt x="2102" y="257"/>
                  </a:cubicBezTo>
                  <a:cubicBezTo>
                    <a:pt x="2141" y="100"/>
                    <a:pt x="2006" y="0"/>
                    <a:pt x="18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a:off x="6019294" y="2930747"/>
              <a:ext cx="10093" cy="8206"/>
            </a:xfrm>
            <a:custGeom>
              <a:avLst/>
              <a:gdLst/>
              <a:ahLst/>
              <a:cxnLst/>
              <a:rect l="l" t="t" r="r" b="b"/>
              <a:pathLst>
                <a:path w="535" h="435" extrusionOk="0">
                  <a:moveTo>
                    <a:pt x="267" y="1"/>
                  </a:moveTo>
                  <a:cubicBezTo>
                    <a:pt x="1" y="1"/>
                    <a:pt x="1" y="434"/>
                    <a:pt x="267" y="434"/>
                  </a:cubicBezTo>
                  <a:cubicBezTo>
                    <a:pt x="534" y="434"/>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a:off x="6090038" y="2713649"/>
              <a:ext cx="21789" cy="217570"/>
            </a:xfrm>
            <a:custGeom>
              <a:avLst/>
              <a:gdLst/>
              <a:ahLst/>
              <a:cxnLst/>
              <a:rect l="l" t="t" r="r" b="b"/>
              <a:pathLst>
                <a:path w="1155" h="11533" extrusionOk="0">
                  <a:moveTo>
                    <a:pt x="887" y="0"/>
                  </a:moveTo>
                  <a:cubicBezTo>
                    <a:pt x="787" y="0"/>
                    <a:pt x="687" y="67"/>
                    <a:pt x="687" y="201"/>
                  </a:cubicBezTo>
                  <a:lnTo>
                    <a:pt x="654" y="201"/>
                  </a:lnTo>
                  <a:cubicBezTo>
                    <a:pt x="754" y="3903"/>
                    <a:pt x="520" y="7606"/>
                    <a:pt x="20" y="11275"/>
                  </a:cubicBezTo>
                  <a:cubicBezTo>
                    <a:pt x="0" y="11433"/>
                    <a:pt x="132" y="11532"/>
                    <a:pt x="257" y="11532"/>
                  </a:cubicBezTo>
                  <a:cubicBezTo>
                    <a:pt x="343" y="11532"/>
                    <a:pt x="426" y="11484"/>
                    <a:pt x="454" y="11375"/>
                  </a:cubicBezTo>
                  <a:cubicBezTo>
                    <a:pt x="954" y="7673"/>
                    <a:pt x="1154" y="3937"/>
                    <a:pt x="1087" y="201"/>
                  </a:cubicBezTo>
                  <a:cubicBezTo>
                    <a:pt x="1087" y="67"/>
                    <a:pt x="987" y="0"/>
                    <a:pt x="8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a:off x="6027482" y="2501135"/>
              <a:ext cx="27449" cy="362302"/>
            </a:xfrm>
            <a:custGeom>
              <a:avLst/>
              <a:gdLst/>
              <a:ahLst/>
              <a:cxnLst/>
              <a:rect l="l" t="t" r="r" b="b"/>
              <a:pathLst>
                <a:path w="1455" h="19205" extrusionOk="0">
                  <a:moveTo>
                    <a:pt x="1198" y="0"/>
                  </a:moveTo>
                  <a:cubicBezTo>
                    <a:pt x="1111" y="0"/>
                    <a:pt x="1028" y="48"/>
                    <a:pt x="1001" y="157"/>
                  </a:cubicBezTo>
                  <a:lnTo>
                    <a:pt x="1034" y="157"/>
                  </a:lnTo>
                  <a:cubicBezTo>
                    <a:pt x="300" y="5028"/>
                    <a:pt x="0" y="9931"/>
                    <a:pt x="167" y="14835"/>
                  </a:cubicBezTo>
                  <a:cubicBezTo>
                    <a:pt x="200" y="16236"/>
                    <a:pt x="300" y="17637"/>
                    <a:pt x="401" y="19004"/>
                  </a:cubicBezTo>
                  <a:cubicBezTo>
                    <a:pt x="417" y="19138"/>
                    <a:pt x="526" y="19204"/>
                    <a:pt x="630" y="19204"/>
                  </a:cubicBezTo>
                  <a:cubicBezTo>
                    <a:pt x="734" y="19204"/>
                    <a:pt x="834" y="19138"/>
                    <a:pt x="834" y="19004"/>
                  </a:cubicBezTo>
                  <a:cubicBezTo>
                    <a:pt x="434" y="14167"/>
                    <a:pt x="467" y="9264"/>
                    <a:pt x="901" y="4427"/>
                  </a:cubicBezTo>
                  <a:cubicBezTo>
                    <a:pt x="1034" y="3026"/>
                    <a:pt x="1234" y="1659"/>
                    <a:pt x="1435" y="258"/>
                  </a:cubicBezTo>
                  <a:cubicBezTo>
                    <a:pt x="1454" y="100"/>
                    <a:pt x="1323" y="0"/>
                    <a:pt x="11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a:off x="6050138" y="2903054"/>
              <a:ext cx="9451" cy="9470"/>
            </a:xfrm>
            <a:custGeom>
              <a:avLst/>
              <a:gdLst/>
              <a:ahLst/>
              <a:cxnLst/>
              <a:rect l="l" t="t" r="r" b="b"/>
              <a:pathLst>
                <a:path w="501" h="502" extrusionOk="0">
                  <a:moveTo>
                    <a:pt x="267" y="1"/>
                  </a:moveTo>
                  <a:cubicBezTo>
                    <a:pt x="200" y="1"/>
                    <a:pt x="200" y="34"/>
                    <a:pt x="167" y="34"/>
                  </a:cubicBezTo>
                  <a:lnTo>
                    <a:pt x="67" y="134"/>
                  </a:lnTo>
                  <a:cubicBezTo>
                    <a:pt x="33" y="168"/>
                    <a:pt x="33" y="201"/>
                    <a:pt x="0" y="201"/>
                  </a:cubicBezTo>
                  <a:cubicBezTo>
                    <a:pt x="0" y="234"/>
                    <a:pt x="0" y="268"/>
                    <a:pt x="0" y="301"/>
                  </a:cubicBezTo>
                  <a:cubicBezTo>
                    <a:pt x="0" y="334"/>
                    <a:pt x="0" y="334"/>
                    <a:pt x="0" y="368"/>
                  </a:cubicBezTo>
                  <a:cubicBezTo>
                    <a:pt x="33" y="401"/>
                    <a:pt x="33" y="435"/>
                    <a:pt x="67" y="435"/>
                  </a:cubicBezTo>
                  <a:lnTo>
                    <a:pt x="100" y="468"/>
                  </a:lnTo>
                  <a:cubicBezTo>
                    <a:pt x="134" y="501"/>
                    <a:pt x="167" y="501"/>
                    <a:pt x="200" y="501"/>
                  </a:cubicBezTo>
                  <a:lnTo>
                    <a:pt x="267" y="501"/>
                  </a:lnTo>
                  <a:cubicBezTo>
                    <a:pt x="300" y="501"/>
                    <a:pt x="334" y="468"/>
                    <a:pt x="367" y="435"/>
                  </a:cubicBezTo>
                  <a:lnTo>
                    <a:pt x="467" y="334"/>
                  </a:lnTo>
                  <a:cubicBezTo>
                    <a:pt x="467" y="334"/>
                    <a:pt x="500" y="301"/>
                    <a:pt x="500" y="268"/>
                  </a:cubicBezTo>
                  <a:cubicBezTo>
                    <a:pt x="500" y="268"/>
                    <a:pt x="500" y="234"/>
                    <a:pt x="500" y="201"/>
                  </a:cubicBezTo>
                  <a:cubicBezTo>
                    <a:pt x="500" y="168"/>
                    <a:pt x="500" y="134"/>
                    <a:pt x="500" y="134"/>
                  </a:cubicBezTo>
                  <a:cubicBezTo>
                    <a:pt x="500" y="101"/>
                    <a:pt x="467" y="68"/>
                    <a:pt x="467" y="68"/>
                  </a:cubicBezTo>
                  <a:lnTo>
                    <a:pt x="400" y="34"/>
                  </a:lnTo>
                  <a:cubicBezTo>
                    <a:pt x="367" y="1"/>
                    <a:pt x="334"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7"/>
            <p:cNvSpPr/>
            <p:nvPr/>
          </p:nvSpPr>
          <p:spPr>
            <a:xfrm>
              <a:off x="6066494" y="2772168"/>
              <a:ext cx="10395" cy="91891"/>
            </a:xfrm>
            <a:custGeom>
              <a:avLst/>
              <a:gdLst/>
              <a:ahLst/>
              <a:cxnLst/>
              <a:rect l="l" t="t" r="r" b="b"/>
              <a:pathLst>
                <a:path w="551" h="4871" extrusionOk="0">
                  <a:moveTo>
                    <a:pt x="359" y="1"/>
                  </a:moveTo>
                  <a:cubicBezTo>
                    <a:pt x="259" y="1"/>
                    <a:pt x="150" y="67"/>
                    <a:pt x="134" y="201"/>
                  </a:cubicBezTo>
                  <a:cubicBezTo>
                    <a:pt x="0" y="1668"/>
                    <a:pt x="0" y="3170"/>
                    <a:pt x="134" y="4671"/>
                  </a:cubicBezTo>
                  <a:cubicBezTo>
                    <a:pt x="150" y="4804"/>
                    <a:pt x="259" y="4871"/>
                    <a:pt x="359" y="4871"/>
                  </a:cubicBezTo>
                  <a:cubicBezTo>
                    <a:pt x="459" y="4871"/>
                    <a:pt x="551" y="4804"/>
                    <a:pt x="534" y="4671"/>
                  </a:cubicBezTo>
                  <a:cubicBezTo>
                    <a:pt x="401" y="3170"/>
                    <a:pt x="401" y="1668"/>
                    <a:pt x="534" y="201"/>
                  </a:cubicBezTo>
                  <a:cubicBezTo>
                    <a:pt x="551" y="67"/>
                    <a:pt x="459" y="1"/>
                    <a:pt x="3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7"/>
            <p:cNvSpPr/>
            <p:nvPr/>
          </p:nvSpPr>
          <p:spPr>
            <a:xfrm>
              <a:off x="6055798" y="2700274"/>
              <a:ext cx="11979" cy="32429"/>
            </a:xfrm>
            <a:custGeom>
              <a:avLst/>
              <a:gdLst/>
              <a:ahLst/>
              <a:cxnLst/>
              <a:rect l="l" t="t" r="r" b="b"/>
              <a:pathLst>
                <a:path w="635" h="1719" extrusionOk="0">
                  <a:moveTo>
                    <a:pt x="414" y="0"/>
                  </a:moveTo>
                  <a:cubicBezTo>
                    <a:pt x="334" y="0"/>
                    <a:pt x="261" y="60"/>
                    <a:pt x="234" y="142"/>
                  </a:cubicBezTo>
                  <a:lnTo>
                    <a:pt x="34" y="1443"/>
                  </a:lnTo>
                  <a:cubicBezTo>
                    <a:pt x="0" y="1543"/>
                    <a:pt x="67" y="1677"/>
                    <a:pt x="167" y="1710"/>
                  </a:cubicBezTo>
                  <a:cubicBezTo>
                    <a:pt x="184" y="1716"/>
                    <a:pt x="202" y="1719"/>
                    <a:pt x="221" y="1719"/>
                  </a:cubicBezTo>
                  <a:cubicBezTo>
                    <a:pt x="310" y="1719"/>
                    <a:pt x="406" y="1654"/>
                    <a:pt x="434" y="1543"/>
                  </a:cubicBezTo>
                  <a:lnTo>
                    <a:pt x="634" y="276"/>
                  </a:lnTo>
                  <a:cubicBezTo>
                    <a:pt x="634" y="142"/>
                    <a:pt x="601" y="42"/>
                    <a:pt x="467" y="9"/>
                  </a:cubicBezTo>
                  <a:cubicBezTo>
                    <a:pt x="450" y="3"/>
                    <a:pt x="432" y="0"/>
                    <a:pt x="4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a:off x="6070890" y="2709461"/>
              <a:ext cx="12734" cy="28901"/>
            </a:xfrm>
            <a:custGeom>
              <a:avLst/>
              <a:gdLst/>
              <a:ahLst/>
              <a:cxnLst/>
              <a:rect l="l" t="t" r="r" b="b"/>
              <a:pathLst>
                <a:path w="675" h="1532" extrusionOk="0">
                  <a:moveTo>
                    <a:pt x="402" y="1"/>
                  </a:moveTo>
                  <a:cubicBezTo>
                    <a:pt x="313" y="1"/>
                    <a:pt x="228" y="49"/>
                    <a:pt x="201" y="156"/>
                  </a:cubicBezTo>
                  <a:cubicBezTo>
                    <a:pt x="134" y="523"/>
                    <a:pt x="68" y="890"/>
                    <a:pt x="34" y="1256"/>
                  </a:cubicBezTo>
                  <a:cubicBezTo>
                    <a:pt x="1" y="1357"/>
                    <a:pt x="68" y="1490"/>
                    <a:pt x="168" y="1523"/>
                  </a:cubicBezTo>
                  <a:cubicBezTo>
                    <a:pt x="185" y="1529"/>
                    <a:pt x="203" y="1532"/>
                    <a:pt x="221" y="1532"/>
                  </a:cubicBezTo>
                  <a:cubicBezTo>
                    <a:pt x="311" y="1532"/>
                    <a:pt x="407" y="1467"/>
                    <a:pt x="435" y="1357"/>
                  </a:cubicBezTo>
                  <a:lnTo>
                    <a:pt x="635" y="289"/>
                  </a:lnTo>
                  <a:cubicBezTo>
                    <a:pt x="675" y="109"/>
                    <a:pt x="535" y="1"/>
                    <a:pt x="4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a:off x="6069645" y="2514340"/>
              <a:ext cx="23411" cy="109342"/>
            </a:xfrm>
            <a:custGeom>
              <a:avLst/>
              <a:gdLst/>
              <a:ahLst/>
              <a:cxnLst/>
              <a:rect l="l" t="t" r="r" b="b"/>
              <a:pathLst>
                <a:path w="1241" h="5796" extrusionOk="0">
                  <a:moveTo>
                    <a:pt x="989" y="1"/>
                  </a:moveTo>
                  <a:cubicBezTo>
                    <a:pt x="900" y="1"/>
                    <a:pt x="808" y="49"/>
                    <a:pt x="767" y="158"/>
                  </a:cubicBezTo>
                  <a:lnTo>
                    <a:pt x="801" y="158"/>
                  </a:lnTo>
                  <a:cubicBezTo>
                    <a:pt x="334" y="1926"/>
                    <a:pt x="67" y="3761"/>
                    <a:pt x="0" y="5595"/>
                  </a:cubicBezTo>
                  <a:cubicBezTo>
                    <a:pt x="0" y="5729"/>
                    <a:pt x="100" y="5795"/>
                    <a:pt x="200" y="5795"/>
                  </a:cubicBezTo>
                  <a:cubicBezTo>
                    <a:pt x="300" y="5795"/>
                    <a:pt x="400" y="5729"/>
                    <a:pt x="400" y="5595"/>
                  </a:cubicBezTo>
                  <a:cubicBezTo>
                    <a:pt x="467" y="3794"/>
                    <a:pt x="734" y="1993"/>
                    <a:pt x="1201" y="258"/>
                  </a:cubicBezTo>
                  <a:cubicBezTo>
                    <a:pt x="1240" y="100"/>
                    <a:pt x="1117" y="1"/>
                    <a:pt x="9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p:nvPr/>
          </p:nvSpPr>
          <p:spPr>
            <a:xfrm>
              <a:off x="6073418" y="2473252"/>
              <a:ext cx="10715" cy="8206"/>
            </a:xfrm>
            <a:custGeom>
              <a:avLst/>
              <a:gdLst/>
              <a:ahLst/>
              <a:cxnLst/>
              <a:rect l="l" t="t" r="r" b="b"/>
              <a:pathLst>
                <a:path w="568" h="435" extrusionOk="0">
                  <a:moveTo>
                    <a:pt x="267" y="1"/>
                  </a:moveTo>
                  <a:cubicBezTo>
                    <a:pt x="0" y="1"/>
                    <a:pt x="0" y="435"/>
                    <a:pt x="267" y="435"/>
                  </a:cubicBezTo>
                  <a:cubicBezTo>
                    <a:pt x="567" y="435"/>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6112940" y="2474799"/>
              <a:ext cx="475870" cy="268845"/>
            </a:xfrm>
            <a:custGeom>
              <a:avLst/>
              <a:gdLst/>
              <a:ahLst/>
              <a:cxnLst/>
              <a:rect l="l" t="t" r="r" b="b"/>
              <a:pathLst>
                <a:path w="25225" h="14251" extrusionOk="0">
                  <a:moveTo>
                    <a:pt x="19235" y="0"/>
                  </a:moveTo>
                  <a:cubicBezTo>
                    <a:pt x="19102" y="0"/>
                    <a:pt x="18952" y="160"/>
                    <a:pt x="19020" y="319"/>
                  </a:cubicBezTo>
                  <a:cubicBezTo>
                    <a:pt x="20021" y="2354"/>
                    <a:pt x="22123" y="3522"/>
                    <a:pt x="23457" y="5323"/>
                  </a:cubicBezTo>
                  <a:cubicBezTo>
                    <a:pt x="24091" y="6123"/>
                    <a:pt x="24424" y="7091"/>
                    <a:pt x="24424" y="8125"/>
                  </a:cubicBezTo>
                  <a:cubicBezTo>
                    <a:pt x="24391" y="9025"/>
                    <a:pt x="23924" y="9893"/>
                    <a:pt x="23090" y="10360"/>
                  </a:cubicBezTo>
                  <a:cubicBezTo>
                    <a:pt x="22632" y="10581"/>
                    <a:pt x="22115" y="10652"/>
                    <a:pt x="21584" y="10652"/>
                  </a:cubicBezTo>
                  <a:cubicBezTo>
                    <a:pt x="20992" y="10652"/>
                    <a:pt x="20383" y="10563"/>
                    <a:pt x="19821" y="10493"/>
                  </a:cubicBezTo>
                  <a:cubicBezTo>
                    <a:pt x="18754" y="10360"/>
                    <a:pt x="17719" y="10160"/>
                    <a:pt x="16685" y="9893"/>
                  </a:cubicBezTo>
                  <a:cubicBezTo>
                    <a:pt x="14617" y="9326"/>
                    <a:pt x="12649" y="8458"/>
                    <a:pt x="10815" y="7391"/>
                  </a:cubicBezTo>
                  <a:cubicBezTo>
                    <a:pt x="8746" y="6157"/>
                    <a:pt x="6912" y="4589"/>
                    <a:pt x="5311" y="2788"/>
                  </a:cubicBezTo>
                  <a:cubicBezTo>
                    <a:pt x="5272" y="2740"/>
                    <a:pt x="5223" y="2719"/>
                    <a:pt x="5174" y="2719"/>
                  </a:cubicBezTo>
                  <a:cubicBezTo>
                    <a:pt x="5051" y="2719"/>
                    <a:pt x="4929" y="2845"/>
                    <a:pt x="4977" y="2988"/>
                  </a:cubicBezTo>
                  <a:cubicBezTo>
                    <a:pt x="5811" y="5990"/>
                    <a:pt x="6411" y="9092"/>
                    <a:pt x="6745" y="12194"/>
                  </a:cubicBezTo>
                  <a:cubicBezTo>
                    <a:pt x="6778" y="12661"/>
                    <a:pt x="6812" y="13262"/>
                    <a:pt x="6511" y="13629"/>
                  </a:cubicBezTo>
                  <a:cubicBezTo>
                    <a:pt x="6362" y="13787"/>
                    <a:pt x="6195" y="13849"/>
                    <a:pt x="6023" y="13849"/>
                  </a:cubicBezTo>
                  <a:cubicBezTo>
                    <a:pt x="5580" y="13849"/>
                    <a:pt x="5108" y="13436"/>
                    <a:pt x="4844" y="13195"/>
                  </a:cubicBezTo>
                  <a:cubicBezTo>
                    <a:pt x="3843" y="12294"/>
                    <a:pt x="2976" y="11260"/>
                    <a:pt x="2242" y="10126"/>
                  </a:cubicBezTo>
                  <a:cubicBezTo>
                    <a:pt x="1441" y="8892"/>
                    <a:pt x="841" y="7524"/>
                    <a:pt x="440" y="6090"/>
                  </a:cubicBezTo>
                  <a:cubicBezTo>
                    <a:pt x="414" y="5983"/>
                    <a:pt x="334" y="5935"/>
                    <a:pt x="251" y="5935"/>
                  </a:cubicBezTo>
                  <a:cubicBezTo>
                    <a:pt x="128" y="5935"/>
                    <a:pt x="0" y="6043"/>
                    <a:pt x="40" y="6223"/>
                  </a:cubicBezTo>
                  <a:cubicBezTo>
                    <a:pt x="807" y="8992"/>
                    <a:pt x="2342" y="11494"/>
                    <a:pt x="4477" y="13395"/>
                  </a:cubicBezTo>
                  <a:cubicBezTo>
                    <a:pt x="4894" y="13783"/>
                    <a:pt x="5418" y="14250"/>
                    <a:pt x="6024" y="14250"/>
                  </a:cubicBezTo>
                  <a:cubicBezTo>
                    <a:pt x="6096" y="14250"/>
                    <a:pt x="6170" y="14243"/>
                    <a:pt x="6245" y="14229"/>
                  </a:cubicBezTo>
                  <a:cubicBezTo>
                    <a:pt x="6745" y="14096"/>
                    <a:pt x="7112" y="13629"/>
                    <a:pt x="7145" y="13095"/>
                  </a:cubicBezTo>
                  <a:cubicBezTo>
                    <a:pt x="7212" y="12428"/>
                    <a:pt x="7179" y="11727"/>
                    <a:pt x="7012" y="11060"/>
                  </a:cubicBezTo>
                  <a:cubicBezTo>
                    <a:pt x="6912" y="10226"/>
                    <a:pt x="6778" y="9359"/>
                    <a:pt x="6645" y="8525"/>
                  </a:cubicBezTo>
                  <a:cubicBezTo>
                    <a:pt x="6357" y="6885"/>
                    <a:pt x="5995" y="5245"/>
                    <a:pt x="5580" y="3648"/>
                  </a:cubicBezTo>
                  <a:lnTo>
                    <a:pt x="5580" y="3648"/>
                  </a:lnTo>
                  <a:cubicBezTo>
                    <a:pt x="8472" y="6745"/>
                    <a:pt x="12138" y="8998"/>
                    <a:pt x="16218" y="10160"/>
                  </a:cubicBezTo>
                  <a:cubicBezTo>
                    <a:pt x="17252" y="10460"/>
                    <a:pt x="18353" y="10693"/>
                    <a:pt x="19454" y="10860"/>
                  </a:cubicBezTo>
                  <a:cubicBezTo>
                    <a:pt x="20109" y="10940"/>
                    <a:pt x="20800" y="11043"/>
                    <a:pt x="21477" y="11043"/>
                  </a:cubicBezTo>
                  <a:cubicBezTo>
                    <a:pt x="21938" y="11043"/>
                    <a:pt x="22391" y="10995"/>
                    <a:pt x="22823" y="10860"/>
                  </a:cubicBezTo>
                  <a:cubicBezTo>
                    <a:pt x="24858" y="10260"/>
                    <a:pt x="25225" y="7825"/>
                    <a:pt x="24424" y="6123"/>
                  </a:cubicBezTo>
                  <a:cubicBezTo>
                    <a:pt x="23290" y="3688"/>
                    <a:pt x="20555" y="2521"/>
                    <a:pt x="19387" y="119"/>
                  </a:cubicBezTo>
                  <a:cubicBezTo>
                    <a:pt x="19356" y="35"/>
                    <a:pt x="19297" y="0"/>
                    <a:pt x="192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7"/>
            <p:cNvSpPr/>
            <p:nvPr/>
          </p:nvSpPr>
          <p:spPr>
            <a:xfrm>
              <a:off x="6547458" y="2574501"/>
              <a:ext cx="73441" cy="134262"/>
            </a:xfrm>
            <a:custGeom>
              <a:avLst/>
              <a:gdLst/>
              <a:ahLst/>
              <a:cxnLst/>
              <a:rect l="l" t="t" r="r" b="b"/>
              <a:pathLst>
                <a:path w="3893" h="7117" extrusionOk="0">
                  <a:moveTo>
                    <a:pt x="2508" y="0"/>
                  </a:moveTo>
                  <a:cubicBezTo>
                    <a:pt x="2374" y="0"/>
                    <a:pt x="2223" y="145"/>
                    <a:pt x="2292" y="305"/>
                  </a:cubicBezTo>
                  <a:cubicBezTo>
                    <a:pt x="2859" y="1639"/>
                    <a:pt x="3393" y="3073"/>
                    <a:pt x="3092" y="4508"/>
                  </a:cubicBezTo>
                  <a:cubicBezTo>
                    <a:pt x="2822" y="5621"/>
                    <a:pt x="1926" y="6681"/>
                    <a:pt x="748" y="6681"/>
                  </a:cubicBezTo>
                  <a:cubicBezTo>
                    <a:pt x="621" y="6681"/>
                    <a:pt x="491" y="6669"/>
                    <a:pt x="357" y="6643"/>
                  </a:cubicBezTo>
                  <a:cubicBezTo>
                    <a:pt x="347" y="6641"/>
                    <a:pt x="336" y="6641"/>
                    <a:pt x="326" y="6641"/>
                  </a:cubicBezTo>
                  <a:cubicBezTo>
                    <a:pt x="83" y="6641"/>
                    <a:pt x="1" y="7012"/>
                    <a:pt x="257" y="7076"/>
                  </a:cubicBezTo>
                  <a:cubicBezTo>
                    <a:pt x="406" y="7103"/>
                    <a:pt x="554" y="7116"/>
                    <a:pt x="699" y="7116"/>
                  </a:cubicBezTo>
                  <a:cubicBezTo>
                    <a:pt x="1980" y="7116"/>
                    <a:pt x="3066" y="6103"/>
                    <a:pt x="3426" y="4875"/>
                  </a:cubicBezTo>
                  <a:cubicBezTo>
                    <a:pt x="3893" y="3240"/>
                    <a:pt x="3293" y="1606"/>
                    <a:pt x="2659" y="105"/>
                  </a:cubicBezTo>
                  <a:cubicBezTo>
                    <a:pt x="2627" y="31"/>
                    <a:pt x="2569" y="0"/>
                    <a:pt x="25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7"/>
            <p:cNvSpPr/>
            <p:nvPr/>
          </p:nvSpPr>
          <p:spPr>
            <a:xfrm>
              <a:off x="6574321" y="2540600"/>
              <a:ext cx="10715" cy="8187"/>
            </a:xfrm>
            <a:custGeom>
              <a:avLst/>
              <a:gdLst/>
              <a:ahLst/>
              <a:cxnLst/>
              <a:rect l="l" t="t" r="r" b="b"/>
              <a:pathLst>
                <a:path w="568" h="434" extrusionOk="0">
                  <a:moveTo>
                    <a:pt x="267" y="0"/>
                  </a:moveTo>
                  <a:cubicBezTo>
                    <a:pt x="1" y="0"/>
                    <a:pt x="1" y="434"/>
                    <a:pt x="267" y="434"/>
                  </a:cubicBezTo>
                  <a:cubicBezTo>
                    <a:pt x="568" y="434"/>
                    <a:pt x="568"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6427457" y="2681409"/>
              <a:ext cx="97174" cy="25336"/>
            </a:xfrm>
            <a:custGeom>
              <a:avLst/>
              <a:gdLst/>
              <a:ahLst/>
              <a:cxnLst/>
              <a:rect l="l" t="t" r="r" b="b"/>
              <a:pathLst>
                <a:path w="5151" h="1343" extrusionOk="0">
                  <a:moveTo>
                    <a:pt x="295" y="1"/>
                  </a:moveTo>
                  <a:cubicBezTo>
                    <a:pt x="95" y="1"/>
                    <a:pt x="0" y="347"/>
                    <a:pt x="247" y="408"/>
                  </a:cubicBezTo>
                  <a:cubicBezTo>
                    <a:pt x="1748" y="875"/>
                    <a:pt x="3316" y="1176"/>
                    <a:pt x="4884" y="1342"/>
                  </a:cubicBezTo>
                  <a:cubicBezTo>
                    <a:pt x="5150" y="1342"/>
                    <a:pt x="5150" y="909"/>
                    <a:pt x="4884" y="909"/>
                  </a:cubicBezTo>
                  <a:cubicBezTo>
                    <a:pt x="3349" y="775"/>
                    <a:pt x="1815" y="475"/>
                    <a:pt x="347" y="8"/>
                  </a:cubicBezTo>
                  <a:cubicBezTo>
                    <a:pt x="329" y="3"/>
                    <a:pt x="312" y="1"/>
                    <a:pt x="2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6258427" y="2609797"/>
              <a:ext cx="25600" cy="15903"/>
            </a:xfrm>
            <a:custGeom>
              <a:avLst/>
              <a:gdLst/>
              <a:ahLst/>
              <a:cxnLst/>
              <a:rect l="l" t="t" r="r" b="b"/>
              <a:pathLst>
                <a:path w="1357" h="843" extrusionOk="0">
                  <a:moveTo>
                    <a:pt x="221" y="0"/>
                  </a:moveTo>
                  <a:cubicBezTo>
                    <a:pt x="152" y="0"/>
                    <a:pt x="89" y="37"/>
                    <a:pt x="67" y="102"/>
                  </a:cubicBezTo>
                  <a:cubicBezTo>
                    <a:pt x="0" y="202"/>
                    <a:pt x="34" y="335"/>
                    <a:pt x="134" y="402"/>
                  </a:cubicBezTo>
                  <a:lnTo>
                    <a:pt x="934" y="802"/>
                  </a:lnTo>
                  <a:cubicBezTo>
                    <a:pt x="973" y="830"/>
                    <a:pt x="1013" y="842"/>
                    <a:pt x="1049" y="842"/>
                  </a:cubicBezTo>
                  <a:cubicBezTo>
                    <a:pt x="1232" y="842"/>
                    <a:pt x="1357" y="546"/>
                    <a:pt x="1134" y="435"/>
                  </a:cubicBezTo>
                  <a:lnTo>
                    <a:pt x="334" y="35"/>
                  </a:lnTo>
                  <a:cubicBezTo>
                    <a:pt x="298" y="11"/>
                    <a:pt x="259" y="0"/>
                    <a:pt x="2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7"/>
            <p:cNvSpPr/>
            <p:nvPr/>
          </p:nvSpPr>
          <p:spPr>
            <a:xfrm>
              <a:off x="6101734" y="2653243"/>
              <a:ext cx="10093" cy="8187"/>
            </a:xfrm>
            <a:custGeom>
              <a:avLst/>
              <a:gdLst/>
              <a:ahLst/>
              <a:cxnLst/>
              <a:rect l="l" t="t" r="r" b="b"/>
              <a:pathLst>
                <a:path w="535"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6209340" y="2756831"/>
              <a:ext cx="31486" cy="11451"/>
            </a:xfrm>
            <a:custGeom>
              <a:avLst/>
              <a:gdLst/>
              <a:ahLst/>
              <a:cxnLst/>
              <a:rect l="l" t="t" r="r" b="b"/>
              <a:pathLst>
                <a:path w="1669" h="607" extrusionOk="0">
                  <a:moveTo>
                    <a:pt x="288" y="1"/>
                  </a:moveTo>
                  <a:cubicBezTo>
                    <a:pt x="205" y="1"/>
                    <a:pt x="117" y="38"/>
                    <a:pt x="67" y="113"/>
                  </a:cubicBezTo>
                  <a:cubicBezTo>
                    <a:pt x="0" y="213"/>
                    <a:pt x="34" y="313"/>
                    <a:pt x="134" y="380"/>
                  </a:cubicBezTo>
                  <a:lnTo>
                    <a:pt x="134" y="347"/>
                  </a:lnTo>
                  <a:cubicBezTo>
                    <a:pt x="368" y="522"/>
                    <a:pt x="647" y="606"/>
                    <a:pt x="932" y="606"/>
                  </a:cubicBezTo>
                  <a:cubicBezTo>
                    <a:pt x="1135" y="606"/>
                    <a:pt x="1341" y="563"/>
                    <a:pt x="1535" y="480"/>
                  </a:cubicBezTo>
                  <a:cubicBezTo>
                    <a:pt x="1635" y="413"/>
                    <a:pt x="1668" y="313"/>
                    <a:pt x="1602" y="213"/>
                  </a:cubicBezTo>
                  <a:cubicBezTo>
                    <a:pt x="1577" y="138"/>
                    <a:pt x="1495" y="101"/>
                    <a:pt x="1414" y="101"/>
                  </a:cubicBezTo>
                  <a:cubicBezTo>
                    <a:pt x="1387" y="101"/>
                    <a:pt x="1360" y="105"/>
                    <a:pt x="1335" y="113"/>
                  </a:cubicBezTo>
                  <a:lnTo>
                    <a:pt x="1301" y="113"/>
                  </a:lnTo>
                  <a:lnTo>
                    <a:pt x="1235" y="146"/>
                  </a:lnTo>
                  <a:lnTo>
                    <a:pt x="1101" y="180"/>
                  </a:lnTo>
                  <a:lnTo>
                    <a:pt x="734" y="180"/>
                  </a:lnTo>
                  <a:lnTo>
                    <a:pt x="568" y="146"/>
                  </a:lnTo>
                  <a:lnTo>
                    <a:pt x="534" y="146"/>
                  </a:lnTo>
                  <a:lnTo>
                    <a:pt x="467" y="113"/>
                  </a:lnTo>
                  <a:cubicBezTo>
                    <a:pt x="434" y="80"/>
                    <a:pt x="401" y="46"/>
                    <a:pt x="367" y="13"/>
                  </a:cubicBezTo>
                  <a:cubicBezTo>
                    <a:pt x="342" y="5"/>
                    <a:pt x="315" y="1"/>
                    <a:pt x="2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7"/>
            <p:cNvSpPr/>
            <p:nvPr/>
          </p:nvSpPr>
          <p:spPr>
            <a:xfrm>
              <a:off x="5829248" y="2096292"/>
              <a:ext cx="327628" cy="302142"/>
            </a:xfrm>
            <a:custGeom>
              <a:avLst/>
              <a:gdLst/>
              <a:ahLst/>
              <a:cxnLst/>
              <a:rect l="l" t="t" r="r" b="b"/>
              <a:pathLst>
                <a:path w="17367" h="16016" extrusionOk="0">
                  <a:moveTo>
                    <a:pt x="11431" y="1"/>
                  </a:moveTo>
                  <a:cubicBezTo>
                    <a:pt x="11136" y="1"/>
                    <a:pt x="10838" y="52"/>
                    <a:pt x="10542" y="169"/>
                  </a:cubicBezTo>
                  <a:cubicBezTo>
                    <a:pt x="9574" y="569"/>
                    <a:pt x="8874" y="1370"/>
                    <a:pt x="8540" y="2370"/>
                  </a:cubicBezTo>
                  <a:cubicBezTo>
                    <a:pt x="8077" y="3699"/>
                    <a:pt x="8300" y="5171"/>
                    <a:pt x="8574" y="6521"/>
                  </a:cubicBezTo>
                  <a:lnTo>
                    <a:pt x="8574" y="6521"/>
                  </a:lnTo>
                  <a:cubicBezTo>
                    <a:pt x="7669" y="6364"/>
                    <a:pt x="6733" y="6212"/>
                    <a:pt x="5800" y="6212"/>
                  </a:cubicBezTo>
                  <a:cubicBezTo>
                    <a:pt x="5242" y="6212"/>
                    <a:pt x="4685" y="6267"/>
                    <a:pt x="4137" y="6407"/>
                  </a:cubicBezTo>
                  <a:cubicBezTo>
                    <a:pt x="2936" y="6707"/>
                    <a:pt x="1902" y="7474"/>
                    <a:pt x="1302" y="8575"/>
                  </a:cubicBezTo>
                  <a:cubicBezTo>
                    <a:pt x="1" y="11243"/>
                    <a:pt x="2903" y="13512"/>
                    <a:pt x="4971" y="14612"/>
                  </a:cubicBezTo>
                  <a:cubicBezTo>
                    <a:pt x="6439" y="15380"/>
                    <a:pt x="8040" y="15847"/>
                    <a:pt x="9674" y="16013"/>
                  </a:cubicBezTo>
                  <a:cubicBezTo>
                    <a:pt x="9684" y="16015"/>
                    <a:pt x="9694" y="16015"/>
                    <a:pt x="9703" y="16015"/>
                  </a:cubicBezTo>
                  <a:cubicBezTo>
                    <a:pt x="9941" y="16015"/>
                    <a:pt x="9931" y="15612"/>
                    <a:pt x="9674" y="15580"/>
                  </a:cubicBezTo>
                  <a:cubicBezTo>
                    <a:pt x="8307" y="15446"/>
                    <a:pt x="6972" y="15079"/>
                    <a:pt x="5705" y="14512"/>
                  </a:cubicBezTo>
                  <a:cubicBezTo>
                    <a:pt x="4537" y="14012"/>
                    <a:pt x="3437" y="13278"/>
                    <a:pt x="2536" y="12344"/>
                  </a:cubicBezTo>
                  <a:cubicBezTo>
                    <a:pt x="1702" y="11477"/>
                    <a:pt x="1135" y="10309"/>
                    <a:pt x="1502" y="9142"/>
                  </a:cubicBezTo>
                  <a:cubicBezTo>
                    <a:pt x="1935" y="8041"/>
                    <a:pt x="2836" y="7207"/>
                    <a:pt x="3937" y="6907"/>
                  </a:cubicBezTo>
                  <a:cubicBezTo>
                    <a:pt x="4553" y="6710"/>
                    <a:pt x="5184" y="6637"/>
                    <a:pt x="5819" y="6637"/>
                  </a:cubicBezTo>
                  <a:cubicBezTo>
                    <a:pt x="6800" y="6637"/>
                    <a:pt x="7788" y="6812"/>
                    <a:pt x="8740" y="6974"/>
                  </a:cubicBezTo>
                  <a:cubicBezTo>
                    <a:pt x="8758" y="6977"/>
                    <a:pt x="8775" y="6979"/>
                    <a:pt x="8792" y="6979"/>
                  </a:cubicBezTo>
                  <a:cubicBezTo>
                    <a:pt x="8933" y="6979"/>
                    <a:pt x="9037" y="6859"/>
                    <a:pt x="9007" y="6740"/>
                  </a:cubicBezTo>
                  <a:cubicBezTo>
                    <a:pt x="8607" y="4705"/>
                    <a:pt x="8207" y="1837"/>
                    <a:pt x="10408" y="669"/>
                  </a:cubicBezTo>
                  <a:cubicBezTo>
                    <a:pt x="10745" y="484"/>
                    <a:pt x="11085" y="406"/>
                    <a:pt x="11421" y="406"/>
                  </a:cubicBezTo>
                  <a:cubicBezTo>
                    <a:pt x="12116" y="406"/>
                    <a:pt x="12792" y="742"/>
                    <a:pt x="13377" y="1169"/>
                  </a:cubicBezTo>
                  <a:cubicBezTo>
                    <a:pt x="14211" y="1837"/>
                    <a:pt x="14945" y="2604"/>
                    <a:pt x="15545" y="3504"/>
                  </a:cubicBezTo>
                  <a:cubicBezTo>
                    <a:pt x="16179" y="4472"/>
                    <a:pt x="16646" y="5573"/>
                    <a:pt x="16946" y="6740"/>
                  </a:cubicBezTo>
                  <a:cubicBezTo>
                    <a:pt x="16959" y="6844"/>
                    <a:pt x="17028" y="6887"/>
                    <a:pt x="17105" y="6887"/>
                  </a:cubicBezTo>
                  <a:cubicBezTo>
                    <a:pt x="17226" y="6887"/>
                    <a:pt x="17367" y="6782"/>
                    <a:pt x="17346" y="6640"/>
                  </a:cubicBezTo>
                  <a:cubicBezTo>
                    <a:pt x="16813" y="4338"/>
                    <a:pt x="15512" y="2304"/>
                    <a:pt x="13677" y="869"/>
                  </a:cubicBezTo>
                  <a:cubicBezTo>
                    <a:pt x="13019" y="381"/>
                    <a:pt x="12235" y="1"/>
                    <a:pt x="114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7"/>
            <p:cNvSpPr/>
            <p:nvPr/>
          </p:nvSpPr>
          <p:spPr>
            <a:xfrm>
              <a:off x="5822966" y="2189938"/>
              <a:ext cx="59368" cy="75686"/>
            </a:xfrm>
            <a:custGeom>
              <a:avLst/>
              <a:gdLst/>
              <a:ahLst/>
              <a:cxnLst/>
              <a:rect l="l" t="t" r="r" b="b"/>
              <a:pathLst>
                <a:path w="3147" h="4012" extrusionOk="0">
                  <a:moveTo>
                    <a:pt x="2828" y="1"/>
                  </a:moveTo>
                  <a:cubicBezTo>
                    <a:pt x="2809" y="1"/>
                    <a:pt x="2789" y="3"/>
                    <a:pt x="2769" y="8"/>
                  </a:cubicBezTo>
                  <a:cubicBezTo>
                    <a:pt x="1134" y="542"/>
                    <a:pt x="0" y="2076"/>
                    <a:pt x="34" y="3811"/>
                  </a:cubicBezTo>
                  <a:cubicBezTo>
                    <a:pt x="34" y="3944"/>
                    <a:pt x="134" y="4011"/>
                    <a:pt x="234" y="4011"/>
                  </a:cubicBezTo>
                  <a:cubicBezTo>
                    <a:pt x="334" y="4011"/>
                    <a:pt x="434" y="3944"/>
                    <a:pt x="434" y="3811"/>
                  </a:cubicBezTo>
                  <a:cubicBezTo>
                    <a:pt x="434" y="2243"/>
                    <a:pt x="1401" y="875"/>
                    <a:pt x="2869" y="408"/>
                  </a:cubicBezTo>
                  <a:cubicBezTo>
                    <a:pt x="3146" y="347"/>
                    <a:pt x="3054" y="1"/>
                    <a:pt x="28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7"/>
            <p:cNvSpPr/>
            <p:nvPr/>
          </p:nvSpPr>
          <p:spPr>
            <a:xfrm>
              <a:off x="5916103" y="2182524"/>
              <a:ext cx="10074" cy="8206"/>
            </a:xfrm>
            <a:custGeom>
              <a:avLst/>
              <a:gdLst/>
              <a:ahLst/>
              <a:cxnLst/>
              <a:rect l="l" t="t" r="r" b="b"/>
              <a:pathLst>
                <a:path w="534" h="435" extrusionOk="0">
                  <a:moveTo>
                    <a:pt x="267" y="1"/>
                  </a:moveTo>
                  <a:cubicBezTo>
                    <a:pt x="0" y="1"/>
                    <a:pt x="0" y="435"/>
                    <a:pt x="267" y="435"/>
                  </a:cubicBezTo>
                  <a:cubicBezTo>
                    <a:pt x="534" y="435"/>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7"/>
            <p:cNvSpPr/>
            <p:nvPr/>
          </p:nvSpPr>
          <p:spPr>
            <a:xfrm>
              <a:off x="6018238" y="2067013"/>
              <a:ext cx="101173" cy="55180"/>
            </a:xfrm>
            <a:custGeom>
              <a:avLst/>
              <a:gdLst/>
              <a:ahLst/>
              <a:cxnLst/>
              <a:rect l="l" t="t" r="r" b="b"/>
              <a:pathLst>
                <a:path w="5363" h="2925" extrusionOk="0">
                  <a:moveTo>
                    <a:pt x="1134" y="1"/>
                  </a:moveTo>
                  <a:cubicBezTo>
                    <a:pt x="843" y="1"/>
                    <a:pt x="549" y="29"/>
                    <a:pt x="257" y="86"/>
                  </a:cubicBezTo>
                  <a:cubicBezTo>
                    <a:pt x="0" y="150"/>
                    <a:pt x="83" y="522"/>
                    <a:pt x="326" y="522"/>
                  </a:cubicBezTo>
                  <a:cubicBezTo>
                    <a:pt x="336" y="522"/>
                    <a:pt x="346" y="521"/>
                    <a:pt x="357" y="520"/>
                  </a:cubicBezTo>
                  <a:lnTo>
                    <a:pt x="357" y="487"/>
                  </a:lnTo>
                  <a:cubicBezTo>
                    <a:pt x="609" y="442"/>
                    <a:pt x="861" y="420"/>
                    <a:pt x="1110" y="420"/>
                  </a:cubicBezTo>
                  <a:cubicBezTo>
                    <a:pt x="2710" y="420"/>
                    <a:pt x="4205" y="1321"/>
                    <a:pt x="4927" y="2822"/>
                  </a:cubicBezTo>
                  <a:cubicBezTo>
                    <a:pt x="4958" y="2894"/>
                    <a:pt x="5014" y="2925"/>
                    <a:pt x="5075" y="2925"/>
                  </a:cubicBezTo>
                  <a:cubicBezTo>
                    <a:pt x="5209" y="2925"/>
                    <a:pt x="5363" y="2772"/>
                    <a:pt x="5294" y="2588"/>
                  </a:cubicBezTo>
                  <a:cubicBezTo>
                    <a:pt x="4494" y="989"/>
                    <a:pt x="2863" y="1"/>
                    <a:pt x="11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7"/>
            <p:cNvSpPr/>
            <p:nvPr/>
          </p:nvSpPr>
          <p:spPr>
            <a:xfrm>
              <a:off x="5897219" y="2241250"/>
              <a:ext cx="119246" cy="120793"/>
            </a:xfrm>
            <a:custGeom>
              <a:avLst/>
              <a:gdLst/>
              <a:ahLst/>
              <a:cxnLst/>
              <a:rect l="l" t="t" r="r" b="b"/>
              <a:pathLst>
                <a:path w="6321" h="6403" extrusionOk="0">
                  <a:moveTo>
                    <a:pt x="2883" y="1"/>
                  </a:moveTo>
                  <a:cubicBezTo>
                    <a:pt x="1719" y="1"/>
                    <a:pt x="489" y="523"/>
                    <a:pt x="167" y="1758"/>
                  </a:cubicBezTo>
                  <a:cubicBezTo>
                    <a:pt x="0" y="2559"/>
                    <a:pt x="200" y="3359"/>
                    <a:pt x="701" y="3993"/>
                  </a:cubicBezTo>
                  <a:cubicBezTo>
                    <a:pt x="1235" y="4660"/>
                    <a:pt x="1968" y="5160"/>
                    <a:pt x="2802" y="5427"/>
                  </a:cubicBezTo>
                  <a:cubicBezTo>
                    <a:pt x="3836" y="5861"/>
                    <a:pt x="4937" y="5994"/>
                    <a:pt x="6005" y="6395"/>
                  </a:cubicBezTo>
                  <a:cubicBezTo>
                    <a:pt x="6022" y="6400"/>
                    <a:pt x="6039" y="6402"/>
                    <a:pt x="6056" y="6402"/>
                  </a:cubicBezTo>
                  <a:cubicBezTo>
                    <a:pt x="6251" y="6402"/>
                    <a:pt x="6320" y="6054"/>
                    <a:pt x="6105" y="5961"/>
                  </a:cubicBezTo>
                  <a:cubicBezTo>
                    <a:pt x="4604" y="5427"/>
                    <a:pt x="2802" y="5327"/>
                    <a:pt x="1501" y="4260"/>
                  </a:cubicBezTo>
                  <a:cubicBezTo>
                    <a:pt x="934" y="3793"/>
                    <a:pt x="567" y="3092"/>
                    <a:pt x="534" y="2325"/>
                  </a:cubicBezTo>
                  <a:cubicBezTo>
                    <a:pt x="501" y="1658"/>
                    <a:pt x="868" y="1024"/>
                    <a:pt x="1468" y="724"/>
                  </a:cubicBezTo>
                  <a:cubicBezTo>
                    <a:pt x="1922" y="497"/>
                    <a:pt x="2423" y="378"/>
                    <a:pt x="2918" y="378"/>
                  </a:cubicBezTo>
                  <a:cubicBezTo>
                    <a:pt x="3149" y="378"/>
                    <a:pt x="3380" y="404"/>
                    <a:pt x="3603" y="457"/>
                  </a:cubicBezTo>
                  <a:cubicBezTo>
                    <a:pt x="3623" y="462"/>
                    <a:pt x="3643" y="465"/>
                    <a:pt x="3661" y="465"/>
                  </a:cubicBezTo>
                  <a:cubicBezTo>
                    <a:pt x="3883" y="465"/>
                    <a:pt x="3949" y="118"/>
                    <a:pt x="3703" y="57"/>
                  </a:cubicBezTo>
                  <a:lnTo>
                    <a:pt x="3703" y="57"/>
                  </a:lnTo>
                  <a:lnTo>
                    <a:pt x="3703" y="90"/>
                  </a:lnTo>
                  <a:cubicBezTo>
                    <a:pt x="3443" y="32"/>
                    <a:pt x="3165" y="1"/>
                    <a:pt x="28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7"/>
            <p:cNvSpPr/>
            <p:nvPr/>
          </p:nvSpPr>
          <p:spPr>
            <a:xfrm>
              <a:off x="6037801" y="2353082"/>
              <a:ext cx="25939" cy="23279"/>
            </a:xfrm>
            <a:custGeom>
              <a:avLst/>
              <a:gdLst/>
              <a:ahLst/>
              <a:cxnLst/>
              <a:rect l="l" t="t" r="r" b="b"/>
              <a:pathLst>
                <a:path w="1375" h="1234" extrusionOk="0">
                  <a:moveTo>
                    <a:pt x="1084" y="0"/>
                  </a:moveTo>
                  <a:cubicBezTo>
                    <a:pt x="1039" y="0"/>
                    <a:pt x="993" y="20"/>
                    <a:pt x="954" y="66"/>
                  </a:cubicBezTo>
                  <a:lnTo>
                    <a:pt x="154" y="900"/>
                  </a:lnTo>
                  <a:cubicBezTo>
                    <a:pt x="1" y="1028"/>
                    <a:pt x="140" y="1234"/>
                    <a:pt x="304" y="1234"/>
                  </a:cubicBezTo>
                  <a:cubicBezTo>
                    <a:pt x="354" y="1234"/>
                    <a:pt x="407" y="1214"/>
                    <a:pt x="454" y="1167"/>
                  </a:cubicBezTo>
                  <a:lnTo>
                    <a:pt x="1221" y="367"/>
                  </a:lnTo>
                  <a:cubicBezTo>
                    <a:pt x="1375" y="213"/>
                    <a:pt x="1234" y="0"/>
                    <a:pt x="10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7"/>
            <p:cNvSpPr/>
            <p:nvPr/>
          </p:nvSpPr>
          <p:spPr>
            <a:xfrm>
              <a:off x="6039046" y="2372268"/>
              <a:ext cx="30618" cy="26751"/>
            </a:xfrm>
            <a:custGeom>
              <a:avLst/>
              <a:gdLst/>
              <a:ahLst/>
              <a:cxnLst/>
              <a:rect l="l" t="t" r="r" b="b"/>
              <a:pathLst>
                <a:path w="1623" h="1418" extrusionOk="0">
                  <a:moveTo>
                    <a:pt x="1418" y="0"/>
                  </a:moveTo>
                  <a:cubicBezTo>
                    <a:pt x="1364" y="0"/>
                    <a:pt x="1305" y="17"/>
                    <a:pt x="1255" y="50"/>
                  </a:cubicBezTo>
                  <a:lnTo>
                    <a:pt x="154" y="1051"/>
                  </a:lnTo>
                  <a:cubicBezTo>
                    <a:pt x="1" y="1204"/>
                    <a:pt x="142" y="1417"/>
                    <a:pt x="306" y="1417"/>
                  </a:cubicBezTo>
                  <a:cubicBezTo>
                    <a:pt x="356" y="1417"/>
                    <a:pt x="408" y="1398"/>
                    <a:pt x="455" y="1351"/>
                  </a:cubicBezTo>
                  <a:lnTo>
                    <a:pt x="1555" y="350"/>
                  </a:lnTo>
                  <a:cubicBezTo>
                    <a:pt x="1622" y="250"/>
                    <a:pt x="1622" y="117"/>
                    <a:pt x="1555" y="50"/>
                  </a:cubicBezTo>
                  <a:cubicBezTo>
                    <a:pt x="1522" y="17"/>
                    <a:pt x="1472" y="0"/>
                    <a:pt x="14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6010484" y="2142058"/>
              <a:ext cx="734018" cy="154957"/>
            </a:xfrm>
            <a:custGeom>
              <a:avLst/>
              <a:gdLst/>
              <a:ahLst/>
              <a:cxnLst/>
              <a:rect l="l" t="t" r="r" b="b"/>
              <a:pathLst>
                <a:path w="38909" h="8214" extrusionOk="0">
                  <a:moveTo>
                    <a:pt x="1962" y="1"/>
                  </a:moveTo>
                  <a:cubicBezTo>
                    <a:pt x="1435" y="1"/>
                    <a:pt x="918" y="273"/>
                    <a:pt x="634" y="745"/>
                  </a:cubicBezTo>
                  <a:cubicBezTo>
                    <a:pt x="1" y="1679"/>
                    <a:pt x="334" y="2813"/>
                    <a:pt x="668" y="3780"/>
                  </a:cubicBezTo>
                  <a:cubicBezTo>
                    <a:pt x="694" y="3885"/>
                    <a:pt x="771" y="3928"/>
                    <a:pt x="851" y="3928"/>
                  </a:cubicBezTo>
                  <a:cubicBezTo>
                    <a:pt x="976" y="3928"/>
                    <a:pt x="1109" y="3823"/>
                    <a:pt x="1068" y="3680"/>
                  </a:cubicBezTo>
                  <a:cubicBezTo>
                    <a:pt x="801" y="2880"/>
                    <a:pt x="468" y="1946"/>
                    <a:pt x="901" y="1145"/>
                  </a:cubicBezTo>
                  <a:cubicBezTo>
                    <a:pt x="1077" y="685"/>
                    <a:pt x="1526" y="426"/>
                    <a:pt x="1984" y="426"/>
                  </a:cubicBezTo>
                  <a:cubicBezTo>
                    <a:pt x="2222" y="426"/>
                    <a:pt x="2463" y="496"/>
                    <a:pt x="2669" y="645"/>
                  </a:cubicBezTo>
                  <a:cubicBezTo>
                    <a:pt x="3370" y="1078"/>
                    <a:pt x="3770" y="1879"/>
                    <a:pt x="4204" y="2546"/>
                  </a:cubicBezTo>
                  <a:cubicBezTo>
                    <a:pt x="5138" y="4114"/>
                    <a:pt x="5871" y="5849"/>
                    <a:pt x="6372" y="7616"/>
                  </a:cubicBezTo>
                  <a:cubicBezTo>
                    <a:pt x="6413" y="7721"/>
                    <a:pt x="6494" y="7773"/>
                    <a:pt x="6582" y="7773"/>
                  </a:cubicBezTo>
                  <a:cubicBezTo>
                    <a:pt x="6634" y="7773"/>
                    <a:pt x="6689" y="7754"/>
                    <a:pt x="6739" y="7717"/>
                  </a:cubicBezTo>
                  <a:cubicBezTo>
                    <a:pt x="7004" y="7410"/>
                    <a:pt x="7361" y="7266"/>
                    <a:pt x="7715" y="7266"/>
                  </a:cubicBezTo>
                  <a:cubicBezTo>
                    <a:pt x="8208" y="7266"/>
                    <a:pt x="8693" y="7545"/>
                    <a:pt x="8907" y="8050"/>
                  </a:cubicBezTo>
                  <a:cubicBezTo>
                    <a:pt x="8947" y="8150"/>
                    <a:pt x="9046" y="8213"/>
                    <a:pt x="9141" y="8213"/>
                  </a:cubicBezTo>
                  <a:cubicBezTo>
                    <a:pt x="9205" y="8213"/>
                    <a:pt x="9267" y="8184"/>
                    <a:pt x="9307" y="8117"/>
                  </a:cubicBezTo>
                  <a:cubicBezTo>
                    <a:pt x="10842" y="4648"/>
                    <a:pt x="14244" y="2413"/>
                    <a:pt x="18013" y="2279"/>
                  </a:cubicBezTo>
                  <a:cubicBezTo>
                    <a:pt x="18124" y="2274"/>
                    <a:pt x="18235" y="2272"/>
                    <a:pt x="18344" y="2272"/>
                  </a:cubicBezTo>
                  <a:cubicBezTo>
                    <a:pt x="20444" y="2272"/>
                    <a:pt x="22316" y="3158"/>
                    <a:pt x="24218" y="4014"/>
                  </a:cubicBezTo>
                  <a:cubicBezTo>
                    <a:pt x="25252" y="4514"/>
                    <a:pt x="26353" y="4981"/>
                    <a:pt x="27454" y="5348"/>
                  </a:cubicBezTo>
                  <a:cubicBezTo>
                    <a:pt x="28554" y="5715"/>
                    <a:pt x="29688" y="5982"/>
                    <a:pt x="30823" y="6149"/>
                  </a:cubicBezTo>
                  <a:cubicBezTo>
                    <a:pt x="31789" y="6283"/>
                    <a:pt x="32755" y="6351"/>
                    <a:pt x="33718" y="6351"/>
                  </a:cubicBezTo>
                  <a:cubicBezTo>
                    <a:pt x="35381" y="6351"/>
                    <a:pt x="37035" y="6150"/>
                    <a:pt x="38662" y="5748"/>
                  </a:cubicBezTo>
                  <a:cubicBezTo>
                    <a:pt x="38908" y="5656"/>
                    <a:pt x="38841" y="5307"/>
                    <a:pt x="38619" y="5307"/>
                  </a:cubicBezTo>
                  <a:cubicBezTo>
                    <a:pt x="38601" y="5307"/>
                    <a:pt x="38582" y="5310"/>
                    <a:pt x="38561" y="5315"/>
                  </a:cubicBezTo>
                  <a:cubicBezTo>
                    <a:pt x="36984" y="5720"/>
                    <a:pt x="35361" y="5913"/>
                    <a:pt x="33734" y="5913"/>
                  </a:cubicBezTo>
                  <a:cubicBezTo>
                    <a:pt x="32952" y="5913"/>
                    <a:pt x="32169" y="5868"/>
                    <a:pt x="31390" y="5782"/>
                  </a:cubicBezTo>
                  <a:cubicBezTo>
                    <a:pt x="30189" y="5648"/>
                    <a:pt x="28988" y="5382"/>
                    <a:pt x="27820" y="5015"/>
                  </a:cubicBezTo>
                  <a:cubicBezTo>
                    <a:pt x="26686" y="4648"/>
                    <a:pt x="25552" y="4181"/>
                    <a:pt x="24485" y="3680"/>
                  </a:cubicBezTo>
                  <a:cubicBezTo>
                    <a:pt x="22517" y="2746"/>
                    <a:pt x="20515" y="1812"/>
                    <a:pt x="18280" y="1812"/>
                  </a:cubicBezTo>
                  <a:cubicBezTo>
                    <a:pt x="16412" y="1846"/>
                    <a:pt x="14611" y="2346"/>
                    <a:pt x="13010" y="3313"/>
                  </a:cubicBezTo>
                  <a:cubicBezTo>
                    <a:pt x="11322" y="4283"/>
                    <a:pt x="9956" y="5750"/>
                    <a:pt x="9077" y="7523"/>
                  </a:cubicBezTo>
                  <a:lnTo>
                    <a:pt x="9077" y="7523"/>
                  </a:lnTo>
                  <a:cubicBezTo>
                    <a:pt x="8743" y="7090"/>
                    <a:pt x="8189" y="6850"/>
                    <a:pt x="7645" y="6850"/>
                  </a:cubicBezTo>
                  <a:cubicBezTo>
                    <a:pt x="7296" y="6850"/>
                    <a:pt x="6950" y="6949"/>
                    <a:pt x="6670" y="7159"/>
                  </a:cubicBezTo>
                  <a:lnTo>
                    <a:pt x="6670" y="7159"/>
                  </a:lnTo>
                  <a:cubicBezTo>
                    <a:pt x="6134" y="5355"/>
                    <a:pt x="5338" y="3642"/>
                    <a:pt x="4337" y="2046"/>
                  </a:cubicBezTo>
                  <a:cubicBezTo>
                    <a:pt x="3903" y="1345"/>
                    <a:pt x="3403" y="511"/>
                    <a:pt x="2602" y="144"/>
                  </a:cubicBezTo>
                  <a:cubicBezTo>
                    <a:pt x="2398" y="47"/>
                    <a:pt x="2179" y="1"/>
                    <a:pt x="19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6190079" y="2118835"/>
              <a:ext cx="573666" cy="78252"/>
            </a:xfrm>
            <a:custGeom>
              <a:avLst/>
              <a:gdLst/>
              <a:ahLst/>
              <a:cxnLst/>
              <a:rect l="l" t="t" r="r" b="b"/>
              <a:pathLst>
                <a:path w="30409" h="4148" extrusionOk="0">
                  <a:moveTo>
                    <a:pt x="9184" y="1"/>
                  </a:moveTo>
                  <a:cubicBezTo>
                    <a:pt x="7797" y="1"/>
                    <a:pt x="6415" y="169"/>
                    <a:pt x="5058" y="575"/>
                  </a:cubicBezTo>
                  <a:cubicBezTo>
                    <a:pt x="3156" y="1142"/>
                    <a:pt x="1455" y="2209"/>
                    <a:pt x="154" y="3710"/>
                  </a:cubicBezTo>
                  <a:cubicBezTo>
                    <a:pt x="1" y="3864"/>
                    <a:pt x="142" y="4077"/>
                    <a:pt x="291" y="4077"/>
                  </a:cubicBezTo>
                  <a:cubicBezTo>
                    <a:pt x="336" y="4077"/>
                    <a:pt x="382" y="4057"/>
                    <a:pt x="421" y="4011"/>
                  </a:cubicBezTo>
                  <a:cubicBezTo>
                    <a:pt x="2588" y="1441"/>
                    <a:pt x="5990" y="423"/>
                    <a:pt x="9241" y="423"/>
                  </a:cubicBezTo>
                  <a:cubicBezTo>
                    <a:pt x="9493" y="423"/>
                    <a:pt x="9745" y="429"/>
                    <a:pt x="9995" y="441"/>
                  </a:cubicBezTo>
                  <a:cubicBezTo>
                    <a:pt x="14398" y="642"/>
                    <a:pt x="18534" y="2376"/>
                    <a:pt x="22770" y="3410"/>
                  </a:cubicBezTo>
                  <a:cubicBezTo>
                    <a:pt x="24613" y="3896"/>
                    <a:pt x="26514" y="4147"/>
                    <a:pt x="28414" y="4147"/>
                  </a:cubicBezTo>
                  <a:cubicBezTo>
                    <a:pt x="28991" y="4147"/>
                    <a:pt x="29567" y="4124"/>
                    <a:pt x="30142" y="4077"/>
                  </a:cubicBezTo>
                  <a:cubicBezTo>
                    <a:pt x="30398" y="4045"/>
                    <a:pt x="30409" y="3675"/>
                    <a:pt x="30173" y="3675"/>
                  </a:cubicBezTo>
                  <a:cubicBezTo>
                    <a:pt x="30163" y="3675"/>
                    <a:pt x="30153" y="3676"/>
                    <a:pt x="30142" y="3677"/>
                  </a:cubicBezTo>
                  <a:cubicBezTo>
                    <a:pt x="29595" y="3733"/>
                    <a:pt x="29050" y="3759"/>
                    <a:pt x="28509" y="3759"/>
                  </a:cubicBezTo>
                  <a:cubicBezTo>
                    <a:pt x="24527" y="3759"/>
                    <a:pt x="20687" y="2366"/>
                    <a:pt x="16899" y="1309"/>
                  </a:cubicBezTo>
                  <a:cubicBezTo>
                    <a:pt x="14398" y="591"/>
                    <a:pt x="11783" y="1"/>
                    <a:pt x="91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6219452" y="2046262"/>
              <a:ext cx="370075" cy="79195"/>
            </a:xfrm>
            <a:custGeom>
              <a:avLst/>
              <a:gdLst/>
              <a:ahLst/>
              <a:cxnLst/>
              <a:rect l="l" t="t" r="r" b="b"/>
              <a:pathLst>
                <a:path w="19617" h="4198" extrusionOk="0">
                  <a:moveTo>
                    <a:pt x="12185" y="0"/>
                  </a:moveTo>
                  <a:cubicBezTo>
                    <a:pt x="9420" y="0"/>
                    <a:pt x="6659" y="553"/>
                    <a:pt x="4068" y="1653"/>
                  </a:cubicBezTo>
                  <a:cubicBezTo>
                    <a:pt x="2700" y="2220"/>
                    <a:pt x="1399" y="2954"/>
                    <a:pt x="165" y="3821"/>
                  </a:cubicBezTo>
                  <a:cubicBezTo>
                    <a:pt x="1" y="3931"/>
                    <a:pt x="106" y="4198"/>
                    <a:pt x="278" y="4198"/>
                  </a:cubicBezTo>
                  <a:cubicBezTo>
                    <a:pt x="316" y="4198"/>
                    <a:pt x="357" y="4185"/>
                    <a:pt x="398" y="4155"/>
                  </a:cubicBezTo>
                  <a:lnTo>
                    <a:pt x="398" y="4188"/>
                  </a:lnTo>
                  <a:cubicBezTo>
                    <a:pt x="3877" y="1715"/>
                    <a:pt x="8019" y="416"/>
                    <a:pt x="12231" y="416"/>
                  </a:cubicBezTo>
                  <a:cubicBezTo>
                    <a:pt x="13189" y="416"/>
                    <a:pt x="14151" y="483"/>
                    <a:pt x="15109" y="619"/>
                  </a:cubicBezTo>
                  <a:cubicBezTo>
                    <a:pt x="16543" y="819"/>
                    <a:pt x="17944" y="1186"/>
                    <a:pt x="19279" y="1687"/>
                  </a:cubicBezTo>
                  <a:cubicBezTo>
                    <a:pt x="19308" y="1698"/>
                    <a:pt x="19335" y="1703"/>
                    <a:pt x="19360" y="1703"/>
                  </a:cubicBezTo>
                  <a:cubicBezTo>
                    <a:pt x="19563" y="1703"/>
                    <a:pt x="19616" y="1375"/>
                    <a:pt x="19379" y="1286"/>
                  </a:cubicBezTo>
                  <a:cubicBezTo>
                    <a:pt x="17053" y="428"/>
                    <a:pt x="14617" y="0"/>
                    <a:pt x="121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6598242" y="2081219"/>
              <a:ext cx="10715" cy="8206"/>
            </a:xfrm>
            <a:custGeom>
              <a:avLst/>
              <a:gdLst/>
              <a:ahLst/>
              <a:cxnLst/>
              <a:rect l="l" t="t" r="r" b="b"/>
              <a:pathLst>
                <a:path w="568" h="435" extrusionOk="0">
                  <a:moveTo>
                    <a:pt x="300" y="0"/>
                  </a:moveTo>
                  <a:cubicBezTo>
                    <a:pt x="0" y="0"/>
                    <a:pt x="0" y="434"/>
                    <a:pt x="300" y="434"/>
                  </a:cubicBezTo>
                  <a:cubicBezTo>
                    <a:pt x="567" y="434"/>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7"/>
            <p:cNvSpPr/>
            <p:nvPr/>
          </p:nvSpPr>
          <p:spPr>
            <a:xfrm>
              <a:off x="6431042" y="2092500"/>
              <a:ext cx="139148" cy="36692"/>
            </a:xfrm>
            <a:custGeom>
              <a:avLst/>
              <a:gdLst/>
              <a:ahLst/>
              <a:cxnLst/>
              <a:rect l="l" t="t" r="r" b="b"/>
              <a:pathLst>
                <a:path w="7376" h="1945" extrusionOk="0">
                  <a:moveTo>
                    <a:pt x="326" y="1"/>
                  </a:moveTo>
                  <a:cubicBezTo>
                    <a:pt x="83" y="1"/>
                    <a:pt x="1" y="372"/>
                    <a:pt x="257" y="436"/>
                  </a:cubicBezTo>
                  <a:lnTo>
                    <a:pt x="6995" y="1938"/>
                  </a:lnTo>
                  <a:cubicBezTo>
                    <a:pt x="7016" y="1943"/>
                    <a:pt x="7035" y="1945"/>
                    <a:pt x="7054" y="1945"/>
                  </a:cubicBezTo>
                  <a:cubicBezTo>
                    <a:pt x="7280" y="1945"/>
                    <a:pt x="7375" y="1599"/>
                    <a:pt x="7129" y="1537"/>
                  </a:cubicBezTo>
                  <a:lnTo>
                    <a:pt x="357" y="3"/>
                  </a:lnTo>
                  <a:cubicBezTo>
                    <a:pt x="346" y="1"/>
                    <a:pt x="336" y="1"/>
                    <a:pt x="32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7"/>
            <p:cNvSpPr/>
            <p:nvPr/>
          </p:nvSpPr>
          <p:spPr>
            <a:xfrm>
              <a:off x="6579981" y="2132192"/>
              <a:ext cx="10093" cy="7565"/>
            </a:xfrm>
            <a:custGeom>
              <a:avLst/>
              <a:gdLst/>
              <a:ahLst/>
              <a:cxnLst/>
              <a:rect l="l" t="t" r="r" b="b"/>
              <a:pathLst>
                <a:path w="535" h="401" extrusionOk="0">
                  <a:moveTo>
                    <a:pt x="268" y="0"/>
                  </a:moveTo>
                  <a:cubicBezTo>
                    <a:pt x="1" y="0"/>
                    <a:pt x="1" y="401"/>
                    <a:pt x="268" y="401"/>
                  </a:cubicBezTo>
                  <a:cubicBezTo>
                    <a:pt x="535" y="401"/>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7"/>
            <p:cNvSpPr/>
            <p:nvPr/>
          </p:nvSpPr>
          <p:spPr>
            <a:xfrm>
              <a:off x="6673608" y="2102310"/>
              <a:ext cx="522315" cy="70914"/>
            </a:xfrm>
            <a:custGeom>
              <a:avLst/>
              <a:gdLst/>
              <a:ahLst/>
              <a:cxnLst/>
              <a:rect l="l" t="t" r="r" b="b"/>
              <a:pathLst>
                <a:path w="27687" h="3759" extrusionOk="0">
                  <a:moveTo>
                    <a:pt x="260" y="1"/>
                  </a:moveTo>
                  <a:cubicBezTo>
                    <a:pt x="57" y="1"/>
                    <a:pt x="0" y="328"/>
                    <a:pt x="208" y="417"/>
                  </a:cubicBezTo>
                  <a:cubicBezTo>
                    <a:pt x="3978" y="1618"/>
                    <a:pt x="7780" y="2852"/>
                    <a:pt x="11716" y="3419"/>
                  </a:cubicBezTo>
                  <a:cubicBezTo>
                    <a:pt x="13108" y="3644"/>
                    <a:pt x="14515" y="3759"/>
                    <a:pt x="15921" y="3759"/>
                  </a:cubicBezTo>
                  <a:cubicBezTo>
                    <a:pt x="18055" y="3759"/>
                    <a:pt x="20186" y="3495"/>
                    <a:pt x="22257" y="2952"/>
                  </a:cubicBezTo>
                  <a:cubicBezTo>
                    <a:pt x="24125" y="2418"/>
                    <a:pt x="25893" y="1584"/>
                    <a:pt x="27494" y="484"/>
                  </a:cubicBezTo>
                  <a:cubicBezTo>
                    <a:pt x="27686" y="346"/>
                    <a:pt x="27563" y="74"/>
                    <a:pt x="27401" y="74"/>
                  </a:cubicBezTo>
                  <a:cubicBezTo>
                    <a:pt x="27366" y="74"/>
                    <a:pt x="27330" y="87"/>
                    <a:pt x="27294" y="117"/>
                  </a:cubicBezTo>
                  <a:cubicBezTo>
                    <a:pt x="24492" y="2118"/>
                    <a:pt x="21090" y="3085"/>
                    <a:pt x="17687" y="3286"/>
                  </a:cubicBezTo>
                  <a:cubicBezTo>
                    <a:pt x="17162" y="3318"/>
                    <a:pt x="16637" y="3334"/>
                    <a:pt x="16113" y="3334"/>
                  </a:cubicBezTo>
                  <a:cubicBezTo>
                    <a:pt x="12912" y="3334"/>
                    <a:pt x="9746" y="2749"/>
                    <a:pt x="6679" y="1918"/>
                  </a:cubicBezTo>
                  <a:cubicBezTo>
                    <a:pt x="4545" y="1351"/>
                    <a:pt x="2443" y="684"/>
                    <a:pt x="342" y="17"/>
                  </a:cubicBezTo>
                  <a:cubicBezTo>
                    <a:pt x="312" y="6"/>
                    <a:pt x="285"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7"/>
            <p:cNvSpPr/>
            <p:nvPr/>
          </p:nvSpPr>
          <p:spPr>
            <a:xfrm>
              <a:off x="7194791" y="2077446"/>
              <a:ext cx="10715" cy="8187"/>
            </a:xfrm>
            <a:custGeom>
              <a:avLst/>
              <a:gdLst/>
              <a:ahLst/>
              <a:cxnLst/>
              <a:rect l="l" t="t" r="r" b="b"/>
              <a:pathLst>
                <a:path w="568" h="434"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7"/>
            <p:cNvSpPr/>
            <p:nvPr/>
          </p:nvSpPr>
          <p:spPr>
            <a:xfrm>
              <a:off x="7254103" y="1998628"/>
              <a:ext cx="217476" cy="328949"/>
            </a:xfrm>
            <a:custGeom>
              <a:avLst/>
              <a:gdLst/>
              <a:ahLst/>
              <a:cxnLst/>
              <a:rect l="l" t="t" r="r" b="b"/>
              <a:pathLst>
                <a:path w="11528" h="17437" extrusionOk="0">
                  <a:moveTo>
                    <a:pt x="6500" y="1"/>
                  </a:moveTo>
                  <a:cubicBezTo>
                    <a:pt x="6176" y="1"/>
                    <a:pt x="5851" y="26"/>
                    <a:pt x="5530" y="75"/>
                  </a:cubicBezTo>
                  <a:cubicBezTo>
                    <a:pt x="3528" y="376"/>
                    <a:pt x="1827" y="1510"/>
                    <a:pt x="192" y="2610"/>
                  </a:cubicBezTo>
                  <a:cubicBezTo>
                    <a:pt x="1" y="2720"/>
                    <a:pt x="124" y="2987"/>
                    <a:pt x="285" y="2987"/>
                  </a:cubicBezTo>
                  <a:cubicBezTo>
                    <a:pt x="320" y="2987"/>
                    <a:pt x="357" y="2974"/>
                    <a:pt x="393" y="2944"/>
                  </a:cubicBezTo>
                  <a:cubicBezTo>
                    <a:pt x="1760" y="2043"/>
                    <a:pt x="3161" y="1076"/>
                    <a:pt x="4796" y="642"/>
                  </a:cubicBezTo>
                  <a:cubicBezTo>
                    <a:pt x="5337" y="491"/>
                    <a:pt x="5912" y="407"/>
                    <a:pt x="6486" y="407"/>
                  </a:cubicBezTo>
                  <a:cubicBezTo>
                    <a:pt x="7433" y="407"/>
                    <a:pt x="8377" y="636"/>
                    <a:pt x="9166" y="1176"/>
                  </a:cubicBezTo>
                  <a:cubicBezTo>
                    <a:pt x="10200" y="1977"/>
                    <a:pt x="10833" y="3178"/>
                    <a:pt x="10967" y="4478"/>
                  </a:cubicBezTo>
                  <a:cubicBezTo>
                    <a:pt x="11067" y="5846"/>
                    <a:pt x="10767" y="7214"/>
                    <a:pt x="10066" y="8381"/>
                  </a:cubicBezTo>
                  <a:cubicBezTo>
                    <a:pt x="9132" y="9849"/>
                    <a:pt x="7931" y="11083"/>
                    <a:pt x="6530" y="12017"/>
                  </a:cubicBezTo>
                  <a:cubicBezTo>
                    <a:pt x="6364" y="12151"/>
                    <a:pt x="6430" y="12417"/>
                    <a:pt x="6630" y="12417"/>
                  </a:cubicBezTo>
                  <a:cubicBezTo>
                    <a:pt x="7164" y="12417"/>
                    <a:pt x="7364" y="13118"/>
                    <a:pt x="7197" y="13552"/>
                  </a:cubicBezTo>
                  <a:cubicBezTo>
                    <a:pt x="6997" y="14152"/>
                    <a:pt x="6330" y="14486"/>
                    <a:pt x="5796" y="14752"/>
                  </a:cubicBezTo>
                  <a:cubicBezTo>
                    <a:pt x="5638" y="14847"/>
                    <a:pt x="5690" y="15122"/>
                    <a:pt x="5866" y="15122"/>
                  </a:cubicBezTo>
                  <a:cubicBezTo>
                    <a:pt x="5876" y="15122"/>
                    <a:pt x="5886" y="15121"/>
                    <a:pt x="5897" y="15119"/>
                  </a:cubicBezTo>
                  <a:cubicBezTo>
                    <a:pt x="5929" y="15115"/>
                    <a:pt x="5962" y="15111"/>
                    <a:pt x="5994" y="15109"/>
                  </a:cubicBezTo>
                  <a:lnTo>
                    <a:pt x="5994" y="15109"/>
                  </a:lnTo>
                  <a:lnTo>
                    <a:pt x="5997" y="15119"/>
                  </a:lnTo>
                  <a:cubicBezTo>
                    <a:pt x="6005" y="15115"/>
                    <a:pt x="6013" y="15111"/>
                    <a:pt x="6021" y="15107"/>
                  </a:cubicBezTo>
                  <a:lnTo>
                    <a:pt x="6021" y="15107"/>
                  </a:lnTo>
                  <a:cubicBezTo>
                    <a:pt x="6045" y="15105"/>
                    <a:pt x="6069" y="15105"/>
                    <a:pt x="6093" y="15105"/>
                  </a:cubicBezTo>
                  <a:cubicBezTo>
                    <a:pt x="7112" y="15105"/>
                    <a:pt x="7721" y="16305"/>
                    <a:pt x="7031" y="17121"/>
                  </a:cubicBezTo>
                  <a:cubicBezTo>
                    <a:pt x="6912" y="17287"/>
                    <a:pt x="7064" y="17436"/>
                    <a:pt x="7221" y="17436"/>
                  </a:cubicBezTo>
                  <a:cubicBezTo>
                    <a:pt x="7285" y="17436"/>
                    <a:pt x="7350" y="17412"/>
                    <a:pt x="7398" y="17354"/>
                  </a:cubicBezTo>
                  <a:cubicBezTo>
                    <a:pt x="8140" y="16392"/>
                    <a:pt x="7636" y="15091"/>
                    <a:pt x="6615" y="14774"/>
                  </a:cubicBezTo>
                  <a:lnTo>
                    <a:pt x="6615" y="14774"/>
                  </a:lnTo>
                  <a:cubicBezTo>
                    <a:pt x="7129" y="14454"/>
                    <a:pt x="7593" y="14038"/>
                    <a:pt x="7664" y="13418"/>
                  </a:cubicBezTo>
                  <a:cubicBezTo>
                    <a:pt x="7741" y="12908"/>
                    <a:pt x="7525" y="12360"/>
                    <a:pt x="7107" y="12129"/>
                  </a:cubicBezTo>
                  <a:lnTo>
                    <a:pt x="7107" y="12129"/>
                  </a:lnTo>
                  <a:cubicBezTo>
                    <a:pt x="9413" y="10376"/>
                    <a:pt x="11528" y="7930"/>
                    <a:pt x="11400" y="4879"/>
                  </a:cubicBezTo>
                  <a:cubicBezTo>
                    <a:pt x="11400" y="3511"/>
                    <a:pt x="10833" y="2210"/>
                    <a:pt x="9866" y="1209"/>
                  </a:cubicBezTo>
                  <a:cubicBezTo>
                    <a:pt x="8943" y="365"/>
                    <a:pt x="7727" y="1"/>
                    <a:pt x="65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7"/>
            <p:cNvSpPr/>
            <p:nvPr/>
          </p:nvSpPr>
          <p:spPr>
            <a:xfrm>
              <a:off x="7407022" y="2147473"/>
              <a:ext cx="77384" cy="100060"/>
            </a:xfrm>
            <a:custGeom>
              <a:avLst/>
              <a:gdLst/>
              <a:ahLst/>
              <a:cxnLst/>
              <a:rect l="l" t="t" r="r" b="b"/>
              <a:pathLst>
                <a:path w="4102" h="5304" extrusionOk="0">
                  <a:moveTo>
                    <a:pt x="3849" y="1"/>
                  </a:moveTo>
                  <a:cubicBezTo>
                    <a:pt x="3760" y="1"/>
                    <a:pt x="3669" y="48"/>
                    <a:pt x="3628" y="158"/>
                  </a:cubicBezTo>
                  <a:lnTo>
                    <a:pt x="3661" y="124"/>
                  </a:lnTo>
                  <a:lnTo>
                    <a:pt x="3661" y="124"/>
                  </a:lnTo>
                  <a:cubicBezTo>
                    <a:pt x="3061" y="2059"/>
                    <a:pt x="1827" y="3727"/>
                    <a:pt x="192" y="4894"/>
                  </a:cubicBezTo>
                  <a:cubicBezTo>
                    <a:pt x="0" y="5031"/>
                    <a:pt x="124" y="5304"/>
                    <a:pt x="285" y="5304"/>
                  </a:cubicBezTo>
                  <a:cubicBezTo>
                    <a:pt x="320" y="5304"/>
                    <a:pt x="357" y="5291"/>
                    <a:pt x="392" y="5261"/>
                  </a:cubicBezTo>
                  <a:cubicBezTo>
                    <a:pt x="2127" y="4027"/>
                    <a:pt x="3428" y="2293"/>
                    <a:pt x="4062" y="258"/>
                  </a:cubicBezTo>
                  <a:cubicBezTo>
                    <a:pt x="4101" y="100"/>
                    <a:pt x="3978" y="1"/>
                    <a:pt x="38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7"/>
            <p:cNvSpPr/>
            <p:nvPr/>
          </p:nvSpPr>
          <p:spPr>
            <a:xfrm>
              <a:off x="7487406" y="2115195"/>
              <a:ext cx="10715" cy="7565"/>
            </a:xfrm>
            <a:custGeom>
              <a:avLst/>
              <a:gdLst/>
              <a:ahLst/>
              <a:cxnLst/>
              <a:rect l="l" t="t" r="r" b="b"/>
              <a:pathLst>
                <a:path w="568" h="401" extrusionOk="0">
                  <a:moveTo>
                    <a:pt x="268" y="1"/>
                  </a:moveTo>
                  <a:cubicBezTo>
                    <a:pt x="1" y="1"/>
                    <a:pt x="1" y="401"/>
                    <a:pt x="268" y="401"/>
                  </a:cubicBezTo>
                  <a:cubicBezTo>
                    <a:pt x="568" y="401"/>
                    <a:pt x="568"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7"/>
            <p:cNvSpPr/>
            <p:nvPr/>
          </p:nvSpPr>
          <p:spPr>
            <a:xfrm>
              <a:off x="7370368" y="1969896"/>
              <a:ext cx="50351" cy="15300"/>
            </a:xfrm>
            <a:custGeom>
              <a:avLst/>
              <a:gdLst/>
              <a:ahLst/>
              <a:cxnLst/>
              <a:rect l="l" t="t" r="r" b="b"/>
              <a:pathLst>
                <a:path w="2669" h="811" extrusionOk="0">
                  <a:moveTo>
                    <a:pt x="1146" y="1"/>
                  </a:moveTo>
                  <a:cubicBezTo>
                    <a:pt x="825" y="1"/>
                    <a:pt x="505" y="65"/>
                    <a:pt x="201" y="197"/>
                  </a:cubicBezTo>
                  <a:cubicBezTo>
                    <a:pt x="67" y="231"/>
                    <a:pt x="0" y="331"/>
                    <a:pt x="34" y="464"/>
                  </a:cubicBezTo>
                  <a:cubicBezTo>
                    <a:pt x="61" y="547"/>
                    <a:pt x="156" y="606"/>
                    <a:pt x="245" y="606"/>
                  </a:cubicBezTo>
                  <a:cubicBezTo>
                    <a:pt x="264" y="606"/>
                    <a:pt x="283" y="603"/>
                    <a:pt x="301" y="598"/>
                  </a:cubicBezTo>
                  <a:lnTo>
                    <a:pt x="301" y="564"/>
                  </a:lnTo>
                  <a:cubicBezTo>
                    <a:pt x="562" y="460"/>
                    <a:pt x="839" y="406"/>
                    <a:pt x="1116" y="406"/>
                  </a:cubicBezTo>
                  <a:cubicBezTo>
                    <a:pt x="1544" y="406"/>
                    <a:pt x="1970" y="534"/>
                    <a:pt x="2335" y="798"/>
                  </a:cubicBezTo>
                  <a:cubicBezTo>
                    <a:pt x="2362" y="807"/>
                    <a:pt x="2391" y="811"/>
                    <a:pt x="2421" y="811"/>
                  </a:cubicBezTo>
                  <a:cubicBezTo>
                    <a:pt x="2502" y="811"/>
                    <a:pt x="2587" y="780"/>
                    <a:pt x="2636" y="731"/>
                  </a:cubicBezTo>
                  <a:cubicBezTo>
                    <a:pt x="2669" y="631"/>
                    <a:pt x="2636" y="498"/>
                    <a:pt x="2569" y="431"/>
                  </a:cubicBezTo>
                  <a:cubicBezTo>
                    <a:pt x="2126" y="149"/>
                    <a:pt x="1635" y="1"/>
                    <a:pt x="11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7"/>
            <p:cNvSpPr/>
            <p:nvPr/>
          </p:nvSpPr>
          <p:spPr>
            <a:xfrm>
              <a:off x="7419813" y="2153924"/>
              <a:ext cx="283465" cy="293936"/>
            </a:xfrm>
            <a:custGeom>
              <a:avLst/>
              <a:gdLst/>
              <a:ahLst/>
              <a:cxnLst/>
              <a:rect l="l" t="t" r="r" b="b"/>
              <a:pathLst>
                <a:path w="15026" h="15581" extrusionOk="0">
                  <a:moveTo>
                    <a:pt x="11633" y="0"/>
                  </a:moveTo>
                  <a:cubicBezTo>
                    <a:pt x="9453" y="0"/>
                    <a:pt x="7856" y="2281"/>
                    <a:pt x="6686" y="3852"/>
                  </a:cubicBezTo>
                  <a:cubicBezTo>
                    <a:pt x="4985" y="6087"/>
                    <a:pt x="3117" y="8589"/>
                    <a:pt x="248" y="9356"/>
                  </a:cubicBezTo>
                  <a:cubicBezTo>
                    <a:pt x="0" y="9418"/>
                    <a:pt x="69" y="9796"/>
                    <a:pt x="321" y="9796"/>
                  </a:cubicBezTo>
                  <a:cubicBezTo>
                    <a:pt x="340" y="9796"/>
                    <a:pt x="360" y="9794"/>
                    <a:pt x="382" y="9789"/>
                  </a:cubicBezTo>
                  <a:cubicBezTo>
                    <a:pt x="2650" y="9189"/>
                    <a:pt x="4384" y="7454"/>
                    <a:pt x="5819" y="5653"/>
                  </a:cubicBezTo>
                  <a:cubicBezTo>
                    <a:pt x="6653" y="4619"/>
                    <a:pt x="7387" y="3552"/>
                    <a:pt x="8220" y="2551"/>
                  </a:cubicBezTo>
                  <a:cubicBezTo>
                    <a:pt x="8954" y="1717"/>
                    <a:pt x="9788" y="883"/>
                    <a:pt x="10889" y="550"/>
                  </a:cubicBezTo>
                  <a:cubicBezTo>
                    <a:pt x="11134" y="476"/>
                    <a:pt x="11385" y="441"/>
                    <a:pt x="11634" y="441"/>
                  </a:cubicBezTo>
                  <a:cubicBezTo>
                    <a:pt x="12403" y="441"/>
                    <a:pt x="13154" y="779"/>
                    <a:pt x="13658" y="1383"/>
                  </a:cubicBezTo>
                  <a:cubicBezTo>
                    <a:pt x="14358" y="2217"/>
                    <a:pt x="14625" y="3352"/>
                    <a:pt x="14392" y="4419"/>
                  </a:cubicBezTo>
                  <a:cubicBezTo>
                    <a:pt x="14091" y="5586"/>
                    <a:pt x="13524" y="6654"/>
                    <a:pt x="12724" y="7555"/>
                  </a:cubicBezTo>
                  <a:cubicBezTo>
                    <a:pt x="11956" y="8522"/>
                    <a:pt x="11156" y="9389"/>
                    <a:pt x="10255" y="10223"/>
                  </a:cubicBezTo>
                  <a:cubicBezTo>
                    <a:pt x="8287" y="12158"/>
                    <a:pt x="6119" y="13826"/>
                    <a:pt x="3717" y="15227"/>
                  </a:cubicBezTo>
                  <a:cubicBezTo>
                    <a:pt x="3545" y="15342"/>
                    <a:pt x="3669" y="15580"/>
                    <a:pt x="3857" y="15580"/>
                  </a:cubicBezTo>
                  <a:cubicBezTo>
                    <a:pt x="3887" y="15580"/>
                    <a:pt x="3918" y="15574"/>
                    <a:pt x="3951" y="15560"/>
                  </a:cubicBezTo>
                  <a:cubicBezTo>
                    <a:pt x="6152" y="14259"/>
                    <a:pt x="8220" y="12725"/>
                    <a:pt x="10055" y="10990"/>
                  </a:cubicBezTo>
                  <a:cubicBezTo>
                    <a:pt x="10989" y="10123"/>
                    <a:pt x="11890" y="9189"/>
                    <a:pt x="12724" y="8222"/>
                  </a:cubicBezTo>
                  <a:cubicBezTo>
                    <a:pt x="13558" y="7321"/>
                    <a:pt x="14191" y="6254"/>
                    <a:pt x="14625" y="5086"/>
                  </a:cubicBezTo>
                  <a:cubicBezTo>
                    <a:pt x="15025" y="4052"/>
                    <a:pt x="14959" y="2885"/>
                    <a:pt x="14492" y="1884"/>
                  </a:cubicBezTo>
                  <a:cubicBezTo>
                    <a:pt x="14058" y="950"/>
                    <a:pt x="13224" y="249"/>
                    <a:pt x="12190" y="49"/>
                  </a:cubicBezTo>
                  <a:cubicBezTo>
                    <a:pt x="12000" y="16"/>
                    <a:pt x="11815" y="0"/>
                    <a:pt x="1163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7"/>
            <p:cNvSpPr/>
            <p:nvPr/>
          </p:nvSpPr>
          <p:spPr>
            <a:xfrm>
              <a:off x="7423605" y="2428882"/>
              <a:ext cx="280919" cy="306311"/>
            </a:xfrm>
            <a:custGeom>
              <a:avLst/>
              <a:gdLst/>
              <a:ahLst/>
              <a:cxnLst/>
              <a:rect l="l" t="t" r="r" b="b"/>
              <a:pathLst>
                <a:path w="14891" h="16237" extrusionOk="0">
                  <a:moveTo>
                    <a:pt x="12813" y="1"/>
                  </a:moveTo>
                  <a:cubicBezTo>
                    <a:pt x="12315" y="1"/>
                    <a:pt x="11795" y="175"/>
                    <a:pt x="11355" y="452"/>
                  </a:cubicBezTo>
                  <a:cubicBezTo>
                    <a:pt x="10788" y="818"/>
                    <a:pt x="10321" y="1319"/>
                    <a:pt x="9787" y="1719"/>
                  </a:cubicBezTo>
                  <a:cubicBezTo>
                    <a:pt x="9254" y="2119"/>
                    <a:pt x="8687" y="2520"/>
                    <a:pt x="8086" y="2820"/>
                  </a:cubicBezTo>
                  <a:cubicBezTo>
                    <a:pt x="6852" y="3420"/>
                    <a:pt x="5518" y="3787"/>
                    <a:pt x="4183" y="3921"/>
                  </a:cubicBezTo>
                  <a:cubicBezTo>
                    <a:pt x="3927" y="3953"/>
                    <a:pt x="3917" y="4323"/>
                    <a:pt x="4153" y="4323"/>
                  </a:cubicBezTo>
                  <a:cubicBezTo>
                    <a:pt x="4162" y="4323"/>
                    <a:pt x="4173" y="4322"/>
                    <a:pt x="4183" y="4321"/>
                  </a:cubicBezTo>
                  <a:cubicBezTo>
                    <a:pt x="6418" y="4154"/>
                    <a:pt x="8520" y="3287"/>
                    <a:pt x="10254" y="1886"/>
                  </a:cubicBezTo>
                  <a:cubicBezTo>
                    <a:pt x="10942" y="1313"/>
                    <a:pt x="11803" y="370"/>
                    <a:pt x="12793" y="370"/>
                  </a:cubicBezTo>
                  <a:cubicBezTo>
                    <a:pt x="12955" y="370"/>
                    <a:pt x="13121" y="395"/>
                    <a:pt x="13290" y="452"/>
                  </a:cubicBezTo>
                  <a:cubicBezTo>
                    <a:pt x="14457" y="885"/>
                    <a:pt x="14291" y="2386"/>
                    <a:pt x="13957" y="3320"/>
                  </a:cubicBezTo>
                  <a:cubicBezTo>
                    <a:pt x="13557" y="4288"/>
                    <a:pt x="13090" y="5222"/>
                    <a:pt x="12556" y="6089"/>
                  </a:cubicBezTo>
                  <a:cubicBezTo>
                    <a:pt x="12022" y="6990"/>
                    <a:pt x="11422" y="7824"/>
                    <a:pt x="10788" y="8624"/>
                  </a:cubicBezTo>
                  <a:cubicBezTo>
                    <a:pt x="9521" y="10192"/>
                    <a:pt x="8019" y="11593"/>
                    <a:pt x="6352" y="12760"/>
                  </a:cubicBezTo>
                  <a:cubicBezTo>
                    <a:pt x="4484" y="14095"/>
                    <a:pt x="2415" y="15129"/>
                    <a:pt x="247" y="15796"/>
                  </a:cubicBezTo>
                  <a:cubicBezTo>
                    <a:pt x="1" y="15888"/>
                    <a:pt x="67" y="16237"/>
                    <a:pt x="289" y="16237"/>
                  </a:cubicBezTo>
                  <a:cubicBezTo>
                    <a:pt x="308" y="16237"/>
                    <a:pt x="327" y="16235"/>
                    <a:pt x="347" y="16230"/>
                  </a:cubicBezTo>
                  <a:cubicBezTo>
                    <a:pt x="4450" y="14929"/>
                    <a:pt x="8086" y="12494"/>
                    <a:pt x="10821" y="9225"/>
                  </a:cubicBezTo>
                  <a:cubicBezTo>
                    <a:pt x="12222" y="7590"/>
                    <a:pt x="13357" y="5755"/>
                    <a:pt x="14224" y="3754"/>
                  </a:cubicBezTo>
                  <a:cubicBezTo>
                    <a:pt x="14624" y="2787"/>
                    <a:pt x="14891" y="1586"/>
                    <a:pt x="14191" y="652"/>
                  </a:cubicBezTo>
                  <a:cubicBezTo>
                    <a:pt x="13832" y="191"/>
                    <a:pt x="13334" y="1"/>
                    <a:pt x="12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7"/>
            <p:cNvSpPr/>
            <p:nvPr/>
          </p:nvSpPr>
          <p:spPr>
            <a:xfrm>
              <a:off x="5982790" y="2237911"/>
              <a:ext cx="120227" cy="88100"/>
            </a:xfrm>
            <a:custGeom>
              <a:avLst/>
              <a:gdLst/>
              <a:ahLst/>
              <a:cxnLst/>
              <a:rect l="l" t="t" r="r" b="b"/>
              <a:pathLst>
                <a:path w="6373" h="4670" extrusionOk="0">
                  <a:moveTo>
                    <a:pt x="4638" y="0"/>
                  </a:moveTo>
                  <a:cubicBezTo>
                    <a:pt x="4104" y="0"/>
                    <a:pt x="3603" y="367"/>
                    <a:pt x="3470" y="901"/>
                  </a:cubicBezTo>
                  <a:cubicBezTo>
                    <a:pt x="3307" y="1390"/>
                    <a:pt x="3436" y="1878"/>
                    <a:pt x="3643" y="2333"/>
                  </a:cubicBezTo>
                  <a:lnTo>
                    <a:pt x="3643" y="2333"/>
                  </a:lnTo>
                  <a:cubicBezTo>
                    <a:pt x="3114" y="2101"/>
                    <a:pt x="2567" y="1924"/>
                    <a:pt x="2002" y="1802"/>
                  </a:cubicBezTo>
                  <a:cubicBezTo>
                    <a:pt x="1873" y="1786"/>
                    <a:pt x="1734" y="1776"/>
                    <a:pt x="1594" y="1776"/>
                  </a:cubicBezTo>
                  <a:cubicBezTo>
                    <a:pt x="1120" y="1776"/>
                    <a:pt x="625" y="1890"/>
                    <a:pt x="368" y="2302"/>
                  </a:cubicBezTo>
                  <a:cubicBezTo>
                    <a:pt x="1" y="2802"/>
                    <a:pt x="368" y="3403"/>
                    <a:pt x="835" y="3736"/>
                  </a:cubicBezTo>
                  <a:cubicBezTo>
                    <a:pt x="1369" y="4070"/>
                    <a:pt x="2136" y="4037"/>
                    <a:pt x="2536" y="4604"/>
                  </a:cubicBezTo>
                  <a:cubicBezTo>
                    <a:pt x="2575" y="4650"/>
                    <a:pt x="2621" y="4670"/>
                    <a:pt x="2666" y="4670"/>
                  </a:cubicBezTo>
                  <a:cubicBezTo>
                    <a:pt x="2817" y="4670"/>
                    <a:pt x="2964" y="4457"/>
                    <a:pt x="2836" y="4303"/>
                  </a:cubicBezTo>
                  <a:cubicBezTo>
                    <a:pt x="2469" y="3936"/>
                    <a:pt x="2036" y="3703"/>
                    <a:pt x="1535" y="3603"/>
                  </a:cubicBezTo>
                  <a:cubicBezTo>
                    <a:pt x="1168" y="3469"/>
                    <a:pt x="368" y="3103"/>
                    <a:pt x="668" y="2569"/>
                  </a:cubicBezTo>
                  <a:cubicBezTo>
                    <a:pt x="832" y="2282"/>
                    <a:pt x="1185" y="2196"/>
                    <a:pt x="1533" y="2196"/>
                  </a:cubicBezTo>
                  <a:cubicBezTo>
                    <a:pt x="1752" y="2196"/>
                    <a:pt x="1969" y="2230"/>
                    <a:pt x="2136" y="2269"/>
                  </a:cubicBezTo>
                  <a:cubicBezTo>
                    <a:pt x="2770" y="2402"/>
                    <a:pt x="3403" y="2669"/>
                    <a:pt x="3970" y="2969"/>
                  </a:cubicBezTo>
                  <a:cubicBezTo>
                    <a:pt x="4008" y="2988"/>
                    <a:pt x="4045" y="2996"/>
                    <a:pt x="4080" y="2996"/>
                  </a:cubicBezTo>
                  <a:cubicBezTo>
                    <a:pt x="4235" y="2996"/>
                    <a:pt x="4352" y="2838"/>
                    <a:pt x="4271" y="2702"/>
                  </a:cubicBezTo>
                  <a:cubicBezTo>
                    <a:pt x="4004" y="2235"/>
                    <a:pt x="3704" y="1635"/>
                    <a:pt x="3837" y="1068"/>
                  </a:cubicBezTo>
                  <a:cubicBezTo>
                    <a:pt x="3913" y="763"/>
                    <a:pt x="4221" y="420"/>
                    <a:pt x="4555" y="420"/>
                  </a:cubicBezTo>
                  <a:cubicBezTo>
                    <a:pt x="4660" y="420"/>
                    <a:pt x="4767" y="454"/>
                    <a:pt x="4871" y="534"/>
                  </a:cubicBezTo>
                  <a:cubicBezTo>
                    <a:pt x="5305" y="868"/>
                    <a:pt x="5405" y="1468"/>
                    <a:pt x="5538" y="1902"/>
                  </a:cubicBezTo>
                  <a:cubicBezTo>
                    <a:pt x="5738" y="2469"/>
                    <a:pt x="5872" y="3036"/>
                    <a:pt x="5938" y="3603"/>
                  </a:cubicBezTo>
                  <a:cubicBezTo>
                    <a:pt x="5952" y="3712"/>
                    <a:pt x="6027" y="3760"/>
                    <a:pt x="6111" y="3760"/>
                  </a:cubicBezTo>
                  <a:cubicBezTo>
                    <a:pt x="6232" y="3760"/>
                    <a:pt x="6372" y="3660"/>
                    <a:pt x="6372" y="3503"/>
                  </a:cubicBezTo>
                  <a:cubicBezTo>
                    <a:pt x="6239" y="2736"/>
                    <a:pt x="6039" y="1968"/>
                    <a:pt x="5772" y="1235"/>
                  </a:cubicBezTo>
                  <a:cubicBezTo>
                    <a:pt x="5572" y="734"/>
                    <a:pt x="5305" y="67"/>
                    <a:pt x="46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7"/>
            <p:cNvSpPr/>
            <p:nvPr/>
          </p:nvSpPr>
          <p:spPr>
            <a:xfrm>
              <a:off x="5926799" y="2279811"/>
              <a:ext cx="15733" cy="23166"/>
            </a:xfrm>
            <a:custGeom>
              <a:avLst/>
              <a:gdLst/>
              <a:ahLst/>
              <a:cxnLst/>
              <a:rect l="l" t="t" r="r" b="b"/>
              <a:pathLst>
                <a:path w="834" h="1228" extrusionOk="0">
                  <a:moveTo>
                    <a:pt x="604" y="0"/>
                  </a:moveTo>
                  <a:cubicBezTo>
                    <a:pt x="590" y="0"/>
                    <a:pt x="577" y="4"/>
                    <a:pt x="567" y="14"/>
                  </a:cubicBezTo>
                  <a:lnTo>
                    <a:pt x="534" y="14"/>
                  </a:lnTo>
                  <a:cubicBezTo>
                    <a:pt x="434" y="81"/>
                    <a:pt x="334" y="148"/>
                    <a:pt x="267" y="214"/>
                  </a:cubicBezTo>
                  <a:cubicBezTo>
                    <a:pt x="200" y="281"/>
                    <a:pt x="134" y="381"/>
                    <a:pt x="100" y="515"/>
                  </a:cubicBezTo>
                  <a:cubicBezTo>
                    <a:pt x="0" y="715"/>
                    <a:pt x="33" y="915"/>
                    <a:pt x="134" y="1115"/>
                  </a:cubicBezTo>
                  <a:cubicBezTo>
                    <a:pt x="159" y="1190"/>
                    <a:pt x="240" y="1228"/>
                    <a:pt x="321" y="1228"/>
                  </a:cubicBezTo>
                  <a:cubicBezTo>
                    <a:pt x="348" y="1228"/>
                    <a:pt x="375" y="1223"/>
                    <a:pt x="400" y="1215"/>
                  </a:cubicBezTo>
                  <a:cubicBezTo>
                    <a:pt x="500" y="1148"/>
                    <a:pt x="534" y="1015"/>
                    <a:pt x="500" y="915"/>
                  </a:cubicBezTo>
                  <a:cubicBezTo>
                    <a:pt x="467" y="915"/>
                    <a:pt x="467" y="882"/>
                    <a:pt x="500" y="882"/>
                  </a:cubicBezTo>
                  <a:cubicBezTo>
                    <a:pt x="467" y="882"/>
                    <a:pt x="467" y="848"/>
                    <a:pt x="500" y="848"/>
                  </a:cubicBezTo>
                  <a:cubicBezTo>
                    <a:pt x="467" y="815"/>
                    <a:pt x="467" y="815"/>
                    <a:pt x="500" y="815"/>
                  </a:cubicBezTo>
                  <a:cubicBezTo>
                    <a:pt x="467" y="781"/>
                    <a:pt x="467" y="781"/>
                    <a:pt x="500" y="748"/>
                  </a:cubicBezTo>
                  <a:cubicBezTo>
                    <a:pt x="467" y="748"/>
                    <a:pt x="467" y="715"/>
                    <a:pt x="500" y="715"/>
                  </a:cubicBezTo>
                  <a:cubicBezTo>
                    <a:pt x="500" y="648"/>
                    <a:pt x="500" y="615"/>
                    <a:pt x="500" y="581"/>
                  </a:cubicBezTo>
                  <a:lnTo>
                    <a:pt x="534" y="548"/>
                  </a:lnTo>
                  <a:cubicBezTo>
                    <a:pt x="534" y="515"/>
                    <a:pt x="567" y="515"/>
                    <a:pt x="567" y="481"/>
                  </a:cubicBezTo>
                  <a:lnTo>
                    <a:pt x="601" y="448"/>
                  </a:lnTo>
                  <a:lnTo>
                    <a:pt x="634" y="448"/>
                  </a:lnTo>
                  <a:lnTo>
                    <a:pt x="667" y="415"/>
                  </a:lnTo>
                  <a:cubicBezTo>
                    <a:pt x="734" y="381"/>
                    <a:pt x="767" y="348"/>
                    <a:pt x="801" y="314"/>
                  </a:cubicBezTo>
                  <a:cubicBezTo>
                    <a:pt x="834" y="281"/>
                    <a:pt x="834" y="214"/>
                    <a:pt x="801" y="148"/>
                  </a:cubicBezTo>
                  <a:cubicBezTo>
                    <a:pt x="801" y="114"/>
                    <a:pt x="767" y="48"/>
                    <a:pt x="734" y="48"/>
                  </a:cubicBezTo>
                  <a:cubicBezTo>
                    <a:pt x="687" y="24"/>
                    <a:pt x="640" y="0"/>
                    <a:pt x="6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7"/>
            <p:cNvSpPr/>
            <p:nvPr/>
          </p:nvSpPr>
          <p:spPr>
            <a:xfrm>
              <a:off x="6095433" y="2406112"/>
              <a:ext cx="88798" cy="258526"/>
            </a:xfrm>
            <a:custGeom>
              <a:avLst/>
              <a:gdLst/>
              <a:ahLst/>
              <a:cxnLst/>
              <a:rect l="l" t="t" r="r" b="b"/>
              <a:pathLst>
                <a:path w="4707" h="13704" extrusionOk="0">
                  <a:moveTo>
                    <a:pt x="262" y="1"/>
                  </a:moveTo>
                  <a:cubicBezTo>
                    <a:pt x="140" y="1"/>
                    <a:pt x="1" y="100"/>
                    <a:pt x="1" y="258"/>
                  </a:cubicBezTo>
                  <a:lnTo>
                    <a:pt x="34" y="258"/>
                  </a:lnTo>
                  <a:cubicBezTo>
                    <a:pt x="568" y="3893"/>
                    <a:pt x="1569" y="7429"/>
                    <a:pt x="2970" y="10798"/>
                  </a:cubicBezTo>
                  <a:cubicBezTo>
                    <a:pt x="3370" y="11732"/>
                    <a:pt x="3804" y="12666"/>
                    <a:pt x="4271" y="13600"/>
                  </a:cubicBezTo>
                  <a:cubicBezTo>
                    <a:pt x="4302" y="13673"/>
                    <a:pt x="4358" y="13704"/>
                    <a:pt x="4419" y="13704"/>
                  </a:cubicBezTo>
                  <a:cubicBezTo>
                    <a:pt x="4553" y="13704"/>
                    <a:pt x="4706" y="13551"/>
                    <a:pt x="4637" y="13367"/>
                  </a:cubicBezTo>
                  <a:cubicBezTo>
                    <a:pt x="3003" y="10131"/>
                    <a:pt x="1769" y="6696"/>
                    <a:pt x="1002" y="3160"/>
                  </a:cubicBezTo>
                  <a:cubicBezTo>
                    <a:pt x="768" y="2159"/>
                    <a:pt x="568" y="1158"/>
                    <a:pt x="434" y="157"/>
                  </a:cubicBezTo>
                  <a:cubicBezTo>
                    <a:pt x="421" y="48"/>
                    <a:pt x="346" y="1"/>
                    <a:pt x="2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7"/>
            <p:cNvSpPr/>
            <p:nvPr/>
          </p:nvSpPr>
          <p:spPr>
            <a:xfrm>
              <a:off x="6162008" y="2535601"/>
              <a:ext cx="56274" cy="150184"/>
            </a:xfrm>
            <a:custGeom>
              <a:avLst/>
              <a:gdLst/>
              <a:ahLst/>
              <a:cxnLst/>
              <a:rect l="l" t="t" r="r" b="b"/>
              <a:pathLst>
                <a:path w="2983" h="7961" extrusionOk="0">
                  <a:moveTo>
                    <a:pt x="268" y="1"/>
                  </a:moveTo>
                  <a:cubicBezTo>
                    <a:pt x="134" y="1"/>
                    <a:pt x="0" y="102"/>
                    <a:pt x="41" y="265"/>
                  </a:cubicBezTo>
                  <a:lnTo>
                    <a:pt x="8" y="265"/>
                  </a:lnTo>
                  <a:lnTo>
                    <a:pt x="2509" y="7804"/>
                  </a:lnTo>
                  <a:cubicBezTo>
                    <a:pt x="2550" y="7913"/>
                    <a:pt x="2642" y="7961"/>
                    <a:pt x="2731" y="7961"/>
                  </a:cubicBezTo>
                  <a:cubicBezTo>
                    <a:pt x="2859" y="7961"/>
                    <a:pt x="2982" y="7861"/>
                    <a:pt x="2943" y="7704"/>
                  </a:cubicBezTo>
                  <a:cubicBezTo>
                    <a:pt x="2109" y="5169"/>
                    <a:pt x="1275" y="2667"/>
                    <a:pt x="475" y="132"/>
                  </a:cubicBezTo>
                  <a:cubicBezTo>
                    <a:pt x="436" y="41"/>
                    <a:pt x="352"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7"/>
            <p:cNvSpPr/>
            <p:nvPr/>
          </p:nvSpPr>
          <p:spPr>
            <a:xfrm>
              <a:off x="6216264" y="2704216"/>
              <a:ext cx="10093" cy="7565"/>
            </a:xfrm>
            <a:custGeom>
              <a:avLst/>
              <a:gdLst/>
              <a:ahLst/>
              <a:cxnLst/>
              <a:rect l="l" t="t" r="r" b="b"/>
              <a:pathLst>
                <a:path w="535" h="401" extrusionOk="0">
                  <a:moveTo>
                    <a:pt x="267" y="0"/>
                  </a:moveTo>
                  <a:cubicBezTo>
                    <a:pt x="0" y="0"/>
                    <a:pt x="0" y="400"/>
                    <a:pt x="267" y="400"/>
                  </a:cubicBezTo>
                  <a:cubicBezTo>
                    <a:pt x="534" y="400"/>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7"/>
            <p:cNvSpPr/>
            <p:nvPr/>
          </p:nvSpPr>
          <p:spPr>
            <a:xfrm>
              <a:off x="6122146" y="2360326"/>
              <a:ext cx="407522" cy="270203"/>
            </a:xfrm>
            <a:custGeom>
              <a:avLst/>
              <a:gdLst/>
              <a:ahLst/>
              <a:cxnLst/>
              <a:rect l="l" t="t" r="r" b="b"/>
              <a:pathLst>
                <a:path w="21602" h="14323" extrusionOk="0">
                  <a:moveTo>
                    <a:pt x="310" y="1"/>
                  </a:moveTo>
                  <a:cubicBezTo>
                    <a:pt x="152" y="1"/>
                    <a:pt x="0" y="150"/>
                    <a:pt x="119" y="316"/>
                  </a:cubicBezTo>
                  <a:lnTo>
                    <a:pt x="86" y="316"/>
                  </a:lnTo>
                  <a:cubicBezTo>
                    <a:pt x="3055" y="4319"/>
                    <a:pt x="6757" y="7755"/>
                    <a:pt x="10927" y="10490"/>
                  </a:cubicBezTo>
                  <a:cubicBezTo>
                    <a:pt x="13028" y="11858"/>
                    <a:pt x="15230" y="13025"/>
                    <a:pt x="17565" y="13959"/>
                  </a:cubicBezTo>
                  <a:cubicBezTo>
                    <a:pt x="18123" y="14162"/>
                    <a:pt x="18732" y="14322"/>
                    <a:pt x="19323" y="14322"/>
                  </a:cubicBezTo>
                  <a:cubicBezTo>
                    <a:pt x="19899" y="14322"/>
                    <a:pt x="20457" y="14171"/>
                    <a:pt x="20934" y="13759"/>
                  </a:cubicBezTo>
                  <a:cubicBezTo>
                    <a:pt x="21334" y="13426"/>
                    <a:pt x="21568" y="12925"/>
                    <a:pt x="21568" y="12392"/>
                  </a:cubicBezTo>
                  <a:cubicBezTo>
                    <a:pt x="21535" y="11858"/>
                    <a:pt x="21301" y="11357"/>
                    <a:pt x="20934" y="10957"/>
                  </a:cubicBezTo>
                  <a:cubicBezTo>
                    <a:pt x="20434" y="10390"/>
                    <a:pt x="19867" y="9890"/>
                    <a:pt x="19266" y="9456"/>
                  </a:cubicBezTo>
                  <a:lnTo>
                    <a:pt x="17365" y="7888"/>
                  </a:lnTo>
                  <a:lnTo>
                    <a:pt x="13362" y="4619"/>
                  </a:lnTo>
                  <a:cubicBezTo>
                    <a:pt x="13321" y="4585"/>
                    <a:pt x="13275" y="4570"/>
                    <a:pt x="13231" y="4570"/>
                  </a:cubicBezTo>
                  <a:cubicBezTo>
                    <a:pt x="13061" y="4570"/>
                    <a:pt x="12910" y="4787"/>
                    <a:pt x="13095" y="4919"/>
                  </a:cubicBezTo>
                  <a:cubicBezTo>
                    <a:pt x="15297" y="6721"/>
                    <a:pt x="17498" y="8522"/>
                    <a:pt x="19700" y="10323"/>
                  </a:cubicBezTo>
                  <a:cubicBezTo>
                    <a:pt x="20434" y="10957"/>
                    <a:pt x="21601" y="11991"/>
                    <a:pt x="20934" y="13059"/>
                  </a:cubicBezTo>
                  <a:cubicBezTo>
                    <a:pt x="20575" y="13687"/>
                    <a:pt x="19954" y="13900"/>
                    <a:pt x="19297" y="13900"/>
                  </a:cubicBezTo>
                  <a:cubicBezTo>
                    <a:pt x="18733" y="13900"/>
                    <a:pt x="18142" y="13744"/>
                    <a:pt x="17665" y="13559"/>
                  </a:cubicBezTo>
                  <a:cubicBezTo>
                    <a:pt x="15497" y="12692"/>
                    <a:pt x="13395" y="11591"/>
                    <a:pt x="11394" y="10290"/>
                  </a:cubicBezTo>
                  <a:cubicBezTo>
                    <a:pt x="7158" y="7588"/>
                    <a:pt x="3455" y="4119"/>
                    <a:pt x="486" y="83"/>
                  </a:cubicBezTo>
                  <a:cubicBezTo>
                    <a:pt x="438" y="25"/>
                    <a:pt x="373" y="1"/>
                    <a:pt x="3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7"/>
            <p:cNvSpPr/>
            <p:nvPr/>
          </p:nvSpPr>
          <p:spPr>
            <a:xfrm>
              <a:off x="6183174" y="2372589"/>
              <a:ext cx="224380" cy="179255"/>
            </a:xfrm>
            <a:custGeom>
              <a:avLst/>
              <a:gdLst/>
              <a:ahLst/>
              <a:cxnLst/>
              <a:rect l="l" t="t" r="r" b="b"/>
              <a:pathLst>
                <a:path w="11894" h="9502" extrusionOk="0">
                  <a:moveTo>
                    <a:pt x="304" y="0"/>
                  </a:moveTo>
                  <a:cubicBezTo>
                    <a:pt x="140" y="0"/>
                    <a:pt x="0" y="206"/>
                    <a:pt x="153" y="333"/>
                  </a:cubicBezTo>
                  <a:cubicBezTo>
                    <a:pt x="2755" y="3102"/>
                    <a:pt x="5624" y="5570"/>
                    <a:pt x="8759" y="7705"/>
                  </a:cubicBezTo>
                  <a:cubicBezTo>
                    <a:pt x="9627" y="8339"/>
                    <a:pt x="10561" y="8906"/>
                    <a:pt x="11495" y="9473"/>
                  </a:cubicBezTo>
                  <a:cubicBezTo>
                    <a:pt x="11525" y="9493"/>
                    <a:pt x="11555" y="9502"/>
                    <a:pt x="11585" y="9502"/>
                  </a:cubicBezTo>
                  <a:cubicBezTo>
                    <a:pt x="11754" y="9502"/>
                    <a:pt x="11893" y="9220"/>
                    <a:pt x="11695" y="9106"/>
                  </a:cubicBezTo>
                  <a:cubicBezTo>
                    <a:pt x="8459" y="7172"/>
                    <a:pt x="5457" y="4903"/>
                    <a:pt x="2688" y="2301"/>
                  </a:cubicBezTo>
                  <a:cubicBezTo>
                    <a:pt x="1921" y="1568"/>
                    <a:pt x="1187" y="834"/>
                    <a:pt x="453" y="66"/>
                  </a:cubicBezTo>
                  <a:cubicBezTo>
                    <a:pt x="406" y="19"/>
                    <a:pt x="354" y="0"/>
                    <a:pt x="3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
            <p:cNvSpPr/>
            <p:nvPr/>
          </p:nvSpPr>
          <p:spPr>
            <a:xfrm>
              <a:off x="6421760" y="2561333"/>
              <a:ext cx="19808" cy="23657"/>
            </a:xfrm>
            <a:custGeom>
              <a:avLst/>
              <a:gdLst/>
              <a:ahLst/>
              <a:cxnLst/>
              <a:rect l="l" t="t" r="r" b="b"/>
              <a:pathLst>
                <a:path w="1050" h="1254" extrusionOk="0">
                  <a:moveTo>
                    <a:pt x="801" y="1"/>
                  </a:moveTo>
                  <a:cubicBezTo>
                    <a:pt x="730" y="1"/>
                    <a:pt x="659" y="37"/>
                    <a:pt x="616" y="102"/>
                  </a:cubicBezTo>
                  <a:cubicBezTo>
                    <a:pt x="449" y="369"/>
                    <a:pt x="282" y="636"/>
                    <a:pt x="115" y="903"/>
                  </a:cubicBezTo>
                  <a:cubicBezTo>
                    <a:pt x="0" y="1086"/>
                    <a:pt x="154" y="1254"/>
                    <a:pt x="305" y="1254"/>
                  </a:cubicBezTo>
                  <a:cubicBezTo>
                    <a:pt x="373" y="1254"/>
                    <a:pt x="441" y="1219"/>
                    <a:pt x="482" y="1136"/>
                  </a:cubicBezTo>
                  <a:lnTo>
                    <a:pt x="983" y="336"/>
                  </a:lnTo>
                  <a:cubicBezTo>
                    <a:pt x="1049" y="235"/>
                    <a:pt x="1016" y="102"/>
                    <a:pt x="916" y="35"/>
                  </a:cubicBezTo>
                  <a:cubicBezTo>
                    <a:pt x="880" y="12"/>
                    <a:pt x="841" y="1"/>
                    <a:pt x="8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7"/>
            <p:cNvSpPr/>
            <p:nvPr/>
          </p:nvSpPr>
          <p:spPr>
            <a:xfrm>
              <a:off x="6436513" y="2568879"/>
              <a:ext cx="16375" cy="21053"/>
            </a:xfrm>
            <a:custGeom>
              <a:avLst/>
              <a:gdLst/>
              <a:ahLst/>
              <a:cxnLst/>
              <a:rect l="l" t="t" r="r" b="b"/>
              <a:pathLst>
                <a:path w="868" h="1116" extrusionOk="0">
                  <a:moveTo>
                    <a:pt x="621" y="1"/>
                  </a:moveTo>
                  <a:cubicBezTo>
                    <a:pt x="552" y="1"/>
                    <a:pt x="489" y="38"/>
                    <a:pt x="467" y="102"/>
                  </a:cubicBezTo>
                  <a:lnTo>
                    <a:pt x="434" y="102"/>
                  </a:lnTo>
                  <a:cubicBezTo>
                    <a:pt x="301" y="336"/>
                    <a:pt x="167" y="569"/>
                    <a:pt x="34" y="803"/>
                  </a:cubicBezTo>
                  <a:cubicBezTo>
                    <a:pt x="0" y="903"/>
                    <a:pt x="34" y="1036"/>
                    <a:pt x="134" y="1103"/>
                  </a:cubicBezTo>
                  <a:cubicBezTo>
                    <a:pt x="150" y="1111"/>
                    <a:pt x="171" y="1116"/>
                    <a:pt x="194" y="1116"/>
                  </a:cubicBezTo>
                  <a:cubicBezTo>
                    <a:pt x="263" y="1116"/>
                    <a:pt x="351" y="1078"/>
                    <a:pt x="401" y="1003"/>
                  </a:cubicBezTo>
                  <a:lnTo>
                    <a:pt x="834" y="336"/>
                  </a:lnTo>
                  <a:cubicBezTo>
                    <a:pt x="868" y="202"/>
                    <a:pt x="834" y="102"/>
                    <a:pt x="734" y="36"/>
                  </a:cubicBezTo>
                  <a:cubicBezTo>
                    <a:pt x="699" y="12"/>
                    <a:pt x="659" y="1"/>
                    <a:pt x="6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7"/>
            <p:cNvSpPr/>
            <p:nvPr/>
          </p:nvSpPr>
          <p:spPr>
            <a:xfrm>
              <a:off x="6472375" y="2563559"/>
              <a:ext cx="27581" cy="39749"/>
            </a:xfrm>
            <a:custGeom>
              <a:avLst/>
              <a:gdLst/>
              <a:ahLst/>
              <a:cxnLst/>
              <a:rect l="l" t="t" r="r" b="b"/>
              <a:pathLst>
                <a:path w="1462" h="2107" extrusionOk="0">
                  <a:moveTo>
                    <a:pt x="230" y="1"/>
                  </a:moveTo>
                  <a:cubicBezTo>
                    <a:pt x="176" y="1"/>
                    <a:pt x="117" y="17"/>
                    <a:pt x="67" y="51"/>
                  </a:cubicBezTo>
                  <a:cubicBezTo>
                    <a:pt x="1" y="151"/>
                    <a:pt x="1" y="284"/>
                    <a:pt x="67" y="351"/>
                  </a:cubicBezTo>
                  <a:cubicBezTo>
                    <a:pt x="534" y="785"/>
                    <a:pt x="868" y="1318"/>
                    <a:pt x="1001" y="1952"/>
                  </a:cubicBezTo>
                  <a:cubicBezTo>
                    <a:pt x="1028" y="2059"/>
                    <a:pt x="1114" y="2107"/>
                    <a:pt x="1200" y="2107"/>
                  </a:cubicBezTo>
                  <a:cubicBezTo>
                    <a:pt x="1330" y="2107"/>
                    <a:pt x="1462" y="1999"/>
                    <a:pt x="1402" y="1819"/>
                  </a:cubicBezTo>
                  <a:cubicBezTo>
                    <a:pt x="1268" y="1152"/>
                    <a:pt x="901" y="518"/>
                    <a:pt x="368" y="51"/>
                  </a:cubicBezTo>
                  <a:cubicBezTo>
                    <a:pt x="334" y="17"/>
                    <a:pt x="284" y="1"/>
                    <a:pt x="2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7"/>
            <p:cNvSpPr/>
            <p:nvPr/>
          </p:nvSpPr>
          <p:spPr>
            <a:xfrm>
              <a:off x="6134710" y="2441182"/>
              <a:ext cx="47332" cy="44031"/>
            </a:xfrm>
            <a:custGeom>
              <a:avLst/>
              <a:gdLst/>
              <a:ahLst/>
              <a:cxnLst/>
              <a:rect l="l" t="t" r="r" b="b"/>
              <a:pathLst>
                <a:path w="2509" h="2334" extrusionOk="0">
                  <a:moveTo>
                    <a:pt x="306" y="0"/>
                  </a:moveTo>
                  <a:cubicBezTo>
                    <a:pt x="141" y="0"/>
                    <a:pt x="0" y="213"/>
                    <a:pt x="154" y="367"/>
                  </a:cubicBezTo>
                  <a:lnTo>
                    <a:pt x="2055" y="2268"/>
                  </a:lnTo>
                  <a:cubicBezTo>
                    <a:pt x="2102" y="2315"/>
                    <a:pt x="2154" y="2334"/>
                    <a:pt x="2203" y="2334"/>
                  </a:cubicBezTo>
                  <a:cubicBezTo>
                    <a:pt x="2368" y="2334"/>
                    <a:pt x="2509" y="2121"/>
                    <a:pt x="2355" y="1968"/>
                  </a:cubicBezTo>
                  <a:lnTo>
                    <a:pt x="454" y="66"/>
                  </a:lnTo>
                  <a:cubicBezTo>
                    <a:pt x="407" y="20"/>
                    <a:pt x="355"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6281801" y="2553202"/>
              <a:ext cx="120830" cy="75818"/>
            </a:xfrm>
            <a:custGeom>
              <a:avLst/>
              <a:gdLst/>
              <a:ahLst/>
              <a:cxnLst/>
              <a:rect l="l" t="t" r="r" b="b"/>
              <a:pathLst>
                <a:path w="6405" h="4019" extrusionOk="0">
                  <a:moveTo>
                    <a:pt x="285" y="0"/>
                  </a:moveTo>
                  <a:cubicBezTo>
                    <a:pt x="128" y="0"/>
                    <a:pt x="1" y="213"/>
                    <a:pt x="129" y="366"/>
                  </a:cubicBezTo>
                  <a:cubicBezTo>
                    <a:pt x="1830" y="2001"/>
                    <a:pt x="3832" y="3235"/>
                    <a:pt x="6067" y="4002"/>
                  </a:cubicBezTo>
                  <a:cubicBezTo>
                    <a:pt x="6092" y="4013"/>
                    <a:pt x="6116" y="4018"/>
                    <a:pt x="6139" y="4018"/>
                  </a:cubicBezTo>
                  <a:cubicBezTo>
                    <a:pt x="6324" y="4018"/>
                    <a:pt x="6404" y="3691"/>
                    <a:pt x="6167" y="3602"/>
                  </a:cubicBezTo>
                  <a:cubicBezTo>
                    <a:pt x="4032" y="2835"/>
                    <a:pt x="2064" y="1634"/>
                    <a:pt x="429" y="66"/>
                  </a:cubicBezTo>
                  <a:cubicBezTo>
                    <a:pt x="383" y="19"/>
                    <a:pt x="333"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6151953" y="2324464"/>
              <a:ext cx="147883" cy="79893"/>
            </a:xfrm>
            <a:custGeom>
              <a:avLst/>
              <a:gdLst/>
              <a:ahLst/>
              <a:cxnLst/>
              <a:rect l="l" t="t" r="r" b="b"/>
              <a:pathLst>
                <a:path w="7839" h="4235" extrusionOk="0">
                  <a:moveTo>
                    <a:pt x="288" y="1"/>
                  </a:moveTo>
                  <a:cubicBezTo>
                    <a:pt x="57" y="1"/>
                    <a:pt x="1" y="356"/>
                    <a:pt x="240" y="416"/>
                  </a:cubicBezTo>
                  <a:cubicBezTo>
                    <a:pt x="2876" y="1083"/>
                    <a:pt x="5344" y="2384"/>
                    <a:pt x="7379" y="4185"/>
                  </a:cubicBezTo>
                  <a:cubicBezTo>
                    <a:pt x="7420" y="4220"/>
                    <a:pt x="7465" y="4234"/>
                    <a:pt x="7510" y="4234"/>
                  </a:cubicBezTo>
                  <a:cubicBezTo>
                    <a:pt x="7681" y="4234"/>
                    <a:pt x="7838" y="4018"/>
                    <a:pt x="7679" y="3885"/>
                  </a:cubicBezTo>
                  <a:cubicBezTo>
                    <a:pt x="5578" y="2017"/>
                    <a:pt x="3076" y="683"/>
                    <a:pt x="374" y="16"/>
                  </a:cubicBezTo>
                  <a:cubicBezTo>
                    <a:pt x="343" y="5"/>
                    <a:pt x="314" y="1"/>
                    <a:pt x="2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6290554" y="2431806"/>
              <a:ext cx="39541" cy="26958"/>
            </a:xfrm>
            <a:custGeom>
              <a:avLst/>
              <a:gdLst/>
              <a:ahLst/>
              <a:cxnLst/>
              <a:rect l="l" t="t" r="r" b="b"/>
              <a:pathLst>
                <a:path w="2096" h="1429" extrusionOk="0">
                  <a:moveTo>
                    <a:pt x="297" y="1"/>
                  </a:moveTo>
                  <a:cubicBezTo>
                    <a:pt x="115" y="1"/>
                    <a:pt x="0" y="283"/>
                    <a:pt x="199" y="397"/>
                  </a:cubicBezTo>
                  <a:lnTo>
                    <a:pt x="1700" y="1397"/>
                  </a:lnTo>
                  <a:cubicBezTo>
                    <a:pt x="1737" y="1419"/>
                    <a:pt x="1774" y="1428"/>
                    <a:pt x="1808" y="1428"/>
                  </a:cubicBezTo>
                  <a:cubicBezTo>
                    <a:pt x="1986" y="1428"/>
                    <a:pt x="2096" y="1170"/>
                    <a:pt x="1900" y="1030"/>
                  </a:cubicBezTo>
                  <a:lnTo>
                    <a:pt x="399" y="30"/>
                  </a:ln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6225092" y="2249513"/>
              <a:ext cx="1024539" cy="127490"/>
            </a:xfrm>
            <a:custGeom>
              <a:avLst/>
              <a:gdLst/>
              <a:ahLst/>
              <a:cxnLst/>
              <a:rect l="l" t="t" r="r" b="b"/>
              <a:pathLst>
                <a:path w="54309" h="6758" extrusionOk="0">
                  <a:moveTo>
                    <a:pt x="53991" y="1"/>
                  </a:moveTo>
                  <a:cubicBezTo>
                    <a:pt x="53963" y="1"/>
                    <a:pt x="53934" y="6"/>
                    <a:pt x="53905" y="19"/>
                  </a:cubicBezTo>
                  <a:cubicBezTo>
                    <a:pt x="50702" y="1654"/>
                    <a:pt x="47367" y="3021"/>
                    <a:pt x="43931" y="4055"/>
                  </a:cubicBezTo>
                  <a:cubicBezTo>
                    <a:pt x="40495" y="5089"/>
                    <a:pt x="36959" y="5790"/>
                    <a:pt x="33390" y="6123"/>
                  </a:cubicBezTo>
                  <a:cubicBezTo>
                    <a:pt x="31937" y="6274"/>
                    <a:pt x="30478" y="6346"/>
                    <a:pt x="29018" y="6346"/>
                  </a:cubicBezTo>
                  <a:cubicBezTo>
                    <a:pt x="26926" y="6346"/>
                    <a:pt x="24832" y="6198"/>
                    <a:pt x="22749" y="5923"/>
                  </a:cubicBezTo>
                  <a:cubicBezTo>
                    <a:pt x="20981" y="5656"/>
                    <a:pt x="19213" y="5290"/>
                    <a:pt x="17479" y="4823"/>
                  </a:cubicBezTo>
                  <a:cubicBezTo>
                    <a:pt x="15644" y="4289"/>
                    <a:pt x="13776" y="3655"/>
                    <a:pt x="11908" y="3155"/>
                  </a:cubicBezTo>
                  <a:cubicBezTo>
                    <a:pt x="9914" y="2607"/>
                    <a:pt x="7806" y="2186"/>
                    <a:pt x="5717" y="2186"/>
                  </a:cubicBezTo>
                  <a:cubicBezTo>
                    <a:pt x="4242" y="2186"/>
                    <a:pt x="2776" y="2396"/>
                    <a:pt x="1367" y="2921"/>
                  </a:cubicBezTo>
                  <a:cubicBezTo>
                    <a:pt x="967" y="3055"/>
                    <a:pt x="566" y="3221"/>
                    <a:pt x="200" y="3422"/>
                  </a:cubicBezTo>
                  <a:cubicBezTo>
                    <a:pt x="1" y="3535"/>
                    <a:pt x="116" y="3817"/>
                    <a:pt x="319" y="3817"/>
                  </a:cubicBezTo>
                  <a:cubicBezTo>
                    <a:pt x="355" y="3817"/>
                    <a:pt x="393" y="3808"/>
                    <a:pt x="433" y="3788"/>
                  </a:cubicBezTo>
                  <a:lnTo>
                    <a:pt x="433" y="3755"/>
                  </a:lnTo>
                  <a:cubicBezTo>
                    <a:pt x="2089" y="2910"/>
                    <a:pt x="3899" y="2587"/>
                    <a:pt x="5729" y="2587"/>
                  </a:cubicBezTo>
                  <a:cubicBezTo>
                    <a:pt x="7511" y="2587"/>
                    <a:pt x="9312" y="2894"/>
                    <a:pt x="11007" y="3321"/>
                  </a:cubicBezTo>
                  <a:cubicBezTo>
                    <a:pt x="12909" y="3822"/>
                    <a:pt x="14743" y="4422"/>
                    <a:pt x="16611" y="4989"/>
                  </a:cubicBezTo>
                  <a:cubicBezTo>
                    <a:pt x="18346" y="5523"/>
                    <a:pt x="20114" y="5923"/>
                    <a:pt x="21915" y="6224"/>
                  </a:cubicBezTo>
                  <a:cubicBezTo>
                    <a:pt x="24228" y="6579"/>
                    <a:pt x="26570" y="6757"/>
                    <a:pt x="28922" y="6757"/>
                  </a:cubicBezTo>
                  <a:cubicBezTo>
                    <a:pt x="30099" y="6757"/>
                    <a:pt x="31277" y="6713"/>
                    <a:pt x="32456" y="6624"/>
                  </a:cubicBezTo>
                  <a:cubicBezTo>
                    <a:pt x="35992" y="6357"/>
                    <a:pt x="39528" y="5723"/>
                    <a:pt x="42930" y="4756"/>
                  </a:cubicBezTo>
                  <a:cubicBezTo>
                    <a:pt x="46366" y="3788"/>
                    <a:pt x="49735" y="2521"/>
                    <a:pt x="52937" y="986"/>
                  </a:cubicBezTo>
                  <a:cubicBezTo>
                    <a:pt x="53337" y="786"/>
                    <a:pt x="53704" y="586"/>
                    <a:pt x="54105" y="386"/>
                  </a:cubicBezTo>
                  <a:cubicBezTo>
                    <a:pt x="54308" y="270"/>
                    <a:pt x="54182" y="1"/>
                    <a:pt x="539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6314230" y="2356704"/>
              <a:ext cx="463324" cy="220570"/>
            </a:xfrm>
            <a:custGeom>
              <a:avLst/>
              <a:gdLst/>
              <a:ahLst/>
              <a:cxnLst/>
              <a:rect l="l" t="t" r="r" b="b"/>
              <a:pathLst>
                <a:path w="24560" h="11692" extrusionOk="0">
                  <a:moveTo>
                    <a:pt x="319" y="0"/>
                  </a:moveTo>
                  <a:cubicBezTo>
                    <a:pt x="93" y="0"/>
                    <a:pt x="1" y="347"/>
                    <a:pt x="278" y="408"/>
                  </a:cubicBezTo>
                  <a:cubicBezTo>
                    <a:pt x="6983" y="2076"/>
                    <a:pt x="13421" y="4778"/>
                    <a:pt x="19325" y="8381"/>
                  </a:cubicBezTo>
                  <a:cubicBezTo>
                    <a:pt x="20993" y="9415"/>
                    <a:pt x="22627" y="10482"/>
                    <a:pt x="24195" y="11650"/>
                  </a:cubicBezTo>
                  <a:cubicBezTo>
                    <a:pt x="24231" y="11679"/>
                    <a:pt x="24266" y="11692"/>
                    <a:pt x="24300" y="11692"/>
                  </a:cubicBezTo>
                  <a:cubicBezTo>
                    <a:pt x="24454" y="11692"/>
                    <a:pt x="24560" y="11420"/>
                    <a:pt x="24395" y="11283"/>
                  </a:cubicBezTo>
                  <a:cubicBezTo>
                    <a:pt x="18791" y="7180"/>
                    <a:pt x="12587" y="3944"/>
                    <a:pt x="5982" y="1676"/>
                  </a:cubicBezTo>
                  <a:cubicBezTo>
                    <a:pt x="4147" y="1042"/>
                    <a:pt x="2279" y="475"/>
                    <a:pt x="378" y="8"/>
                  </a:cubicBezTo>
                  <a:cubicBezTo>
                    <a:pt x="358" y="3"/>
                    <a:pt x="338" y="0"/>
                    <a:pt x="3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6361656" y="2407904"/>
              <a:ext cx="71687" cy="35711"/>
            </a:xfrm>
            <a:custGeom>
              <a:avLst/>
              <a:gdLst/>
              <a:ahLst/>
              <a:cxnLst/>
              <a:rect l="l" t="t" r="r" b="b"/>
              <a:pathLst>
                <a:path w="3800" h="1893" extrusionOk="0">
                  <a:moveTo>
                    <a:pt x="318" y="0"/>
                  </a:moveTo>
                  <a:cubicBezTo>
                    <a:pt x="115" y="0"/>
                    <a:pt x="1" y="278"/>
                    <a:pt x="199" y="363"/>
                  </a:cubicBezTo>
                  <a:lnTo>
                    <a:pt x="3401" y="1864"/>
                  </a:lnTo>
                  <a:cubicBezTo>
                    <a:pt x="3436" y="1884"/>
                    <a:pt x="3470" y="1893"/>
                    <a:pt x="3503" y="1893"/>
                  </a:cubicBezTo>
                  <a:cubicBezTo>
                    <a:pt x="3685" y="1893"/>
                    <a:pt x="3800" y="1610"/>
                    <a:pt x="3601" y="1497"/>
                  </a:cubicBezTo>
                  <a:lnTo>
                    <a:pt x="433" y="29"/>
                  </a:lnTo>
                  <a:cubicBezTo>
                    <a:pt x="392" y="9"/>
                    <a:pt x="35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6467376" y="2436843"/>
              <a:ext cx="332307" cy="208779"/>
            </a:xfrm>
            <a:custGeom>
              <a:avLst/>
              <a:gdLst/>
              <a:ahLst/>
              <a:cxnLst/>
              <a:rect l="l" t="t" r="r" b="b"/>
              <a:pathLst>
                <a:path w="17615" h="11067" extrusionOk="0">
                  <a:moveTo>
                    <a:pt x="298" y="1"/>
                  </a:moveTo>
                  <a:cubicBezTo>
                    <a:pt x="115" y="1"/>
                    <a:pt x="0" y="283"/>
                    <a:pt x="199" y="396"/>
                  </a:cubicBezTo>
                  <a:cubicBezTo>
                    <a:pt x="4836" y="2832"/>
                    <a:pt x="9306" y="5534"/>
                    <a:pt x="13642" y="8502"/>
                  </a:cubicBezTo>
                  <a:cubicBezTo>
                    <a:pt x="14843" y="9336"/>
                    <a:pt x="16044" y="10170"/>
                    <a:pt x="17245" y="11037"/>
                  </a:cubicBezTo>
                  <a:cubicBezTo>
                    <a:pt x="17274" y="11057"/>
                    <a:pt x="17304" y="11066"/>
                    <a:pt x="17333" y="11066"/>
                  </a:cubicBezTo>
                  <a:cubicBezTo>
                    <a:pt x="17496" y="11066"/>
                    <a:pt x="17615" y="10784"/>
                    <a:pt x="17445" y="10671"/>
                  </a:cubicBezTo>
                  <a:cubicBezTo>
                    <a:pt x="13208" y="7568"/>
                    <a:pt x="8805" y="4733"/>
                    <a:pt x="4269" y="2131"/>
                  </a:cubicBezTo>
                  <a:cubicBezTo>
                    <a:pt x="2968" y="1397"/>
                    <a:pt x="1700" y="697"/>
                    <a:pt x="399" y="30"/>
                  </a:cubicBezTo>
                  <a:cubicBezTo>
                    <a:pt x="364"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6834922" y="2529508"/>
              <a:ext cx="449213" cy="186405"/>
            </a:xfrm>
            <a:custGeom>
              <a:avLst/>
              <a:gdLst/>
              <a:ahLst/>
              <a:cxnLst/>
              <a:rect l="l" t="t" r="r" b="b"/>
              <a:pathLst>
                <a:path w="23812" h="9881" extrusionOk="0">
                  <a:moveTo>
                    <a:pt x="11669" y="1"/>
                  </a:moveTo>
                  <a:cubicBezTo>
                    <a:pt x="11550" y="1"/>
                    <a:pt x="11429" y="117"/>
                    <a:pt x="11471" y="288"/>
                  </a:cubicBezTo>
                  <a:cubicBezTo>
                    <a:pt x="11527" y="532"/>
                    <a:pt x="11594" y="771"/>
                    <a:pt x="11672" y="1007"/>
                  </a:cubicBezTo>
                  <a:lnTo>
                    <a:pt x="11672" y="1007"/>
                  </a:lnTo>
                  <a:cubicBezTo>
                    <a:pt x="11594" y="1615"/>
                    <a:pt x="11024" y="2175"/>
                    <a:pt x="10404" y="2223"/>
                  </a:cubicBezTo>
                  <a:cubicBezTo>
                    <a:pt x="10343" y="2230"/>
                    <a:pt x="10282" y="2234"/>
                    <a:pt x="10223" y="2234"/>
                  </a:cubicBezTo>
                  <a:cubicBezTo>
                    <a:pt x="9502" y="2234"/>
                    <a:pt x="8903" y="1693"/>
                    <a:pt x="8536" y="1043"/>
                  </a:cubicBezTo>
                  <a:lnTo>
                    <a:pt x="8536" y="1043"/>
                  </a:lnTo>
                  <a:cubicBezTo>
                    <a:pt x="8459" y="863"/>
                    <a:pt x="8378" y="684"/>
                    <a:pt x="8294" y="508"/>
                  </a:cubicBezTo>
                  <a:lnTo>
                    <a:pt x="8294" y="508"/>
                  </a:lnTo>
                  <a:cubicBezTo>
                    <a:pt x="8272" y="446"/>
                    <a:pt x="8253" y="383"/>
                    <a:pt x="8236" y="321"/>
                  </a:cubicBezTo>
                  <a:lnTo>
                    <a:pt x="8208" y="334"/>
                  </a:lnTo>
                  <a:lnTo>
                    <a:pt x="8208" y="334"/>
                  </a:lnTo>
                  <a:cubicBezTo>
                    <a:pt x="8206" y="330"/>
                    <a:pt x="8204" y="325"/>
                    <a:pt x="8202" y="321"/>
                  </a:cubicBezTo>
                  <a:cubicBezTo>
                    <a:pt x="8179" y="240"/>
                    <a:pt x="8120" y="207"/>
                    <a:pt x="8055" y="207"/>
                  </a:cubicBezTo>
                  <a:cubicBezTo>
                    <a:pt x="7933" y="207"/>
                    <a:pt x="7792" y="324"/>
                    <a:pt x="7835" y="455"/>
                  </a:cubicBezTo>
                  <a:cubicBezTo>
                    <a:pt x="7917" y="748"/>
                    <a:pt x="8044" y="1043"/>
                    <a:pt x="8209" y="1318"/>
                  </a:cubicBezTo>
                  <a:lnTo>
                    <a:pt x="8209" y="1318"/>
                  </a:lnTo>
                  <a:cubicBezTo>
                    <a:pt x="8918" y="3097"/>
                    <a:pt x="9503" y="5024"/>
                    <a:pt x="8869" y="6926"/>
                  </a:cubicBezTo>
                  <a:cubicBezTo>
                    <a:pt x="8569" y="7860"/>
                    <a:pt x="7935" y="8627"/>
                    <a:pt x="7068" y="9061"/>
                  </a:cubicBezTo>
                  <a:cubicBezTo>
                    <a:pt x="6499" y="9307"/>
                    <a:pt x="5898" y="9425"/>
                    <a:pt x="5295" y="9425"/>
                  </a:cubicBezTo>
                  <a:cubicBezTo>
                    <a:pt x="4837" y="9425"/>
                    <a:pt x="4379" y="9357"/>
                    <a:pt x="3933" y="9228"/>
                  </a:cubicBezTo>
                  <a:cubicBezTo>
                    <a:pt x="2665" y="8827"/>
                    <a:pt x="1498" y="8227"/>
                    <a:pt x="397" y="7460"/>
                  </a:cubicBezTo>
                  <a:cubicBezTo>
                    <a:pt x="359" y="7438"/>
                    <a:pt x="323" y="7429"/>
                    <a:pt x="289" y="7429"/>
                  </a:cubicBezTo>
                  <a:cubicBezTo>
                    <a:pt x="110" y="7429"/>
                    <a:pt x="1" y="7687"/>
                    <a:pt x="197" y="7827"/>
                  </a:cubicBezTo>
                  <a:cubicBezTo>
                    <a:pt x="1702" y="8813"/>
                    <a:pt x="3491" y="9881"/>
                    <a:pt x="5327" y="9881"/>
                  </a:cubicBezTo>
                  <a:cubicBezTo>
                    <a:pt x="5850" y="9881"/>
                    <a:pt x="6376" y="9794"/>
                    <a:pt x="6901" y="9595"/>
                  </a:cubicBezTo>
                  <a:cubicBezTo>
                    <a:pt x="9003" y="8794"/>
                    <a:pt x="9770" y="6459"/>
                    <a:pt x="9503" y="4424"/>
                  </a:cubicBezTo>
                  <a:cubicBezTo>
                    <a:pt x="9380" y="3667"/>
                    <a:pt x="9201" y="2919"/>
                    <a:pt x="8966" y="2196"/>
                  </a:cubicBezTo>
                  <a:lnTo>
                    <a:pt x="8966" y="2196"/>
                  </a:lnTo>
                  <a:cubicBezTo>
                    <a:pt x="9345" y="2495"/>
                    <a:pt x="9791" y="2685"/>
                    <a:pt x="10277" y="2685"/>
                  </a:cubicBezTo>
                  <a:cubicBezTo>
                    <a:pt x="10384" y="2685"/>
                    <a:pt x="10493" y="2676"/>
                    <a:pt x="10604" y="2656"/>
                  </a:cubicBezTo>
                  <a:cubicBezTo>
                    <a:pt x="11155" y="2553"/>
                    <a:pt x="11652" y="2139"/>
                    <a:pt x="11908" y="1630"/>
                  </a:cubicBezTo>
                  <a:lnTo>
                    <a:pt x="11908" y="1630"/>
                  </a:lnTo>
                  <a:cubicBezTo>
                    <a:pt x="12482" y="2969"/>
                    <a:pt x="13421" y="4133"/>
                    <a:pt x="14607" y="4991"/>
                  </a:cubicBezTo>
                  <a:cubicBezTo>
                    <a:pt x="15968" y="5921"/>
                    <a:pt x="17537" y="6388"/>
                    <a:pt x="19102" y="6388"/>
                  </a:cubicBezTo>
                  <a:cubicBezTo>
                    <a:pt x="20681" y="6388"/>
                    <a:pt x="22256" y="5913"/>
                    <a:pt x="23613" y="4958"/>
                  </a:cubicBezTo>
                  <a:cubicBezTo>
                    <a:pt x="23812" y="4845"/>
                    <a:pt x="23673" y="4562"/>
                    <a:pt x="23504" y="4562"/>
                  </a:cubicBezTo>
                  <a:cubicBezTo>
                    <a:pt x="23474" y="4562"/>
                    <a:pt x="23443" y="4571"/>
                    <a:pt x="23413" y="4591"/>
                  </a:cubicBezTo>
                  <a:cubicBezTo>
                    <a:pt x="22136" y="5504"/>
                    <a:pt x="20614" y="5968"/>
                    <a:pt x="19070" y="5968"/>
                  </a:cubicBezTo>
                  <a:cubicBezTo>
                    <a:pt x="18639" y="5968"/>
                    <a:pt x="18206" y="5931"/>
                    <a:pt x="17776" y="5859"/>
                  </a:cubicBezTo>
                  <a:cubicBezTo>
                    <a:pt x="15908" y="5525"/>
                    <a:pt x="14240" y="4458"/>
                    <a:pt x="13139" y="2923"/>
                  </a:cubicBezTo>
                  <a:cubicBezTo>
                    <a:pt x="12693" y="2304"/>
                    <a:pt x="12339" y="1629"/>
                    <a:pt x="12091" y="913"/>
                  </a:cubicBezTo>
                  <a:lnTo>
                    <a:pt x="12091" y="913"/>
                  </a:lnTo>
                  <a:cubicBezTo>
                    <a:pt x="12093" y="661"/>
                    <a:pt x="12028" y="409"/>
                    <a:pt x="11877" y="178"/>
                  </a:cubicBezTo>
                  <a:lnTo>
                    <a:pt x="11877" y="178"/>
                  </a:lnTo>
                  <a:cubicBezTo>
                    <a:pt x="11875" y="170"/>
                    <a:pt x="11873" y="162"/>
                    <a:pt x="11872" y="155"/>
                  </a:cubicBezTo>
                  <a:lnTo>
                    <a:pt x="11864" y="157"/>
                  </a:lnTo>
                  <a:lnTo>
                    <a:pt x="11864" y="157"/>
                  </a:lnTo>
                  <a:cubicBezTo>
                    <a:pt x="11855" y="145"/>
                    <a:pt x="11847" y="133"/>
                    <a:pt x="11838" y="121"/>
                  </a:cubicBezTo>
                  <a:cubicBezTo>
                    <a:pt x="11802" y="37"/>
                    <a:pt x="11736" y="1"/>
                    <a:pt x="116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7007650" y="2643094"/>
              <a:ext cx="39918" cy="61274"/>
            </a:xfrm>
            <a:custGeom>
              <a:avLst/>
              <a:gdLst/>
              <a:ahLst/>
              <a:cxnLst/>
              <a:rect l="l" t="t" r="r" b="b"/>
              <a:pathLst>
                <a:path w="2116" h="3248" extrusionOk="0">
                  <a:moveTo>
                    <a:pt x="1382" y="0"/>
                  </a:moveTo>
                  <a:cubicBezTo>
                    <a:pt x="1248" y="0"/>
                    <a:pt x="1113" y="145"/>
                    <a:pt x="1181" y="305"/>
                  </a:cubicBezTo>
                  <a:cubicBezTo>
                    <a:pt x="1615" y="1272"/>
                    <a:pt x="1215" y="2373"/>
                    <a:pt x="247" y="2806"/>
                  </a:cubicBezTo>
                  <a:cubicBezTo>
                    <a:pt x="1" y="2899"/>
                    <a:pt x="96" y="3247"/>
                    <a:pt x="296" y="3247"/>
                  </a:cubicBezTo>
                  <a:cubicBezTo>
                    <a:pt x="312" y="3247"/>
                    <a:pt x="329" y="3245"/>
                    <a:pt x="347" y="3240"/>
                  </a:cubicBezTo>
                  <a:cubicBezTo>
                    <a:pt x="1581" y="2706"/>
                    <a:pt x="2115" y="1305"/>
                    <a:pt x="1548" y="104"/>
                  </a:cubicBezTo>
                  <a:cubicBezTo>
                    <a:pt x="1506" y="31"/>
                    <a:pt x="1444" y="0"/>
                    <a:pt x="138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7"/>
            <p:cNvSpPr/>
            <p:nvPr/>
          </p:nvSpPr>
          <p:spPr>
            <a:xfrm>
              <a:off x="7033703" y="2602893"/>
              <a:ext cx="10715" cy="7565"/>
            </a:xfrm>
            <a:custGeom>
              <a:avLst/>
              <a:gdLst/>
              <a:ahLst/>
              <a:cxnLst/>
              <a:rect l="l" t="t" r="r" b="b"/>
              <a:pathLst>
                <a:path w="568" h="401" extrusionOk="0">
                  <a:moveTo>
                    <a:pt x="267" y="1"/>
                  </a:moveTo>
                  <a:cubicBezTo>
                    <a:pt x="0" y="1"/>
                    <a:pt x="0" y="401"/>
                    <a:pt x="267" y="401"/>
                  </a:cubicBezTo>
                  <a:cubicBezTo>
                    <a:pt x="567" y="401"/>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7"/>
            <p:cNvSpPr/>
            <p:nvPr/>
          </p:nvSpPr>
          <p:spPr>
            <a:xfrm>
              <a:off x="7153647" y="2663789"/>
              <a:ext cx="99683" cy="19714"/>
            </a:xfrm>
            <a:custGeom>
              <a:avLst/>
              <a:gdLst/>
              <a:ahLst/>
              <a:cxnLst/>
              <a:rect l="l" t="t" r="r" b="b"/>
              <a:pathLst>
                <a:path w="5284" h="1045" extrusionOk="0">
                  <a:moveTo>
                    <a:pt x="289" y="1"/>
                  </a:moveTo>
                  <a:cubicBezTo>
                    <a:pt x="67" y="1"/>
                    <a:pt x="0" y="349"/>
                    <a:pt x="247" y="442"/>
                  </a:cubicBezTo>
                  <a:lnTo>
                    <a:pt x="214" y="442"/>
                  </a:lnTo>
                  <a:cubicBezTo>
                    <a:pt x="1301" y="843"/>
                    <a:pt x="2454" y="1044"/>
                    <a:pt x="3604" y="1044"/>
                  </a:cubicBezTo>
                  <a:cubicBezTo>
                    <a:pt x="4077" y="1044"/>
                    <a:pt x="4550" y="1010"/>
                    <a:pt x="5017" y="942"/>
                  </a:cubicBezTo>
                  <a:cubicBezTo>
                    <a:pt x="5284" y="909"/>
                    <a:pt x="5151" y="509"/>
                    <a:pt x="4917" y="509"/>
                  </a:cubicBezTo>
                  <a:cubicBezTo>
                    <a:pt x="4481" y="573"/>
                    <a:pt x="4045" y="605"/>
                    <a:pt x="3612" y="605"/>
                  </a:cubicBezTo>
                  <a:cubicBezTo>
                    <a:pt x="2487" y="605"/>
                    <a:pt x="1382" y="393"/>
                    <a:pt x="347" y="8"/>
                  </a:cubicBezTo>
                  <a:cubicBezTo>
                    <a:pt x="327" y="3"/>
                    <a:pt x="307" y="1"/>
                    <a:pt x="2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7326450" y="2677956"/>
              <a:ext cx="116303" cy="294841"/>
            </a:xfrm>
            <a:custGeom>
              <a:avLst/>
              <a:gdLst/>
              <a:ahLst/>
              <a:cxnLst/>
              <a:rect l="l" t="t" r="r" b="b"/>
              <a:pathLst>
                <a:path w="6165" h="15629" extrusionOk="0">
                  <a:moveTo>
                    <a:pt x="241" y="1"/>
                  </a:moveTo>
                  <a:cubicBezTo>
                    <a:pt x="116" y="1"/>
                    <a:pt x="1" y="100"/>
                    <a:pt x="60" y="258"/>
                  </a:cubicBezTo>
                  <a:lnTo>
                    <a:pt x="93" y="258"/>
                  </a:lnTo>
                  <a:cubicBezTo>
                    <a:pt x="1461" y="3727"/>
                    <a:pt x="2228" y="7463"/>
                    <a:pt x="2295" y="11199"/>
                  </a:cubicBezTo>
                  <a:lnTo>
                    <a:pt x="2295" y="12600"/>
                  </a:lnTo>
                  <a:cubicBezTo>
                    <a:pt x="2295" y="13067"/>
                    <a:pt x="2295" y="13501"/>
                    <a:pt x="2295" y="13968"/>
                  </a:cubicBezTo>
                  <a:cubicBezTo>
                    <a:pt x="2362" y="14668"/>
                    <a:pt x="2695" y="15402"/>
                    <a:pt x="3463" y="15602"/>
                  </a:cubicBezTo>
                  <a:cubicBezTo>
                    <a:pt x="3540" y="15620"/>
                    <a:pt x="3616" y="15628"/>
                    <a:pt x="3688" y="15628"/>
                  </a:cubicBezTo>
                  <a:cubicBezTo>
                    <a:pt x="4300" y="15628"/>
                    <a:pt x="4725" y="15038"/>
                    <a:pt x="4964" y="14501"/>
                  </a:cubicBezTo>
                  <a:cubicBezTo>
                    <a:pt x="5297" y="13701"/>
                    <a:pt x="5564" y="12867"/>
                    <a:pt x="5764" y="12000"/>
                  </a:cubicBezTo>
                  <a:cubicBezTo>
                    <a:pt x="6164" y="10065"/>
                    <a:pt x="6131" y="8063"/>
                    <a:pt x="5697" y="6129"/>
                  </a:cubicBezTo>
                  <a:cubicBezTo>
                    <a:pt x="5670" y="6020"/>
                    <a:pt x="5587" y="5972"/>
                    <a:pt x="5500" y="5972"/>
                  </a:cubicBezTo>
                  <a:cubicBezTo>
                    <a:pt x="5376" y="5972"/>
                    <a:pt x="5244" y="6071"/>
                    <a:pt x="5264" y="6229"/>
                  </a:cubicBezTo>
                  <a:cubicBezTo>
                    <a:pt x="5664" y="7830"/>
                    <a:pt x="5731" y="9531"/>
                    <a:pt x="5464" y="11166"/>
                  </a:cubicBezTo>
                  <a:cubicBezTo>
                    <a:pt x="5331" y="11966"/>
                    <a:pt x="5130" y="12767"/>
                    <a:pt x="4864" y="13534"/>
                  </a:cubicBezTo>
                  <a:cubicBezTo>
                    <a:pt x="4763" y="13934"/>
                    <a:pt x="4597" y="14301"/>
                    <a:pt x="4430" y="14668"/>
                  </a:cubicBezTo>
                  <a:cubicBezTo>
                    <a:pt x="4272" y="14953"/>
                    <a:pt x="4023" y="15238"/>
                    <a:pt x="3685" y="15238"/>
                  </a:cubicBezTo>
                  <a:cubicBezTo>
                    <a:pt x="3667" y="15238"/>
                    <a:pt x="3648" y="15237"/>
                    <a:pt x="3629" y="15235"/>
                  </a:cubicBezTo>
                  <a:cubicBezTo>
                    <a:pt x="2729" y="15135"/>
                    <a:pt x="2695" y="14001"/>
                    <a:pt x="2695" y="13334"/>
                  </a:cubicBezTo>
                  <a:cubicBezTo>
                    <a:pt x="2729" y="12500"/>
                    <a:pt x="2762" y="11633"/>
                    <a:pt x="2695" y="10765"/>
                  </a:cubicBezTo>
                  <a:cubicBezTo>
                    <a:pt x="2595" y="7129"/>
                    <a:pt x="1828" y="3527"/>
                    <a:pt x="460" y="158"/>
                  </a:cubicBezTo>
                  <a:cubicBezTo>
                    <a:pt x="419" y="49"/>
                    <a:pt x="328" y="1"/>
                    <a:pt x="24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7368330" y="2707725"/>
              <a:ext cx="42333" cy="191574"/>
            </a:xfrm>
            <a:custGeom>
              <a:avLst/>
              <a:gdLst/>
              <a:ahLst/>
              <a:cxnLst/>
              <a:rect l="l" t="t" r="r" b="b"/>
              <a:pathLst>
                <a:path w="2244" h="10155" extrusionOk="0">
                  <a:moveTo>
                    <a:pt x="266" y="0"/>
                  </a:moveTo>
                  <a:cubicBezTo>
                    <a:pt x="134" y="0"/>
                    <a:pt x="1" y="105"/>
                    <a:pt x="42" y="248"/>
                  </a:cubicBezTo>
                  <a:lnTo>
                    <a:pt x="75" y="248"/>
                  </a:lnTo>
                  <a:cubicBezTo>
                    <a:pt x="1343" y="3317"/>
                    <a:pt x="1843" y="6652"/>
                    <a:pt x="1509" y="9955"/>
                  </a:cubicBezTo>
                  <a:cubicBezTo>
                    <a:pt x="1493" y="10088"/>
                    <a:pt x="1593" y="10155"/>
                    <a:pt x="1701" y="10155"/>
                  </a:cubicBezTo>
                  <a:cubicBezTo>
                    <a:pt x="1810" y="10155"/>
                    <a:pt x="1926" y="10088"/>
                    <a:pt x="1943" y="9955"/>
                  </a:cubicBezTo>
                  <a:cubicBezTo>
                    <a:pt x="2243" y="6619"/>
                    <a:pt x="1743" y="3250"/>
                    <a:pt x="475" y="148"/>
                  </a:cubicBezTo>
                  <a:cubicBezTo>
                    <a:pt x="436" y="43"/>
                    <a:pt x="351" y="0"/>
                    <a:pt x="2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7"/>
            <p:cNvSpPr/>
            <p:nvPr/>
          </p:nvSpPr>
          <p:spPr>
            <a:xfrm>
              <a:off x="7362180" y="2662676"/>
              <a:ext cx="10093" cy="8206"/>
            </a:xfrm>
            <a:custGeom>
              <a:avLst/>
              <a:gdLst/>
              <a:ahLst/>
              <a:cxnLst/>
              <a:rect l="l" t="t" r="r" b="b"/>
              <a:pathLst>
                <a:path w="535" h="435"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7"/>
            <p:cNvSpPr/>
            <p:nvPr/>
          </p:nvSpPr>
          <p:spPr>
            <a:xfrm>
              <a:off x="7406438" y="2670052"/>
              <a:ext cx="92156" cy="36730"/>
            </a:xfrm>
            <a:custGeom>
              <a:avLst/>
              <a:gdLst/>
              <a:ahLst/>
              <a:cxnLst/>
              <a:rect l="l" t="t" r="r" b="b"/>
              <a:pathLst>
                <a:path w="4885" h="1947" extrusionOk="0">
                  <a:moveTo>
                    <a:pt x="4594" y="1"/>
                  </a:moveTo>
                  <a:cubicBezTo>
                    <a:pt x="4552" y="1"/>
                    <a:pt x="4507" y="13"/>
                    <a:pt x="4460" y="43"/>
                  </a:cubicBezTo>
                  <a:cubicBezTo>
                    <a:pt x="3192" y="810"/>
                    <a:pt x="1758" y="1311"/>
                    <a:pt x="257" y="1511"/>
                  </a:cubicBezTo>
                  <a:cubicBezTo>
                    <a:pt x="0" y="1575"/>
                    <a:pt x="82" y="1946"/>
                    <a:pt x="326" y="1946"/>
                  </a:cubicBezTo>
                  <a:cubicBezTo>
                    <a:pt x="336" y="1946"/>
                    <a:pt x="346" y="1946"/>
                    <a:pt x="357" y="1944"/>
                  </a:cubicBezTo>
                  <a:lnTo>
                    <a:pt x="357" y="1911"/>
                  </a:lnTo>
                  <a:cubicBezTo>
                    <a:pt x="1891" y="1711"/>
                    <a:pt x="3359" y="1177"/>
                    <a:pt x="4693" y="410"/>
                  </a:cubicBezTo>
                  <a:cubicBezTo>
                    <a:pt x="4885" y="273"/>
                    <a:pt x="4784" y="1"/>
                    <a:pt x="45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7479615" y="2689445"/>
              <a:ext cx="92627" cy="50785"/>
            </a:xfrm>
            <a:custGeom>
              <a:avLst/>
              <a:gdLst/>
              <a:ahLst/>
              <a:cxnLst/>
              <a:rect l="l" t="t" r="r" b="b"/>
              <a:pathLst>
                <a:path w="4910" h="2692" extrusionOk="0">
                  <a:moveTo>
                    <a:pt x="4581" y="0"/>
                  </a:moveTo>
                  <a:cubicBezTo>
                    <a:pt x="4537" y="0"/>
                    <a:pt x="4491" y="15"/>
                    <a:pt x="4450" y="49"/>
                  </a:cubicBezTo>
                  <a:cubicBezTo>
                    <a:pt x="3249" y="1083"/>
                    <a:pt x="1815" y="1850"/>
                    <a:pt x="247" y="2251"/>
                  </a:cubicBezTo>
                  <a:cubicBezTo>
                    <a:pt x="0" y="2343"/>
                    <a:pt x="67" y="2692"/>
                    <a:pt x="289" y="2692"/>
                  </a:cubicBezTo>
                  <a:cubicBezTo>
                    <a:pt x="307" y="2692"/>
                    <a:pt x="327" y="2689"/>
                    <a:pt x="347" y="2684"/>
                  </a:cubicBezTo>
                  <a:cubicBezTo>
                    <a:pt x="1982" y="2251"/>
                    <a:pt x="3483" y="1450"/>
                    <a:pt x="4750" y="349"/>
                  </a:cubicBezTo>
                  <a:cubicBezTo>
                    <a:pt x="4909" y="217"/>
                    <a:pt x="4753" y="0"/>
                    <a:pt x="45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7590617" y="2672108"/>
              <a:ext cx="10715" cy="8206"/>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6264162" y="2224253"/>
              <a:ext cx="170558" cy="35070"/>
            </a:xfrm>
            <a:custGeom>
              <a:avLst/>
              <a:gdLst/>
              <a:ahLst/>
              <a:cxnLst/>
              <a:rect l="l" t="t" r="r" b="b"/>
              <a:pathLst>
                <a:path w="9041" h="1859" extrusionOk="0">
                  <a:moveTo>
                    <a:pt x="5228" y="0"/>
                  </a:moveTo>
                  <a:cubicBezTo>
                    <a:pt x="3467" y="0"/>
                    <a:pt x="1720" y="488"/>
                    <a:pt x="197" y="1458"/>
                  </a:cubicBezTo>
                  <a:cubicBezTo>
                    <a:pt x="1" y="1598"/>
                    <a:pt x="134" y="1856"/>
                    <a:pt x="300" y="1856"/>
                  </a:cubicBezTo>
                  <a:cubicBezTo>
                    <a:pt x="332" y="1856"/>
                    <a:pt x="365" y="1847"/>
                    <a:pt x="397" y="1825"/>
                  </a:cubicBezTo>
                  <a:lnTo>
                    <a:pt x="397" y="1858"/>
                  </a:lnTo>
                  <a:cubicBezTo>
                    <a:pt x="1886" y="925"/>
                    <a:pt x="3575" y="441"/>
                    <a:pt x="5276" y="441"/>
                  </a:cubicBezTo>
                  <a:cubicBezTo>
                    <a:pt x="6433" y="441"/>
                    <a:pt x="7595" y="665"/>
                    <a:pt x="8703" y="1125"/>
                  </a:cubicBezTo>
                  <a:cubicBezTo>
                    <a:pt x="8728" y="1136"/>
                    <a:pt x="8752" y="1140"/>
                    <a:pt x="8775" y="1140"/>
                  </a:cubicBezTo>
                  <a:cubicBezTo>
                    <a:pt x="8961" y="1140"/>
                    <a:pt x="9041" y="810"/>
                    <a:pt x="8803" y="691"/>
                  </a:cubicBezTo>
                  <a:cubicBezTo>
                    <a:pt x="7650" y="230"/>
                    <a:pt x="6436" y="0"/>
                    <a:pt x="522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7"/>
            <p:cNvSpPr/>
            <p:nvPr/>
          </p:nvSpPr>
          <p:spPr>
            <a:xfrm>
              <a:off x="6475922" y="2278056"/>
              <a:ext cx="49313" cy="21450"/>
            </a:xfrm>
            <a:custGeom>
              <a:avLst/>
              <a:gdLst/>
              <a:ahLst/>
              <a:cxnLst/>
              <a:rect l="l" t="t" r="r" b="b"/>
              <a:pathLst>
                <a:path w="2614" h="1137" extrusionOk="0">
                  <a:moveTo>
                    <a:pt x="325" y="0"/>
                  </a:moveTo>
                  <a:cubicBezTo>
                    <a:pt x="96" y="0"/>
                    <a:pt x="1" y="379"/>
                    <a:pt x="280" y="441"/>
                  </a:cubicBezTo>
                  <a:lnTo>
                    <a:pt x="280" y="407"/>
                  </a:lnTo>
                  <a:cubicBezTo>
                    <a:pt x="947" y="541"/>
                    <a:pt x="1614" y="774"/>
                    <a:pt x="2214" y="1108"/>
                  </a:cubicBezTo>
                  <a:cubicBezTo>
                    <a:pt x="2249" y="1128"/>
                    <a:pt x="2284" y="1137"/>
                    <a:pt x="2316" y="1137"/>
                  </a:cubicBezTo>
                  <a:cubicBezTo>
                    <a:pt x="2498" y="1137"/>
                    <a:pt x="2613" y="854"/>
                    <a:pt x="2415" y="741"/>
                  </a:cubicBezTo>
                  <a:cubicBezTo>
                    <a:pt x="1781" y="374"/>
                    <a:pt x="1080" y="141"/>
                    <a:pt x="380" y="7"/>
                  </a:cubicBezTo>
                  <a:cubicBezTo>
                    <a:pt x="361" y="2"/>
                    <a:pt x="343" y="0"/>
                    <a:pt x="3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7"/>
            <p:cNvSpPr/>
            <p:nvPr/>
          </p:nvSpPr>
          <p:spPr>
            <a:xfrm>
              <a:off x="6600129" y="2300675"/>
              <a:ext cx="17639" cy="17488"/>
            </a:xfrm>
            <a:custGeom>
              <a:avLst/>
              <a:gdLst/>
              <a:ahLst/>
              <a:cxnLst/>
              <a:rect l="l" t="t" r="r" b="b"/>
              <a:pathLst>
                <a:path w="935" h="927" extrusionOk="0">
                  <a:moveTo>
                    <a:pt x="697" y="1"/>
                  </a:moveTo>
                  <a:cubicBezTo>
                    <a:pt x="642" y="1"/>
                    <a:pt x="584" y="26"/>
                    <a:pt x="534" y="76"/>
                  </a:cubicBezTo>
                  <a:lnTo>
                    <a:pt x="67" y="576"/>
                  </a:lnTo>
                  <a:cubicBezTo>
                    <a:pt x="0" y="609"/>
                    <a:pt x="0" y="643"/>
                    <a:pt x="0" y="710"/>
                  </a:cubicBezTo>
                  <a:cubicBezTo>
                    <a:pt x="0" y="776"/>
                    <a:pt x="0" y="810"/>
                    <a:pt x="67" y="876"/>
                  </a:cubicBezTo>
                  <a:cubicBezTo>
                    <a:pt x="100" y="910"/>
                    <a:pt x="150" y="926"/>
                    <a:pt x="200" y="926"/>
                  </a:cubicBezTo>
                  <a:cubicBezTo>
                    <a:pt x="250" y="926"/>
                    <a:pt x="300" y="910"/>
                    <a:pt x="334" y="876"/>
                  </a:cubicBezTo>
                  <a:lnTo>
                    <a:pt x="834" y="376"/>
                  </a:lnTo>
                  <a:cubicBezTo>
                    <a:pt x="934" y="276"/>
                    <a:pt x="934" y="142"/>
                    <a:pt x="834" y="76"/>
                  </a:cubicBezTo>
                  <a:cubicBezTo>
                    <a:pt x="801" y="26"/>
                    <a:pt x="751" y="1"/>
                    <a:pt x="6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6608939" y="2303033"/>
              <a:ext cx="23921" cy="24562"/>
            </a:xfrm>
            <a:custGeom>
              <a:avLst/>
              <a:gdLst/>
              <a:ahLst/>
              <a:cxnLst/>
              <a:rect l="l" t="t" r="r" b="b"/>
              <a:pathLst>
                <a:path w="1268" h="1302" extrusionOk="0">
                  <a:moveTo>
                    <a:pt x="1030" y="1"/>
                  </a:moveTo>
                  <a:cubicBezTo>
                    <a:pt x="976" y="1"/>
                    <a:pt x="918" y="17"/>
                    <a:pt x="868" y="51"/>
                  </a:cubicBezTo>
                  <a:lnTo>
                    <a:pt x="67" y="951"/>
                  </a:lnTo>
                  <a:cubicBezTo>
                    <a:pt x="0" y="1018"/>
                    <a:pt x="0" y="1152"/>
                    <a:pt x="67" y="1252"/>
                  </a:cubicBezTo>
                  <a:cubicBezTo>
                    <a:pt x="117" y="1285"/>
                    <a:pt x="175" y="1302"/>
                    <a:pt x="230" y="1302"/>
                  </a:cubicBezTo>
                  <a:cubicBezTo>
                    <a:pt x="284" y="1302"/>
                    <a:pt x="334" y="1285"/>
                    <a:pt x="367" y="1252"/>
                  </a:cubicBezTo>
                  <a:lnTo>
                    <a:pt x="1168" y="351"/>
                  </a:lnTo>
                  <a:cubicBezTo>
                    <a:pt x="1268" y="251"/>
                    <a:pt x="1268" y="118"/>
                    <a:pt x="1168" y="51"/>
                  </a:cubicBezTo>
                  <a:cubicBezTo>
                    <a:pt x="1134" y="17"/>
                    <a:pt x="1084" y="1"/>
                    <a:pt x="10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6722412" y="2201747"/>
              <a:ext cx="482321" cy="137771"/>
            </a:xfrm>
            <a:custGeom>
              <a:avLst/>
              <a:gdLst/>
              <a:ahLst/>
              <a:cxnLst/>
              <a:rect l="l" t="t" r="r" b="b"/>
              <a:pathLst>
                <a:path w="25567" h="7303" extrusionOk="0">
                  <a:moveTo>
                    <a:pt x="25238" y="0"/>
                  </a:moveTo>
                  <a:cubicBezTo>
                    <a:pt x="25194" y="0"/>
                    <a:pt x="25149" y="15"/>
                    <a:pt x="25107" y="49"/>
                  </a:cubicBezTo>
                  <a:cubicBezTo>
                    <a:pt x="22406" y="2151"/>
                    <a:pt x="19370" y="3819"/>
                    <a:pt x="16134" y="4953"/>
                  </a:cubicBezTo>
                  <a:cubicBezTo>
                    <a:pt x="12899" y="6087"/>
                    <a:pt x="9530" y="6754"/>
                    <a:pt x="6127" y="6854"/>
                  </a:cubicBezTo>
                  <a:cubicBezTo>
                    <a:pt x="5740" y="6868"/>
                    <a:pt x="5353" y="6874"/>
                    <a:pt x="4967" y="6874"/>
                  </a:cubicBezTo>
                  <a:cubicBezTo>
                    <a:pt x="3420" y="6874"/>
                    <a:pt x="1878" y="6767"/>
                    <a:pt x="356" y="6554"/>
                  </a:cubicBezTo>
                  <a:cubicBezTo>
                    <a:pt x="346" y="6553"/>
                    <a:pt x="335" y="6552"/>
                    <a:pt x="325" y="6552"/>
                  </a:cubicBezTo>
                  <a:cubicBezTo>
                    <a:pt x="82" y="6552"/>
                    <a:pt x="0" y="6922"/>
                    <a:pt x="256" y="6954"/>
                  </a:cubicBezTo>
                  <a:lnTo>
                    <a:pt x="223" y="6954"/>
                  </a:lnTo>
                  <a:cubicBezTo>
                    <a:pt x="1811" y="7185"/>
                    <a:pt x="3412" y="7303"/>
                    <a:pt x="5015" y="7303"/>
                  </a:cubicBezTo>
                  <a:cubicBezTo>
                    <a:pt x="6881" y="7303"/>
                    <a:pt x="8749" y="7144"/>
                    <a:pt x="10597" y="6821"/>
                  </a:cubicBezTo>
                  <a:cubicBezTo>
                    <a:pt x="14033" y="6254"/>
                    <a:pt x="17335" y="5120"/>
                    <a:pt x="20437" y="3518"/>
                  </a:cubicBezTo>
                  <a:cubicBezTo>
                    <a:pt x="22172" y="2618"/>
                    <a:pt x="23840" y="1550"/>
                    <a:pt x="25408" y="350"/>
                  </a:cubicBezTo>
                  <a:cubicBezTo>
                    <a:pt x="25567" y="217"/>
                    <a:pt x="25410" y="0"/>
                    <a:pt x="25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6771291" y="2245948"/>
              <a:ext cx="240699" cy="48276"/>
            </a:xfrm>
            <a:custGeom>
              <a:avLst/>
              <a:gdLst/>
              <a:ahLst/>
              <a:cxnLst/>
              <a:rect l="l" t="t" r="r" b="b"/>
              <a:pathLst>
                <a:path w="12759" h="2559" extrusionOk="0">
                  <a:moveTo>
                    <a:pt x="12494" y="1"/>
                  </a:moveTo>
                  <a:cubicBezTo>
                    <a:pt x="12477" y="1"/>
                    <a:pt x="12460" y="3"/>
                    <a:pt x="12443" y="8"/>
                  </a:cubicBezTo>
                  <a:cubicBezTo>
                    <a:pt x="8883" y="1420"/>
                    <a:pt x="5069" y="2125"/>
                    <a:pt x="1260" y="2125"/>
                  </a:cubicBezTo>
                  <a:cubicBezTo>
                    <a:pt x="929" y="2125"/>
                    <a:pt x="598" y="2120"/>
                    <a:pt x="267" y="2109"/>
                  </a:cubicBezTo>
                  <a:cubicBezTo>
                    <a:pt x="0" y="2109"/>
                    <a:pt x="0" y="2510"/>
                    <a:pt x="267" y="2510"/>
                  </a:cubicBezTo>
                  <a:lnTo>
                    <a:pt x="301" y="2543"/>
                  </a:lnTo>
                  <a:cubicBezTo>
                    <a:pt x="624" y="2553"/>
                    <a:pt x="948" y="2558"/>
                    <a:pt x="1271" y="2558"/>
                  </a:cubicBezTo>
                  <a:cubicBezTo>
                    <a:pt x="4182" y="2558"/>
                    <a:pt x="7082" y="2153"/>
                    <a:pt x="9874" y="1342"/>
                  </a:cubicBezTo>
                  <a:cubicBezTo>
                    <a:pt x="10775" y="1075"/>
                    <a:pt x="11675" y="775"/>
                    <a:pt x="12543" y="442"/>
                  </a:cubicBezTo>
                  <a:cubicBezTo>
                    <a:pt x="12758" y="349"/>
                    <a:pt x="12689" y="1"/>
                    <a:pt x="124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6821000" y="2218405"/>
              <a:ext cx="64198" cy="15111"/>
            </a:xfrm>
            <a:custGeom>
              <a:avLst/>
              <a:gdLst/>
              <a:ahLst/>
              <a:cxnLst/>
              <a:rect l="l" t="t" r="r" b="b"/>
              <a:pathLst>
                <a:path w="3403" h="801" extrusionOk="0">
                  <a:moveTo>
                    <a:pt x="234" y="0"/>
                  </a:moveTo>
                  <a:cubicBezTo>
                    <a:pt x="101" y="0"/>
                    <a:pt x="1" y="100"/>
                    <a:pt x="1" y="200"/>
                  </a:cubicBezTo>
                  <a:cubicBezTo>
                    <a:pt x="1" y="300"/>
                    <a:pt x="101" y="401"/>
                    <a:pt x="234" y="401"/>
                  </a:cubicBezTo>
                  <a:lnTo>
                    <a:pt x="3203" y="801"/>
                  </a:lnTo>
                  <a:cubicBezTo>
                    <a:pt x="3303" y="801"/>
                    <a:pt x="3403" y="701"/>
                    <a:pt x="3403" y="601"/>
                  </a:cubicBezTo>
                  <a:cubicBezTo>
                    <a:pt x="3403" y="501"/>
                    <a:pt x="3303" y="401"/>
                    <a:pt x="3203" y="401"/>
                  </a:cubicBezTo>
                  <a:lnTo>
                    <a:pt x="234"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7094109" y="2188164"/>
              <a:ext cx="17016" cy="24826"/>
            </a:xfrm>
            <a:custGeom>
              <a:avLst/>
              <a:gdLst/>
              <a:ahLst/>
              <a:cxnLst/>
              <a:rect l="l" t="t" r="r" b="b"/>
              <a:pathLst>
                <a:path w="902" h="1316" extrusionOk="0">
                  <a:moveTo>
                    <a:pt x="653" y="1"/>
                  </a:moveTo>
                  <a:cubicBezTo>
                    <a:pt x="582" y="1"/>
                    <a:pt x="511" y="38"/>
                    <a:pt x="468" y="102"/>
                  </a:cubicBezTo>
                  <a:cubicBezTo>
                    <a:pt x="334" y="402"/>
                    <a:pt x="201" y="703"/>
                    <a:pt x="67" y="1003"/>
                  </a:cubicBezTo>
                  <a:cubicBezTo>
                    <a:pt x="1" y="1103"/>
                    <a:pt x="34" y="1236"/>
                    <a:pt x="134" y="1303"/>
                  </a:cubicBezTo>
                  <a:cubicBezTo>
                    <a:pt x="159" y="1311"/>
                    <a:pt x="186" y="1316"/>
                    <a:pt x="214" y="1316"/>
                  </a:cubicBezTo>
                  <a:cubicBezTo>
                    <a:pt x="297" y="1316"/>
                    <a:pt x="384" y="1278"/>
                    <a:pt x="434" y="1203"/>
                  </a:cubicBezTo>
                  <a:lnTo>
                    <a:pt x="835" y="336"/>
                  </a:lnTo>
                  <a:cubicBezTo>
                    <a:pt x="901" y="202"/>
                    <a:pt x="868" y="102"/>
                    <a:pt x="768" y="35"/>
                  </a:cubicBezTo>
                  <a:cubicBezTo>
                    <a:pt x="732" y="12"/>
                    <a:pt x="693" y="1"/>
                    <a:pt x="6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7106446" y="2190051"/>
              <a:ext cx="17884" cy="25223"/>
            </a:xfrm>
            <a:custGeom>
              <a:avLst/>
              <a:gdLst/>
              <a:ahLst/>
              <a:cxnLst/>
              <a:rect l="l" t="t" r="r" b="b"/>
              <a:pathLst>
                <a:path w="948" h="1337" extrusionOk="0">
                  <a:moveTo>
                    <a:pt x="701" y="1"/>
                  </a:moveTo>
                  <a:cubicBezTo>
                    <a:pt x="632" y="1"/>
                    <a:pt x="569" y="38"/>
                    <a:pt x="547" y="102"/>
                  </a:cubicBezTo>
                  <a:lnTo>
                    <a:pt x="514" y="102"/>
                  </a:lnTo>
                  <a:lnTo>
                    <a:pt x="114" y="1003"/>
                  </a:lnTo>
                  <a:cubicBezTo>
                    <a:pt x="0" y="1162"/>
                    <a:pt x="150" y="1337"/>
                    <a:pt x="299" y="1337"/>
                  </a:cubicBezTo>
                  <a:cubicBezTo>
                    <a:pt x="369" y="1337"/>
                    <a:pt x="438" y="1299"/>
                    <a:pt x="481" y="1203"/>
                  </a:cubicBezTo>
                  <a:lnTo>
                    <a:pt x="914" y="302"/>
                  </a:lnTo>
                  <a:cubicBezTo>
                    <a:pt x="948" y="202"/>
                    <a:pt x="914" y="102"/>
                    <a:pt x="814" y="36"/>
                  </a:cubicBezTo>
                  <a:cubicBezTo>
                    <a:pt x="779" y="12"/>
                    <a:pt x="739" y="1"/>
                    <a:pt x="7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7217599" y="2076842"/>
              <a:ext cx="163484" cy="150297"/>
            </a:xfrm>
            <a:custGeom>
              <a:avLst/>
              <a:gdLst/>
              <a:ahLst/>
              <a:cxnLst/>
              <a:rect l="l" t="t" r="r" b="b"/>
              <a:pathLst>
                <a:path w="8666" h="7967" extrusionOk="0">
                  <a:moveTo>
                    <a:pt x="6569" y="0"/>
                  </a:moveTo>
                  <a:cubicBezTo>
                    <a:pt x="5423" y="0"/>
                    <a:pt x="4068" y="738"/>
                    <a:pt x="3195" y="1266"/>
                  </a:cubicBezTo>
                  <a:cubicBezTo>
                    <a:pt x="2127" y="1934"/>
                    <a:pt x="1127" y="2634"/>
                    <a:pt x="159" y="3435"/>
                  </a:cubicBezTo>
                  <a:cubicBezTo>
                    <a:pt x="0" y="3567"/>
                    <a:pt x="136" y="3784"/>
                    <a:pt x="316" y="3784"/>
                  </a:cubicBezTo>
                  <a:cubicBezTo>
                    <a:pt x="362" y="3784"/>
                    <a:pt x="412" y="3769"/>
                    <a:pt x="460" y="3735"/>
                  </a:cubicBezTo>
                  <a:lnTo>
                    <a:pt x="426" y="3702"/>
                  </a:lnTo>
                  <a:cubicBezTo>
                    <a:pt x="1927" y="2534"/>
                    <a:pt x="3495" y="1300"/>
                    <a:pt x="5296" y="633"/>
                  </a:cubicBezTo>
                  <a:cubicBezTo>
                    <a:pt x="5681" y="494"/>
                    <a:pt x="6108" y="384"/>
                    <a:pt x="6515" y="384"/>
                  </a:cubicBezTo>
                  <a:cubicBezTo>
                    <a:pt x="6991" y="384"/>
                    <a:pt x="7441" y="535"/>
                    <a:pt x="7765" y="966"/>
                  </a:cubicBezTo>
                  <a:cubicBezTo>
                    <a:pt x="8232" y="1700"/>
                    <a:pt x="8232" y="2601"/>
                    <a:pt x="7765" y="3335"/>
                  </a:cubicBezTo>
                  <a:cubicBezTo>
                    <a:pt x="7198" y="4269"/>
                    <a:pt x="6230" y="4869"/>
                    <a:pt x="5330" y="5403"/>
                  </a:cubicBezTo>
                  <a:lnTo>
                    <a:pt x="5349" y="5427"/>
                  </a:lnTo>
                  <a:lnTo>
                    <a:pt x="5349" y="5427"/>
                  </a:lnTo>
                  <a:cubicBezTo>
                    <a:pt x="5331" y="5440"/>
                    <a:pt x="5314" y="5454"/>
                    <a:pt x="5296" y="5469"/>
                  </a:cubicBezTo>
                  <a:cubicBezTo>
                    <a:pt x="5183" y="5611"/>
                    <a:pt x="5286" y="5825"/>
                    <a:pt x="5463" y="5825"/>
                  </a:cubicBezTo>
                  <a:cubicBezTo>
                    <a:pt x="5494" y="5825"/>
                    <a:pt x="5528" y="5818"/>
                    <a:pt x="5563" y="5803"/>
                  </a:cubicBezTo>
                  <a:cubicBezTo>
                    <a:pt x="5634" y="5758"/>
                    <a:pt x="5705" y="5714"/>
                    <a:pt x="5776" y="5669"/>
                  </a:cubicBezTo>
                  <a:lnTo>
                    <a:pt x="5776" y="5669"/>
                  </a:lnTo>
                  <a:cubicBezTo>
                    <a:pt x="5805" y="5664"/>
                    <a:pt x="5834" y="5661"/>
                    <a:pt x="5863" y="5661"/>
                  </a:cubicBezTo>
                  <a:cubicBezTo>
                    <a:pt x="5955" y="5661"/>
                    <a:pt x="6047" y="5686"/>
                    <a:pt x="6130" y="5736"/>
                  </a:cubicBezTo>
                  <a:cubicBezTo>
                    <a:pt x="6330" y="5903"/>
                    <a:pt x="6431" y="6170"/>
                    <a:pt x="6364" y="6437"/>
                  </a:cubicBezTo>
                  <a:cubicBezTo>
                    <a:pt x="6230" y="6971"/>
                    <a:pt x="5730" y="7304"/>
                    <a:pt x="5296" y="7571"/>
                  </a:cubicBezTo>
                  <a:cubicBezTo>
                    <a:pt x="5126" y="7684"/>
                    <a:pt x="5245" y="7967"/>
                    <a:pt x="5428" y="7967"/>
                  </a:cubicBezTo>
                  <a:cubicBezTo>
                    <a:pt x="5461" y="7967"/>
                    <a:pt x="5495" y="7958"/>
                    <a:pt x="5530" y="7938"/>
                  </a:cubicBezTo>
                  <a:cubicBezTo>
                    <a:pt x="6164" y="7504"/>
                    <a:pt x="6931" y="6904"/>
                    <a:pt x="6764" y="6037"/>
                  </a:cubicBezTo>
                  <a:cubicBezTo>
                    <a:pt x="6719" y="5718"/>
                    <a:pt x="6521" y="5475"/>
                    <a:pt x="6269" y="5349"/>
                  </a:cubicBezTo>
                  <a:lnTo>
                    <a:pt x="6269" y="5349"/>
                  </a:lnTo>
                  <a:cubicBezTo>
                    <a:pt x="6917" y="4914"/>
                    <a:pt x="7523" y="4432"/>
                    <a:pt x="7965" y="3768"/>
                  </a:cubicBezTo>
                  <a:cubicBezTo>
                    <a:pt x="8532" y="3034"/>
                    <a:pt x="8665" y="2034"/>
                    <a:pt x="8332" y="1166"/>
                  </a:cubicBezTo>
                  <a:cubicBezTo>
                    <a:pt x="7953" y="305"/>
                    <a:pt x="7304" y="0"/>
                    <a:pt x="65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7260404" y="2111572"/>
              <a:ext cx="72857" cy="75554"/>
            </a:xfrm>
            <a:custGeom>
              <a:avLst/>
              <a:gdLst/>
              <a:ahLst/>
              <a:cxnLst/>
              <a:rect l="l" t="t" r="r" b="b"/>
              <a:pathLst>
                <a:path w="3862" h="4005" extrusionOk="0">
                  <a:moveTo>
                    <a:pt x="2861" y="1"/>
                  </a:moveTo>
                  <a:cubicBezTo>
                    <a:pt x="2610" y="1"/>
                    <a:pt x="2360" y="109"/>
                    <a:pt x="2193" y="326"/>
                  </a:cubicBezTo>
                  <a:cubicBezTo>
                    <a:pt x="2040" y="480"/>
                    <a:pt x="2181" y="692"/>
                    <a:pt x="2330" y="692"/>
                  </a:cubicBezTo>
                  <a:cubicBezTo>
                    <a:pt x="2376" y="692"/>
                    <a:pt x="2422" y="673"/>
                    <a:pt x="2460" y="626"/>
                  </a:cubicBezTo>
                  <a:lnTo>
                    <a:pt x="2494" y="593"/>
                  </a:lnTo>
                  <a:cubicBezTo>
                    <a:pt x="2581" y="481"/>
                    <a:pt x="2710" y="429"/>
                    <a:pt x="2840" y="429"/>
                  </a:cubicBezTo>
                  <a:cubicBezTo>
                    <a:pt x="3060" y="429"/>
                    <a:pt x="3286" y="575"/>
                    <a:pt x="3328" y="826"/>
                  </a:cubicBezTo>
                  <a:cubicBezTo>
                    <a:pt x="3394" y="1260"/>
                    <a:pt x="2927" y="1594"/>
                    <a:pt x="2627" y="1827"/>
                  </a:cubicBezTo>
                  <a:cubicBezTo>
                    <a:pt x="1860" y="2461"/>
                    <a:pt x="1026" y="3061"/>
                    <a:pt x="192" y="3595"/>
                  </a:cubicBezTo>
                  <a:cubicBezTo>
                    <a:pt x="0" y="3732"/>
                    <a:pt x="124" y="4005"/>
                    <a:pt x="285" y="4005"/>
                  </a:cubicBezTo>
                  <a:cubicBezTo>
                    <a:pt x="320" y="4005"/>
                    <a:pt x="357" y="3992"/>
                    <a:pt x="392" y="3962"/>
                  </a:cubicBezTo>
                  <a:cubicBezTo>
                    <a:pt x="959" y="3628"/>
                    <a:pt x="1493" y="3228"/>
                    <a:pt x="2027" y="2828"/>
                  </a:cubicBezTo>
                  <a:cubicBezTo>
                    <a:pt x="2494" y="2494"/>
                    <a:pt x="2961" y="2094"/>
                    <a:pt x="3394" y="1660"/>
                  </a:cubicBezTo>
                  <a:cubicBezTo>
                    <a:pt x="3795" y="1327"/>
                    <a:pt x="3861" y="726"/>
                    <a:pt x="3528" y="326"/>
                  </a:cubicBezTo>
                  <a:cubicBezTo>
                    <a:pt x="3361" y="109"/>
                    <a:pt x="3111" y="1"/>
                    <a:pt x="28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7236332" y="2203294"/>
              <a:ext cx="10715" cy="7565"/>
            </a:xfrm>
            <a:custGeom>
              <a:avLst/>
              <a:gdLst/>
              <a:ahLst/>
              <a:cxnLst/>
              <a:rect l="l" t="t" r="r" b="b"/>
              <a:pathLst>
                <a:path w="568" h="401" extrusionOk="0">
                  <a:moveTo>
                    <a:pt x="267" y="1"/>
                  </a:moveTo>
                  <a:cubicBezTo>
                    <a:pt x="0" y="1"/>
                    <a:pt x="0" y="401"/>
                    <a:pt x="267" y="401"/>
                  </a:cubicBezTo>
                  <a:cubicBezTo>
                    <a:pt x="567" y="401"/>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7386026" y="2048186"/>
              <a:ext cx="43503" cy="63952"/>
            </a:xfrm>
            <a:custGeom>
              <a:avLst/>
              <a:gdLst/>
              <a:ahLst/>
              <a:cxnLst/>
              <a:rect l="l" t="t" r="r" b="b"/>
              <a:pathLst>
                <a:path w="2306" h="3390" extrusionOk="0">
                  <a:moveTo>
                    <a:pt x="265" y="1"/>
                  </a:moveTo>
                  <a:cubicBezTo>
                    <a:pt x="80" y="1"/>
                    <a:pt x="0" y="328"/>
                    <a:pt x="238" y="417"/>
                  </a:cubicBezTo>
                  <a:cubicBezTo>
                    <a:pt x="1305" y="817"/>
                    <a:pt x="1806" y="2018"/>
                    <a:pt x="1339" y="3086"/>
                  </a:cubicBezTo>
                  <a:cubicBezTo>
                    <a:pt x="1270" y="3246"/>
                    <a:pt x="1405" y="3390"/>
                    <a:pt x="1540" y="3390"/>
                  </a:cubicBezTo>
                  <a:cubicBezTo>
                    <a:pt x="1602" y="3390"/>
                    <a:pt x="1663" y="3359"/>
                    <a:pt x="1706" y="3286"/>
                  </a:cubicBezTo>
                  <a:cubicBezTo>
                    <a:pt x="2306" y="1985"/>
                    <a:pt x="1672" y="484"/>
                    <a:pt x="338" y="17"/>
                  </a:cubicBezTo>
                  <a:cubicBezTo>
                    <a:pt x="312" y="6"/>
                    <a:pt x="288" y="1"/>
                    <a:pt x="26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6435003" y="2351045"/>
              <a:ext cx="419973" cy="175633"/>
            </a:xfrm>
            <a:custGeom>
              <a:avLst/>
              <a:gdLst/>
              <a:ahLst/>
              <a:cxnLst/>
              <a:rect l="l" t="t" r="r" b="b"/>
              <a:pathLst>
                <a:path w="22262" h="9310" extrusionOk="0">
                  <a:moveTo>
                    <a:pt x="322" y="0"/>
                  </a:moveTo>
                  <a:cubicBezTo>
                    <a:pt x="96" y="0"/>
                    <a:pt x="1" y="349"/>
                    <a:pt x="247" y="441"/>
                  </a:cubicBezTo>
                  <a:lnTo>
                    <a:pt x="281" y="408"/>
                  </a:lnTo>
                  <a:cubicBezTo>
                    <a:pt x="6185" y="1876"/>
                    <a:pt x="11922" y="4010"/>
                    <a:pt x="17359" y="6812"/>
                  </a:cubicBezTo>
                  <a:cubicBezTo>
                    <a:pt x="18894" y="7580"/>
                    <a:pt x="20362" y="8414"/>
                    <a:pt x="21829" y="9281"/>
                  </a:cubicBezTo>
                  <a:cubicBezTo>
                    <a:pt x="21864" y="9301"/>
                    <a:pt x="21899" y="9310"/>
                    <a:pt x="21933" y="9310"/>
                  </a:cubicBezTo>
                  <a:cubicBezTo>
                    <a:pt x="22122" y="9310"/>
                    <a:pt x="22261" y="9027"/>
                    <a:pt x="22063" y="8914"/>
                  </a:cubicBezTo>
                  <a:cubicBezTo>
                    <a:pt x="16792" y="5778"/>
                    <a:pt x="11188" y="3277"/>
                    <a:pt x="5384" y="1409"/>
                  </a:cubicBezTo>
                  <a:cubicBezTo>
                    <a:pt x="3716" y="908"/>
                    <a:pt x="2048" y="408"/>
                    <a:pt x="381" y="8"/>
                  </a:cubicBezTo>
                  <a:cubicBezTo>
                    <a:pt x="360" y="3"/>
                    <a:pt x="341"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6825018" y="2413035"/>
              <a:ext cx="456495" cy="231417"/>
            </a:xfrm>
            <a:custGeom>
              <a:avLst/>
              <a:gdLst/>
              <a:ahLst/>
              <a:cxnLst/>
              <a:rect l="l" t="t" r="r" b="b"/>
              <a:pathLst>
                <a:path w="24198" h="12267" extrusionOk="0">
                  <a:moveTo>
                    <a:pt x="12912" y="0"/>
                  </a:moveTo>
                  <a:cubicBezTo>
                    <a:pt x="12797" y="0"/>
                    <a:pt x="12677" y="100"/>
                    <a:pt x="12697" y="257"/>
                  </a:cubicBezTo>
                  <a:cubicBezTo>
                    <a:pt x="12697" y="257"/>
                    <a:pt x="12697" y="257"/>
                    <a:pt x="12697" y="257"/>
                  </a:cubicBezTo>
                  <a:lnTo>
                    <a:pt x="12697" y="257"/>
                  </a:lnTo>
                  <a:cubicBezTo>
                    <a:pt x="12796" y="1711"/>
                    <a:pt x="11647" y="2594"/>
                    <a:pt x="10492" y="2594"/>
                  </a:cubicBezTo>
                  <a:cubicBezTo>
                    <a:pt x="9713" y="2594"/>
                    <a:pt x="8930" y="2192"/>
                    <a:pt x="8527" y="1292"/>
                  </a:cubicBezTo>
                  <a:cubicBezTo>
                    <a:pt x="8501" y="1201"/>
                    <a:pt x="8430" y="1161"/>
                    <a:pt x="8353" y="1161"/>
                  </a:cubicBezTo>
                  <a:cubicBezTo>
                    <a:pt x="8231" y="1161"/>
                    <a:pt x="8094" y="1262"/>
                    <a:pt x="8094" y="1425"/>
                  </a:cubicBezTo>
                  <a:cubicBezTo>
                    <a:pt x="8260" y="2292"/>
                    <a:pt x="7960" y="3360"/>
                    <a:pt x="7126" y="3760"/>
                  </a:cubicBezTo>
                  <a:cubicBezTo>
                    <a:pt x="6925" y="3856"/>
                    <a:pt x="6702" y="3902"/>
                    <a:pt x="6480" y="3902"/>
                  </a:cubicBezTo>
                  <a:cubicBezTo>
                    <a:pt x="5944" y="3902"/>
                    <a:pt x="5412" y="3632"/>
                    <a:pt x="5208" y="3136"/>
                  </a:cubicBezTo>
                  <a:lnTo>
                    <a:pt x="5208" y="3136"/>
                  </a:lnTo>
                  <a:cubicBezTo>
                    <a:pt x="5203" y="3122"/>
                    <a:pt x="5197" y="3107"/>
                    <a:pt x="5191" y="3093"/>
                  </a:cubicBezTo>
                  <a:cubicBezTo>
                    <a:pt x="5164" y="2984"/>
                    <a:pt x="5081" y="2936"/>
                    <a:pt x="4997" y="2936"/>
                  </a:cubicBezTo>
                  <a:cubicBezTo>
                    <a:pt x="4877" y="2936"/>
                    <a:pt x="4756" y="3032"/>
                    <a:pt x="4789" y="3186"/>
                  </a:cubicBezTo>
                  <a:lnTo>
                    <a:pt x="4789" y="3186"/>
                  </a:lnTo>
                  <a:lnTo>
                    <a:pt x="4758" y="3193"/>
                  </a:lnTo>
                  <a:cubicBezTo>
                    <a:pt x="5492" y="5094"/>
                    <a:pt x="5892" y="7096"/>
                    <a:pt x="5892" y="9131"/>
                  </a:cubicBezTo>
                  <a:cubicBezTo>
                    <a:pt x="5892" y="9964"/>
                    <a:pt x="5825" y="10932"/>
                    <a:pt x="5125" y="11466"/>
                  </a:cubicBezTo>
                  <a:cubicBezTo>
                    <a:pt x="4716" y="11731"/>
                    <a:pt x="4257" y="11872"/>
                    <a:pt x="3795" y="11872"/>
                  </a:cubicBezTo>
                  <a:cubicBezTo>
                    <a:pt x="3502" y="11872"/>
                    <a:pt x="3208" y="11815"/>
                    <a:pt x="2923" y="11699"/>
                  </a:cubicBezTo>
                  <a:cubicBezTo>
                    <a:pt x="1922" y="11365"/>
                    <a:pt x="1155" y="10598"/>
                    <a:pt x="455" y="9864"/>
                  </a:cubicBezTo>
                  <a:cubicBezTo>
                    <a:pt x="408" y="9818"/>
                    <a:pt x="356" y="9798"/>
                    <a:pt x="306" y="9798"/>
                  </a:cubicBezTo>
                  <a:cubicBezTo>
                    <a:pt x="142" y="9798"/>
                    <a:pt x="1" y="10011"/>
                    <a:pt x="155" y="10165"/>
                  </a:cubicBezTo>
                  <a:lnTo>
                    <a:pt x="188" y="10131"/>
                  </a:lnTo>
                  <a:cubicBezTo>
                    <a:pt x="855" y="10898"/>
                    <a:pt x="1656" y="11532"/>
                    <a:pt x="2556" y="11999"/>
                  </a:cubicBezTo>
                  <a:cubicBezTo>
                    <a:pt x="2959" y="12174"/>
                    <a:pt x="3398" y="12267"/>
                    <a:pt x="3836" y="12267"/>
                  </a:cubicBezTo>
                  <a:cubicBezTo>
                    <a:pt x="4232" y="12267"/>
                    <a:pt x="4627" y="12191"/>
                    <a:pt x="4991" y="12033"/>
                  </a:cubicBezTo>
                  <a:cubicBezTo>
                    <a:pt x="5792" y="11632"/>
                    <a:pt x="6292" y="10832"/>
                    <a:pt x="6326" y="9964"/>
                  </a:cubicBezTo>
                  <a:cubicBezTo>
                    <a:pt x="6392" y="8897"/>
                    <a:pt x="6359" y="7830"/>
                    <a:pt x="6192" y="6796"/>
                  </a:cubicBezTo>
                  <a:cubicBezTo>
                    <a:pt x="6045" y="5865"/>
                    <a:pt x="5826" y="4952"/>
                    <a:pt x="5536" y="4058"/>
                  </a:cubicBezTo>
                  <a:lnTo>
                    <a:pt x="5536" y="4058"/>
                  </a:lnTo>
                  <a:cubicBezTo>
                    <a:pt x="5816" y="4229"/>
                    <a:pt x="6139" y="4324"/>
                    <a:pt x="6475" y="4324"/>
                  </a:cubicBezTo>
                  <a:cubicBezTo>
                    <a:pt x="6723" y="4324"/>
                    <a:pt x="6978" y="4272"/>
                    <a:pt x="7226" y="4160"/>
                  </a:cubicBezTo>
                  <a:cubicBezTo>
                    <a:pt x="8001" y="3855"/>
                    <a:pt x="8413" y="3103"/>
                    <a:pt x="8530" y="2301"/>
                  </a:cubicBezTo>
                  <a:lnTo>
                    <a:pt x="8530" y="2301"/>
                  </a:lnTo>
                  <a:cubicBezTo>
                    <a:pt x="9020" y="2939"/>
                    <a:pt x="9796" y="3333"/>
                    <a:pt x="10618" y="3333"/>
                  </a:cubicBezTo>
                  <a:cubicBezTo>
                    <a:pt x="10820" y="3333"/>
                    <a:pt x="11025" y="3309"/>
                    <a:pt x="11229" y="3260"/>
                  </a:cubicBezTo>
                  <a:cubicBezTo>
                    <a:pt x="12129" y="3040"/>
                    <a:pt x="12798" y="2359"/>
                    <a:pt x="13064" y="1529"/>
                  </a:cubicBezTo>
                  <a:lnTo>
                    <a:pt x="13064" y="1529"/>
                  </a:lnTo>
                  <a:cubicBezTo>
                    <a:pt x="13640" y="3240"/>
                    <a:pt x="14533" y="4849"/>
                    <a:pt x="15899" y="6028"/>
                  </a:cubicBezTo>
                  <a:cubicBezTo>
                    <a:pt x="17081" y="7031"/>
                    <a:pt x="18560" y="7577"/>
                    <a:pt x="20077" y="7577"/>
                  </a:cubicBezTo>
                  <a:cubicBezTo>
                    <a:pt x="20529" y="7577"/>
                    <a:pt x="20985" y="7529"/>
                    <a:pt x="21436" y="7429"/>
                  </a:cubicBezTo>
                  <a:cubicBezTo>
                    <a:pt x="22470" y="7196"/>
                    <a:pt x="23404" y="6629"/>
                    <a:pt x="24072" y="5795"/>
                  </a:cubicBezTo>
                  <a:cubicBezTo>
                    <a:pt x="24197" y="5619"/>
                    <a:pt x="24058" y="5424"/>
                    <a:pt x="23925" y="5424"/>
                  </a:cubicBezTo>
                  <a:cubicBezTo>
                    <a:pt x="23881" y="5424"/>
                    <a:pt x="23838" y="5445"/>
                    <a:pt x="23805" y="5495"/>
                  </a:cubicBezTo>
                  <a:cubicBezTo>
                    <a:pt x="22890" y="6619"/>
                    <a:pt x="21483" y="7149"/>
                    <a:pt x="20066" y="7149"/>
                  </a:cubicBezTo>
                  <a:cubicBezTo>
                    <a:pt x="19675" y="7149"/>
                    <a:pt x="19284" y="7108"/>
                    <a:pt x="18901" y="7029"/>
                  </a:cubicBezTo>
                  <a:cubicBezTo>
                    <a:pt x="16933" y="6629"/>
                    <a:pt x="15365" y="5194"/>
                    <a:pt x="14398" y="3493"/>
                  </a:cubicBezTo>
                  <a:cubicBezTo>
                    <a:pt x="13858" y="2564"/>
                    <a:pt x="13453" y="1553"/>
                    <a:pt x="13183" y="510"/>
                  </a:cubicBezTo>
                  <a:lnTo>
                    <a:pt x="13183" y="510"/>
                  </a:lnTo>
                  <a:cubicBezTo>
                    <a:pt x="13174" y="393"/>
                    <a:pt x="13156" y="275"/>
                    <a:pt x="13130" y="157"/>
                  </a:cubicBezTo>
                  <a:lnTo>
                    <a:pt x="13130" y="157"/>
                  </a:lnTo>
                  <a:lnTo>
                    <a:pt x="13099" y="165"/>
                  </a:lnTo>
                  <a:lnTo>
                    <a:pt x="13099" y="165"/>
                  </a:lnTo>
                  <a:cubicBezTo>
                    <a:pt x="13098" y="162"/>
                    <a:pt x="13098" y="160"/>
                    <a:pt x="13097" y="157"/>
                  </a:cubicBezTo>
                  <a:cubicBezTo>
                    <a:pt x="13070" y="48"/>
                    <a:pt x="12992" y="0"/>
                    <a:pt x="129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7081620" y="2527433"/>
              <a:ext cx="139827" cy="79459"/>
            </a:xfrm>
            <a:custGeom>
              <a:avLst/>
              <a:gdLst/>
              <a:ahLst/>
              <a:cxnLst/>
              <a:rect l="l" t="t" r="r" b="b"/>
              <a:pathLst>
                <a:path w="7412" h="4212" extrusionOk="0">
                  <a:moveTo>
                    <a:pt x="272" y="0"/>
                  </a:moveTo>
                  <a:cubicBezTo>
                    <a:pt x="140" y="0"/>
                    <a:pt x="1" y="101"/>
                    <a:pt x="62" y="265"/>
                  </a:cubicBezTo>
                  <a:cubicBezTo>
                    <a:pt x="852" y="2660"/>
                    <a:pt x="3085" y="4212"/>
                    <a:pt x="5494" y="4212"/>
                  </a:cubicBezTo>
                  <a:cubicBezTo>
                    <a:pt x="6036" y="4212"/>
                    <a:pt x="6588" y="4133"/>
                    <a:pt x="7134" y="3967"/>
                  </a:cubicBezTo>
                  <a:cubicBezTo>
                    <a:pt x="7411" y="3906"/>
                    <a:pt x="7319" y="3559"/>
                    <a:pt x="7093" y="3559"/>
                  </a:cubicBezTo>
                  <a:cubicBezTo>
                    <a:pt x="7074" y="3559"/>
                    <a:pt x="7054" y="3562"/>
                    <a:pt x="7034" y="3567"/>
                  </a:cubicBezTo>
                  <a:cubicBezTo>
                    <a:pt x="6531" y="3712"/>
                    <a:pt x="6025" y="3782"/>
                    <a:pt x="5528" y="3782"/>
                  </a:cubicBezTo>
                  <a:cubicBezTo>
                    <a:pt x="3287" y="3782"/>
                    <a:pt x="1227" y="2370"/>
                    <a:pt x="462" y="131"/>
                  </a:cubicBezTo>
                  <a:cubicBezTo>
                    <a:pt x="437" y="41"/>
                    <a:pt x="356"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7002236" y="2495437"/>
              <a:ext cx="10715" cy="21261"/>
            </a:xfrm>
            <a:custGeom>
              <a:avLst/>
              <a:gdLst/>
              <a:ahLst/>
              <a:cxnLst/>
              <a:rect l="l" t="t" r="r" b="b"/>
              <a:pathLst>
                <a:path w="568" h="1127" extrusionOk="0">
                  <a:moveTo>
                    <a:pt x="330" y="1"/>
                  </a:moveTo>
                  <a:cubicBezTo>
                    <a:pt x="301" y="1"/>
                    <a:pt x="267" y="9"/>
                    <a:pt x="234" y="26"/>
                  </a:cubicBezTo>
                  <a:cubicBezTo>
                    <a:pt x="201" y="59"/>
                    <a:pt x="167" y="93"/>
                    <a:pt x="167" y="159"/>
                  </a:cubicBezTo>
                  <a:lnTo>
                    <a:pt x="134" y="159"/>
                  </a:lnTo>
                  <a:lnTo>
                    <a:pt x="34" y="860"/>
                  </a:lnTo>
                  <a:cubicBezTo>
                    <a:pt x="0" y="993"/>
                    <a:pt x="67" y="1093"/>
                    <a:pt x="201" y="1127"/>
                  </a:cubicBezTo>
                  <a:cubicBezTo>
                    <a:pt x="234" y="1127"/>
                    <a:pt x="301" y="1127"/>
                    <a:pt x="367" y="1093"/>
                  </a:cubicBezTo>
                  <a:cubicBezTo>
                    <a:pt x="401" y="1093"/>
                    <a:pt x="434" y="1027"/>
                    <a:pt x="434" y="993"/>
                  </a:cubicBezTo>
                  <a:lnTo>
                    <a:pt x="568" y="259"/>
                  </a:lnTo>
                  <a:cubicBezTo>
                    <a:pt x="568" y="226"/>
                    <a:pt x="568" y="159"/>
                    <a:pt x="534" y="126"/>
                  </a:cubicBezTo>
                  <a:cubicBezTo>
                    <a:pt x="501" y="59"/>
                    <a:pt x="467" y="26"/>
                    <a:pt x="401" y="26"/>
                  </a:cubicBezTo>
                  <a:cubicBezTo>
                    <a:pt x="384" y="9"/>
                    <a:pt x="359" y="1"/>
                    <a:pt x="3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7021743" y="2493551"/>
              <a:ext cx="8206" cy="26769"/>
            </a:xfrm>
            <a:custGeom>
              <a:avLst/>
              <a:gdLst/>
              <a:ahLst/>
              <a:cxnLst/>
              <a:rect l="l" t="t" r="r" b="b"/>
              <a:pathLst>
                <a:path w="435" h="1419" extrusionOk="0">
                  <a:moveTo>
                    <a:pt x="217" y="1"/>
                  </a:moveTo>
                  <a:cubicBezTo>
                    <a:pt x="109" y="1"/>
                    <a:pt x="1" y="76"/>
                    <a:pt x="1" y="226"/>
                  </a:cubicBezTo>
                  <a:lnTo>
                    <a:pt x="1" y="1193"/>
                  </a:lnTo>
                  <a:cubicBezTo>
                    <a:pt x="1" y="1343"/>
                    <a:pt x="109" y="1418"/>
                    <a:pt x="217" y="1418"/>
                  </a:cubicBezTo>
                  <a:cubicBezTo>
                    <a:pt x="326" y="1418"/>
                    <a:pt x="434" y="1343"/>
                    <a:pt x="434" y="1193"/>
                  </a:cubicBezTo>
                  <a:lnTo>
                    <a:pt x="434" y="226"/>
                  </a:lnTo>
                  <a:cubicBezTo>
                    <a:pt x="434" y="76"/>
                    <a:pt x="326" y="1"/>
                    <a:pt x="2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6937774" y="2605458"/>
              <a:ext cx="50634" cy="70574"/>
            </a:xfrm>
            <a:custGeom>
              <a:avLst/>
              <a:gdLst/>
              <a:ahLst/>
              <a:cxnLst/>
              <a:rect l="l" t="t" r="r" b="b"/>
              <a:pathLst>
                <a:path w="2684" h="3741" extrusionOk="0">
                  <a:moveTo>
                    <a:pt x="2035" y="0"/>
                  </a:moveTo>
                  <a:cubicBezTo>
                    <a:pt x="1910" y="0"/>
                    <a:pt x="1775" y="101"/>
                    <a:pt x="1816" y="265"/>
                  </a:cubicBezTo>
                  <a:lnTo>
                    <a:pt x="1816" y="231"/>
                  </a:lnTo>
                  <a:lnTo>
                    <a:pt x="1816" y="231"/>
                  </a:lnTo>
                  <a:cubicBezTo>
                    <a:pt x="2250" y="1532"/>
                    <a:pt x="1549" y="2900"/>
                    <a:pt x="249" y="3300"/>
                  </a:cubicBezTo>
                  <a:cubicBezTo>
                    <a:pt x="1" y="3362"/>
                    <a:pt x="69" y="3741"/>
                    <a:pt x="321" y="3741"/>
                  </a:cubicBezTo>
                  <a:cubicBezTo>
                    <a:pt x="340" y="3741"/>
                    <a:pt x="361" y="3739"/>
                    <a:pt x="382" y="3734"/>
                  </a:cubicBezTo>
                  <a:cubicBezTo>
                    <a:pt x="1850" y="3234"/>
                    <a:pt x="2684" y="1632"/>
                    <a:pt x="2217" y="131"/>
                  </a:cubicBezTo>
                  <a:cubicBezTo>
                    <a:pt x="2191" y="41"/>
                    <a:pt x="2115" y="0"/>
                    <a:pt x="20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6732938" y="2484666"/>
              <a:ext cx="98079" cy="59047"/>
            </a:xfrm>
            <a:custGeom>
              <a:avLst/>
              <a:gdLst/>
              <a:ahLst/>
              <a:cxnLst/>
              <a:rect l="l" t="t" r="r" b="b"/>
              <a:pathLst>
                <a:path w="5199" h="3130" extrusionOk="0">
                  <a:moveTo>
                    <a:pt x="298" y="1"/>
                  </a:moveTo>
                  <a:cubicBezTo>
                    <a:pt x="115" y="1"/>
                    <a:pt x="0" y="283"/>
                    <a:pt x="199" y="397"/>
                  </a:cubicBezTo>
                  <a:lnTo>
                    <a:pt x="4769" y="3099"/>
                  </a:lnTo>
                  <a:cubicBezTo>
                    <a:pt x="4811" y="3120"/>
                    <a:pt x="4852" y="3129"/>
                    <a:pt x="4890" y="3129"/>
                  </a:cubicBezTo>
                  <a:cubicBezTo>
                    <a:pt x="5089" y="3129"/>
                    <a:pt x="5198" y="2872"/>
                    <a:pt x="5002" y="2732"/>
                  </a:cubicBezTo>
                  <a:lnTo>
                    <a:pt x="399" y="30"/>
                  </a:lnTo>
                  <a:cubicBezTo>
                    <a:pt x="364"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6686964" y="2465706"/>
              <a:ext cx="10093" cy="8206"/>
            </a:xfrm>
            <a:custGeom>
              <a:avLst/>
              <a:gdLst/>
              <a:ahLst/>
              <a:cxnLst/>
              <a:rect l="l" t="t" r="r" b="b"/>
              <a:pathLst>
                <a:path w="535" h="435" extrusionOk="0">
                  <a:moveTo>
                    <a:pt x="267" y="1"/>
                  </a:moveTo>
                  <a:cubicBezTo>
                    <a:pt x="1" y="1"/>
                    <a:pt x="1" y="434"/>
                    <a:pt x="267" y="434"/>
                  </a:cubicBezTo>
                  <a:cubicBezTo>
                    <a:pt x="534" y="434"/>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6749653" y="2391774"/>
              <a:ext cx="206119" cy="31316"/>
            </a:xfrm>
            <a:custGeom>
              <a:avLst/>
              <a:gdLst/>
              <a:ahLst/>
              <a:cxnLst/>
              <a:rect l="l" t="t" r="r" b="b"/>
              <a:pathLst>
                <a:path w="10926" h="1660" extrusionOk="0">
                  <a:moveTo>
                    <a:pt x="10669" y="1"/>
                  </a:moveTo>
                  <a:cubicBezTo>
                    <a:pt x="10644" y="1"/>
                    <a:pt x="10617" y="6"/>
                    <a:pt x="10587" y="17"/>
                  </a:cubicBezTo>
                  <a:cubicBezTo>
                    <a:pt x="8535" y="821"/>
                    <a:pt x="6348" y="1236"/>
                    <a:pt x="4146" y="1236"/>
                  </a:cubicBezTo>
                  <a:cubicBezTo>
                    <a:pt x="2877" y="1236"/>
                    <a:pt x="1603" y="1098"/>
                    <a:pt x="347" y="817"/>
                  </a:cubicBezTo>
                  <a:cubicBezTo>
                    <a:pt x="329" y="812"/>
                    <a:pt x="312" y="810"/>
                    <a:pt x="295" y="810"/>
                  </a:cubicBezTo>
                  <a:cubicBezTo>
                    <a:pt x="95" y="810"/>
                    <a:pt x="0" y="1156"/>
                    <a:pt x="247" y="1218"/>
                  </a:cubicBezTo>
                  <a:cubicBezTo>
                    <a:pt x="1542" y="1514"/>
                    <a:pt x="2856" y="1659"/>
                    <a:pt x="4164" y="1659"/>
                  </a:cubicBezTo>
                  <a:cubicBezTo>
                    <a:pt x="6393" y="1659"/>
                    <a:pt x="8607" y="1237"/>
                    <a:pt x="10688" y="417"/>
                  </a:cubicBezTo>
                  <a:cubicBezTo>
                    <a:pt x="10925" y="328"/>
                    <a:pt x="10872" y="1"/>
                    <a:pt x="106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6865050" y="2460047"/>
              <a:ext cx="10093" cy="8206"/>
            </a:xfrm>
            <a:custGeom>
              <a:avLst/>
              <a:gdLst/>
              <a:ahLst/>
              <a:cxnLst/>
              <a:rect l="l" t="t" r="r" b="b"/>
              <a:pathLst>
                <a:path w="535" h="435" extrusionOk="0">
                  <a:moveTo>
                    <a:pt x="267" y="0"/>
                  </a:moveTo>
                  <a:cubicBezTo>
                    <a:pt x="1" y="0"/>
                    <a:pt x="1"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6905327" y="2533601"/>
              <a:ext cx="20148" cy="52633"/>
            </a:xfrm>
            <a:custGeom>
              <a:avLst/>
              <a:gdLst/>
              <a:ahLst/>
              <a:cxnLst/>
              <a:rect l="l" t="t" r="r" b="b"/>
              <a:pathLst>
                <a:path w="1068" h="2790" extrusionOk="0">
                  <a:moveTo>
                    <a:pt x="413" y="0"/>
                  </a:moveTo>
                  <a:cubicBezTo>
                    <a:pt x="270" y="0"/>
                    <a:pt x="143" y="144"/>
                    <a:pt x="234" y="304"/>
                  </a:cubicBezTo>
                  <a:cubicBezTo>
                    <a:pt x="601" y="972"/>
                    <a:pt x="568" y="1806"/>
                    <a:pt x="101" y="2439"/>
                  </a:cubicBezTo>
                  <a:cubicBezTo>
                    <a:pt x="0" y="2506"/>
                    <a:pt x="0" y="2639"/>
                    <a:pt x="101" y="2740"/>
                  </a:cubicBezTo>
                  <a:cubicBezTo>
                    <a:pt x="134" y="2773"/>
                    <a:pt x="184" y="2790"/>
                    <a:pt x="234" y="2790"/>
                  </a:cubicBezTo>
                  <a:cubicBezTo>
                    <a:pt x="284" y="2790"/>
                    <a:pt x="334" y="2773"/>
                    <a:pt x="367" y="2740"/>
                  </a:cubicBezTo>
                  <a:cubicBezTo>
                    <a:pt x="968" y="1972"/>
                    <a:pt x="1068" y="938"/>
                    <a:pt x="601" y="104"/>
                  </a:cubicBezTo>
                  <a:cubicBezTo>
                    <a:pt x="548" y="31"/>
                    <a:pt x="479" y="0"/>
                    <a:pt x="4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6997444" y="2353705"/>
              <a:ext cx="267204" cy="64877"/>
            </a:xfrm>
            <a:custGeom>
              <a:avLst/>
              <a:gdLst/>
              <a:ahLst/>
              <a:cxnLst/>
              <a:rect l="l" t="t" r="r" b="b"/>
              <a:pathLst>
                <a:path w="14164" h="3439" extrusionOk="0">
                  <a:moveTo>
                    <a:pt x="4074" y="0"/>
                  </a:moveTo>
                  <a:cubicBezTo>
                    <a:pt x="4007" y="0"/>
                    <a:pt x="3940" y="33"/>
                    <a:pt x="3890" y="100"/>
                  </a:cubicBezTo>
                  <a:cubicBezTo>
                    <a:pt x="3523" y="767"/>
                    <a:pt x="2990" y="1334"/>
                    <a:pt x="2356" y="1768"/>
                  </a:cubicBezTo>
                  <a:cubicBezTo>
                    <a:pt x="2084" y="1960"/>
                    <a:pt x="1766" y="2052"/>
                    <a:pt x="1447" y="2052"/>
                  </a:cubicBezTo>
                  <a:cubicBezTo>
                    <a:pt x="1100" y="2052"/>
                    <a:pt x="750" y="1943"/>
                    <a:pt x="455" y="1735"/>
                  </a:cubicBezTo>
                  <a:cubicBezTo>
                    <a:pt x="408" y="1688"/>
                    <a:pt x="356" y="1669"/>
                    <a:pt x="306" y="1669"/>
                  </a:cubicBezTo>
                  <a:cubicBezTo>
                    <a:pt x="142" y="1669"/>
                    <a:pt x="1" y="1881"/>
                    <a:pt x="154" y="2035"/>
                  </a:cubicBezTo>
                  <a:cubicBezTo>
                    <a:pt x="532" y="2333"/>
                    <a:pt x="992" y="2489"/>
                    <a:pt x="1457" y="2489"/>
                  </a:cubicBezTo>
                  <a:cubicBezTo>
                    <a:pt x="1774" y="2489"/>
                    <a:pt x="2092" y="2417"/>
                    <a:pt x="2389" y="2268"/>
                  </a:cubicBezTo>
                  <a:cubicBezTo>
                    <a:pt x="3120" y="1918"/>
                    <a:pt x="3620" y="1260"/>
                    <a:pt x="4069" y="609"/>
                  </a:cubicBezTo>
                  <a:lnTo>
                    <a:pt x="4069" y="609"/>
                  </a:lnTo>
                  <a:cubicBezTo>
                    <a:pt x="5343" y="2465"/>
                    <a:pt x="7389" y="3438"/>
                    <a:pt x="9457" y="3438"/>
                  </a:cubicBezTo>
                  <a:cubicBezTo>
                    <a:pt x="11092" y="3438"/>
                    <a:pt x="12740" y="2830"/>
                    <a:pt x="14031" y="1568"/>
                  </a:cubicBezTo>
                  <a:cubicBezTo>
                    <a:pt x="14163" y="1435"/>
                    <a:pt x="14022" y="1219"/>
                    <a:pt x="13858" y="1219"/>
                  </a:cubicBezTo>
                  <a:cubicBezTo>
                    <a:pt x="13816" y="1219"/>
                    <a:pt x="13772" y="1233"/>
                    <a:pt x="13731" y="1268"/>
                  </a:cubicBezTo>
                  <a:cubicBezTo>
                    <a:pt x="12663" y="2302"/>
                    <a:pt x="11296" y="2935"/>
                    <a:pt x="9828" y="3036"/>
                  </a:cubicBezTo>
                  <a:cubicBezTo>
                    <a:pt x="9709" y="3043"/>
                    <a:pt x="9591" y="3046"/>
                    <a:pt x="9472" y="3046"/>
                  </a:cubicBezTo>
                  <a:cubicBezTo>
                    <a:pt x="7365" y="3046"/>
                    <a:pt x="5363" y="1932"/>
                    <a:pt x="4257" y="100"/>
                  </a:cubicBezTo>
                  <a:cubicBezTo>
                    <a:pt x="4207" y="33"/>
                    <a:pt x="4141" y="0"/>
                    <a:pt x="40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7152666" y="2397943"/>
              <a:ext cx="213986" cy="83270"/>
            </a:xfrm>
            <a:custGeom>
              <a:avLst/>
              <a:gdLst/>
              <a:ahLst/>
              <a:cxnLst/>
              <a:rect l="l" t="t" r="r" b="b"/>
              <a:pathLst>
                <a:path w="11343" h="4414" extrusionOk="0">
                  <a:moveTo>
                    <a:pt x="11086" y="1"/>
                  </a:moveTo>
                  <a:cubicBezTo>
                    <a:pt x="11024" y="1"/>
                    <a:pt x="10959" y="28"/>
                    <a:pt x="10907" y="90"/>
                  </a:cubicBezTo>
                  <a:cubicBezTo>
                    <a:pt x="9440" y="2589"/>
                    <a:pt x="6807" y="4000"/>
                    <a:pt x="4080" y="4000"/>
                  </a:cubicBezTo>
                  <a:cubicBezTo>
                    <a:pt x="2839" y="4000"/>
                    <a:pt x="1578" y="3708"/>
                    <a:pt x="399" y="3092"/>
                  </a:cubicBezTo>
                  <a:cubicBezTo>
                    <a:pt x="364" y="3072"/>
                    <a:pt x="330" y="3064"/>
                    <a:pt x="298" y="3064"/>
                  </a:cubicBezTo>
                  <a:cubicBezTo>
                    <a:pt x="115" y="3064"/>
                    <a:pt x="0" y="3346"/>
                    <a:pt x="199" y="3459"/>
                  </a:cubicBezTo>
                  <a:cubicBezTo>
                    <a:pt x="1430" y="4106"/>
                    <a:pt x="2755" y="4413"/>
                    <a:pt x="4063" y="4413"/>
                  </a:cubicBezTo>
                  <a:cubicBezTo>
                    <a:pt x="6940" y="4413"/>
                    <a:pt x="9737" y="2927"/>
                    <a:pt x="11274" y="290"/>
                  </a:cubicBezTo>
                  <a:cubicBezTo>
                    <a:pt x="11342" y="130"/>
                    <a:pt x="11222" y="1"/>
                    <a:pt x="110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7200620" y="2304656"/>
              <a:ext cx="74668" cy="49238"/>
            </a:xfrm>
            <a:custGeom>
              <a:avLst/>
              <a:gdLst/>
              <a:ahLst/>
              <a:cxnLst/>
              <a:rect l="l" t="t" r="r" b="b"/>
              <a:pathLst>
                <a:path w="3958" h="2610" extrusionOk="0">
                  <a:moveTo>
                    <a:pt x="3658" y="1"/>
                  </a:moveTo>
                  <a:cubicBezTo>
                    <a:pt x="3626" y="1"/>
                    <a:pt x="3593" y="10"/>
                    <a:pt x="3561" y="32"/>
                  </a:cubicBezTo>
                  <a:lnTo>
                    <a:pt x="192" y="2233"/>
                  </a:lnTo>
                  <a:cubicBezTo>
                    <a:pt x="0" y="2343"/>
                    <a:pt x="123" y="2609"/>
                    <a:pt x="284" y="2609"/>
                  </a:cubicBezTo>
                  <a:cubicBezTo>
                    <a:pt x="319" y="2609"/>
                    <a:pt x="356" y="2597"/>
                    <a:pt x="392" y="2567"/>
                  </a:cubicBezTo>
                  <a:lnTo>
                    <a:pt x="3761" y="398"/>
                  </a:lnTo>
                  <a:cubicBezTo>
                    <a:pt x="3957" y="258"/>
                    <a:pt x="3824" y="1"/>
                    <a:pt x="36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7399137" y="2215462"/>
              <a:ext cx="230983" cy="188254"/>
            </a:xfrm>
            <a:custGeom>
              <a:avLst/>
              <a:gdLst/>
              <a:ahLst/>
              <a:cxnLst/>
              <a:rect l="l" t="t" r="r" b="b"/>
              <a:pathLst>
                <a:path w="12244" h="9979" extrusionOk="0">
                  <a:moveTo>
                    <a:pt x="11956" y="0"/>
                  </a:moveTo>
                  <a:cubicBezTo>
                    <a:pt x="11891" y="0"/>
                    <a:pt x="11827" y="27"/>
                    <a:pt x="11785" y="90"/>
                  </a:cubicBezTo>
                  <a:cubicBezTo>
                    <a:pt x="9617" y="3392"/>
                    <a:pt x="6681" y="6161"/>
                    <a:pt x="3245" y="8095"/>
                  </a:cubicBezTo>
                  <a:cubicBezTo>
                    <a:pt x="2278" y="8662"/>
                    <a:pt x="1244" y="9129"/>
                    <a:pt x="210" y="9563"/>
                  </a:cubicBezTo>
                  <a:cubicBezTo>
                    <a:pt x="0" y="9623"/>
                    <a:pt x="59" y="9978"/>
                    <a:pt x="267" y="9978"/>
                  </a:cubicBezTo>
                  <a:cubicBezTo>
                    <a:pt x="290" y="9978"/>
                    <a:pt x="316" y="9974"/>
                    <a:pt x="343" y="9963"/>
                  </a:cubicBezTo>
                  <a:cubicBezTo>
                    <a:pt x="4079" y="8462"/>
                    <a:pt x="7448" y="6094"/>
                    <a:pt x="10084" y="3025"/>
                  </a:cubicBezTo>
                  <a:cubicBezTo>
                    <a:pt x="10851" y="2158"/>
                    <a:pt x="11518" y="1257"/>
                    <a:pt x="12152" y="290"/>
                  </a:cubicBezTo>
                  <a:cubicBezTo>
                    <a:pt x="12243" y="129"/>
                    <a:pt x="12099" y="0"/>
                    <a:pt x="119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7385497" y="2256078"/>
              <a:ext cx="246301" cy="209571"/>
            </a:xfrm>
            <a:custGeom>
              <a:avLst/>
              <a:gdLst/>
              <a:ahLst/>
              <a:cxnLst/>
              <a:rect l="l" t="t" r="r" b="b"/>
              <a:pathLst>
                <a:path w="13056" h="11109" extrusionOk="0">
                  <a:moveTo>
                    <a:pt x="12769" y="1"/>
                  </a:moveTo>
                  <a:cubicBezTo>
                    <a:pt x="12700" y="1"/>
                    <a:pt x="12627" y="31"/>
                    <a:pt x="12575" y="105"/>
                  </a:cubicBezTo>
                  <a:cubicBezTo>
                    <a:pt x="10006" y="3507"/>
                    <a:pt x="6837" y="6509"/>
                    <a:pt x="3301" y="8878"/>
                  </a:cubicBezTo>
                  <a:cubicBezTo>
                    <a:pt x="2301" y="9545"/>
                    <a:pt x="1267" y="10179"/>
                    <a:pt x="199" y="10746"/>
                  </a:cubicBezTo>
                  <a:cubicBezTo>
                    <a:pt x="1" y="10831"/>
                    <a:pt x="139" y="11108"/>
                    <a:pt x="329" y="11108"/>
                  </a:cubicBezTo>
                  <a:cubicBezTo>
                    <a:pt x="362" y="11108"/>
                    <a:pt x="397" y="11099"/>
                    <a:pt x="433" y="11079"/>
                  </a:cubicBezTo>
                  <a:cubicBezTo>
                    <a:pt x="4235" y="9011"/>
                    <a:pt x="7704" y="6309"/>
                    <a:pt x="10607" y="3107"/>
                  </a:cubicBezTo>
                  <a:cubicBezTo>
                    <a:pt x="11440" y="2206"/>
                    <a:pt x="12208" y="1272"/>
                    <a:pt x="12942" y="305"/>
                  </a:cubicBezTo>
                  <a:cubicBezTo>
                    <a:pt x="13056" y="145"/>
                    <a:pt x="12920" y="1"/>
                    <a:pt x="127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7323168" y="2507209"/>
              <a:ext cx="39032" cy="28392"/>
            </a:xfrm>
            <a:custGeom>
              <a:avLst/>
              <a:gdLst/>
              <a:ahLst/>
              <a:cxnLst/>
              <a:rect l="l" t="t" r="r" b="b"/>
              <a:pathLst>
                <a:path w="2069" h="1505" extrusionOk="0">
                  <a:moveTo>
                    <a:pt x="1850" y="1"/>
                  </a:moveTo>
                  <a:cubicBezTo>
                    <a:pt x="1810" y="1"/>
                    <a:pt x="1771" y="12"/>
                    <a:pt x="1735" y="36"/>
                  </a:cubicBezTo>
                  <a:lnTo>
                    <a:pt x="134" y="1103"/>
                  </a:lnTo>
                  <a:cubicBezTo>
                    <a:pt x="34" y="1170"/>
                    <a:pt x="1" y="1303"/>
                    <a:pt x="67" y="1403"/>
                  </a:cubicBezTo>
                  <a:cubicBezTo>
                    <a:pt x="110" y="1468"/>
                    <a:pt x="181" y="1505"/>
                    <a:pt x="253" y="1505"/>
                  </a:cubicBezTo>
                  <a:cubicBezTo>
                    <a:pt x="292" y="1505"/>
                    <a:pt x="332" y="1494"/>
                    <a:pt x="368" y="1470"/>
                  </a:cubicBezTo>
                  <a:lnTo>
                    <a:pt x="1935" y="369"/>
                  </a:lnTo>
                  <a:cubicBezTo>
                    <a:pt x="2035" y="336"/>
                    <a:pt x="2069" y="202"/>
                    <a:pt x="2035" y="102"/>
                  </a:cubicBezTo>
                  <a:cubicBezTo>
                    <a:pt x="1992" y="38"/>
                    <a:pt x="1921" y="1"/>
                    <a:pt x="18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7302416" y="2528338"/>
              <a:ext cx="157674" cy="69574"/>
            </a:xfrm>
            <a:custGeom>
              <a:avLst/>
              <a:gdLst/>
              <a:ahLst/>
              <a:cxnLst/>
              <a:rect l="l" t="t" r="r" b="b"/>
              <a:pathLst>
                <a:path w="8358" h="3688" extrusionOk="0">
                  <a:moveTo>
                    <a:pt x="8019" y="1"/>
                  </a:moveTo>
                  <a:cubicBezTo>
                    <a:pt x="7971" y="1"/>
                    <a:pt x="7920" y="15"/>
                    <a:pt x="7872" y="50"/>
                  </a:cubicBezTo>
                  <a:cubicBezTo>
                    <a:pt x="5671" y="1784"/>
                    <a:pt x="3069" y="2918"/>
                    <a:pt x="267" y="3285"/>
                  </a:cubicBezTo>
                  <a:cubicBezTo>
                    <a:pt x="10" y="3317"/>
                    <a:pt x="0" y="3688"/>
                    <a:pt x="236" y="3688"/>
                  </a:cubicBezTo>
                  <a:cubicBezTo>
                    <a:pt x="246" y="3688"/>
                    <a:pt x="256" y="3687"/>
                    <a:pt x="267" y="3686"/>
                  </a:cubicBezTo>
                  <a:cubicBezTo>
                    <a:pt x="3135" y="3319"/>
                    <a:pt x="5904" y="2151"/>
                    <a:pt x="8172" y="350"/>
                  </a:cubicBezTo>
                  <a:cubicBezTo>
                    <a:pt x="8358" y="217"/>
                    <a:pt x="8207" y="1"/>
                    <a:pt x="80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7324601" y="2521490"/>
              <a:ext cx="279881" cy="120604"/>
            </a:xfrm>
            <a:custGeom>
              <a:avLst/>
              <a:gdLst/>
              <a:ahLst/>
              <a:cxnLst/>
              <a:rect l="l" t="t" r="r" b="b"/>
              <a:pathLst>
                <a:path w="14836" h="6393" extrusionOk="0">
                  <a:moveTo>
                    <a:pt x="13375" y="1"/>
                  </a:moveTo>
                  <a:cubicBezTo>
                    <a:pt x="12855" y="1"/>
                    <a:pt x="12338" y="170"/>
                    <a:pt x="11900" y="479"/>
                  </a:cubicBezTo>
                  <a:cubicBezTo>
                    <a:pt x="11233" y="913"/>
                    <a:pt x="10566" y="1313"/>
                    <a:pt x="9865" y="1747"/>
                  </a:cubicBezTo>
                  <a:cubicBezTo>
                    <a:pt x="6863" y="3415"/>
                    <a:pt x="3594" y="4616"/>
                    <a:pt x="225" y="5316"/>
                  </a:cubicBezTo>
                  <a:cubicBezTo>
                    <a:pt x="1" y="5380"/>
                    <a:pt x="84" y="5752"/>
                    <a:pt x="327" y="5752"/>
                  </a:cubicBezTo>
                  <a:cubicBezTo>
                    <a:pt x="337" y="5752"/>
                    <a:pt x="348" y="5751"/>
                    <a:pt x="358" y="5750"/>
                  </a:cubicBezTo>
                  <a:lnTo>
                    <a:pt x="358" y="5717"/>
                  </a:lnTo>
                  <a:cubicBezTo>
                    <a:pt x="3227" y="5116"/>
                    <a:pt x="5996" y="4149"/>
                    <a:pt x="8631" y="2848"/>
                  </a:cubicBezTo>
                  <a:cubicBezTo>
                    <a:pt x="9298" y="2514"/>
                    <a:pt x="9965" y="2147"/>
                    <a:pt x="10599" y="1780"/>
                  </a:cubicBezTo>
                  <a:cubicBezTo>
                    <a:pt x="11233" y="1413"/>
                    <a:pt x="11866" y="980"/>
                    <a:pt x="12500" y="646"/>
                  </a:cubicBezTo>
                  <a:cubicBezTo>
                    <a:pt x="12755" y="510"/>
                    <a:pt x="13105" y="392"/>
                    <a:pt x="13440" y="392"/>
                  </a:cubicBezTo>
                  <a:cubicBezTo>
                    <a:pt x="13763" y="392"/>
                    <a:pt x="14072" y="502"/>
                    <a:pt x="14268" y="813"/>
                  </a:cubicBezTo>
                  <a:cubicBezTo>
                    <a:pt x="14668" y="1413"/>
                    <a:pt x="14235" y="2081"/>
                    <a:pt x="13901" y="2548"/>
                  </a:cubicBezTo>
                  <a:cubicBezTo>
                    <a:pt x="12934" y="3882"/>
                    <a:pt x="11733" y="5049"/>
                    <a:pt x="10365" y="5983"/>
                  </a:cubicBezTo>
                  <a:cubicBezTo>
                    <a:pt x="10201" y="6120"/>
                    <a:pt x="10307" y="6393"/>
                    <a:pt x="10479" y="6393"/>
                  </a:cubicBezTo>
                  <a:cubicBezTo>
                    <a:pt x="10517" y="6393"/>
                    <a:pt x="10557" y="6380"/>
                    <a:pt x="10599" y="6350"/>
                  </a:cubicBezTo>
                  <a:cubicBezTo>
                    <a:pt x="11866" y="5450"/>
                    <a:pt x="13001" y="4349"/>
                    <a:pt x="13968" y="3115"/>
                  </a:cubicBezTo>
                  <a:cubicBezTo>
                    <a:pt x="14435" y="2614"/>
                    <a:pt x="14735" y="1981"/>
                    <a:pt x="14802" y="1313"/>
                  </a:cubicBezTo>
                  <a:cubicBezTo>
                    <a:pt x="14835" y="713"/>
                    <a:pt x="14435" y="179"/>
                    <a:pt x="13835" y="46"/>
                  </a:cubicBezTo>
                  <a:cubicBezTo>
                    <a:pt x="13682" y="15"/>
                    <a:pt x="13529" y="1"/>
                    <a:pt x="133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7401721" y="2606269"/>
              <a:ext cx="87590" cy="60557"/>
            </a:xfrm>
            <a:custGeom>
              <a:avLst/>
              <a:gdLst/>
              <a:ahLst/>
              <a:cxnLst/>
              <a:rect l="l" t="t" r="r" b="b"/>
              <a:pathLst>
                <a:path w="4643" h="3210" extrusionOk="0">
                  <a:moveTo>
                    <a:pt x="3991" y="1"/>
                  </a:moveTo>
                  <a:cubicBezTo>
                    <a:pt x="3942" y="1"/>
                    <a:pt x="3892" y="7"/>
                    <a:pt x="3842" y="22"/>
                  </a:cubicBezTo>
                  <a:cubicBezTo>
                    <a:pt x="3575" y="88"/>
                    <a:pt x="3309" y="188"/>
                    <a:pt x="3075" y="322"/>
                  </a:cubicBezTo>
                  <a:lnTo>
                    <a:pt x="2174" y="756"/>
                  </a:lnTo>
                  <a:cubicBezTo>
                    <a:pt x="1474" y="1122"/>
                    <a:pt x="807" y="1456"/>
                    <a:pt x="173" y="1823"/>
                  </a:cubicBezTo>
                  <a:cubicBezTo>
                    <a:pt x="0" y="1967"/>
                    <a:pt x="101" y="2210"/>
                    <a:pt x="281" y="2210"/>
                  </a:cubicBezTo>
                  <a:cubicBezTo>
                    <a:pt x="310" y="2210"/>
                    <a:pt x="341" y="2204"/>
                    <a:pt x="373" y="2190"/>
                  </a:cubicBezTo>
                  <a:cubicBezTo>
                    <a:pt x="974" y="1856"/>
                    <a:pt x="1607" y="1523"/>
                    <a:pt x="2241" y="1189"/>
                  </a:cubicBezTo>
                  <a:lnTo>
                    <a:pt x="3142" y="756"/>
                  </a:lnTo>
                  <a:cubicBezTo>
                    <a:pt x="3409" y="589"/>
                    <a:pt x="3709" y="455"/>
                    <a:pt x="4009" y="422"/>
                  </a:cubicBezTo>
                  <a:lnTo>
                    <a:pt x="4009" y="422"/>
                  </a:lnTo>
                  <a:cubicBezTo>
                    <a:pt x="4509" y="455"/>
                    <a:pt x="3809" y="1556"/>
                    <a:pt x="3709" y="1756"/>
                  </a:cubicBezTo>
                  <a:cubicBezTo>
                    <a:pt x="3375" y="2190"/>
                    <a:pt x="2942" y="2557"/>
                    <a:pt x="2441" y="2824"/>
                  </a:cubicBezTo>
                  <a:cubicBezTo>
                    <a:pt x="2237" y="2940"/>
                    <a:pt x="2364" y="3209"/>
                    <a:pt x="2555" y="3209"/>
                  </a:cubicBezTo>
                  <a:cubicBezTo>
                    <a:pt x="2583" y="3209"/>
                    <a:pt x="2612" y="3203"/>
                    <a:pt x="2641" y="3191"/>
                  </a:cubicBezTo>
                  <a:cubicBezTo>
                    <a:pt x="3108" y="2924"/>
                    <a:pt x="3509" y="2624"/>
                    <a:pt x="3842" y="2223"/>
                  </a:cubicBezTo>
                  <a:cubicBezTo>
                    <a:pt x="4209" y="1823"/>
                    <a:pt x="4443" y="1356"/>
                    <a:pt x="4576" y="889"/>
                  </a:cubicBezTo>
                  <a:cubicBezTo>
                    <a:pt x="4643" y="655"/>
                    <a:pt x="4610" y="422"/>
                    <a:pt x="4476" y="222"/>
                  </a:cubicBezTo>
                  <a:cubicBezTo>
                    <a:pt x="4345" y="91"/>
                    <a:pt x="4173" y="1"/>
                    <a:pt x="39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7308076" y="2334576"/>
              <a:ext cx="23921" cy="28599"/>
            </a:xfrm>
            <a:custGeom>
              <a:avLst/>
              <a:gdLst/>
              <a:ahLst/>
              <a:cxnLst/>
              <a:rect l="l" t="t" r="r" b="b"/>
              <a:pathLst>
                <a:path w="1268" h="1516" extrusionOk="0">
                  <a:moveTo>
                    <a:pt x="1088" y="1"/>
                  </a:moveTo>
                  <a:cubicBezTo>
                    <a:pt x="1005" y="1"/>
                    <a:pt x="917" y="38"/>
                    <a:pt x="867" y="113"/>
                  </a:cubicBezTo>
                  <a:lnTo>
                    <a:pt x="67" y="1181"/>
                  </a:lnTo>
                  <a:cubicBezTo>
                    <a:pt x="0" y="1281"/>
                    <a:pt x="33" y="1414"/>
                    <a:pt x="133" y="1481"/>
                  </a:cubicBezTo>
                  <a:cubicBezTo>
                    <a:pt x="169" y="1505"/>
                    <a:pt x="209" y="1516"/>
                    <a:pt x="248" y="1516"/>
                  </a:cubicBezTo>
                  <a:cubicBezTo>
                    <a:pt x="320" y="1516"/>
                    <a:pt x="391" y="1479"/>
                    <a:pt x="434" y="1414"/>
                  </a:cubicBezTo>
                  <a:lnTo>
                    <a:pt x="1234" y="314"/>
                  </a:lnTo>
                  <a:cubicBezTo>
                    <a:pt x="1268" y="213"/>
                    <a:pt x="1234" y="80"/>
                    <a:pt x="1168" y="13"/>
                  </a:cubicBezTo>
                  <a:cubicBezTo>
                    <a:pt x="1142" y="5"/>
                    <a:pt x="1115" y="1"/>
                    <a:pt x="10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7320017" y="2347555"/>
              <a:ext cx="19525" cy="22525"/>
            </a:xfrm>
            <a:custGeom>
              <a:avLst/>
              <a:gdLst/>
              <a:ahLst/>
              <a:cxnLst/>
              <a:rect l="l" t="t" r="r" b="b"/>
              <a:pathLst>
                <a:path w="1035" h="1194" extrusionOk="0">
                  <a:moveTo>
                    <a:pt x="835" y="1"/>
                  </a:moveTo>
                  <a:cubicBezTo>
                    <a:pt x="810" y="1"/>
                    <a:pt x="785" y="9"/>
                    <a:pt x="768" y="26"/>
                  </a:cubicBezTo>
                  <a:cubicBezTo>
                    <a:pt x="701" y="26"/>
                    <a:pt x="668" y="59"/>
                    <a:pt x="635" y="126"/>
                  </a:cubicBezTo>
                  <a:cubicBezTo>
                    <a:pt x="434" y="359"/>
                    <a:pt x="234" y="626"/>
                    <a:pt x="34" y="893"/>
                  </a:cubicBezTo>
                  <a:cubicBezTo>
                    <a:pt x="1" y="960"/>
                    <a:pt x="1" y="1027"/>
                    <a:pt x="1" y="1060"/>
                  </a:cubicBezTo>
                  <a:cubicBezTo>
                    <a:pt x="34" y="1127"/>
                    <a:pt x="68" y="1160"/>
                    <a:pt x="101" y="1193"/>
                  </a:cubicBezTo>
                  <a:lnTo>
                    <a:pt x="268" y="1193"/>
                  </a:lnTo>
                  <a:cubicBezTo>
                    <a:pt x="334" y="1160"/>
                    <a:pt x="368" y="1127"/>
                    <a:pt x="401" y="1093"/>
                  </a:cubicBezTo>
                  <a:lnTo>
                    <a:pt x="1002" y="293"/>
                  </a:lnTo>
                  <a:cubicBezTo>
                    <a:pt x="1035" y="259"/>
                    <a:pt x="1035" y="193"/>
                    <a:pt x="1002" y="126"/>
                  </a:cubicBezTo>
                  <a:cubicBezTo>
                    <a:pt x="1002" y="93"/>
                    <a:pt x="968" y="59"/>
                    <a:pt x="901" y="26"/>
                  </a:cubicBezTo>
                  <a:cubicBezTo>
                    <a:pt x="885" y="9"/>
                    <a:pt x="860" y="1"/>
                    <a:pt x="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2" name="Google Shape;1592;p17"/>
            <p:cNvGrpSpPr/>
            <p:nvPr/>
          </p:nvGrpSpPr>
          <p:grpSpPr>
            <a:xfrm>
              <a:off x="6277221" y="2934974"/>
              <a:ext cx="918654" cy="100333"/>
              <a:chOff x="6782096" y="2290412"/>
              <a:chExt cx="918654" cy="100333"/>
            </a:xfrm>
          </p:grpSpPr>
          <p:sp>
            <p:nvSpPr>
              <p:cNvPr id="1593" name="Google Shape;1593;p17"/>
              <p:cNvSpPr/>
              <p:nvPr/>
            </p:nvSpPr>
            <p:spPr>
              <a:xfrm>
                <a:off x="6782096" y="2290412"/>
                <a:ext cx="116993" cy="100333"/>
              </a:xfrm>
              <a:custGeom>
                <a:avLst/>
                <a:gdLst/>
                <a:ahLst/>
                <a:cxnLst/>
                <a:rect l="l" t="t" r="r" b="b"/>
                <a:pathLst>
                  <a:path w="10590" h="9082" extrusionOk="0">
                    <a:moveTo>
                      <a:pt x="6051" y="0"/>
                    </a:moveTo>
                    <a:cubicBezTo>
                      <a:pt x="2018" y="0"/>
                      <a:pt x="1" y="4942"/>
                      <a:pt x="2824" y="7765"/>
                    </a:cubicBezTo>
                    <a:cubicBezTo>
                      <a:pt x="3766" y="8674"/>
                      <a:pt x="4905" y="9081"/>
                      <a:pt x="6019" y="9081"/>
                    </a:cubicBezTo>
                    <a:cubicBezTo>
                      <a:pt x="8363" y="9081"/>
                      <a:pt x="10589" y="7274"/>
                      <a:pt x="10589" y="4538"/>
                    </a:cubicBezTo>
                    <a:cubicBezTo>
                      <a:pt x="10589" y="2017"/>
                      <a:pt x="8572" y="0"/>
                      <a:pt x="60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7583769" y="2290412"/>
                <a:ext cx="116982" cy="100333"/>
              </a:xfrm>
              <a:custGeom>
                <a:avLst/>
                <a:gdLst/>
                <a:ahLst/>
                <a:cxnLst/>
                <a:rect l="l" t="t" r="r" b="b"/>
                <a:pathLst>
                  <a:path w="10589" h="9082" extrusionOk="0">
                    <a:moveTo>
                      <a:pt x="6051" y="0"/>
                    </a:moveTo>
                    <a:cubicBezTo>
                      <a:pt x="2017" y="0"/>
                      <a:pt x="0" y="4942"/>
                      <a:pt x="2925" y="7765"/>
                    </a:cubicBezTo>
                    <a:cubicBezTo>
                      <a:pt x="3834" y="8674"/>
                      <a:pt x="4951" y="9081"/>
                      <a:pt x="6050" y="9081"/>
                    </a:cubicBezTo>
                    <a:cubicBezTo>
                      <a:pt x="8363" y="9081"/>
                      <a:pt x="10589" y="7274"/>
                      <a:pt x="10589" y="4538"/>
                    </a:cubicBezTo>
                    <a:cubicBezTo>
                      <a:pt x="10589" y="2017"/>
                      <a:pt x="8572" y="0"/>
                      <a:pt x="60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5" name="Google Shape;1595;p17"/>
            <p:cNvSpPr/>
            <p:nvPr/>
          </p:nvSpPr>
          <p:spPr>
            <a:xfrm flipH="1">
              <a:off x="6695440" y="2942788"/>
              <a:ext cx="95400" cy="810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flipH="1">
              <a:off x="6622431" y="3205250"/>
              <a:ext cx="231018" cy="93443"/>
            </a:xfrm>
            <a:custGeom>
              <a:avLst/>
              <a:gdLst/>
              <a:ahLst/>
              <a:cxnLst/>
              <a:rect l="l" t="t" r="r" b="b"/>
              <a:pathLst>
                <a:path w="17798" h="5392" extrusionOk="0">
                  <a:moveTo>
                    <a:pt x="17457" y="1"/>
                  </a:moveTo>
                  <a:cubicBezTo>
                    <a:pt x="17380" y="1"/>
                    <a:pt x="17303" y="32"/>
                    <a:pt x="17253" y="107"/>
                  </a:cubicBezTo>
                  <a:cubicBezTo>
                    <a:pt x="15867" y="2285"/>
                    <a:pt x="13728" y="3870"/>
                    <a:pt x="11272" y="4543"/>
                  </a:cubicBezTo>
                  <a:cubicBezTo>
                    <a:pt x="10408" y="4776"/>
                    <a:pt x="9532" y="4889"/>
                    <a:pt x="8663" y="4889"/>
                  </a:cubicBezTo>
                  <a:cubicBezTo>
                    <a:pt x="5546" y="4889"/>
                    <a:pt x="2528" y="3439"/>
                    <a:pt x="577" y="899"/>
                  </a:cubicBezTo>
                  <a:cubicBezTo>
                    <a:pt x="519" y="829"/>
                    <a:pt x="440" y="800"/>
                    <a:pt x="363" y="800"/>
                  </a:cubicBezTo>
                  <a:cubicBezTo>
                    <a:pt x="178" y="800"/>
                    <a:pt x="1" y="968"/>
                    <a:pt x="141" y="1137"/>
                  </a:cubicBezTo>
                  <a:cubicBezTo>
                    <a:pt x="1805" y="3315"/>
                    <a:pt x="4221" y="4781"/>
                    <a:pt x="6954" y="5256"/>
                  </a:cubicBezTo>
                  <a:cubicBezTo>
                    <a:pt x="7505" y="5347"/>
                    <a:pt x="8060" y="5391"/>
                    <a:pt x="8613" y="5391"/>
                  </a:cubicBezTo>
                  <a:cubicBezTo>
                    <a:pt x="10721" y="5391"/>
                    <a:pt x="12802" y="4746"/>
                    <a:pt x="14560" y="3553"/>
                  </a:cubicBezTo>
                  <a:cubicBezTo>
                    <a:pt x="15827" y="2721"/>
                    <a:pt x="16857" y="1612"/>
                    <a:pt x="17689" y="344"/>
                  </a:cubicBezTo>
                  <a:cubicBezTo>
                    <a:pt x="17798" y="154"/>
                    <a:pt x="17626" y="1"/>
                    <a:pt x="174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17"/>
          <p:cNvGrpSpPr/>
          <p:nvPr/>
        </p:nvGrpSpPr>
        <p:grpSpPr>
          <a:xfrm>
            <a:off x="7856696" y="2000992"/>
            <a:ext cx="961746" cy="812861"/>
            <a:chOff x="6877165" y="1057928"/>
            <a:chExt cx="1407741" cy="1352228"/>
          </a:xfrm>
        </p:grpSpPr>
        <p:sp>
          <p:nvSpPr>
            <p:cNvPr id="1598" name="Google Shape;1598;p17"/>
            <p:cNvSpPr/>
            <p:nvPr/>
          </p:nvSpPr>
          <p:spPr>
            <a:xfrm rot="-1800044">
              <a:off x="7098124" y="1276089"/>
              <a:ext cx="958129" cy="921330"/>
            </a:xfrm>
            <a:custGeom>
              <a:avLst/>
              <a:gdLst/>
              <a:ahLst/>
              <a:cxnLst/>
              <a:rect l="l" t="t" r="r" b="b"/>
              <a:pathLst>
                <a:path w="38326" h="36854" extrusionOk="0">
                  <a:moveTo>
                    <a:pt x="20463" y="1"/>
                  </a:moveTo>
                  <a:cubicBezTo>
                    <a:pt x="10706" y="1"/>
                    <a:pt x="2786" y="7945"/>
                    <a:pt x="2786" y="17751"/>
                  </a:cubicBezTo>
                  <a:lnTo>
                    <a:pt x="2786" y="17910"/>
                  </a:lnTo>
                  <a:cubicBezTo>
                    <a:pt x="2786" y="21412"/>
                    <a:pt x="3821" y="24835"/>
                    <a:pt x="5771" y="27740"/>
                  </a:cubicBezTo>
                  <a:cubicBezTo>
                    <a:pt x="3861" y="30765"/>
                    <a:pt x="1712" y="33869"/>
                    <a:pt x="0" y="36854"/>
                  </a:cubicBezTo>
                  <a:lnTo>
                    <a:pt x="12139" y="33551"/>
                  </a:lnTo>
                  <a:cubicBezTo>
                    <a:pt x="14726" y="34944"/>
                    <a:pt x="17631" y="35660"/>
                    <a:pt x="20576" y="35660"/>
                  </a:cubicBezTo>
                  <a:cubicBezTo>
                    <a:pt x="30366" y="35660"/>
                    <a:pt x="38326" y="27740"/>
                    <a:pt x="38326" y="17910"/>
                  </a:cubicBezTo>
                  <a:lnTo>
                    <a:pt x="38326" y="17751"/>
                  </a:lnTo>
                  <a:cubicBezTo>
                    <a:pt x="38326" y="7945"/>
                    <a:pt x="30406" y="1"/>
                    <a:pt x="20609" y="1"/>
                  </a:cubicBezTo>
                  <a:cubicBezTo>
                    <a:pt x="20585" y="1"/>
                    <a:pt x="20561" y="1"/>
                    <a:pt x="20536" y="1"/>
                  </a:cubicBezTo>
                  <a:cubicBezTo>
                    <a:pt x="20512" y="1"/>
                    <a:pt x="20487" y="1"/>
                    <a:pt x="20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rot="-1800044">
              <a:off x="7038010" y="1266853"/>
              <a:ext cx="1086051" cy="934379"/>
            </a:xfrm>
            <a:custGeom>
              <a:avLst/>
              <a:gdLst/>
              <a:ahLst/>
              <a:cxnLst/>
              <a:rect l="l" t="t" r="r" b="b"/>
              <a:pathLst>
                <a:path w="43443" h="37376" extrusionOk="0">
                  <a:moveTo>
                    <a:pt x="22907" y="518"/>
                  </a:moveTo>
                  <a:cubicBezTo>
                    <a:pt x="22919" y="519"/>
                    <a:pt x="22931" y="520"/>
                    <a:pt x="22943" y="520"/>
                  </a:cubicBezTo>
                  <a:cubicBezTo>
                    <a:pt x="22954" y="520"/>
                    <a:pt x="22965" y="519"/>
                    <a:pt x="22976" y="518"/>
                  </a:cubicBezTo>
                  <a:lnTo>
                    <a:pt x="22976" y="518"/>
                  </a:lnTo>
                  <a:cubicBezTo>
                    <a:pt x="31860" y="552"/>
                    <a:pt x="39346" y="7266"/>
                    <a:pt x="40299" y="16119"/>
                  </a:cubicBezTo>
                  <a:cubicBezTo>
                    <a:pt x="40617" y="18984"/>
                    <a:pt x="40259" y="21889"/>
                    <a:pt x="39224" y="24556"/>
                  </a:cubicBezTo>
                  <a:cubicBezTo>
                    <a:pt x="36509" y="31484"/>
                    <a:pt x="29902" y="35745"/>
                    <a:pt x="22878" y="35745"/>
                  </a:cubicBezTo>
                  <a:cubicBezTo>
                    <a:pt x="20945" y="35745"/>
                    <a:pt x="18981" y="35423"/>
                    <a:pt x="17057" y="34744"/>
                  </a:cubicBezTo>
                  <a:cubicBezTo>
                    <a:pt x="16619" y="34585"/>
                    <a:pt x="16221" y="34426"/>
                    <a:pt x="15783" y="34227"/>
                  </a:cubicBezTo>
                  <a:cubicBezTo>
                    <a:pt x="15584" y="34147"/>
                    <a:pt x="15385" y="34067"/>
                    <a:pt x="15226" y="33948"/>
                  </a:cubicBezTo>
                  <a:cubicBezTo>
                    <a:pt x="15027" y="33829"/>
                    <a:pt x="14788" y="33749"/>
                    <a:pt x="14589" y="33630"/>
                  </a:cubicBezTo>
                  <a:cubicBezTo>
                    <a:pt x="14470" y="33630"/>
                    <a:pt x="14311" y="33630"/>
                    <a:pt x="14231" y="33669"/>
                  </a:cubicBezTo>
                  <a:lnTo>
                    <a:pt x="12599" y="34107"/>
                  </a:lnTo>
                  <a:lnTo>
                    <a:pt x="6868" y="35659"/>
                  </a:lnTo>
                  <a:lnTo>
                    <a:pt x="2842" y="36758"/>
                  </a:lnTo>
                  <a:lnTo>
                    <a:pt x="2842" y="36758"/>
                  </a:lnTo>
                  <a:cubicBezTo>
                    <a:pt x="4558" y="33844"/>
                    <a:pt x="6501" y="31028"/>
                    <a:pt x="8301" y="28177"/>
                  </a:cubicBezTo>
                  <a:cubicBezTo>
                    <a:pt x="8341" y="28098"/>
                    <a:pt x="8341" y="28018"/>
                    <a:pt x="8301" y="27939"/>
                  </a:cubicBezTo>
                  <a:cubicBezTo>
                    <a:pt x="5316" y="23322"/>
                    <a:pt x="4560" y="17631"/>
                    <a:pt x="6311" y="12417"/>
                  </a:cubicBezTo>
                  <a:cubicBezTo>
                    <a:pt x="8739" y="5333"/>
                    <a:pt x="15385" y="518"/>
                    <a:pt x="22907" y="518"/>
                  </a:cubicBezTo>
                  <a:close/>
                  <a:moveTo>
                    <a:pt x="22907" y="0"/>
                  </a:moveTo>
                  <a:cubicBezTo>
                    <a:pt x="22906" y="0"/>
                    <a:pt x="22904" y="0"/>
                    <a:pt x="22903" y="0"/>
                  </a:cubicBezTo>
                  <a:lnTo>
                    <a:pt x="22902" y="0"/>
                  </a:lnTo>
                  <a:cubicBezTo>
                    <a:pt x="8545" y="83"/>
                    <a:pt x="0" y="16016"/>
                    <a:pt x="7826" y="28020"/>
                  </a:cubicBezTo>
                  <a:lnTo>
                    <a:pt x="7826" y="28020"/>
                  </a:lnTo>
                  <a:cubicBezTo>
                    <a:pt x="5937" y="31004"/>
                    <a:pt x="3899" y="33950"/>
                    <a:pt x="2132" y="37013"/>
                  </a:cubicBezTo>
                  <a:cubicBezTo>
                    <a:pt x="2023" y="37194"/>
                    <a:pt x="2180" y="37376"/>
                    <a:pt x="2359" y="37376"/>
                  </a:cubicBezTo>
                  <a:cubicBezTo>
                    <a:pt x="2376" y="37376"/>
                    <a:pt x="2394" y="37374"/>
                    <a:pt x="2411" y="37371"/>
                  </a:cubicBezTo>
                  <a:lnTo>
                    <a:pt x="6510" y="36256"/>
                  </a:lnTo>
                  <a:lnTo>
                    <a:pt x="13077" y="34505"/>
                  </a:lnTo>
                  <a:lnTo>
                    <a:pt x="14422" y="34105"/>
                  </a:lnTo>
                  <a:lnTo>
                    <a:pt x="14422" y="34105"/>
                  </a:lnTo>
                  <a:cubicBezTo>
                    <a:pt x="17125" y="35516"/>
                    <a:pt x="19992" y="36175"/>
                    <a:pt x="22806" y="36175"/>
                  </a:cubicBezTo>
                  <a:cubicBezTo>
                    <a:pt x="30504" y="36175"/>
                    <a:pt x="37795" y="31238"/>
                    <a:pt x="40179" y="23242"/>
                  </a:cubicBezTo>
                  <a:cubicBezTo>
                    <a:pt x="43443" y="12298"/>
                    <a:pt x="35881" y="1115"/>
                    <a:pt x="24499" y="80"/>
                  </a:cubicBezTo>
                  <a:cubicBezTo>
                    <a:pt x="23982" y="40"/>
                    <a:pt x="23424" y="0"/>
                    <a:pt x="22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0" name="Google Shape;1600;p17"/>
            <p:cNvGrpSpPr/>
            <p:nvPr/>
          </p:nvGrpSpPr>
          <p:grpSpPr>
            <a:xfrm>
              <a:off x="7277825" y="1467807"/>
              <a:ext cx="659675" cy="516925"/>
              <a:chOff x="7286369" y="1467111"/>
              <a:chExt cx="659675" cy="516925"/>
            </a:xfrm>
          </p:grpSpPr>
          <p:sp>
            <p:nvSpPr>
              <p:cNvPr id="1601" name="Google Shape;1601;p17"/>
              <p:cNvSpPr/>
              <p:nvPr/>
            </p:nvSpPr>
            <p:spPr>
              <a:xfrm>
                <a:off x="7293344" y="1474836"/>
                <a:ext cx="645750" cy="504475"/>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7286369" y="1467111"/>
                <a:ext cx="659675" cy="516925"/>
              </a:xfrm>
              <a:custGeom>
                <a:avLst/>
                <a:gdLst/>
                <a:ahLst/>
                <a:cxnLst/>
                <a:rect l="l" t="t" r="r" b="b"/>
                <a:pathLst>
                  <a:path w="26387" h="20677" extrusionOk="0">
                    <a:moveTo>
                      <a:pt x="6329" y="519"/>
                    </a:moveTo>
                    <a:cubicBezTo>
                      <a:pt x="8677" y="519"/>
                      <a:pt x="10866" y="1713"/>
                      <a:pt x="12139" y="3703"/>
                    </a:cubicBezTo>
                    <a:cubicBezTo>
                      <a:pt x="12458" y="4181"/>
                      <a:pt x="12736" y="4658"/>
                      <a:pt x="12975" y="5176"/>
                    </a:cubicBezTo>
                    <a:cubicBezTo>
                      <a:pt x="13010" y="5268"/>
                      <a:pt x="13071" y="5310"/>
                      <a:pt x="13138" y="5317"/>
                    </a:cubicBezTo>
                    <a:lnTo>
                      <a:pt x="13138" y="5317"/>
                    </a:lnTo>
                    <a:cubicBezTo>
                      <a:pt x="13172" y="5331"/>
                      <a:pt x="13209" y="5340"/>
                      <a:pt x="13246" y="5340"/>
                    </a:cubicBezTo>
                    <a:cubicBezTo>
                      <a:pt x="13325" y="5340"/>
                      <a:pt x="13402" y="5303"/>
                      <a:pt x="13452" y="5215"/>
                    </a:cubicBezTo>
                    <a:cubicBezTo>
                      <a:pt x="14408" y="3106"/>
                      <a:pt x="16119" y="1236"/>
                      <a:pt x="18427" y="718"/>
                    </a:cubicBezTo>
                    <a:cubicBezTo>
                      <a:pt x="18906" y="586"/>
                      <a:pt x="19390" y="523"/>
                      <a:pt x="19869" y="523"/>
                    </a:cubicBezTo>
                    <a:cubicBezTo>
                      <a:pt x="21695" y="523"/>
                      <a:pt x="23436" y="1450"/>
                      <a:pt x="24477" y="3027"/>
                    </a:cubicBezTo>
                    <a:cubicBezTo>
                      <a:pt x="25790" y="5215"/>
                      <a:pt x="25909" y="8041"/>
                      <a:pt x="25272" y="10429"/>
                    </a:cubicBezTo>
                    <a:cubicBezTo>
                      <a:pt x="24596" y="12896"/>
                      <a:pt x="23163" y="15085"/>
                      <a:pt x="21173" y="16677"/>
                    </a:cubicBezTo>
                    <a:cubicBezTo>
                      <a:pt x="20178" y="17513"/>
                      <a:pt x="19064" y="18229"/>
                      <a:pt x="17910" y="18826"/>
                    </a:cubicBezTo>
                    <a:cubicBezTo>
                      <a:pt x="16756" y="19503"/>
                      <a:pt x="15482" y="19981"/>
                      <a:pt x="14169" y="20180"/>
                    </a:cubicBezTo>
                    <a:cubicBezTo>
                      <a:pt x="13887" y="20205"/>
                      <a:pt x="13606" y="20218"/>
                      <a:pt x="13326" y="20218"/>
                    </a:cubicBezTo>
                    <a:cubicBezTo>
                      <a:pt x="12298" y="20218"/>
                      <a:pt x="11286" y="20046"/>
                      <a:pt x="10348" y="19702"/>
                    </a:cubicBezTo>
                    <a:cubicBezTo>
                      <a:pt x="9035" y="19185"/>
                      <a:pt x="7841" y="18548"/>
                      <a:pt x="6727" y="17752"/>
                    </a:cubicBezTo>
                    <a:cubicBezTo>
                      <a:pt x="4577" y="16399"/>
                      <a:pt x="2906" y="14488"/>
                      <a:pt x="1792" y="12260"/>
                    </a:cubicBezTo>
                    <a:cubicBezTo>
                      <a:pt x="717" y="9872"/>
                      <a:pt x="518" y="7205"/>
                      <a:pt x="1234" y="4698"/>
                    </a:cubicBezTo>
                    <a:cubicBezTo>
                      <a:pt x="1553" y="3504"/>
                      <a:pt x="2229" y="2430"/>
                      <a:pt x="3145" y="1634"/>
                    </a:cubicBezTo>
                    <a:cubicBezTo>
                      <a:pt x="4060" y="917"/>
                      <a:pt x="5174" y="519"/>
                      <a:pt x="6329" y="519"/>
                    </a:cubicBezTo>
                    <a:close/>
                    <a:moveTo>
                      <a:pt x="6551" y="1"/>
                    </a:moveTo>
                    <a:cubicBezTo>
                      <a:pt x="4662" y="1"/>
                      <a:pt x="2841" y="901"/>
                      <a:pt x="1712" y="2469"/>
                    </a:cubicBezTo>
                    <a:cubicBezTo>
                      <a:pt x="200" y="4658"/>
                      <a:pt x="1" y="7643"/>
                      <a:pt x="558" y="10190"/>
                    </a:cubicBezTo>
                    <a:cubicBezTo>
                      <a:pt x="1195" y="12857"/>
                      <a:pt x="2707" y="15205"/>
                      <a:pt x="4816" y="16916"/>
                    </a:cubicBezTo>
                    <a:cubicBezTo>
                      <a:pt x="5891" y="17831"/>
                      <a:pt x="7045" y="18588"/>
                      <a:pt x="8239" y="19264"/>
                    </a:cubicBezTo>
                    <a:cubicBezTo>
                      <a:pt x="9473" y="19941"/>
                      <a:pt x="10786" y="20418"/>
                      <a:pt x="12179" y="20617"/>
                    </a:cubicBezTo>
                    <a:cubicBezTo>
                      <a:pt x="12527" y="20657"/>
                      <a:pt x="12875" y="20677"/>
                      <a:pt x="13222" y="20677"/>
                    </a:cubicBezTo>
                    <a:cubicBezTo>
                      <a:pt x="14263" y="20677"/>
                      <a:pt x="15293" y="20498"/>
                      <a:pt x="16278" y="20140"/>
                    </a:cubicBezTo>
                    <a:cubicBezTo>
                      <a:pt x="17631" y="19583"/>
                      <a:pt x="18905" y="18906"/>
                      <a:pt x="20059" y="18070"/>
                    </a:cubicBezTo>
                    <a:cubicBezTo>
                      <a:pt x="22327" y="16637"/>
                      <a:pt x="24118" y="14568"/>
                      <a:pt x="25193" y="12101"/>
                    </a:cubicBezTo>
                    <a:cubicBezTo>
                      <a:pt x="26267" y="9593"/>
                      <a:pt x="26387" y="6768"/>
                      <a:pt x="25511" y="4141"/>
                    </a:cubicBezTo>
                    <a:cubicBezTo>
                      <a:pt x="25113" y="2947"/>
                      <a:pt x="24397" y="1912"/>
                      <a:pt x="23402" y="1156"/>
                    </a:cubicBezTo>
                    <a:cubicBezTo>
                      <a:pt x="22407" y="440"/>
                      <a:pt x="21253" y="82"/>
                      <a:pt x="20059" y="42"/>
                    </a:cubicBezTo>
                    <a:cubicBezTo>
                      <a:pt x="20024" y="41"/>
                      <a:pt x="19989" y="41"/>
                      <a:pt x="19954" y="41"/>
                    </a:cubicBezTo>
                    <a:cubicBezTo>
                      <a:pt x="17490" y="41"/>
                      <a:pt x="15303" y="1423"/>
                      <a:pt x="13890" y="3425"/>
                    </a:cubicBezTo>
                    <a:cubicBezTo>
                      <a:pt x="13630" y="3772"/>
                      <a:pt x="13411" y="4141"/>
                      <a:pt x="13219" y="4530"/>
                    </a:cubicBezTo>
                    <a:lnTo>
                      <a:pt x="13219" y="4530"/>
                    </a:lnTo>
                    <a:cubicBezTo>
                      <a:pt x="12182" y="2474"/>
                      <a:pt x="10359" y="724"/>
                      <a:pt x="8080" y="201"/>
                    </a:cubicBezTo>
                    <a:cubicBezTo>
                      <a:pt x="7573" y="66"/>
                      <a:pt x="7060" y="1"/>
                      <a:pt x="65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7735535" y="1546804"/>
                <a:ext cx="144650" cy="93475"/>
              </a:xfrm>
              <a:custGeom>
                <a:avLst/>
                <a:gdLst/>
                <a:ahLst/>
                <a:cxnLst/>
                <a:rect l="l" t="t" r="r" b="b"/>
                <a:pathLst>
                  <a:path w="5786" h="3739" extrusionOk="0">
                    <a:moveTo>
                      <a:pt x="2363" y="0"/>
                    </a:moveTo>
                    <a:cubicBezTo>
                      <a:pt x="1624" y="0"/>
                      <a:pt x="869" y="257"/>
                      <a:pt x="221" y="834"/>
                    </a:cubicBezTo>
                    <a:cubicBezTo>
                      <a:pt x="0" y="992"/>
                      <a:pt x="181" y="1250"/>
                      <a:pt x="404" y="1250"/>
                    </a:cubicBezTo>
                    <a:cubicBezTo>
                      <a:pt x="462" y="1250"/>
                      <a:pt x="522" y="1233"/>
                      <a:pt x="580" y="1192"/>
                    </a:cubicBezTo>
                    <a:cubicBezTo>
                      <a:pt x="1108" y="759"/>
                      <a:pt x="1768" y="530"/>
                      <a:pt x="2426" y="530"/>
                    </a:cubicBezTo>
                    <a:cubicBezTo>
                      <a:pt x="2858" y="530"/>
                      <a:pt x="3290" y="629"/>
                      <a:pt x="3684" y="834"/>
                    </a:cubicBezTo>
                    <a:cubicBezTo>
                      <a:pt x="4639" y="1391"/>
                      <a:pt x="5236" y="2386"/>
                      <a:pt x="5196" y="3500"/>
                    </a:cubicBezTo>
                    <a:cubicBezTo>
                      <a:pt x="5196" y="3659"/>
                      <a:pt x="5316" y="3739"/>
                      <a:pt x="5435" y="3739"/>
                    </a:cubicBezTo>
                    <a:cubicBezTo>
                      <a:pt x="5554" y="3739"/>
                      <a:pt x="5674" y="3659"/>
                      <a:pt x="5674" y="3500"/>
                    </a:cubicBezTo>
                    <a:cubicBezTo>
                      <a:pt x="5786" y="1454"/>
                      <a:pt x="4122" y="0"/>
                      <a:pt x="23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7837560" y="1697974"/>
                <a:ext cx="16950" cy="12950"/>
              </a:xfrm>
              <a:custGeom>
                <a:avLst/>
                <a:gdLst/>
                <a:ahLst/>
                <a:cxnLst/>
                <a:rect l="l" t="t" r="r" b="b"/>
                <a:pathLst>
                  <a:path w="678" h="518" extrusionOk="0">
                    <a:moveTo>
                      <a:pt x="359" y="0"/>
                    </a:moveTo>
                    <a:cubicBezTo>
                      <a:pt x="1" y="0"/>
                      <a:pt x="1" y="517"/>
                      <a:pt x="359" y="517"/>
                    </a:cubicBezTo>
                    <a:cubicBezTo>
                      <a:pt x="677" y="517"/>
                      <a:pt x="677" y="0"/>
                      <a:pt x="3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7360420" y="1665431"/>
                <a:ext cx="191100" cy="226800"/>
              </a:xfrm>
              <a:custGeom>
                <a:avLst/>
                <a:gdLst/>
                <a:ahLst/>
                <a:cxnLst/>
                <a:rect l="l" t="t" r="r" b="b"/>
                <a:pathLst>
                  <a:path w="7644" h="9072" extrusionOk="0">
                    <a:moveTo>
                      <a:pt x="306" y="0"/>
                    </a:moveTo>
                    <a:cubicBezTo>
                      <a:pt x="157" y="0"/>
                      <a:pt x="0" y="119"/>
                      <a:pt x="24" y="307"/>
                    </a:cubicBezTo>
                    <a:cubicBezTo>
                      <a:pt x="541" y="3372"/>
                      <a:pt x="2292" y="6118"/>
                      <a:pt x="4879" y="7869"/>
                    </a:cubicBezTo>
                    <a:cubicBezTo>
                      <a:pt x="5595" y="8346"/>
                      <a:pt x="6391" y="8744"/>
                      <a:pt x="7227" y="9063"/>
                    </a:cubicBezTo>
                    <a:cubicBezTo>
                      <a:pt x="7251" y="9069"/>
                      <a:pt x="7274" y="9072"/>
                      <a:pt x="7296" y="9072"/>
                    </a:cubicBezTo>
                    <a:cubicBezTo>
                      <a:pt x="7561" y="9072"/>
                      <a:pt x="7644" y="8656"/>
                      <a:pt x="7386" y="8545"/>
                    </a:cubicBezTo>
                    <a:cubicBezTo>
                      <a:pt x="3765" y="7192"/>
                      <a:pt x="1138" y="3969"/>
                      <a:pt x="541" y="188"/>
                    </a:cubicBezTo>
                    <a:cubicBezTo>
                      <a:pt x="508" y="57"/>
                      <a:pt x="409"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7593817" y="1893973"/>
                <a:ext cx="16925" cy="12950"/>
              </a:xfrm>
              <a:custGeom>
                <a:avLst/>
                <a:gdLst/>
                <a:ahLst/>
                <a:cxnLst/>
                <a:rect l="l" t="t" r="r" b="b"/>
                <a:pathLst>
                  <a:path w="677" h="518" extrusionOk="0">
                    <a:moveTo>
                      <a:pt x="358" y="0"/>
                    </a:moveTo>
                    <a:cubicBezTo>
                      <a:pt x="0" y="0"/>
                      <a:pt x="0" y="518"/>
                      <a:pt x="358" y="518"/>
                    </a:cubicBezTo>
                    <a:cubicBezTo>
                      <a:pt x="677" y="518"/>
                      <a:pt x="677" y="0"/>
                      <a:pt x="3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7710213" y="1725575"/>
                <a:ext cx="29875" cy="49275"/>
              </a:xfrm>
              <a:custGeom>
                <a:avLst/>
                <a:gdLst/>
                <a:ahLst/>
                <a:cxnLst/>
                <a:rect l="l" t="t" r="r" b="b"/>
                <a:pathLst>
                  <a:path w="1195" h="1971" extrusionOk="0">
                    <a:moveTo>
                      <a:pt x="893" y="0"/>
                    </a:moveTo>
                    <a:cubicBezTo>
                      <a:pt x="797" y="0"/>
                      <a:pt x="710" y="71"/>
                      <a:pt x="677" y="170"/>
                    </a:cubicBezTo>
                    <a:lnTo>
                      <a:pt x="40" y="1682"/>
                    </a:lnTo>
                    <a:cubicBezTo>
                      <a:pt x="1" y="1801"/>
                      <a:pt x="80" y="1921"/>
                      <a:pt x="200" y="1961"/>
                    </a:cubicBezTo>
                    <a:cubicBezTo>
                      <a:pt x="228" y="1968"/>
                      <a:pt x="255" y="1971"/>
                      <a:pt x="280" y="1971"/>
                    </a:cubicBezTo>
                    <a:cubicBezTo>
                      <a:pt x="399" y="1971"/>
                      <a:pt x="485" y="1900"/>
                      <a:pt x="518" y="1801"/>
                    </a:cubicBezTo>
                    <a:cubicBezTo>
                      <a:pt x="717" y="1284"/>
                      <a:pt x="956" y="806"/>
                      <a:pt x="1155" y="289"/>
                    </a:cubicBezTo>
                    <a:cubicBezTo>
                      <a:pt x="1195" y="170"/>
                      <a:pt x="1115" y="50"/>
                      <a:pt x="956" y="10"/>
                    </a:cubicBezTo>
                    <a:cubicBezTo>
                      <a:pt x="935" y="3"/>
                      <a:pt x="914" y="0"/>
                      <a:pt x="8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7743062" y="1735025"/>
                <a:ext cx="18925" cy="39625"/>
              </a:xfrm>
              <a:custGeom>
                <a:avLst/>
                <a:gdLst/>
                <a:ahLst/>
                <a:cxnLst/>
                <a:rect l="l" t="t" r="r" b="b"/>
                <a:pathLst>
                  <a:path w="757" h="1585" extrusionOk="0">
                    <a:moveTo>
                      <a:pt x="517" y="1"/>
                    </a:moveTo>
                    <a:cubicBezTo>
                      <a:pt x="488" y="1"/>
                      <a:pt x="458" y="10"/>
                      <a:pt x="438" y="30"/>
                    </a:cubicBezTo>
                    <a:cubicBezTo>
                      <a:pt x="358" y="30"/>
                      <a:pt x="318" y="70"/>
                      <a:pt x="279" y="150"/>
                    </a:cubicBezTo>
                    <a:cubicBezTo>
                      <a:pt x="239" y="190"/>
                      <a:pt x="239" y="269"/>
                      <a:pt x="239" y="349"/>
                    </a:cubicBezTo>
                    <a:lnTo>
                      <a:pt x="199" y="309"/>
                    </a:lnTo>
                    <a:lnTo>
                      <a:pt x="199" y="349"/>
                    </a:lnTo>
                    <a:lnTo>
                      <a:pt x="199" y="389"/>
                    </a:lnTo>
                    <a:lnTo>
                      <a:pt x="199" y="548"/>
                    </a:lnTo>
                    <a:cubicBezTo>
                      <a:pt x="199" y="588"/>
                      <a:pt x="199" y="627"/>
                      <a:pt x="199" y="667"/>
                    </a:cubicBezTo>
                    <a:lnTo>
                      <a:pt x="199" y="747"/>
                    </a:lnTo>
                    <a:cubicBezTo>
                      <a:pt x="199" y="826"/>
                      <a:pt x="159" y="906"/>
                      <a:pt x="119" y="986"/>
                    </a:cubicBezTo>
                    <a:cubicBezTo>
                      <a:pt x="119" y="986"/>
                      <a:pt x="119" y="1025"/>
                      <a:pt x="119" y="1025"/>
                    </a:cubicBezTo>
                    <a:cubicBezTo>
                      <a:pt x="119" y="1025"/>
                      <a:pt x="119" y="1065"/>
                      <a:pt x="119" y="1065"/>
                    </a:cubicBezTo>
                    <a:lnTo>
                      <a:pt x="40" y="1185"/>
                    </a:lnTo>
                    <a:cubicBezTo>
                      <a:pt x="0" y="1304"/>
                      <a:pt x="40" y="1463"/>
                      <a:pt x="159" y="1543"/>
                    </a:cubicBezTo>
                    <a:cubicBezTo>
                      <a:pt x="202" y="1571"/>
                      <a:pt x="244" y="1584"/>
                      <a:pt x="284" y="1584"/>
                    </a:cubicBezTo>
                    <a:cubicBezTo>
                      <a:pt x="358" y="1584"/>
                      <a:pt x="426" y="1540"/>
                      <a:pt x="478" y="1463"/>
                    </a:cubicBezTo>
                    <a:cubicBezTo>
                      <a:pt x="597" y="1264"/>
                      <a:pt x="677" y="1065"/>
                      <a:pt x="716" y="866"/>
                    </a:cubicBezTo>
                    <a:cubicBezTo>
                      <a:pt x="756" y="627"/>
                      <a:pt x="756" y="389"/>
                      <a:pt x="716" y="190"/>
                    </a:cubicBezTo>
                    <a:cubicBezTo>
                      <a:pt x="716" y="110"/>
                      <a:pt x="677" y="70"/>
                      <a:pt x="597" y="30"/>
                    </a:cubicBezTo>
                    <a:cubicBezTo>
                      <a:pt x="577" y="10"/>
                      <a:pt x="547" y="1"/>
                      <a:pt x="5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7398042" y="1528784"/>
                <a:ext cx="32625" cy="43950"/>
              </a:xfrm>
              <a:custGeom>
                <a:avLst/>
                <a:gdLst/>
                <a:ahLst/>
                <a:cxnLst/>
                <a:rect l="l" t="t" r="r" b="b"/>
                <a:pathLst>
                  <a:path w="1305" h="1758" extrusionOk="0">
                    <a:moveTo>
                      <a:pt x="1010" y="1"/>
                    </a:moveTo>
                    <a:cubicBezTo>
                      <a:pt x="928" y="1"/>
                      <a:pt x="853" y="45"/>
                      <a:pt x="827" y="122"/>
                    </a:cubicBezTo>
                    <a:lnTo>
                      <a:pt x="110" y="1356"/>
                    </a:lnTo>
                    <a:cubicBezTo>
                      <a:pt x="1" y="1575"/>
                      <a:pt x="175" y="1757"/>
                      <a:pt x="346" y="1757"/>
                    </a:cubicBezTo>
                    <a:cubicBezTo>
                      <a:pt x="423" y="1757"/>
                      <a:pt x="499" y="1720"/>
                      <a:pt x="548" y="1634"/>
                    </a:cubicBezTo>
                    <a:cubicBezTo>
                      <a:pt x="787" y="1196"/>
                      <a:pt x="1026" y="798"/>
                      <a:pt x="1225" y="361"/>
                    </a:cubicBezTo>
                    <a:cubicBezTo>
                      <a:pt x="1304" y="241"/>
                      <a:pt x="1265" y="122"/>
                      <a:pt x="1145" y="42"/>
                    </a:cubicBezTo>
                    <a:cubicBezTo>
                      <a:pt x="1103" y="14"/>
                      <a:pt x="1056" y="1"/>
                      <a:pt x="10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7430641" y="1538733"/>
                <a:ext cx="27875" cy="41900"/>
              </a:xfrm>
              <a:custGeom>
                <a:avLst/>
                <a:gdLst/>
                <a:ahLst/>
                <a:cxnLst/>
                <a:rect l="l" t="t" r="r" b="b"/>
                <a:pathLst>
                  <a:path w="1115" h="1676" extrusionOk="0">
                    <a:moveTo>
                      <a:pt x="819" y="1"/>
                    </a:moveTo>
                    <a:cubicBezTo>
                      <a:pt x="733" y="1"/>
                      <a:pt x="649" y="45"/>
                      <a:pt x="597" y="122"/>
                    </a:cubicBezTo>
                    <a:lnTo>
                      <a:pt x="80" y="1276"/>
                    </a:lnTo>
                    <a:cubicBezTo>
                      <a:pt x="0" y="1395"/>
                      <a:pt x="40" y="1554"/>
                      <a:pt x="160" y="1634"/>
                    </a:cubicBezTo>
                    <a:cubicBezTo>
                      <a:pt x="202" y="1662"/>
                      <a:pt x="249" y="1676"/>
                      <a:pt x="294" y="1676"/>
                    </a:cubicBezTo>
                    <a:cubicBezTo>
                      <a:pt x="377" y="1676"/>
                      <a:pt x="452" y="1632"/>
                      <a:pt x="478" y="1554"/>
                    </a:cubicBezTo>
                    <a:lnTo>
                      <a:pt x="1035" y="361"/>
                    </a:lnTo>
                    <a:cubicBezTo>
                      <a:pt x="1115" y="241"/>
                      <a:pt x="1075" y="122"/>
                      <a:pt x="956" y="42"/>
                    </a:cubicBezTo>
                    <a:cubicBezTo>
                      <a:pt x="913" y="14"/>
                      <a:pt x="866" y="1"/>
                      <a:pt x="8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7745039" y="1853672"/>
                <a:ext cx="52750" cy="44350"/>
              </a:xfrm>
              <a:custGeom>
                <a:avLst/>
                <a:gdLst/>
                <a:ahLst/>
                <a:cxnLst/>
                <a:rect l="l" t="t" r="r" b="b"/>
                <a:pathLst>
                  <a:path w="2110" h="1774" extrusionOk="0">
                    <a:moveTo>
                      <a:pt x="1836" y="0"/>
                    </a:moveTo>
                    <a:cubicBezTo>
                      <a:pt x="1772" y="0"/>
                      <a:pt x="1712" y="20"/>
                      <a:pt x="1672" y="60"/>
                    </a:cubicBezTo>
                    <a:cubicBezTo>
                      <a:pt x="1234" y="578"/>
                      <a:pt x="717" y="975"/>
                      <a:pt x="160" y="1294"/>
                    </a:cubicBezTo>
                    <a:cubicBezTo>
                      <a:pt x="40" y="1373"/>
                      <a:pt x="1" y="1533"/>
                      <a:pt x="80" y="1652"/>
                    </a:cubicBezTo>
                    <a:cubicBezTo>
                      <a:pt x="132" y="1729"/>
                      <a:pt x="200" y="1773"/>
                      <a:pt x="273" y="1773"/>
                    </a:cubicBezTo>
                    <a:cubicBezTo>
                      <a:pt x="314" y="1773"/>
                      <a:pt x="356" y="1760"/>
                      <a:pt x="399" y="1732"/>
                    </a:cubicBezTo>
                    <a:lnTo>
                      <a:pt x="438" y="1732"/>
                    </a:lnTo>
                    <a:cubicBezTo>
                      <a:pt x="1035" y="1373"/>
                      <a:pt x="1553" y="936"/>
                      <a:pt x="2030" y="418"/>
                    </a:cubicBezTo>
                    <a:cubicBezTo>
                      <a:pt x="2110" y="299"/>
                      <a:pt x="2110" y="140"/>
                      <a:pt x="2030" y="60"/>
                    </a:cubicBezTo>
                    <a:cubicBezTo>
                      <a:pt x="1971" y="20"/>
                      <a:pt x="1901" y="0"/>
                      <a:pt x="1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7768184" y="1505704"/>
                <a:ext cx="64425" cy="22400"/>
              </a:xfrm>
              <a:custGeom>
                <a:avLst/>
                <a:gdLst/>
                <a:ahLst/>
                <a:cxnLst/>
                <a:rect l="l" t="t" r="r" b="b"/>
                <a:pathLst>
                  <a:path w="2577" h="896" extrusionOk="0">
                    <a:moveTo>
                      <a:pt x="1157" y="1"/>
                    </a:moveTo>
                    <a:cubicBezTo>
                      <a:pt x="844" y="1"/>
                      <a:pt x="527" y="68"/>
                      <a:pt x="229" y="209"/>
                    </a:cubicBezTo>
                    <a:cubicBezTo>
                      <a:pt x="0" y="340"/>
                      <a:pt x="147" y="658"/>
                      <a:pt x="361" y="658"/>
                    </a:cubicBezTo>
                    <a:cubicBezTo>
                      <a:pt x="407" y="658"/>
                      <a:pt x="457" y="643"/>
                      <a:pt x="507" y="607"/>
                    </a:cubicBezTo>
                    <a:cubicBezTo>
                      <a:pt x="710" y="529"/>
                      <a:pt x="930" y="488"/>
                      <a:pt x="1153" y="488"/>
                    </a:cubicBezTo>
                    <a:cubicBezTo>
                      <a:pt x="1499" y="488"/>
                      <a:pt x="1848" y="588"/>
                      <a:pt x="2139" y="806"/>
                    </a:cubicBezTo>
                    <a:cubicBezTo>
                      <a:pt x="2179" y="866"/>
                      <a:pt x="2239" y="896"/>
                      <a:pt x="2303" y="896"/>
                    </a:cubicBezTo>
                    <a:cubicBezTo>
                      <a:pt x="2368" y="896"/>
                      <a:pt x="2438" y="866"/>
                      <a:pt x="2497" y="806"/>
                    </a:cubicBezTo>
                    <a:cubicBezTo>
                      <a:pt x="2577" y="726"/>
                      <a:pt x="2577" y="567"/>
                      <a:pt x="2497" y="448"/>
                    </a:cubicBezTo>
                    <a:cubicBezTo>
                      <a:pt x="2112" y="159"/>
                      <a:pt x="1638" y="1"/>
                      <a:pt x="11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7730110" y="1522854"/>
                <a:ext cx="16950" cy="12950"/>
              </a:xfrm>
              <a:custGeom>
                <a:avLst/>
                <a:gdLst/>
                <a:ahLst/>
                <a:cxnLst/>
                <a:rect l="l" t="t" r="r" b="b"/>
                <a:pathLst>
                  <a:path w="678" h="518" extrusionOk="0">
                    <a:moveTo>
                      <a:pt x="359" y="1"/>
                    </a:moveTo>
                    <a:cubicBezTo>
                      <a:pt x="1" y="1"/>
                      <a:pt x="1" y="518"/>
                      <a:pt x="359" y="518"/>
                    </a:cubicBezTo>
                    <a:cubicBezTo>
                      <a:pt x="677" y="518"/>
                      <a:pt x="677" y="1"/>
                      <a:pt x="3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7348471" y="1739055"/>
                <a:ext cx="54950" cy="84275"/>
              </a:xfrm>
              <a:custGeom>
                <a:avLst/>
                <a:gdLst/>
                <a:ahLst/>
                <a:cxnLst/>
                <a:rect l="l" t="t" r="r" b="b"/>
                <a:pathLst>
                  <a:path w="2198" h="3371" extrusionOk="0">
                    <a:moveTo>
                      <a:pt x="306" y="0"/>
                    </a:moveTo>
                    <a:cubicBezTo>
                      <a:pt x="157" y="0"/>
                      <a:pt x="0" y="119"/>
                      <a:pt x="24" y="307"/>
                    </a:cubicBezTo>
                    <a:lnTo>
                      <a:pt x="64" y="307"/>
                    </a:lnTo>
                    <a:cubicBezTo>
                      <a:pt x="303" y="1422"/>
                      <a:pt x="860" y="2456"/>
                      <a:pt x="1696" y="3292"/>
                    </a:cubicBezTo>
                    <a:cubicBezTo>
                      <a:pt x="1742" y="3348"/>
                      <a:pt x="1797" y="3371"/>
                      <a:pt x="1851" y="3371"/>
                    </a:cubicBezTo>
                    <a:cubicBezTo>
                      <a:pt x="2029" y="3371"/>
                      <a:pt x="2197" y="3117"/>
                      <a:pt x="2014" y="2934"/>
                    </a:cubicBezTo>
                    <a:cubicBezTo>
                      <a:pt x="1298" y="2178"/>
                      <a:pt x="780" y="1223"/>
                      <a:pt x="541" y="188"/>
                    </a:cubicBezTo>
                    <a:cubicBezTo>
                      <a:pt x="509" y="57"/>
                      <a:pt x="410"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7417721" y="1849201"/>
                <a:ext cx="15925" cy="12950"/>
              </a:xfrm>
              <a:custGeom>
                <a:avLst/>
                <a:gdLst/>
                <a:ahLst/>
                <a:cxnLst/>
                <a:rect l="l" t="t" r="r" b="b"/>
                <a:pathLst>
                  <a:path w="637" h="518" extrusionOk="0">
                    <a:moveTo>
                      <a:pt x="318" y="0"/>
                    </a:moveTo>
                    <a:cubicBezTo>
                      <a:pt x="0" y="0"/>
                      <a:pt x="0" y="518"/>
                      <a:pt x="318" y="518"/>
                    </a:cubicBezTo>
                    <a:cubicBezTo>
                      <a:pt x="637" y="518"/>
                      <a:pt x="637"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16" name="Google Shape;1616;p17"/>
          <p:cNvGrpSpPr/>
          <p:nvPr/>
        </p:nvGrpSpPr>
        <p:grpSpPr>
          <a:xfrm rot="20226218">
            <a:off x="7965570" y="1767076"/>
            <a:ext cx="299093" cy="270737"/>
            <a:chOff x="5918613" y="2596307"/>
            <a:chExt cx="192557" cy="161020"/>
          </a:xfrm>
        </p:grpSpPr>
        <p:sp>
          <p:nvSpPr>
            <p:cNvPr id="1617" name="Google Shape;1617;p17"/>
            <p:cNvSpPr/>
            <p:nvPr/>
          </p:nvSpPr>
          <p:spPr>
            <a:xfrm>
              <a:off x="5930985" y="2600685"/>
              <a:ext cx="167837" cy="152874"/>
            </a:xfrm>
            <a:custGeom>
              <a:avLst/>
              <a:gdLst/>
              <a:ahLst/>
              <a:cxnLst/>
              <a:rect l="l" t="t" r="r" b="b"/>
              <a:pathLst>
                <a:path w="7706" h="7019" extrusionOk="0">
                  <a:moveTo>
                    <a:pt x="5575" y="0"/>
                  </a:moveTo>
                  <a:cubicBezTo>
                    <a:pt x="5406" y="0"/>
                    <a:pt x="5237" y="23"/>
                    <a:pt x="5070" y="71"/>
                  </a:cubicBezTo>
                  <a:cubicBezTo>
                    <a:pt x="4503" y="304"/>
                    <a:pt x="4036" y="771"/>
                    <a:pt x="3803" y="1338"/>
                  </a:cubicBezTo>
                  <a:cubicBezTo>
                    <a:pt x="3469" y="804"/>
                    <a:pt x="2935" y="437"/>
                    <a:pt x="2335" y="271"/>
                  </a:cubicBezTo>
                  <a:cubicBezTo>
                    <a:pt x="2249" y="259"/>
                    <a:pt x="2163" y="253"/>
                    <a:pt x="2078" y="253"/>
                  </a:cubicBezTo>
                  <a:cubicBezTo>
                    <a:pt x="1441" y="253"/>
                    <a:pt x="854" y="579"/>
                    <a:pt x="500" y="1138"/>
                  </a:cubicBezTo>
                  <a:cubicBezTo>
                    <a:pt x="133" y="1772"/>
                    <a:pt x="0" y="2539"/>
                    <a:pt x="200" y="3240"/>
                  </a:cubicBezTo>
                  <a:cubicBezTo>
                    <a:pt x="400" y="3940"/>
                    <a:pt x="734" y="4574"/>
                    <a:pt x="1201" y="5141"/>
                  </a:cubicBezTo>
                  <a:cubicBezTo>
                    <a:pt x="1868" y="5841"/>
                    <a:pt x="2635" y="6442"/>
                    <a:pt x="3536" y="6875"/>
                  </a:cubicBezTo>
                  <a:cubicBezTo>
                    <a:pt x="3717" y="6973"/>
                    <a:pt x="3910" y="7018"/>
                    <a:pt x="4102" y="7018"/>
                  </a:cubicBezTo>
                  <a:cubicBezTo>
                    <a:pt x="4370" y="7018"/>
                    <a:pt x="4637" y="6931"/>
                    <a:pt x="4870" y="6775"/>
                  </a:cubicBezTo>
                  <a:cubicBezTo>
                    <a:pt x="5671" y="6208"/>
                    <a:pt x="6371" y="5508"/>
                    <a:pt x="6905" y="4707"/>
                  </a:cubicBezTo>
                  <a:cubicBezTo>
                    <a:pt x="7305" y="4073"/>
                    <a:pt x="7539" y="3406"/>
                    <a:pt x="7605" y="2672"/>
                  </a:cubicBezTo>
                  <a:cubicBezTo>
                    <a:pt x="7706" y="1939"/>
                    <a:pt x="7472" y="1238"/>
                    <a:pt x="7005" y="671"/>
                  </a:cubicBezTo>
                  <a:cubicBezTo>
                    <a:pt x="6649" y="238"/>
                    <a:pt x="6118" y="0"/>
                    <a:pt x="5575"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5918613" y="2596307"/>
              <a:ext cx="192557" cy="161020"/>
            </a:xfrm>
            <a:custGeom>
              <a:avLst/>
              <a:gdLst/>
              <a:ahLst/>
              <a:cxnLst/>
              <a:rect l="l" t="t" r="r" b="b"/>
              <a:pathLst>
                <a:path w="8841" h="7393" extrusionOk="0">
                  <a:moveTo>
                    <a:pt x="6072" y="338"/>
                  </a:moveTo>
                  <a:cubicBezTo>
                    <a:pt x="6806" y="338"/>
                    <a:pt x="7440" y="772"/>
                    <a:pt x="7740" y="1406"/>
                  </a:cubicBezTo>
                  <a:cubicBezTo>
                    <a:pt x="8440" y="2807"/>
                    <a:pt x="7706" y="4508"/>
                    <a:pt x="6739" y="5575"/>
                  </a:cubicBezTo>
                  <a:cubicBezTo>
                    <a:pt x="6472" y="5842"/>
                    <a:pt x="6205" y="6109"/>
                    <a:pt x="5939" y="6343"/>
                  </a:cubicBezTo>
                  <a:cubicBezTo>
                    <a:pt x="5672" y="6609"/>
                    <a:pt x="5338" y="6843"/>
                    <a:pt x="4971" y="7010"/>
                  </a:cubicBezTo>
                  <a:cubicBezTo>
                    <a:pt x="4885" y="7027"/>
                    <a:pt x="4799" y="7035"/>
                    <a:pt x="4713" y="7035"/>
                  </a:cubicBezTo>
                  <a:cubicBezTo>
                    <a:pt x="4467" y="7035"/>
                    <a:pt x="4226" y="6967"/>
                    <a:pt x="4004" y="6843"/>
                  </a:cubicBezTo>
                  <a:cubicBezTo>
                    <a:pt x="3670" y="6643"/>
                    <a:pt x="3337" y="6409"/>
                    <a:pt x="3003" y="6209"/>
                  </a:cubicBezTo>
                  <a:cubicBezTo>
                    <a:pt x="1836" y="5375"/>
                    <a:pt x="768" y="4041"/>
                    <a:pt x="835" y="2507"/>
                  </a:cubicBezTo>
                  <a:cubicBezTo>
                    <a:pt x="868" y="1706"/>
                    <a:pt x="1402" y="972"/>
                    <a:pt x="2203" y="705"/>
                  </a:cubicBezTo>
                  <a:cubicBezTo>
                    <a:pt x="2353" y="657"/>
                    <a:pt x="2499" y="635"/>
                    <a:pt x="2639" y="635"/>
                  </a:cubicBezTo>
                  <a:cubicBezTo>
                    <a:pt x="3272" y="635"/>
                    <a:pt x="3794" y="1087"/>
                    <a:pt x="4204" y="1606"/>
                  </a:cubicBezTo>
                  <a:cubicBezTo>
                    <a:pt x="4210" y="1614"/>
                    <a:pt x="4217" y="1621"/>
                    <a:pt x="4224" y="1628"/>
                  </a:cubicBezTo>
                  <a:lnTo>
                    <a:pt x="4224" y="1628"/>
                  </a:lnTo>
                  <a:cubicBezTo>
                    <a:pt x="4260" y="1670"/>
                    <a:pt x="4314" y="1696"/>
                    <a:pt x="4367" y="1696"/>
                  </a:cubicBezTo>
                  <a:cubicBezTo>
                    <a:pt x="4419" y="1696"/>
                    <a:pt x="4470" y="1671"/>
                    <a:pt x="4502" y="1610"/>
                  </a:cubicBezTo>
                  <a:lnTo>
                    <a:pt x="4502" y="1610"/>
                  </a:lnTo>
                  <a:cubicBezTo>
                    <a:pt x="4517" y="1593"/>
                    <a:pt x="4529" y="1574"/>
                    <a:pt x="4534" y="1553"/>
                  </a:cubicBezTo>
                  <a:lnTo>
                    <a:pt x="4534" y="1553"/>
                  </a:lnTo>
                  <a:cubicBezTo>
                    <a:pt x="4867" y="971"/>
                    <a:pt x="5360" y="403"/>
                    <a:pt x="6072" y="338"/>
                  </a:cubicBezTo>
                  <a:close/>
                  <a:moveTo>
                    <a:pt x="6178" y="0"/>
                  </a:moveTo>
                  <a:cubicBezTo>
                    <a:pt x="5364" y="0"/>
                    <a:pt x="4749" y="549"/>
                    <a:pt x="4332" y="1219"/>
                  </a:cubicBezTo>
                  <a:lnTo>
                    <a:pt x="4332" y="1219"/>
                  </a:lnTo>
                  <a:cubicBezTo>
                    <a:pt x="3885" y="687"/>
                    <a:pt x="3309" y="272"/>
                    <a:pt x="2603" y="272"/>
                  </a:cubicBezTo>
                  <a:cubicBezTo>
                    <a:pt x="1836" y="338"/>
                    <a:pt x="1135" y="772"/>
                    <a:pt x="802" y="1472"/>
                  </a:cubicBezTo>
                  <a:cubicBezTo>
                    <a:pt x="1" y="3074"/>
                    <a:pt x="1002" y="4975"/>
                    <a:pt x="2236" y="6009"/>
                  </a:cubicBezTo>
                  <a:cubicBezTo>
                    <a:pt x="2569" y="6309"/>
                    <a:pt x="2936" y="6576"/>
                    <a:pt x="3303" y="6810"/>
                  </a:cubicBezTo>
                  <a:cubicBezTo>
                    <a:pt x="3670" y="7076"/>
                    <a:pt x="4071" y="7277"/>
                    <a:pt x="4471" y="7377"/>
                  </a:cubicBezTo>
                  <a:cubicBezTo>
                    <a:pt x="4538" y="7387"/>
                    <a:pt x="4605" y="7393"/>
                    <a:pt x="4671" y="7393"/>
                  </a:cubicBezTo>
                  <a:cubicBezTo>
                    <a:pt x="5422" y="7393"/>
                    <a:pt x="6084" y="6733"/>
                    <a:pt x="6606" y="6243"/>
                  </a:cubicBezTo>
                  <a:cubicBezTo>
                    <a:pt x="7807" y="5108"/>
                    <a:pt x="8841" y="3207"/>
                    <a:pt x="8207" y="1506"/>
                  </a:cubicBezTo>
                  <a:cubicBezTo>
                    <a:pt x="7907" y="705"/>
                    <a:pt x="7173" y="105"/>
                    <a:pt x="6305" y="5"/>
                  </a:cubicBezTo>
                  <a:cubicBezTo>
                    <a:pt x="6263" y="2"/>
                    <a:pt x="6220" y="0"/>
                    <a:pt x="61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17"/>
          <p:cNvGrpSpPr/>
          <p:nvPr/>
        </p:nvGrpSpPr>
        <p:grpSpPr>
          <a:xfrm>
            <a:off x="8743368" y="2771871"/>
            <a:ext cx="122796" cy="102584"/>
            <a:chOff x="9162720" y="2911006"/>
            <a:chExt cx="122796" cy="102584"/>
          </a:xfrm>
        </p:grpSpPr>
        <p:sp>
          <p:nvSpPr>
            <p:cNvPr id="1620" name="Google Shape;1620;p17"/>
            <p:cNvSpPr/>
            <p:nvPr/>
          </p:nvSpPr>
          <p:spPr>
            <a:xfrm>
              <a:off x="9172892" y="2915711"/>
              <a:ext cx="103194" cy="93741"/>
            </a:xfrm>
            <a:custGeom>
              <a:avLst/>
              <a:gdLst/>
              <a:ahLst/>
              <a:cxnLst/>
              <a:rect l="l" t="t" r="r" b="b"/>
              <a:pathLst>
                <a:path w="4738" h="4304" extrusionOk="0">
                  <a:moveTo>
                    <a:pt x="3476" y="0"/>
                  </a:moveTo>
                  <a:cubicBezTo>
                    <a:pt x="3362" y="0"/>
                    <a:pt x="3248" y="17"/>
                    <a:pt x="3136" y="51"/>
                  </a:cubicBezTo>
                  <a:cubicBezTo>
                    <a:pt x="2769" y="185"/>
                    <a:pt x="2502" y="452"/>
                    <a:pt x="2336" y="785"/>
                  </a:cubicBezTo>
                  <a:cubicBezTo>
                    <a:pt x="2136" y="485"/>
                    <a:pt x="1802" y="251"/>
                    <a:pt x="1435" y="151"/>
                  </a:cubicBezTo>
                  <a:cubicBezTo>
                    <a:pt x="1404" y="149"/>
                    <a:pt x="1372" y="148"/>
                    <a:pt x="1341" y="148"/>
                  </a:cubicBezTo>
                  <a:cubicBezTo>
                    <a:pt x="935" y="148"/>
                    <a:pt x="518" y="345"/>
                    <a:pt x="301" y="685"/>
                  </a:cubicBezTo>
                  <a:cubicBezTo>
                    <a:pt x="67" y="1085"/>
                    <a:pt x="1" y="1552"/>
                    <a:pt x="134" y="1986"/>
                  </a:cubicBezTo>
                  <a:cubicBezTo>
                    <a:pt x="234" y="2420"/>
                    <a:pt x="468" y="2820"/>
                    <a:pt x="735" y="3153"/>
                  </a:cubicBezTo>
                  <a:cubicBezTo>
                    <a:pt x="1135" y="3587"/>
                    <a:pt x="1635" y="3954"/>
                    <a:pt x="2169" y="4221"/>
                  </a:cubicBezTo>
                  <a:cubicBezTo>
                    <a:pt x="2280" y="4277"/>
                    <a:pt x="2403" y="4303"/>
                    <a:pt x="2526" y="4303"/>
                  </a:cubicBezTo>
                  <a:cubicBezTo>
                    <a:pt x="2697" y="4303"/>
                    <a:pt x="2867" y="4251"/>
                    <a:pt x="3003" y="4154"/>
                  </a:cubicBezTo>
                  <a:cubicBezTo>
                    <a:pt x="3503" y="3821"/>
                    <a:pt x="3903" y="3387"/>
                    <a:pt x="4270" y="2887"/>
                  </a:cubicBezTo>
                  <a:cubicBezTo>
                    <a:pt x="4504" y="2520"/>
                    <a:pt x="4637" y="2086"/>
                    <a:pt x="4704" y="1652"/>
                  </a:cubicBezTo>
                  <a:cubicBezTo>
                    <a:pt x="4737" y="1185"/>
                    <a:pt x="4604" y="752"/>
                    <a:pt x="4337" y="385"/>
                  </a:cubicBezTo>
                  <a:cubicBezTo>
                    <a:pt x="4114" y="137"/>
                    <a:pt x="3800" y="0"/>
                    <a:pt x="3476"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7"/>
            <p:cNvSpPr/>
            <p:nvPr/>
          </p:nvSpPr>
          <p:spPr>
            <a:xfrm>
              <a:off x="9162720" y="2911006"/>
              <a:ext cx="122796" cy="102584"/>
            </a:xfrm>
            <a:custGeom>
              <a:avLst/>
              <a:gdLst/>
              <a:ahLst/>
              <a:cxnLst/>
              <a:rect l="l" t="t" r="r" b="b"/>
              <a:pathLst>
                <a:path w="5638" h="4710" extrusionOk="0">
                  <a:moveTo>
                    <a:pt x="3837" y="401"/>
                  </a:moveTo>
                  <a:cubicBezTo>
                    <a:pt x="4237" y="401"/>
                    <a:pt x="4604" y="601"/>
                    <a:pt x="4771" y="968"/>
                  </a:cubicBezTo>
                  <a:cubicBezTo>
                    <a:pt x="5204" y="1735"/>
                    <a:pt x="4771" y="2769"/>
                    <a:pt x="4270" y="3369"/>
                  </a:cubicBezTo>
                  <a:cubicBezTo>
                    <a:pt x="4104" y="3536"/>
                    <a:pt x="3970" y="3670"/>
                    <a:pt x="3803" y="3836"/>
                  </a:cubicBezTo>
                  <a:cubicBezTo>
                    <a:pt x="3637" y="4003"/>
                    <a:pt x="3436" y="4137"/>
                    <a:pt x="3236" y="4270"/>
                  </a:cubicBezTo>
                  <a:cubicBezTo>
                    <a:pt x="3156" y="4310"/>
                    <a:pt x="3074" y="4328"/>
                    <a:pt x="2992" y="4328"/>
                  </a:cubicBezTo>
                  <a:cubicBezTo>
                    <a:pt x="2667" y="4328"/>
                    <a:pt x="2342" y="4056"/>
                    <a:pt x="2102" y="3870"/>
                  </a:cubicBezTo>
                  <a:cubicBezTo>
                    <a:pt x="1402" y="3403"/>
                    <a:pt x="735" y="2636"/>
                    <a:pt x="735" y="1768"/>
                  </a:cubicBezTo>
                  <a:cubicBezTo>
                    <a:pt x="701" y="1268"/>
                    <a:pt x="968" y="801"/>
                    <a:pt x="1435" y="601"/>
                  </a:cubicBezTo>
                  <a:cubicBezTo>
                    <a:pt x="1515" y="584"/>
                    <a:pt x="1595" y="575"/>
                    <a:pt x="1674" y="575"/>
                  </a:cubicBezTo>
                  <a:cubicBezTo>
                    <a:pt x="2055" y="575"/>
                    <a:pt x="2409" y="770"/>
                    <a:pt x="2603" y="1101"/>
                  </a:cubicBezTo>
                  <a:cubicBezTo>
                    <a:pt x="2627" y="1131"/>
                    <a:pt x="2656" y="1152"/>
                    <a:pt x="2686" y="1165"/>
                  </a:cubicBezTo>
                  <a:lnTo>
                    <a:pt x="2686" y="1165"/>
                  </a:lnTo>
                  <a:cubicBezTo>
                    <a:pt x="2721" y="1191"/>
                    <a:pt x="2762" y="1205"/>
                    <a:pt x="2805" y="1205"/>
                  </a:cubicBezTo>
                  <a:cubicBezTo>
                    <a:pt x="2865" y="1205"/>
                    <a:pt x="2927" y="1175"/>
                    <a:pt x="2969" y="1101"/>
                  </a:cubicBezTo>
                  <a:cubicBezTo>
                    <a:pt x="2974" y="1089"/>
                    <a:pt x="2979" y="1077"/>
                    <a:pt x="2983" y="1065"/>
                  </a:cubicBezTo>
                  <a:lnTo>
                    <a:pt x="2983" y="1065"/>
                  </a:lnTo>
                  <a:cubicBezTo>
                    <a:pt x="2987" y="1058"/>
                    <a:pt x="2990" y="1051"/>
                    <a:pt x="2992" y="1044"/>
                  </a:cubicBezTo>
                  <a:lnTo>
                    <a:pt x="2992" y="1044"/>
                  </a:lnTo>
                  <a:cubicBezTo>
                    <a:pt x="3138" y="707"/>
                    <a:pt x="3457" y="464"/>
                    <a:pt x="3837" y="401"/>
                  </a:cubicBezTo>
                  <a:close/>
                  <a:moveTo>
                    <a:pt x="3903" y="0"/>
                  </a:moveTo>
                  <a:cubicBezTo>
                    <a:pt x="3434" y="28"/>
                    <a:pt x="3010" y="284"/>
                    <a:pt x="2765" y="656"/>
                  </a:cubicBezTo>
                  <a:lnTo>
                    <a:pt x="2765" y="656"/>
                  </a:lnTo>
                  <a:cubicBezTo>
                    <a:pt x="2476" y="368"/>
                    <a:pt x="2100" y="194"/>
                    <a:pt x="1702" y="167"/>
                  </a:cubicBezTo>
                  <a:cubicBezTo>
                    <a:pt x="1202" y="201"/>
                    <a:pt x="735" y="501"/>
                    <a:pt x="534" y="934"/>
                  </a:cubicBezTo>
                  <a:cubicBezTo>
                    <a:pt x="1" y="1968"/>
                    <a:pt x="634" y="3203"/>
                    <a:pt x="1468" y="3903"/>
                  </a:cubicBezTo>
                  <a:cubicBezTo>
                    <a:pt x="1669" y="4070"/>
                    <a:pt x="1902" y="4237"/>
                    <a:pt x="2136" y="4370"/>
                  </a:cubicBezTo>
                  <a:cubicBezTo>
                    <a:pt x="2369" y="4537"/>
                    <a:pt x="2603" y="4637"/>
                    <a:pt x="2869" y="4704"/>
                  </a:cubicBezTo>
                  <a:cubicBezTo>
                    <a:pt x="2904" y="4708"/>
                    <a:pt x="2938" y="4710"/>
                    <a:pt x="2972" y="4710"/>
                  </a:cubicBezTo>
                  <a:cubicBezTo>
                    <a:pt x="3493" y="4710"/>
                    <a:pt x="3926" y="4250"/>
                    <a:pt x="4270" y="3937"/>
                  </a:cubicBezTo>
                  <a:cubicBezTo>
                    <a:pt x="5038" y="3203"/>
                    <a:pt x="5638" y="2002"/>
                    <a:pt x="5204" y="934"/>
                  </a:cubicBezTo>
                  <a:cubicBezTo>
                    <a:pt x="4971" y="401"/>
                    <a:pt x="4471"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17"/>
          <p:cNvGrpSpPr/>
          <p:nvPr/>
        </p:nvGrpSpPr>
        <p:grpSpPr>
          <a:xfrm rot="-1800044">
            <a:off x="7688925" y="2646543"/>
            <a:ext cx="122793" cy="102582"/>
            <a:chOff x="6047231" y="724037"/>
            <a:chExt cx="122796" cy="102584"/>
          </a:xfrm>
        </p:grpSpPr>
        <p:sp>
          <p:nvSpPr>
            <p:cNvPr id="1623" name="Google Shape;1623;p17"/>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7"/>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720000" y="184661"/>
            <a:ext cx="7704000"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¿Cuando  </a:t>
            </a:r>
            <a:r>
              <a:rPr lang="en" dirty="0" smtClean="0">
                <a:solidFill>
                  <a:schemeClr val="accent1"/>
                </a:solidFill>
                <a:latin typeface="Impact" panose="020B0806030902050204" pitchFamily="34" charset="0"/>
              </a:rPr>
              <a:t>hay </a:t>
            </a:r>
            <a:r>
              <a:rPr lang="en" dirty="0" smtClean="0">
                <a:latin typeface="Impact" panose="020B0806030902050204" pitchFamily="34" charset="0"/>
              </a:rPr>
              <a:t> que</a:t>
            </a:r>
            <a:r>
              <a:rPr lang="en" dirty="0">
                <a:solidFill>
                  <a:schemeClr val="accent1"/>
                </a:solidFill>
                <a:latin typeface="Impact" panose="020B0806030902050204" pitchFamily="34" charset="0"/>
              </a:rPr>
              <a:t> </a:t>
            </a:r>
            <a:r>
              <a:rPr lang="en" dirty="0" smtClean="0">
                <a:solidFill>
                  <a:schemeClr val="accent1"/>
                </a:solidFill>
                <a:latin typeface="Impact" panose="020B0806030902050204" pitchFamily="34" charset="0"/>
              </a:rPr>
              <a:t>hablar </a:t>
            </a:r>
            <a:r>
              <a:rPr lang="en" dirty="0" smtClean="0">
                <a:latin typeface="Impact" panose="020B0806030902050204" pitchFamily="34" charset="0"/>
              </a:rPr>
              <a:t>de </a:t>
            </a:r>
            <a:r>
              <a:rPr lang="en" dirty="0" smtClean="0">
                <a:solidFill>
                  <a:schemeClr val="accent1"/>
                </a:solidFill>
                <a:latin typeface="Impact" panose="020B0806030902050204" pitchFamily="34" charset="0"/>
              </a:rPr>
              <a:t>sexo?</a:t>
            </a:r>
            <a:endParaRPr dirty="0">
              <a:solidFill>
                <a:schemeClr val="accent1"/>
              </a:solidFill>
              <a:latin typeface="Impact" panose="020B0806030902050204" pitchFamily="34" charset="0"/>
            </a:endParaRPr>
          </a:p>
        </p:txBody>
      </p:sp>
      <p:sp>
        <p:nvSpPr>
          <p:cNvPr id="2" name="Rectángulo 1"/>
          <p:cNvSpPr/>
          <p:nvPr/>
        </p:nvSpPr>
        <p:spPr>
          <a:xfrm>
            <a:off x="720000" y="864764"/>
            <a:ext cx="7778048" cy="2308324"/>
          </a:xfrm>
          <a:prstGeom prst="rect">
            <a:avLst/>
          </a:prstGeom>
        </p:spPr>
        <p:txBody>
          <a:bodyPr wrap="square">
            <a:spAutoFit/>
          </a:bodyPr>
          <a:lstStyle/>
          <a:p>
            <a:pPr algn="just" fontAlgn="base"/>
            <a:r>
              <a:rPr lang="es-MX" sz="1200" dirty="0">
                <a:solidFill>
                  <a:schemeClr val="tx2">
                    <a:lumMod val="50000"/>
                  </a:schemeClr>
                </a:solidFill>
                <a:latin typeface="Century Gothic" panose="020B0502020202020204" pitchFamily="34" charset="0"/>
              </a:rPr>
              <a:t>Los niños desde bien pequeños reciben </a:t>
            </a:r>
            <a:r>
              <a:rPr lang="es-MX" sz="1200" b="1" dirty="0">
                <a:solidFill>
                  <a:schemeClr val="tx2">
                    <a:lumMod val="50000"/>
                  </a:schemeClr>
                </a:solidFill>
                <a:latin typeface="Century Gothic" panose="020B0502020202020204" pitchFamily="34" charset="0"/>
              </a:rPr>
              <a:t>educación sexual</a:t>
            </a:r>
            <a:r>
              <a:rPr lang="es-MX" sz="1200" dirty="0">
                <a:solidFill>
                  <a:schemeClr val="tx2">
                    <a:lumMod val="50000"/>
                  </a:schemeClr>
                </a:solidFill>
                <a:latin typeface="Century Gothic" panose="020B0502020202020204" pitchFamily="34" charset="0"/>
              </a:rPr>
              <a:t> en </a:t>
            </a:r>
            <a:r>
              <a:rPr lang="es-MX" sz="1200" dirty="0" smtClean="0">
                <a:solidFill>
                  <a:schemeClr val="tx2">
                    <a:lumMod val="50000"/>
                  </a:schemeClr>
                </a:solidFill>
                <a:latin typeface="Century Gothic" panose="020B0502020202020204" pitchFamily="34" charset="0"/>
              </a:rPr>
              <a:t>la escuela, </a:t>
            </a:r>
            <a:r>
              <a:rPr lang="es-MX" sz="1200" dirty="0">
                <a:solidFill>
                  <a:schemeClr val="tx2">
                    <a:lumMod val="50000"/>
                  </a:schemeClr>
                </a:solidFill>
                <a:latin typeface="Century Gothic" panose="020B0502020202020204" pitchFamily="34" charset="0"/>
              </a:rPr>
              <a:t>pero ésta suele ser exclusivamente a nivel biológico. Esa educación se hace a lo largo de toda la escolarización básica y se va profundizando cada curso un poco más. Los niños muchas veces tienen dudas pero si hablar de sexo es un tema tabú en casa, puede que no pregunten al respecto. Lo mejor es que tú le saques el tema aprovechando que lo está estudiando e intentes resolver todas sus dudas alrededor del sexo joven. Por tanto, hablar de sexo tiene que ser algo natural y que se haga en más de una ocasión, es decir, no tiene que haber una única charla, sino que se deben ir haciendo a medida que se vayan presentando dudas.</a:t>
            </a:r>
          </a:p>
          <a:p>
            <a:pPr algn="just" fontAlgn="base"/>
            <a:endParaRPr lang="es-MX" sz="1200" dirty="0" smtClean="0">
              <a:solidFill>
                <a:schemeClr val="tx2">
                  <a:lumMod val="50000"/>
                </a:schemeClr>
              </a:solidFill>
              <a:latin typeface="Century Gothic" panose="020B0502020202020204" pitchFamily="34" charset="0"/>
            </a:endParaRPr>
          </a:p>
          <a:p>
            <a:pPr algn="just" fontAlgn="base"/>
            <a:r>
              <a:rPr lang="es-MX" sz="1200" dirty="0" smtClean="0">
                <a:solidFill>
                  <a:schemeClr val="tx2">
                    <a:lumMod val="50000"/>
                  </a:schemeClr>
                </a:solidFill>
                <a:latin typeface="Century Gothic" panose="020B0502020202020204" pitchFamily="34" charset="0"/>
              </a:rPr>
              <a:t>En </a:t>
            </a:r>
            <a:r>
              <a:rPr lang="es-MX" sz="1200" dirty="0">
                <a:solidFill>
                  <a:schemeClr val="tx2">
                    <a:lumMod val="50000"/>
                  </a:schemeClr>
                </a:solidFill>
                <a:latin typeface="Century Gothic" panose="020B0502020202020204" pitchFamily="34" charset="0"/>
              </a:rPr>
              <a:t>muchas ocasiones las personas piensan que el momento de</a:t>
            </a:r>
            <a:r>
              <a:rPr lang="es-MX" sz="1200" b="1" dirty="0">
                <a:solidFill>
                  <a:schemeClr val="tx2">
                    <a:lumMod val="50000"/>
                  </a:schemeClr>
                </a:solidFill>
                <a:latin typeface="Century Gothic" panose="020B0502020202020204" pitchFamily="34" charset="0"/>
              </a:rPr>
              <a:t> hablar sobre la sexualidad</a:t>
            </a:r>
            <a:r>
              <a:rPr lang="es-MX" sz="1200" dirty="0">
                <a:solidFill>
                  <a:schemeClr val="tx2">
                    <a:lumMod val="50000"/>
                  </a:schemeClr>
                </a:solidFill>
                <a:latin typeface="Century Gothic" panose="020B0502020202020204" pitchFamily="34" charset="0"/>
              </a:rPr>
              <a:t> es la adolescencia, pero la realidad es que a veces existen niños/as que te empezarán a </a:t>
            </a:r>
            <a:r>
              <a:rPr lang="es-MX" sz="1200" dirty="0" smtClean="0">
                <a:solidFill>
                  <a:schemeClr val="tx2">
                    <a:lumMod val="50000"/>
                  </a:schemeClr>
                </a:solidFill>
                <a:latin typeface="Century Gothic" panose="020B0502020202020204" pitchFamily="34" charset="0"/>
              </a:rPr>
              <a:t>preguntar </a:t>
            </a:r>
            <a:r>
              <a:rPr lang="es-MX" sz="1200" dirty="0">
                <a:solidFill>
                  <a:schemeClr val="tx2">
                    <a:lumMod val="50000"/>
                  </a:schemeClr>
                </a:solidFill>
                <a:latin typeface="Century Gothic" panose="020B0502020202020204" pitchFamily="34" charset="0"/>
              </a:rPr>
              <a:t> o hablar de sexo antes de esas edades. </a:t>
            </a:r>
          </a:p>
        </p:txBody>
      </p:sp>
      <p:sp>
        <p:nvSpPr>
          <p:cNvPr id="3" name="Rectángulo 2"/>
          <p:cNvSpPr/>
          <p:nvPr/>
        </p:nvSpPr>
        <p:spPr>
          <a:xfrm>
            <a:off x="720000" y="3280491"/>
            <a:ext cx="6669248" cy="1015663"/>
          </a:xfrm>
          <a:prstGeom prst="rect">
            <a:avLst/>
          </a:prstGeom>
        </p:spPr>
        <p:txBody>
          <a:bodyPr wrap="square">
            <a:spAutoFit/>
          </a:bodyPr>
          <a:lstStyle/>
          <a:p>
            <a:pPr algn="just"/>
            <a:r>
              <a:rPr lang="es-MX" sz="1200" dirty="0">
                <a:solidFill>
                  <a:schemeClr val="tx2">
                    <a:lumMod val="50000"/>
                  </a:schemeClr>
                </a:solidFill>
                <a:latin typeface="Century Gothic" panose="020B0502020202020204" pitchFamily="34" charset="0"/>
              </a:rPr>
              <a:t>El momento para empezar a </a:t>
            </a:r>
            <a:r>
              <a:rPr lang="es-MX" sz="1200" b="1" dirty="0">
                <a:solidFill>
                  <a:schemeClr val="tx2">
                    <a:lumMod val="50000"/>
                  </a:schemeClr>
                </a:solidFill>
                <a:latin typeface="Century Gothic" panose="020B0502020202020204" pitchFamily="34" charset="0"/>
              </a:rPr>
              <a:t>hablar de sexo</a:t>
            </a:r>
            <a:r>
              <a:rPr lang="es-MX" sz="1200" dirty="0">
                <a:solidFill>
                  <a:schemeClr val="tx2">
                    <a:lumMod val="50000"/>
                  </a:schemeClr>
                </a:solidFill>
                <a:latin typeface="Century Gothic" panose="020B0502020202020204" pitchFamily="34" charset="0"/>
              </a:rPr>
              <a:t> te lo indicará tu hijo/a, cuando empiece a tener dudas, cuando veas que tiene curiosidad, ese es el momento para empezar a hablar sobre la sexualidad. No hay una edad específica para iniciarlo, esto dependerá de como lo veas a él/ella en concreto pero evidentemente tiene que ser antes de la adolescencia.</a:t>
            </a:r>
          </a:p>
        </p:txBody>
      </p:sp>
      <p:grpSp>
        <p:nvGrpSpPr>
          <p:cNvPr id="36" name="Google Shape;2141;p24"/>
          <p:cNvGrpSpPr/>
          <p:nvPr/>
        </p:nvGrpSpPr>
        <p:grpSpPr>
          <a:xfrm rot="1388506">
            <a:off x="7503290" y="2973039"/>
            <a:ext cx="1557216" cy="2310056"/>
            <a:chOff x="3562616" y="1205668"/>
            <a:chExt cx="2297586" cy="3589117"/>
          </a:xfrm>
        </p:grpSpPr>
        <p:grpSp>
          <p:nvGrpSpPr>
            <p:cNvPr id="37" name="Google Shape;2142;p24"/>
            <p:cNvGrpSpPr/>
            <p:nvPr/>
          </p:nvGrpSpPr>
          <p:grpSpPr>
            <a:xfrm rot="-5400000">
              <a:off x="4439779" y="3008074"/>
              <a:ext cx="881595" cy="881595"/>
              <a:chOff x="6727919" y="2889335"/>
              <a:chExt cx="1118208" cy="1118208"/>
            </a:xfrm>
          </p:grpSpPr>
          <p:sp>
            <p:nvSpPr>
              <p:cNvPr id="136" name="Google Shape;2143;p24"/>
              <p:cNvSpPr/>
              <p:nvPr/>
            </p:nvSpPr>
            <p:spPr>
              <a:xfrm rot="2700000">
                <a:off x="6893707" y="3061191"/>
                <a:ext cx="789425" cy="774824"/>
              </a:xfrm>
              <a:custGeom>
                <a:avLst/>
                <a:gdLst/>
                <a:ahLst/>
                <a:cxnLst/>
                <a:rect l="l" t="t" r="r" b="b"/>
                <a:pathLst>
                  <a:path w="35794" h="35132" extrusionOk="0">
                    <a:moveTo>
                      <a:pt x="12604" y="0"/>
                    </a:moveTo>
                    <a:cubicBezTo>
                      <a:pt x="11610" y="0"/>
                      <a:pt x="10615" y="150"/>
                      <a:pt x="9674" y="451"/>
                    </a:cubicBezTo>
                    <a:cubicBezTo>
                      <a:pt x="6339" y="1552"/>
                      <a:pt x="3670" y="4254"/>
                      <a:pt x="2136" y="7390"/>
                    </a:cubicBezTo>
                    <a:cubicBezTo>
                      <a:pt x="601" y="10525"/>
                      <a:pt x="68" y="14094"/>
                      <a:pt x="34" y="17597"/>
                    </a:cubicBezTo>
                    <a:cubicBezTo>
                      <a:pt x="1" y="21867"/>
                      <a:pt x="1635" y="26870"/>
                      <a:pt x="3403" y="31273"/>
                    </a:cubicBezTo>
                    <a:cubicBezTo>
                      <a:pt x="4271" y="33475"/>
                      <a:pt x="6372" y="34976"/>
                      <a:pt x="8774" y="35076"/>
                    </a:cubicBezTo>
                    <a:cubicBezTo>
                      <a:pt x="9746" y="35110"/>
                      <a:pt x="10741" y="35132"/>
                      <a:pt x="11742" y="35132"/>
                    </a:cubicBezTo>
                    <a:cubicBezTo>
                      <a:pt x="15621" y="35132"/>
                      <a:pt x="19603" y="34808"/>
                      <a:pt x="22784" y="33642"/>
                    </a:cubicBezTo>
                    <a:cubicBezTo>
                      <a:pt x="26053" y="32441"/>
                      <a:pt x="29255" y="30740"/>
                      <a:pt x="31690" y="28238"/>
                    </a:cubicBezTo>
                    <a:cubicBezTo>
                      <a:pt x="34159" y="25736"/>
                      <a:pt x="35793" y="22300"/>
                      <a:pt x="35693" y="18798"/>
                    </a:cubicBezTo>
                    <a:cubicBezTo>
                      <a:pt x="35560" y="15295"/>
                      <a:pt x="33425" y="11793"/>
                      <a:pt x="30156" y="10558"/>
                    </a:cubicBezTo>
                    <a:cubicBezTo>
                      <a:pt x="29149" y="10170"/>
                      <a:pt x="28107" y="10003"/>
                      <a:pt x="27054" y="10003"/>
                    </a:cubicBezTo>
                    <a:cubicBezTo>
                      <a:pt x="25210" y="10003"/>
                      <a:pt x="23333" y="10516"/>
                      <a:pt x="21550" y="11259"/>
                    </a:cubicBezTo>
                    <a:cubicBezTo>
                      <a:pt x="21683" y="8223"/>
                      <a:pt x="21249" y="5155"/>
                      <a:pt x="19315" y="2886"/>
                    </a:cubicBezTo>
                    <a:cubicBezTo>
                      <a:pt x="17662" y="971"/>
                      <a:pt x="15133" y="0"/>
                      <a:pt x="12604"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44;p24"/>
              <p:cNvSpPr/>
              <p:nvPr/>
            </p:nvSpPr>
            <p:spPr>
              <a:xfrm rot="2700000">
                <a:off x="6888275" y="3056495"/>
                <a:ext cx="797497" cy="783889"/>
              </a:xfrm>
              <a:custGeom>
                <a:avLst/>
                <a:gdLst/>
                <a:ahLst/>
                <a:cxnLst/>
                <a:rect l="l" t="t" r="r" b="b"/>
                <a:pathLst>
                  <a:path w="36160" h="35543" extrusionOk="0">
                    <a:moveTo>
                      <a:pt x="12817" y="354"/>
                    </a:moveTo>
                    <a:cubicBezTo>
                      <a:pt x="13752" y="354"/>
                      <a:pt x="14686" y="490"/>
                      <a:pt x="15578" y="751"/>
                    </a:cubicBezTo>
                    <a:cubicBezTo>
                      <a:pt x="17213" y="1218"/>
                      <a:pt x="18647" y="2185"/>
                      <a:pt x="19681" y="3519"/>
                    </a:cubicBezTo>
                    <a:cubicBezTo>
                      <a:pt x="20749" y="5054"/>
                      <a:pt x="21382" y="6822"/>
                      <a:pt x="21516" y="8656"/>
                    </a:cubicBezTo>
                    <a:cubicBezTo>
                      <a:pt x="21582" y="9590"/>
                      <a:pt x="21616" y="10491"/>
                      <a:pt x="21549" y="11425"/>
                    </a:cubicBezTo>
                    <a:cubicBezTo>
                      <a:pt x="21549" y="11515"/>
                      <a:pt x="21595" y="11574"/>
                      <a:pt x="21655" y="11604"/>
                    </a:cubicBezTo>
                    <a:lnTo>
                      <a:pt x="21655" y="11604"/>
                    </a:lnTo>
                    <a:cubicBezTo>
                      <a:pt x="21678" y="11627"/>
                      <a:pt x="21709" y="11641"/>
                      <a:pt x="21745" y="11641"/>
                    </a:cubicBezTo>
                    <a:cubicBezTo>
                      <a:pt x="21767" y="11641"/>
                      <a:pt x="21790" y="11636"/>
                      <a:pt x="21816" y="11625"/>
                    </a:cubicBezTo>
                    <a:cubicBezTo>
                      <a:pt x="23602" y="10886"/>
                      <a:pt x="25501" y="10346"/>
                      <a:pt x="27436" y="10346"/>
                    </a:cubicBezTo>
                    <a:cubicBezTo>
                      <a:pt x="27597" y="10346"/>
                      <a:pt x="27759" y="10350"/>
                      <a:pt x="27920" y="10358"/>
                    </a:cubicBezTo>
                    <a:cubicBezTo>
                      <a:pt x="29755" y="10458"/>
                      <a:pt x="31490" y="11225"/>
                      <a:pt x="32824" y="12492"/>
                    </a:cubicBezTo>
                    <a:cubicBezTo>
                      <a:pt x="34025" y="13627"/>
                      <a:pt x="34892" y="15094"/>
                      <a:pt x="35359" y="16695"/>
                    </a:cubicBezTo>
                    <a:cubicBezTo>
                      <a:pt x="35826" y="18397"/>
                      <a:pt x="35859" y="20231"/>
                      <a:pt x="35392" y="21966"/>
                    </a:cubicBezTo>
                    <a:cubicBezTo>
                      <a:pt x="34492" y="25669"/>
                      <a:pt x="31856" y="28671"/>
                      <a:pt x="28721" y="30772"/>
                    </a:cubicBezTo>
                    <a:cubicBezTo>
                      <a:pt x="25519" y="32874"/>
                      <a:pt x="21849" y="34241"/>
                      <a:pt x="18047" y="34742"/>
                    </a:cubicBezTo>
                    <a:cubicBezTo>
                      <a:pt x="16250" y="34951"/>
                      <a:pt x="14452" y="35080"/>
                      <a:pt x="12655" y="35080"/>
                    </a:cubicBezTo>
                    <a:cubicBezTo>
                      <a:pt x="12451" y="35080"/>
                      <a:pt x="12247" y="35079"/>
                      <a:pt x="12042" y="35075"/>
                    </a:cubicBezTo>
                    <a:cubicBezTo>
                      <a:pt x="11008" y="35075"/>
                      <a:pt x="10008" y="35075"/>
                      <a:pt x="9007" y="35009"/>
                    </a:cubicBezTo>
                    <a:cubicBezTo>
                      <a:pt x="8173" y="34975"/>
                      <a:pt x="7372" y="34775"/>
                      <a:pt x="6638" y="34408"/>
                    </a:cubicBezTo>
                    <a:cubicBezTo>
                      <a:pt x="5905" y="34041"/>
                      <a:pt x="5271" y="33541"/>
                      <a:pt x="4770" y="32940"/>
                    </a:cubicBezTo>
                    <a:cubicBezTo>
                      <a:pt x="4203" y="32240"/>
                      <a:pt x="3803" y="31439"/>
                      <a:pt x="3503" y="30605"/>
                    </a:cubicBezTo>
                    <a:cubicBezTo>
                      <a:pt x="2736" y="28637"/>
                      <a:pt x="2069" y="26669"/>
                      <a:pt x="1501" y="24668"/>
                    </a:cubicBezTo>
                    <a:cubicBezTo>
                      <a:pt x="968" y="22733"/>
                      <a:pt x="634" y="20765"/>
                      <a:pt x="501" y="18764"/>
                    </a:cubicBezTo>
                    <a:cubicBezTo>
                      <a:pt x="401" y="16762"/>
                      <a:pt x="534" y="14727"/>
                      <a:pt x="901" y="12726"/>
                    </a:cubicBezTo>
                    <a:cubicBezTo>
                      <a:pt x="1568" y="9023"/>
                      <a:pt x="3203" y="5454"/>
                      <a:pt x="6105" y="2986"/>
                    </a:cubicBezTo>
                    <a:cubicBezTo>
                      <a:pt x="7406" y="1851"/>
                      <a:pt x="8940" y="1051"/>
                      <a:pt x="10608" y="617"/>
                    </a:cubicBezTo>
                    <a:cubicBezTo>
                      <a:pt x="11331" y="440"/>
                      <a:pt x="12074" y="354"/>
                      <a:pt x="12817" y="354"/>
                    </a:cubicBezTo>
                    <a:close/>
                    <a:moveTo>
                      <a:pt x="12907" y="1"/>
                    </a:moveTo>
                    <a:cubicBezTo>
                      <a:pt x="11286" y="1"/>
                      <a:pt x="9660" y="391"/>
                      <a:pt x="8206" y="1118"/>
                    </a:cubicBezTo>
                    <a:cubicBezTo>
                      <a:pt x="4871" y="2785"/>
                      <a:pt x="2569" y="5988"/>
                      <a:pt x="1335" y="9457"/>
                    </a:cubicBezTo>
                    <a:cubicBezTo>
                      <a:pt x="668" y="11492"/>
                      <a:pt x="267" y="13593"/>
                      <a:pt x="134" y="15728"/>
                    </a:cubicBezTo>
                    <a:cubicBezTo>
                      <a:pt x="0" y="17730"/>
                      <a:pt x="67" y="19764"/>
                      <a:pt x="434" y="21766"/>
                    </a:cubicBezTo>
                    <a:cubicBezTo>
                      <a:pt x="801" y="23867"/>
                      <a:pt x="1368" y="25969"/>
                      <a:pt x="2102" y="28004"/>
                    </a:cubicBezTo>
                    <a:cubicBezTo>
                      <a:pt x="2435" y="29038"/>
                      <a:pt x="2836" y="30072"/>
                      <a:pt x="3236" y="31072"/>
                    </a:cubicBezTo>
                    <a:cubicBezTo>
                      <a:pt x="3536" y="31873"/>
                      <a:pt x="3937" y="32640"/>
                      <a:pt x="4504" y="33307"/>
                    </a:cubicBezTo>
                    <a:cubicBezTo>
                      <a:pt x="5571" y="34575"/>
                      <a:pt x="7139" y="35342"/>
                      <a:pt x="8807" y="35442"/>
                    </a:cubicBezTo>
                    <a:cubicBezTo>
                      <a:pt x="9857" y="35509"/>
                      <a:pt x="10917" y="35542"/>
                      <a:pt x="11980" y="35542"/>
                    </a:cubicBezTo>
                    <a:cubicBezTo>
                      <a:pt x="13043" y="35542"/>
                      <a:pt x="14110" y="35509"/>
                      <a:pt x="15178" y="35442"/>
                    </a:cubicBezTo>
                    <a:cubicBezTo>
                      <a:pt x="17179" y="35342"/>
                      <a:pt x="19214" y="35075"/>
                      <a:pt x="21182" y="34608"/>
                    </a:cubicBezTo>
                    <a:cubicBezTo>
                      <a:pt x="23084" y="34108"/>
                      <a:pt x="24918" y="33374"/>
                      <a:pt x="26653" y="32473"/>
                    </a:cubicBezTo>
                    <a:cubicBezTo>
                      <a:pt x="30122" y="30672"/>
                      <a:pt x="33224" y="28037"/>
                      <a:pt x="34892" y="24434"/>
                    </a:cubicBezTo>
                    <a:cubicBezTo>
                      <a:pt x="35759" y="22700"/>
                      <a:pt x="36160" y="20798"/>
                      <a:pt x="36093" y="18864"/>
                    </a:cubicBezTo>
                    <a:cubicBezTo>
                      <a:pt x="35993" y="17129"/>
                      <a:pt x="35492" y="15461"/>
                      <a:pt x="34558" y="13994"/>
                    </a:cubicBezTo>
                    <a:cubicBezTo>
                      <a:pt x="33658" y="12559"/>
                      <a:pt x="32390" y="11392"/>
                      <a:pt x="30822" y="10691"/>
                    </a:cubicBezTo>
                    <a:cubicBezTo>
                      <a:pt x="29646" y="10225"/>
                      <a:pt x="28396" y="9980"/>
                      <a:pt x="27139" y="9980"/>
                    </a:cubicBezTo>
                    <a:cubicBezTo>
                      <a:pt x="26328" y="9980"/>
                      <a:pt x="25516" y="10082"/>
                      <a:pt x="24718" y="10291"/>
                    </a:cubicBezTo>
                    <a:cubicBezTo>
                      <a:pt x="23773" y="10504"/>
                      <a:pt x="22855" y="10773"/>
                      <a:pt x="21966" y="11149"/>
                    </a:cubicBezTo>
                    <a:lnTo>
                      <a:pt x="21966" y="11149"/>
                    </a:lnTo>
                    <a:cubicBezTo>
                      <a:pt x="22060" y="9307"/>
                      <a:pt x="21821" y="7467"/>
                      <a:pt x="21249" y="5688"/>
                    </a:cubicBezTo>
                    <a:cubicBezTo>
                      <a:pt x="20648" y="3986"/>
                      <a:pt x="19548" y="2519"/>
                      <a:pt x="18047" y="1518"/>
                    </a:cubicBezTo>
                    <a:cubicBezTo>
                      <a:pt x="16502" y="482"/>
                      <a:pt x="14707" y="1"/>
                      <a:pt x="129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45;p24"/>
              <p:cNvSpPr/>
              <p:nvPr/>
            </p:nvSpPr>
            <p:spPr>
              <a:xfrm rot="2700000">
                <a:off x="7368845" y="3080229"/>
                <a:ext cx="43448" cy="37228"/>
              </a:xfrm>
              <a:custGeom>
                <a:avLst/>
                <a:gdLst/>
                <a:ahLst/>
                <a:cxnLst/>
                <a:rect l="l" t="t" r="r" b="b"/>
                <a:pathLst>
                  <a:path w="1970" h="1688" extrusionOk="0">
                    <a:moveTo>
                      <a:pt x="841" y="1"/>
                    </a:moveTo>
                    <a:cubicBezTo>
                      <a:pt x="410" y="1"/>
                      <a:pt x="1" y="336"/>
                      <a:pt x="1" y="853"/>
                    </a:cubicBezTo>
                    <a:cubicBezTo>
                      <a:pt x="1" y="1320"/>
                      <a:pt x="368" y="1687"/>
                      <a:pt x="835" y="1687"/>
                    </a:cubicBezTo>
                    <a:cubicBezTo>
                      <a:pt x="1602" y="1687"/>
                      <a:pt x="1969" y="787"/>
                      <a:pt x="1435" y="253"/>
                    </a:cubicBezTo>
                    <a:cubicBezTo>
                      <a:pt x="1261" y="79"/>
                      <a:pt x="1049" y="1"/>
                      <a:pt x="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46;p24"/>
              <p:cNvSpPr/>
              <p:nvPr/>
            </p:nvSpPr>
            <p:spPr>
              <a:xfrm rot="2700000">
                <a:off x="7342748" y="3151384"/>
                <a:ext cx="178047" cy="183958"/>
              </a:xfrm>
              <a:custGeom>
                <a:avLst/>
                <a:gdLst/>
                <a:ahLst/>
                <a:cxnLst/>
                <a:rect l="l" t="t" r="r" b="b"/>
                <a:pathLst>
                  <a:path w="8073" h="8341" extrusionOk="0">
                    <a:moveTo>
                      <a:pt x="1101" y="0"/>
                    </a:moveTo>
                    <a:cubicBezTo>
                      <a:pt x="0" y="0"/>
                      <a:pt x="0" y="1668"/>
                      <a:pt x="1101" y="1668"/>
                    </a:cubicBezTo>
                    <a:lnTo>
                      <a:pt x="1134" y="1701"/>
                    </a:lnTo>
                    <a:cubicBezTo>
                      <a:pt x="1251" y="1685"/>
                      <a:pt x="1359" y="1676"/>
                      <a:pt x="1468" y="1676"/>
                    </a:cubicBezTo>
                    <a:cubicBezTo>
                      <a:pt x="1576" y="1676"/>
                      <a:pt x="1685" y="1685"/>
                      <a:pt x="1801" y="1701"/>
                    </a:cubicBezTo>
                    <a:lnTo>
                      <a:pt x="2035" y="1735"/>
                    </a:lnTo>
                    <a:cubicBezTo>
                      <a:pt x="1868" y="1735"/>
                      <a:pt x="2168" y="1735"/>
                      <a:pt x="2202" y="1768"/>
                    </a:cubicBezTo>
                    <a:cubicBezTo>
                      <a:pt x="2602" y="1835"/>
                      <a:pt x="2969" y="1935"/>
                      <a:pt x="3302" y="2068"/>
                    </a:cubicBezTo>
                    <a:cubicBezTo>
                      <a:pt x="3288" y="2065"/>
                      <a:pt x="3278" y="2063"/>
                      <a:pt x="3273" y="2063"/>
                    </a:cubicBezTo>
                    <a:cubicBezTo>
                      <a:pt x="3232" y="2063"/>
                      <a:pt x="3469" y="2168"/>
                      <a:pt x="3469" y="2168"/>
                    </a:cubicBezTo>
                    <a:lnTo>
                      <a:pt x="3703" y="2268"/>
                    </a:lnTo>
                    <a:cubicBezTo>
                      <a:pt x="3903" y="2369"/>
                      <a:pt x="4070" y="2502"/>
                      <a:pt x="4270" y="2635"/>
                    </a:cubicBezTo>
                    <a:cubicBezTo>
                      <a:pt x="4270" y="2635"/>
                      <a:pt x="4398" y="2721"/>
                      <a:pt x="4381" y="2721"/>
                    </a:cubicBezTo>
                    <a:cubicBezTo>
                      <a:pt x="4377" y="2721"/>
                      <a:pt x="4363" y="2715"/>
                      <a:pt x="4336" y="2702"/>
                    </a:cubicBezTo>
                    <a:lnTo>
                      <a:pt x="4336" y="2702"/>
                    </a:lnTo>
                    <a:cubicBezTo>
                      <a:pt x="4437" y="2769"/>
                      <a:pt x="4537" y="2836"/>
                      <a:pt x="4603" y="2902"/>
                    </a:cubicBezTo>
                    <a:cubicBezTo>
                      <a:pt x="4737" y="3036"/>
                      <a:pt x="4904" y="3169"/>
                      <a:pt x="5037" y="3303"/>
                    </a:cubicBezTo>
                    <a:lnTo>
                      <a:pt x="5204" y="3536"/>
                    </a:lnTo>
                    <a:lnTo>
                      <a:pt x="5270" y="3636"/>
                    </a:lnTo>
                    <a:cubicBezTo>
                      <a:pt x="5255" y="3606"/>
                      <a:pt x="5247" y="3590"/>
                      <a:pt x="5249" y="3590"/>
                    </a:cubicBezTo>
                    <a:lnTo>
                      <a:pt x="5249" y="3590"/>
                    </a:lnTo>
                    <a:cubicBezTo>
                      <a:pt x="5251" y="3590"/>
                      <a:pt x="5267" y="3614"/>
                      <a:pt x="5304" y="3669"/>
                    </a:cubicBezTo>
                    <a:cubicBezTo>
                      <a:pt x="5404" y="3836"/>
                      <a:pt x="5537" y="3970"/>
                      <a:pt x="5604" y="4136"/>
                    </a:cubicBezTo>
                    <a:cubicBezTo>
                      <a:pt x="5804" y="4470"/>
                      <a:pt x="5971" y="4804"/>
                      <a:pt x="6071" y="5171"/>
                    </a:cubicBezTo>
                    <a:cubicBezTo>
                      <a:pt x="6104" y="5371"/>
                      <a:pt x="6171" y="5537"/>
                      <a:pt x="6204" y="5738"/>
                    </a:cubicBezTo>
                    <a:cubicBezTo>
                      <a:pt x="6204" y="5804"/>
                      <a:pt x="6204" y="5838"/>
                      <a:pt x="6238" y="5904"/>
                    </a:cubicBezTo>
                    <a:cubicBezTo>
                      <a:pt x="6238" y="5953"/>
                      <a:pt x="6238" y="5984"/>
                      <a:pt x="6238" y="5984"/>
                    </a:cubicBezTo>
                    <a:lnTo>
                      <a:pt x="6238" y="6004"/>
                    </a:lnTo>
                    <a:lnTo>
                      <a:pt x="6238" y="6171"/>
                    </a:lnTo>
                    <a:lnTo>
                      <a:pt x="6238" y="6772"/>
                    </a:lnTo>
                    <a:lnTo>
                      <a:pt x="6238" y="7072"/>
                    </a:lnTo>
                    <a:cubicBezTo>
                      <a:pt x="6238" y="7099"/>
                      <a:pt x="6195" y="7319"/>
                      <a:pt x="6212" y="7319"/>
                    </a:cubicBezTo>
                    <a:cubicBezTo>
                      <a:pt x="6217" y="7319"/>
                      <a:pt x="6225" y="7305"/>
                      <a:pt x="6238" y="7272"/>
                    </a:cubicBezTo>
                    <a:lnTo>
                      <a:pt x="6238" y="7272"/>
                    </a:lnTo>
                    <a:cubicBezTo>
                      <a:pt x="6104" y="7706"/>
                      <a:pt x="6371" y="8173"/>
                      <a:pt x="6805" y="8306"/>
                    </a:cubicBezTo>
                    <a:cubicBezTo>
                      <a:pt x="6886" y="8329"/>
                      <a:pt x="6967" y="8340"/>
                      <a:pt x="7045" y="8340"/>
                    </a:cubicBezTo>
                    <a:cubicBezTo>
                      <a:pt x="7414" y="8340"/>
                      <a:pt x="7729" y="8091"/>
                      <a:pt x="7839" y="7706"/>
                    </a:cubicBezTo>
                    <a:cubicBezTo>
                      <a:pt x="8072" y="6171"/>
                      <a:pt x="7772" y="4603"/>
                      <a:pt x="7005" y="3269"/>
                    </a:cubicBezTo>
                    <a:cubicBezTo>
                      <a:pt x="6238" y="1968"/>
                      <a:pt x="5004" y="968"/>
                      <a:pt x="3569" y="434"/>
                    </a:cubicBezTo>
                    <a:cubicBezTo>
                      <a:pt x="2802" y="134"/>
                      <a:pt x="1935"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47;p24"/>
              <p:cNvSpPr/>
              <p:nvPr/>
            </p:nvSpPr>
            <p:spPr>
              <a:xfrm rot="2700000">
                <a:off x="7507484" y="3582604"/>
                <a:ext cx="65458" cy="94107"/>
              </a:xfrm>
              <a:custGeom>
                <a:avLst/>
                <a:gdLst/>
                <a:ahLst/>
                <a:cxnLst/>
                <a:rect l="l" t="t" r="r" b="b"/>
                <a:pathLst>
                  <a:path w="2968" h="4267" extrusionOk="0">
                    <a:moveTo>
                      <a:pt x="298" y="1"/>
                    </a:moveTo>
                    <a:cubicBezTo>
                      <a:pt x="116" y="1"/>
                      <a:pt x="1" y="283"/>
                      <a:pt x="199" y="397"/>
                    </a:cubicBezTo>
                    <a:cubicBezTo>
                      <a:pt x="1567" y="1097"/>
                      <a:pt x="2468" y="2498"/>
                      <a:pt x="2534" y="4066"/>
                    </a:cubicBezTo>
                    <a:cubicBezTo>
                      <a:pt x="2534" y="4199"/>
                      <a:pt x="2643" y="4266"/>
                      <a:pt x="2751" y="4266"/>
                    </a:cubicBezTo>
                    <a:cubicBezTo>
                      <a:pt x="2860" y="4266"/>
                      <a:pt x="2968" y="4199"/>
                      <a:pt x="2968" y="4066"/>
                    </a:cubicBezTo>
                    <a:cubicBezTo>
                      <a:pt x="2901" y="2365"/>
                      <a:pt x="1934" y="797"/>
                      <a:pt x="399" y="30"/>
                    </a:cubicBezTo>
                    <a:cubicBezTo>
                      <a:pt x="365" y="10"/>
                      <a:pt x="330" y="1"/>
                      <a:pt x="2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48;p24"/>
              <p:cNvSpPr/>
              <p:nvPr/>
            </p:nvSpPr>
            <p:spPr>
              <a:xfrm rot="2700000">
                <a:off x="7490326" y="3598730"/>
                <a:ext cx="22827" cy="24304"/>
              </a:xfrm>
              <a:custGeom>
                <a:avLst/>
                <a:gdLst/>
                <a:ahLst/>
                <a:cxnLst/>
                <a:rect l="l" t="t" r="r" b="b"/>
                <a:pathLst>
                  <a:path w="1035" h="1102" extrusionOk="0">
                    <a:moveTo>
                      <a:pt x="835" y="1"/>
                    </a:moveTo>
                    <a:cubicBezTo>
                      <a:pt x="785" y="1"/>
                      <a:pt x="735" y="17"/>
                      <a:pt x="701" y="51"/>
                    </a:cubicBezTo>
                    <a:lnTo>
                      <a:pt x="101" y="751"/>
                    </a:lnTo>
                    <a:cubicBezTo>
                      <a:pt x="1" y="818"/>
                      <a:pt x="1" y="951"/>
                      <a:pt x="101" y="1051"/>
                    </a:cubicBezTo>
                    <a:cubicBezTo>
                      <a:pt x="134" y="1085"/>
                      <a:pt x="184" y="1101"/>
                      <a:pt x="234" y="1101"/>
                    </a:cubicBezTo>
                    <a:cubicBezTo>
                      <a:pt x="284" y="1101"/>
                      <a:pt x="334" y="1085"/>
                      <a:pt x="368" y="1051"/>
                    </a:cubicBezTo>
                    <a:lnTo>
                      <a:pt x="968" y="351"/>
                    </a:lnTo>
                    <a:cubicBezTo>
                      <a:pt x="1035" y="318"/>
                      <a:pt x="1035" y="251"/>
                      <a:pt x="1035" y="217"/>
                    </a:cubicBezTo>
                    <a:cubicBezTo>
                      <a:pt x="1035" y="151"/>
                      <a:pt x="1035" y="84"/>
                      <a:pt x="968" y="51"/>
                    </a:cubicBezTo>
                    <a:cubicBezTo>
                      <a:pt x="935" y="17"/>
                      <a:pt x="885" y="1"/>
                      <a:pt x="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49;p24"/>
              <p:cNvSpPr/>
              <p:nvPr/>
            </p:nvSpPr>
            <p:spPr>
              <a:xfrm rot="2700000">
                <a:off x="7489910" y="3614816"/>
                <a:ext cx="22099" cy="28031"/>
              </a:xfrm>
              <a:custGeom>
                <a:avLst/>
                <a:gdLst/>
                <a:ahLst/>
                <a:cxnLst/>
                <a:rect l="l" t="t" r="r" b="b"/>
                <a:pathLst>
                  <a:path w="1002" h="1271" extrusionOk="0">
                    <a:moveTo>
                      <a:pt x="763" y="0"/>
                    </a:moveTo>
                    <a:cubicBezTo>
                      <a:pt x="701" y="0"/>
                      <a:pt x="644" y="37"/>
                      <a:pt x="601" y="102"/>
                    </a:cubicBezTo>
                    <a:lnTo>
                      <a:pt x="68" y="969"/>
                    </a:lnTo>
                    <a:cubicBezTo>
                      <a:pt x="1" y="1036"/>
                      <a:pt x="34" y="1169"/>
                      <a:pt x="134" y="1236"/>
                    </a:cubicBezTo>
                    <a:cubicBezTo>
                      <a:pt x="170" y="1260"/>
                      <a:pt x="210" y="1271"/>
                      <a:pt x="249" y="1271"/>
                    </a:cubicBezTo>
                    <a:cubicBezTo>
                      <a:pt x="321" y="1271"/>
                      <a:pt x="392" y="1234"/>
                      <a:pt x="435" y="1169"/>
                    </a:cubicBezTo>
                    <a:lnTo>
                      <a:pt x="968" y="302"/>
                    </a:lnTo>
                    <a:cubicBezTo>
                      <a:pt x="1002" y="202"/>
                      <a:pt x="968" y="68"/>
                      <a:pt x="868" y="35"/>
                    </a:cubicBezTo>
                    <a:cubicBezTo>
                      <a:pt x="833" y="11"/>
                      <a:pt x="797" y="0"/>
                      <a:pt x="7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50;p24"/>
              <p:cNvSpPr/>
              <p:nvPr/>
            </p:nvSpPr>
            <p:spPr>
              <a:xfrm rot="2700000">
                <a:off x="6905543" y="3280287"/>
                <a:ext cx="76728" cy="196286"/>
              </a:xfrm>
              <a:custGeom>
                <a:avLst/>
                <a:gdLst/>
                <a:ahLst/>
                <a:cxnLst/>
                <a:rect l="l" t="t" r="r" b="b"/>
                <a:pathLst>
                  <a:path w="3479" h="8900" extrusionOk="0">
                    <a:moveTo>
                      <a:pt x="260" y="1"/>
                    </a:moveTo>
                    <a:cubicBezTo>
                      <a:pt x="129" y="1"/>
                      <a:pt x="1" y="109"/>
                      <a:pt x="41" y="289"/>
                    </a:cubicBezTo>
                    <a:lnTo>
                      <a:pt x="74" y="289"/>
                    </a:lnTo>
                    <a:cubicBezTo>
                      <a:pt x="842" y="3191"/>
                      <a:pt x="1842" y="6027"/>
                      <a:pt x="3043" y="8795"/>
                    </a:cubicBezTo>
                    <a:cubicBezTo>
                      <a:pt x="3075" y="8869"/>
                      <a:pt x="3133" y="8899"/>
                      <a:pt x="3194" y="8899"/>
                    </a:cubicBezTo>
                    <a:cubicBezTo>
                      <a:pt x="3328" y="8899"/>
                      <a:pt x="3479" y="8755"/>
                      <a:pt x="3410" y="8595"/>
                    </a:cubicBezTo>
                    <a:cubicBezTo>
                      <a:pt x="2209" y="5860"/>
                      <a:pt x="1208" y="3058"/>
                      <a:pt x="475" y="156"/>
                    </a:cubicBezTo>
                    <a:cubicBezTo>
                      <a:pt x="435" y="49"/>
                      <a:pt x="347"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51;p24"/>
              <p:cNvSpPr/>
              <p:nvPr/>
            </p:nvSpPr>
            <p:spPr>
              <a:xfrm rot="2700000">
                <a:off x="6900965" y="3499382"/>
                <a:ext cx="14733" cy="22915"/>
              </a:xfrm>
              <a:custGeom>
                <a:avLst/>
                <a:gdLst/>
                <a:ahLst/>
                <a:cxnLst/>
                <a:rect l="l" t="t" r="r" b="b"/>
                <a:pathLst>
                  <a:path w="668" h="1039" extrusionOk="0">
                    <a:moveTo>
                      <a:pt x="460" y="0"/>
                    </a:moveTo>
                    <a:cubicBezTo>
                      <a:pt x="387" y="0"/>
                      <a:pt x="318" y="38"/>
                      <a:pt x="268" y="113"/>
                    </a:cubicBezTo>
                    <a:cubicBezTo>
                      <a:pt x="201" y="313"/>
                      <a:pt x="101" y="547"/>
                      <a:pt x="34" y="713"/>
                    </a:cubicBezTo>
                    <a:cubicBezTo>
                      <a:pt x="1" y="780"/>
                      <a:pt x="1" y="847"/>
                      <a:pt x="1" y="880"/>
                    </a:cubicBezTo>
                    <a:cubicBezTo>
                      <a:pt x="1" y="947"/>
                      <a:pt x="34" y="980"/>
                      <a:pt x="101" y="1014"/>
                    </a:cubicBezTo>
                    <a:cubicBezTo>
                      <a:pt x="118" y="1030"/>
                      <a:pt x="143" y="1039"/>
                      <a:pt x="172" y="1039"/>
                    </a:cubicBezTo>
                    <a:cubicBezTo>
                      <a:pt x="201" y="1039"/>
                      <a:pt x="234" y="1030"/>
                      <a:pt x="268" y="1014"/>
                    </a:cubicBezTo>
                    <a:cubicBezTo>
                      <a:pt x="301" y="980"/>
                      <a:pt x="368" y="947"/>
                      <a:pt x="401" y="914"/>
                    </a:cubicBezTo>
                    <a:cubicBezTo>
                      <a:pt x="468" y="713"/>
                      <a:pt x="568" y="513"/>
                      <a:pt x="635" y="313"/>
                    </a:cubicBezTo>
                    <a:cubicBezTo>
                      <a:pt x="668" y="246"/>
                      <a:pt x="668" y="213"/>
                      <a:pt x="635" y="146"/>
                    </a:cubicBezTo>
                    <a:cubicBezTo>
                      <a:pt x="635" y="113"/>
                      <a:pt x="601" y="46"/>
                      <a:pt x="535" y="13"/>
                    </a:cubicBezTo>
                    <a:cubicBezTo>
                      <a:pt x="510" y="5"/>
                      <a:pt x="485" y="0"/>
                      <a:pt x="4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52;p24"/>
              <p:cNvSpPr/>
              <p:nvPr/>
            </p:nvSpPr>
            <p:spPr>
              <a:xfrm rot="2700000">
                <a:off x="6904219" y="3515617"/>
                <a:ext cx="16210" cy="26157"/>
              </a:xfrm>
              <a:custGeom>
                <a:avLst/>
                <a:gdLst/>
                <a:ahLst/>
                <a:cxnLst/>
                <a:rect l="l" t="t" r="r" b="b"/>
                <a:pathLst>
                  <a:path w="735" h="1186" extrusionOk="0">
                    <a:moveTo>
                      <a:pt x="500" y="0"/>
                    </a:moveTo>
                    <a:cubicBezTo>
                      <a:pt x="401" y="0"/>
                      <a:pt x="329" y="60"/>
                      <a:pt x="301" y="142"/>
                    </a:cubicBezTo>
                    <a:cubicBezTo>
                      <a:pt x="201" y="409"/>
                      <a:pt x="134" y="676"/>
                      <a:pt x="34" y="910"/>
                    </a:cubicBezTo>
                    <a:cubicBezTo>
                      <a:pt x="1" y="1043"/>
                      <a:pt x="68" y="1143"/>
                      <a:pt x="201" y="1176"/>
                    </a:cubicBezTo>
                    <a:cubicBezTo>
                      <a:pt x="219" y="1182"/>
                      <a:pt x="237" y="1185"/>
                      <a:pt x="254" y="1185"/>
                    </a:cubicBezTo>
                    <a:cubicBezTo>
                      <a:pt x="335" y="1185"/>
                      <a:pt x="407" y="1125"/>
                      <a:pt x="435" y="1043"/>
                    </a:cubicBezTo>
                    <a:cubicBezTo>
                      <a:pt x="535" y="776"/>
                      <a:pt x="601" y="509"/>
                      <a:pt x="701" y="242"/>
                    </a:cubicBezTo>
                    <a:cubicBezTo>
                      <a:pt x="735" y="142"/>
                      <a:pt x="668" y="42"/>
                      <a:pt x="568" y="9"/>
                    </a:cubicBezTo>
                    <a:cubicBezTo>
                      <a:pt x="544" y="3"/>
                      <a:pt x="522" y="0"/>
                      <a:pt x="5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53;p24"/>
              <p:cNvSpPr/>
              <p:nvPr/>
            </p:nvSpPr>
            <p:spPr>
              <a:xfrm rot="2700000">
                <a:off x="6953474" y="3386644"/>
                <a:ext cx="26466" cy="64642"/>
              </a:xfrm>
              <a:custGeom>
                <a:avLst/>
                <a:gdLst/>
                <a:ahLst/>
                <a:cxnLst/>
                <a:rect l="l" t="t" r="r" b="b"/>
                <a:pathLst>
                  <a:path w="1200" h="2931" extrusionOk="0">
                    <a:moveTo>
                      <a:pt x="257" y="1"/>
                    </a:moveTo>
                    <a:cubicBezTo>
                      <a:pt x="127" y="1"/>
                      <a:pt x="0" y="112"/>
                      <a:pt x="40" y="272"/>
                    </a:cubicBezTo>
                    <a:lnTo>
                      <a:pt x="740" y="2774"/>
                    </a:lnTo>
                    <a:cubicBezTo>
                      <a:pt x="768" y="2883"/>
                      <a:pt x="857" y="2931"/>
                      <a:pt x="945" y="2931"/>
                    </a:cubicBezTo>
                    <a:cubicBezTo>
                      <a:pt x="1073" y="2931"/>
                      <a:pt x="1200" y="2831"/>
                      <a:pt x="1141" y="2674"/>
                    </a:cubicBezTo>
                    <a:cubicBezTo>
                      <a:pt x="907" y="1840"/>
                      <a:pt x="674" y="1006"/>
                      <a:pt x="474" y="172"/>
                    </a:cubicBezTo>
                    <a:cubicBezTo>
                      <a:pt x="433" y="51"/>
                      <a:pt x="345" y="1"/>
                      <a:pt x="2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54;p24"/>
              <p:cNvSpPr/>
              <p:nvPr/>
            </p:nvSpPr>
            <p:spPr>
              <a:xfrm rot="2700000">
                <a:off x="6982799" y="3648995"/>
                <a:ext cx="134401" cy="19562"/>
              </a:xfrm>
              <a:custGeom>
                <a:avLst/>
                <a:gdLst/>
                <a:ahLst/>
                <a:cxnLst/>
                <a:rect l="l" t="t" r="r" b="b"/>
                <a:pathLst>
                  <a:path w="6094" h="887" extrusionOk="0">
                    <a:moveTo>
                      <a:pt x="5769" y="1"/>
                    </a:moveTo>
                    <a:cubicBezTo>
                      <a:pt x="5759" y="1"/>
                      <a:pt x="5748" y="2"/>
                      <a:pt x="5738" y="3"/>
                    </a:cubicBezTo>
                    <a:cubicBezTo>
                      <a:pt x="4317" y="319"/>
                      <a:pt x="2875" y="468"/>
                      <a:pt x="1429" y="468"/>
                    </a:cubicBezTo>
                    <a:cubicBezTo>
                      <a:pt x="1042" y="468"/>
                      <a:pt x="654" y="458"/>
                      <a:pt x="267" y="436"/>
                    </a:cubicBezTo>
                    <a:cubicBezTo>
                      <a:pt x="256" y="435"/>
                      <a:pt x="246" y="435"/>
                      <a:pt x="236" y="435"/>
                    </a:cubicBezTo>
                    <a:cubicBezTo>
                      <a:pt x="1" y="435"/>
                      <a:pt x="11" y="805"/>
                      <a:pt x="267" y="837"/>
                    </a:cubicBezTo>
                    <a:cubicBezTo>
                      <a:pt x="734" y="870"/>
                      <a:pt x="1203" y="887"/>
                      <a:pt x="1672" y="887"/>
                    </a:cubicBezTo>
                    <a:cubicBezTo>
                      <a:pt x="3079" y="887"/>
                      <a:pt x="4487" y="737"/>
                      <a:pt x="5838" y="436"/>
                    </a:cubicBezTo>
                    <a:cubicBezTo>
                      <a:pt x="6094" y="372"/>
                      <a:pt x="6012" y="1"/>
                      <a:pt x="57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55;p24"/>
              <p:cNvSpPr/>
              <p:nvPr/>
            </p:nvSpPr>
            <p:spPr>
              <a:xfrm rot="2700000">
                <a:off x="7342803" y="3757755"/>
                <a:ext cx="12527" cy="9572"/>
              </a:xfrm>
              <a:custGeom>
                <a:avLst/>
                <a:gdLst/>
                <a:ahLst/>
                <a:cxnLst/>
                <a:rect l="l" t="t" r="r" b="b"/>
                <a:pathLst>
                  <a:path w="568" h="434" extrusionOk="0">
                    <a:moveTo>
                      <a:pt x="300" y="0"/>
                    </a:moveTo>
                    <a:cubicBezTo>
                      <a:pt x="0" y="0"/>
                      <a:pt x="0" y="434"/>
                      <a:pt x="300" y="434"/>
                    </a:cubicBezTo>
                    <a:cubicBezTo>
                      <a:pt x="567" y="434"/>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56;p24"/>
              <p:cNvSpPr/>
              <p:nvPr/>
            </p:nvSpPr>
            <p:spPr>
              <a:xfrm rot="2700000">
                <a:off x="7044811" y="3483327"/>
                <a:ext cx="11799" cy="9594"/>
              </a:xfrm>
              <a:custGeom>
                <a:avLst/>
                <a:gdLst/>
                <a:ahLst/>
                <a:cxnLst/>
                <a:rect l="l" t="t" r="r" b="b"/>
                <a:pathLst>
                  <a:path w="535" h="435" extrusionOk="0">
                    <a:moveTo>
                      <a:pt x="267" y="0"/>
                    </a:moveTo>
                    <a:cubicBezTo>
                      <a:pt x="1" y="0"/>
                      <a:pt x="1"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57;p24"/>
              <p:cNvSpPr/>
              <p:nvPr/>
            </p:nvSpPr>
            <p:spPr>
              <a:xfrm rot="2700000">
                <a:off x="7446576" y="3455586"/>
                <a:ext cx="12527" cy="8866"/>
              </a:xfrm>
              <a:custGeom>
                <a:avLst/>
                <a:gdLst/>
                <a:ahLst/>
                <a:cxnLst/>
                <a:rect l="l" t="t" r="r" b="b"/>
                <a:pathLst>
                  <a:path w="568" h="402" extrusionOk="0">
                    <a:moveTo>
                      <a:pt x="268" y="1"/>
                    </a:moveTo>
                    <a:cubicBezTo>
                      <a:pt x="1" y="1"/>
                      <a:pt x="1" y="401"/>
                      <a:pt x="268" y="401"/>
                    </a:cubicBezTo>
                    <a:cubicBezTo>
                      <a:pt x="568" y="401"/>
                      <a:pt x="568"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58;p24"/>
            <p:cNvGrpSpPr/>
            <p:nvPr/>
          </p:nvGrpSpPr>
          <p:grpSpPr>
            <a:xfrm>
              <a:off x="3562616" y="2627983"/>
              <a:ext cx="2166802" cy="2166802"/>
              <a:chOff x="5592821" y="2337567"/>
              <a:chExt cx="2748354" cy="2748354"/>
            </a:xfrm>
          </p:grpSpPr>
          <p:sp>
            <p:nvSpPr>
              <p:cNvPr id="94" name="Google Shape;2159;p24"/>
              <p:cNvSpPr/>
              <p:nvPr/>
            </p:nvSpPr>
            <p:spPr>
              <a:xfrm rot="2700000">
                <a:off x="6170604" y="2564759"/>
                <a:ext cx="1592788" cy="2293971"/>
              </a:xfrm>
              <a:custGeom>
                <a:avLst/>
                <a:gdLst/>
                <a:ahLst/>
                <a:cxnLst/>
                <a:rect l="l" t="t" r="r" b="b"/>
                <a:pathLst>
                  <a:path w="72220" h="104013" extrusionOk="0">
                    <a:moveTo>
                      <a:pt x="35893" y="7892"/>
                    </a:moveTo>
                    <a:cubicBezTo>
                      <a:pt x="37482" y="7892"/>
                      <a:pt x="39080" y="8059"/>
                      <a:pt x="40663" y="8410"/>
                    </a:cubicBezTo>
                    <a:cubicBezTo>
                      <a:pt x="54273" y="10979"/>
                      <a:pt x="63546" y="26290"/>
                      <a:pt x="60177" y="39533"/>
                    </a:cubicBezTo>
                    <a:cubicBezTo>
                      <a:pt x="57355" y="50529"/>
                      <a:pt x="46239" y="58597"/>
                      <a:pt x="35009" y="58597"/>
                    </a:cubicBezTo>
                    <a:cubicBezTo>
                      <a:pt x="33498" y="58597"/>
                      <a:pt x="31985" y="58451"/>
                      <a:pt x="30489" y="58146"/>
                    </a:cubicBezTo>
                    <a:cubicBezTo>
                      <a:pt x="17847" y="55544"/>
                      <a:pt x="8507" y="42101"/>
                      <a:pt x="10508" y="29359"/>
                    </a:cubicBezTo>
                    <a:cubicBezTo>
                      <a:pt x="12335" y="17429"/>
                      <a:pt x="23889" y="7892"/>
                      <a:pt x="35893" y="7892"/>
                    </a:cubicBezTo>
                    <a:close/>
                    <a:moveTo>
                      <a:pt x="35965" y="1"/>
                    </a:moveTo>
                    <a:cubicBezTo>
                      <a:pt x="20204" y="1"/>
                      <a:pt x="5049" y="12478"/>
                      <a:pt x="2603" y="28158"/>
                    </a:cubicBezTo>
                    <a:cubicBezTo>
                      <a:pt x="1" y="44870"/>
                      <a:pt x="12276" y="62516"/>
                      <a:pt x="28821" y="65918"/>
                    </a:cubicBezTo>
                    <a:cubicBezTo>
                      <a:pt x="29555" y="66052"/>
                      <a:pt x="30323" y="66185"/>
                      <a:pt x="31056" y="66252"/>
                    </a:cubicBezTo>
                    <a:lnTo>
                      <a:pt x="31056" y="83197"/>
                    </a:lnTo>
                    <a:lnTo>
                      <a:pt x="21750" y="83197"/>
                    </a:lnTo>
                    <a:lnTo>
                      <a:pt x="21816" y="92771"/>
                    </a:lnTo>
                    <a:lnTo>
                      <a:pt x="31056" y="92771"/>
                    </a:lnTo>
                    <a:lnTo>
                      <a:pt x="31056" y="104012"/>
                    </a:lnTo>
                    <a:lnTo>
                      <a:pt x="40630" y="104012"/>
                    </a:lnTo>
                    <a:lnTo>
                      <a:pt x="40630" y="92771"/>
                    </a:lnTo>
                    <a:lnTo>
                      <a:pt x="49937" y="92771"/>
                    </a:lnTo>
                    <a:lnTo>
                      <a:pt x="49937" y="83197"/>
                    </a:lnTo>
                    <a:lnTo>
                      <a:pt x="40630" y="83197"/>
                    </a:lnTo>
                    <a:lnTo>
                      <a:pt x="40630" y="65952"/>
                    </a:lnTo>
                    <a:cubicBezTo>
                      <a:pt x="53206" y="63617"/>
                      <a:pt x="64580" y="54010"/>
                      <a:pt x="67783" y="41501"/>
                    </a:cubicBezTo>
                    <a:cubicBezTo>
                      <a:pt x="72219" y="24122"/>
                      <a:pt x="60044" y="4074"/>
                      <a:pt x="42198" y="672"/>
                    </a:cubicBezTo>
                    <a:cubicBezTo>
                      <a:pt x="40128" y="217"/>
                      <a:pt x="38041" y="1"/>
                      <a:pt x="35965" y="1"/>
                    </a:cubicBezTo>
                    <a:close/>
                  </a:path>
                </a:pathLst>
              </a:custGeom>
              <a:gradFill>
                <a:gsLst>
                  <a:gs pos="0">
                    <a:srgbClr val="B98DFF"/>
                  </a:gs>
                  <a:gs pos="50000">
                    <a:srgbClr val="FF83BB"/>
                  </a:gs>
                  <a:gs pos="100000">
                    <a:srgbClr val="FF83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0;p24"/>
              <p:cNvSpPr/>
              <p:nvPr/>
            </p:nvSpPr>
            <p:spPr>
              <a:xfrm rot="2700000">
                <a:off x="6208282" y="2550059"/>
                <a:ext cx="1494931" cy="2301117"/>
              </a:xfrm>
              <a:custGeom>
                <a:avLst/>
                <a:gdLst/>
                <a:ahLst/>
                <a:cxnLst/>
                <a:rect l="l" t="t" r="r" b="b"/>
                <a:pathLst>
                  <a:path w="67783" h="104337" extrusionOk="0">
                    <a:moveTo>
                      <a:pt x="34398" y="363"/>
                    </a:moveTo>
                    <a:cubicBezTo>
                      <a:pt x="35620" y="363"/>
                      <a:pt x="36844" y="439"/>
                      <a:pt x="38061" y="596"/>
                    </a:cubicBezTo>
                    <a:cubicBezTo>
                      <a:pt x="38929" y="696"/>
                      <a:pt x="39763" y="830"/>
                      <a:pt x="40630" y="1030"/>
                    </a:cubicBezTo>
                    <a:cubicBezTo>
                      <a:pt x="40639" y="1031"/>
                      <a:pt x="40649" y="1032"/>
                      <a:pt x="40658" y="1032"/>
                    </a:cubicBezTo>
                    <a:cubicBezTo>
                      <a:pt x="40679" y="1032"/>
                      <a:pt x="40699" y="1028"/>
                      <a:pt x="40717" y="1020"/>
                    </a:cubicBezTo>
                    <a:lnTo>
                      <a:pt x="40717" y="1020"/>
                    </a:lnTo>
                    <a:cubicBezTo>
                      <a:pt x="46375" y="2169"/>
                      <a:pt x="51601" y="4894"/>
                      <a:pt x="55774" y="8869"/>
                    </a:cubicBezTo>
                    <a:cubicBezTo>
                      <a:pt x="59977" y="12838"/>
                      <a:pt x="63179" y="17742"/>
                      <a:pt x="65081" y="23212"/>
                    </a:cubicBezTo>
                    <a:cubicBezTo>
                      <a:pt x="67015" y="28649"/>
                      <a:pt x="67482" y="34487"/>
                      <a:pt x="66415" y="40158"/>
                    </a:cubicBezTo>
                    <a:cubicBezTo>
                      <a:pt x="65214" y="46295"/>
                      <a:pt x="61945" y="51866"/>
                      <a:pt x="57509" y="56269"/>
                    </a:cubicBezTo>
                    <a:cubicBezTo>
                      <a:pt x="53039" y="60672"/>
                      <a:pt x="47435" y="63841"/>
                      <a:pt x="41330" y="65442"/>
                    </a:cubicBezTo>
                    <a:cubicBezTo>
                      <a:pt x="40597" y="65609"/>
                      <a:pt x="39863" y="65776"/>
                      <a:pt x="39096" y="65909"/>
                    </a:cubicBezTo>
                    <a:cubicBezTo>
                      <a:pt x="39029" y="65943"/>
                      <a:pt x="38962" y="66010"/>
                      <a:pt x="38962" y="66110"/>
                    </a:cubicBezTo>
                    <a:lnTo>
                      <a:pt x="38962" y="83322"/>
                    </a:lnTo>
                    <a:cubicBezTo>
                      <a:pt x="38962" y="83422"/>
                      <a:pt x="39029" y="83489"/>
                      <a:pt x="39129" y="83489"/>
                    </a:cubicBezTo>
                    <a:lnTo>
                      <a:pt x="48269" y="83489"/>
                    </a:lnTo>
                    <a:lnTo>
                      <a:pt x="48269" y="92729"/>
                    </a:lnTo>
                    <a:lnTo>
                      <a:pt x="39129" y="92729"/>
                    </a:lnTo>
                    <a:cubicBezTo>
                      <a:pt x="39029" y="92729"/>
                      <a:pt x="38962" y="92829"/>
                      <a:pt x="38962" y="92929"/>
                    </a:cubicBezTo>
                    <a:lnTo>
                      <a:pt x="38962" y="103970"/>
                    </a:lnTo>
                    <a:lnTo>
                      <a:pt x="29722" y="103970"/>
                    </a:lnTo>
                    <a:lnTo>
                      <a:pt x="29722" y="92929"/>
                    </a:lnTo>
                    <a:cubicBezTo>
                      <a:pt x="29722" y="92829"/>
                      <a:pt x="29655" y="92762"/>
                      <a:pt x="29555" y="92762"/>
                    </a:cubicBezTo>
                    <a:lnTo>
                      <a:pt x="20482" y="92762"/>
                    </a:lnTo>
                    <a:lnTo>
                      <a:pt x="20449" y="84556"/>
                    </a:lnTo>
                    <a:lnTo>
                      <a:pt x="20449" y="83522"/>
                    </a:lnTo>
                    <a:lnTo>
                      <a:pt x="29555" y="83522"/>
                    </a:lnTo>
                    <a:cubicBezTo>
                      <a:pt x="29655" y="83522"/>
                      <a:pt x="29722" y="83422"/>
                      <a:pt x="29722" y="83355"/>
                    </a:cubicBezTo>
                    <a:lnTo>
                      <a:pt x="29722" y="66410"/>
                    </a:lnTo>
                    <a:cubicBezTo>
                      <a:pt x="29722" y="66343"/>
                      <a:pt x="29655" y="66243"/>
                      <a:pt x="29555" y="66243"/>
                    </a:cubicBezTo>
                    <a:cubicBezTo>
                      <a:pt x="22484" y="65342"/>
                      <a:pt x="15946" y="61807"/>
                      <a:pt x="10975" y="56703"/>
                    </a:cubicBezTo>
                    <a:cubicBezTo>
                      <a:pt x="6139" y="51799"/>
                      <a:pt x="2870" y="45562"/>
                      <a:pt x="1502" y="38790"/>
                    </a:cubicBezTo>
                    <a:cubicBezTo>
                      <a:pt x="168" y="32019"/>
                      <a:pt x="1202" y="24980"/>
                      <a:pt x="4404" y="18876"/>
                    </a:cubicBezTo>
                    <a:cubicBezTo>
                      <a:pt x="7640" y="12871"/>
                      <a:pt x="12543" y="7935"/>
                      <a:pt x="18514" y="4632"/>
                    </a:cubicBezTo>
                    <a:cubicBezTo>
                      <a:pt x="23351" y="1927"/>
                      <a:pt x="28860" y="363"/>
                      <a:pt x="34398" y="363"/>
                    </a:cubicBezTo>
                    <a:close/>
                    <a:moveTo>
                      <a:pt x="34472" y="1"/>
                    </a:moveTo>
                    <a:cubicBezTo>
                      <a:pt x="29696" y="1"/>
                      <a:pt x="24954" y="1123"/>
                      <a:pt x="20616" y="3165"/>
                    </a:cubicBezTo>
                    <a:cubicBezTo>
                      <a:pt x="14345" y="6067"/>
                      <a:pt x="9041" y="10737"/>
                      <a:pt x="5338" y="16574"/>
                    </a:cubicBezTo>
                    <a:cubicBezTo>
                      <a:pt x="1602" y="22478"/>
                      <a:pt x="1" y="29483"/>
                      <a:pt x="768" y="36455"/>
                    </a:cubicBezTo>
                    <a:cubicBezTo>
                      <a:pt x="1635" y="43360"/>
                      <a:pt x="4504" y="49865"/>
                      <a:pt x="9074" y="55168"/>
                    </a:cubicBezTo>
                    <a:cubicBezTo>
                      <a:pt x="13611" y="60472"/>
                      <a:pt x="19715" y="64508"/>
                      <a:pt x="26553" y="66076"/>
                    </a:cubicBezTo>
                    <a:cubicBezTo>
                      <a:pt x="27467" y="66297"/>
                      <a:pt x="28410" y="66458"/>
                      <a:pt x="29355" y="66587"/>
                    </a:cubicBezTo>
                    <a:lnTo>
                      <a:pt x="29355" y="66587"/>
                    </a:lnTo>
                    <a:lnTo>
                      <a:pt x="29355" y="83155"/>
                    </a:lnTo>
                    <a:lnTo>
                      <a:pt x="20249" y="83155"/>
                    </a:lnTo>
                    <a:cubicBezTo>
                      <a:pt x="20149" y="83155"/>
                      <a:pt x="20082" y="83255"/>
                      <a:pt x="20082" y="83355"/>
                    </a:cubicBezTo>
                    <a:lnTo>
                      <a:pt x="20115" y="91728"/>
                    </a:lnTo>
                    <a:lnTo>
                      <a:pt x="20115" y="92929"/>
                    </a:lnTo>
                    <a:cubicBezTo>
                      <a:pt x="20115" y="93029"/>
                      <a:pt x="20215" y="93096"/>
                      <a:pt x="20315" y="93096"/>
                    </a:cubicBezTo>
                    <a:lnTo>
                      <a:pt x="29389" y="93096"/>
                    </a:lnTo>
                    <a:lnTo>
                      <a:pt x="29389" y="104170"/>
                    </a:lnTo>
                    <a:cubicBezTo>
                      <a:pt x="29389" y="104270"/>
                      <a:pt x="29455" y="104337"/>
                      <a:pt x="29555" y="104337"/>
                    </a:cubicBezTo>
                    <a:lnTo>
                      <a:pt x="39129" y="104337"/>
                    </a:lnTo>
                    <a:cubicBezTo>
                      <a:pt x="39229" y="104337"/>
                      <a:pt x="39329" y="104270"/>
                      <a:pt x="39329" y="104170"/>
                    </a:cubicBezTo>
                    <a:lnTo>
                      <a:pt x="39329" y="93096"/>
                    </a:lnTo>
                    <a:lnTo>
                      <a:pt x="48436" y="93096"/>
                    </a:lnTo>
                    <a:cubicBezTo>
                      <a:pt x="48536" y="93096"/>
                      <a:pt x="48602" y="93029"/>
                      <a:pt x="48602" y="92929"/>
                    </a:cubicBezTo>
                    <a:lnTo>
                      <a:pt x="48602" y="83355"/>
                    </a:lnTo>
                    <a:cubicBezTo>
                      <a:pt x="48602" y="83255"/>
                      <a:pt x="48536" y="83155"/>
                      <a:pt x="48436" y="83155"/>
                    </a:cubicBezTo>
                    <a:lnTo>
                      <a:pt x="39329" y="83155"/>
                    </a:lnTo>
                    <a:lnTo>
                      <a:pt x="39329" y="66251"/>
                    </a:lnTo>
                    <a:lnTo>
                      <a:pt x="39329" y="66251"/>
                    </a:lnTo>
                    <a:cubicBezTo>
                      <a:pt x="45550" y="65035"/>
                      <a:pt x="51338" y="62177"/>
                      <a:pt x="56108" y="58037"/>
                    </a:cubicBezTo>
                    <a:cubicBezTo>
                      <a:pt x="60844" y="53901"/>
                      <a:pt x="64514" y="48497"/>
                      <a:pt x="66248" y="42426"/>
                    </a:cubicBezTo>
                    <a:cubicBezTo>
                      <a:pt x="67783" y="36755"/>
                      <a:pt x="67716" y="30784"/>
                      <a:pt x="66081" y="25147"/>
                    </a:cubicBezTo>
                    <a:cubicBezTo>
                      <a:pt x="64480" y="19510"/>
                      <a:pt x="61545" y="14373"/>
                      <a:pt x="57542" y="10103"/>
                    </a:cubicBezTo>
                    <a:cubicBezTo>
                      <a:pt x="53539" y="5833"/>
                      <a:pt x="48469" y="2731"/>
                      <a:pt x="42865" y="1163"/>
                    </a:cubicBezTo>
                    <a:cubicBezTo>
                      <a:pt x="42183" y="968"/>
                      <a:pt x="41470" y="805"/>
                      <a:pt x="40756" y="674"/>
                    </a:cubicBezTo>
                    <a:lnTo>
                      <a:pt x="40756" y="674"/>
                    </a:lnTo>
                    <a:cubicBezTo>
                      <a:pt x="40748" y="669"/>
                      <a:pt x="40739" y="666"/>
                      <a:pt x="40730" y="663"/>
                    </a:cubicBezTo>
                    <a:cubicBezTo>
                      <a:pt x="38658" y="216"/>
                      <a:pt x="36562" y="1"/>
                      <a:pt x="344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1;p24"/>
              <p:cNvSpPr/>
              <p:nvPr/>
            </p:nvSpPr>
            <p:spPr>
              <a:xfrm rot="2700000">
                <a:off x="6686394" y="2848511"/>
                <a:ext cx="1128493" cy="1124766"/>
              </a:xfrm>
              <a:custGeom>
                <a:avLst/>
                <a:gdLst/>
                <a:ahLst/>
                <a:cxnLst/>
                <a:rect l="l" t="t" r="r" b="b"/>
                <a:pathLst>
                  <a:path w="51168" h="50999" extrusionOk="0">
                    <a:moveTo>
                      <a:pt x="25844" y="314"/>
                    </a:moveTo>
                    <a:cubicBezTo>
                      <a:pt x="27275" y="314"/>
                      <a:pt x="28709" y="450"/>
                      <a:pt x="30122" y="710"/>
                    </a:cubicBezTo>
                    <a:cubicBezTo>
                      <a:pt x="32624" y="1177"/>
                      <a:pt x="34992" y="2011"/>
                      <a:pt x="37227" y="3212"/>
                    </a:cubicBezTo>
                    <a:cubicBezTo>
                      <a:pt x="39395" y="4413"/>
                      <a:pt x="41364" y="5947"/>
                      <a:pt x="43098" y="7748"/>
                    </a:cubicBezTo>
                    <a:cubicBezTo>
                      <a:pt x="44833" y="9550"/>
                      <a:pt x="46334" y="11585"/>
                      <a:pt x="47501" y="13786"/>
                    </a:cubicBezTo>
                    <a:cubicBezTo>
                      <a:pt x="48702" y="15988"/>
                      <a:pt x="49569" y="18323"/>
                      <a:pt x="50103" y="20758"/>
                    </a:cubicBezTo>
                    <a:cubicBezTo>
                      <a:pt x="50637" y="23193"/>
                      <a:pt x="50837" y="25695"/>
                      <a:pt x="50603" y="28163"/>
                    </a:cubicBezTo>
                    <a:cubicBezTo>
                      <a:pt x="50503" y="29364"/>
                      <a:pt x="50303" y="30565"/>
                      <a:pt x="50003" y="31732"/>
                    </a:cubicBezTo>
                    <a:cubicBezTo>
                      <a:pt x="49369" y="34234"/>
                      <a:pt x="48302" y="36602"/>
                      <a:pt x="46867" y="38737"/>
                    </a:cubicBezTo>
                    <a:cubicBezTo>
                      <a:pt x="45466" y="40906"/>
                      <a:pt x="43732" y="42807"/>
                      <a:pt x="41730" y="44441"/>
                    </a:cubicBezTo>
                    <a:cubicBezTo>
                      <a:pt x="39762" y="46076"/>
                      <a:pt x="37561" y="47444"/>
                      <a:pt x="35192" y="48478"/>
                    </a:cubicBezTo>
                    <a:cubicBezTo>
                      <a:pt x="32824" y="49512"/>
                      <a:pt x="30289" y="50212"/>
                      <a:pt x="27720" y="50512"/>
                    </a:cubicBezTo>
                    <a:cubicBezTo>
                      <a:pt x="26875" y="50601"/>
                      <a:pt x="26023" y="50646"/>
                      <a:pt x="25169" y="50646"/>
                    </a:cubicBezTo>
                    <a:cubicBezTo>
                      <a:pt x="23462" y="50646"/>
                      <a:pt x="21750" y="50468"/>
                      <a:pt x="20082" y="50112"/>
                    </a:cubicBezTo>
                    <a:cubicBezTo>
                      <a:pt x="17547" y="49512"/>
                      <a:pt x="15111" y="48511"/>
                      <a:pt x="12910" y="47110"/>
                    </a:cubicBezTo>
                    <a:cubicBezTo>
                      <a:pt x="10708" y="45709"/>
                      <a:pt x="8707" y="44008"/>
                      <a:pt x="7006" y="42040"/>
                    </a:cubicBezTo>
                    <a:cubicBezTo>
                      <a:pt x="5271" y="40072"/>
                      <a:pt x="3837" y="37837"/>
                      <a:pt x="2736" y="35468"/>
                    </a:cubicBezTo>
                    <a:cubicBezTo>
                      <a:pt x="1669" y="33100"/>
                      <a:pt x="935" y="30565"/>
                      <a:pt x="601" y="27996"/>
                    </a:cubicBezTo>
                    <a:cubicBezTo>
                      <a:pt x="268" y="25394"/>
                      <a:pt x="401" y="22759"/>
                      <a:pt x="935" y="20224"/>
                    </a:cubicBezTo>
                    <a:cubicBezTo>
                      <a:pt x="1502" y="17722"/>
                      <a:pt x="2502" y="15321"/>
                      <a:pt x="3837" y="13119"/>
                    </a:cubicBezTo>
                    <a:cubicBezTo>
                      <a:pt x="5171" y="10917"/>
                      <a:pt x="6839" y="8916"/>
                      <a:pt x="8740" y="7181"/>
                    </a:cubicBezTo>
                    <a:cubicBezTo>
                      <a:pt x="10642" y="5480"/>
                      <a:pt x="12810" y="4012"/>
                      <a:pt x="15111" y="2878"/>
                    </a:cubicBezTo>
                    <a:cubicBezTo>
                      <a:pt x="17413" y="1744"/>
                      <a:pt x="19882" y="977"/>
                      <a:pt x="22450" y="577"/>
                    </a:cubicBezTo>
                    <a:cubicBezTo>
                      <a:pt x="23572" y="400"/>
                      <a:pt x="24707" y="314"/>
                      <a:pt x="25844" y="314"/>
                    </a:cubicBezTo>
                    <a:close/>
                    <a:moveTo>
                      <a:pt x="25920" y="0"/>
                    </a:moveTo>
                    <a:cubicBezTo>
                      <a:pt x="23407" y="0"/>
                      <a:pt x="20893" y="401"/>
                      <a:pt x="18481" y="1210"/>
                    </a:cubicBezTo>
                    <a:cubicBezTo>
                      <a:pt x="15979" y="2011"/>
                      <a:pt x="13644" y="3145"/>
                      <a:pt x="11476" y="4646"/>
                    </a:cubicBezTo>
                    <a:cubicBezTo>
                      <a:pt x="9307" y="6114"/>
                      <a:pt x="7339" y="7915"/>
                      <a:pt x="5671" y="9950"/>
                    </a:cubicBezTo>
                    <a:cubicBezTo>
                      <a:pt x="4037" y="11951"/>
                      <a:pt x="2703" y="14186"/>
                      <a:pt x="1735" y="16621"/>
                    </a:cubicBezTo>
                    <a:cubicBezTo>
                      <a:pt x="735" y="19023"/>
                      <a:pt x="201" y="21592"/>
                      <a:pt x="101" y="24194"/>
                    </a:cubicBezTo>
                    <a:cubicBezTo>
                      <a:pt x="1" y="26829"/>
                      <a:pt x="334" y="29464"/>
                      <a:pt x="1101" y="31999"/>
                    </a:cubicBezTo>
                    <a:cubicBezTo>
                      <a:pt x="2636" y="37103"/>
                      <a:pt x="5605" y="41673"/>
                      <a:pt x="9641" y="45142"/>
                    </a:cubicBezTo>
                    <a:cubicBezTo>
                      <a:pt x="11642" y="46843"/>
                      <a:pt x="13911" y="48244"/>
                      <a:pt x="16312" y="49245"/>
                    </a:cubicBezTo>
                    <a:cubicBezTo>
                      <a:pt x="18781" y="50279"/>
                      <a:pt x="21383" y="50846"/>
                      <a:pt x="24018" y="50979"/>
                    </a:cubicBezTo>
                    <a:cubicBezTo>
                      <a:pt x="24343" y="50992"/>
                      <a:pt x="24668" y="50998"/>
                      <a:pt x="24993" y="50998"/>
                    </a:cubicBezTo>
                    <a:cubicBezTo>
                      <a:pt x="27269" y="50998"/>
                      <a:pt x="29534" y="50692"/>
                      <a:pt x="31723" y="50079"/>
                    </a:cubicBezTo>
                    <a:cubicBezTo>
                      <a:pt x="36794" y="48678"/>
                      <a:pt x="41364" y="45842"/>
                      <a:pt x="44866" y="41906"/>
                    </a:cubicBezTo>
                    <a:cubicBezTo>
                      <a:pt x="46634" y="39972"/>
                      <a:pt x="48035" y="37770"/>
                      <a:pt x="49102" y="35402"/>
                    </a:cubicBezTo>
                    <a:cubicBezTo>
                      <a:pt x="49636" y="34234"/>
                      <a:pt x="50036" y="33067"/>
                      <a:pt x="50370" y="31832"/>
                    </a:cubicBezTo>
                    <a:cubicBezTo>
                      <a:pt x="50383" y="31788"/>
                      <a:pt x="50380" y="31749"/>
                      <a:pt x="50367" y="31716"/>
                    </a:cubicBezTo>
                    <a:lnTo>
                      <a:pt x="50367" y="31716"/>
                    </a:lnTo>
                    <a:cubicBezTo>
                      <a:pt x="50977" y="29317"/>
                      <a:pt x="51168" y="26822"/>
                      <a:pt x="51004" y="24327"/>
                    </a:cubicBezTo>
                    <a:cubicBezTo>
                      <a:pt x="50804" y="21825"/>
                      <a:pt x="50237" y="19323"/>
                      <a:pt x="49336" y="16955"/>
                    </a:cubicBezTo>
                    <a:cubicBezTo>
                      <a:pt x="48435" y="14587"/>
                      <a:pt x="47201" y="12352"/>
                      <a:pt x="45700" y="10284"/>
                    </a:cubicBezTo>
                    <a:cubicBezTo>
                      <a:pt x="44199" y="8249"/>
                      <a:pt x="42431" y="6448"/>
                      <a:pt x="40430" y="4913"/>
                    </a:cubicBezTo>
                    <a:cubicBezTo>
                      <a:pt x="38428" y="3379"/>
                      <a:pt x="36193" y="2178"/>
                      <a:pt x="33791" y="1344"/>
                    </a:cubicBezTo>
                    <a:cubicBezTo>
                      <a:pt x="31250" y="451"/>
                      <a:pt x="28586" y="0"/>
                      <a:pt x="259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2;p24"/>
              <p:cNvSpPr/>
              <p:nvPr/>
            </p:nvSpPr>
            <p:spPr>
              <a:xfrm rot="2700000">
                <a:off x="7102076" y="2651096"/>
                <a:ext cx="163116" cy="176570"/>
              </a:xfrm>
              <a:custGeom>
                <a:avLst/>
                <a:gdLst/>
                <a:ahLst/>
                <a:cxnLst/>
                <a:rect l="l" t="t" r="r" b="b"/>
                <a:pathLst>
                  <a:path w="7396" h="8006" extrusionOk="0">
                    <a:moveTo>
                      <a:pt x="7087" y="1"/>
                    </a:moveTo>
                    <a:cubicBezTo>
                      <a:pt x="7057" y="1"/>
                      <a:pt x="7026" y="9"/>
                      <a:pt x="6996" y="29"/>
                    </a:cubicBezTo>
                    <a:cubicBezTo>
                      <a:pt x="4161" y="2064"/>
                      <a:pt x="1826" y="4666"/>
                      <a:pt x="91" y="7702"/>
                    </a:cubicBezTo>
                    <a:cubicBezTo>
                      <a:pt x="0" y="7862"/>
                      <a:pt x="128" y="8006"/>
                      <a:pt x="271" y="8006"/>
                    </a:cubicBezTo>
                    <a:cubicBezTo>
                      <a:pt x="337" y="8006"/>
                      <a:pt x="406" y="7975"/>
                      <a:pt x="458" y="7902"/>
                    </a:cubicBezTo>
                    <a:cubicBezTo>
                      <a:pt x="2126" y="4933"/>
                      <a:pt x="4428" y="2398"/>
                      <a:pt x="7197" y="396"/>
                    </a:cubicBezTo>
                    <a:cubicBezTo>
                      <a:pt x="7395" y="283"/>
                      <a:pt x="7256" y="1"/>
                      <a:pt x="70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63;p24"/>
              <p:cNvSpPr/>
              <p:nvPr/>
            </p:nvSpPr>
            <p:spPr>
              <a:xfrm rot="2700000">
                <a:off x="7182859" y="2737091"/>
                <a:ext cx="47837" cy="58952"/>
              </a:xfrm>
              <a:custGeom>
                <a:avLst/>
                <a:gdLst/>
                <a:ahLst/>
                <a:cxnLst/>
                <a:rect l="l" t="t" r="r" b="b"/>
                <a:pathLst>
                  <a:path w="2169" h="2673" extrusionOk="0">
                    <a:moveTo>
                      <a:pt x="1921" y="1"/>
                    </a:moveTo>
                    <a:cubicBezTo>
                      <a:pt x="1849" y="1"/>
                      <a:pt x="1778" y="38"/>
                      <a:pt x="1735" y="102"/>
                    </a:cubicBezTo>
                    <a:lnTo>
                      <a:pt x="1702" y="102"/>
                    </a:lnTo>
                    <a:lnTo>
                      <a:pt x="34" y="2370"/>
                    </a:lnTo>
                    <a:cubicBezTo>
                      <a:pt x="1" y="2471"/>
                      <a:pt x="34" y="2604"/>
                      <a:pt x="134" y="2637"/>
                    </a:cubicBezTo>
                    <a:cubicBezTo>
                      <a:pt x="158" y="2661"/>
                      <a:pt x="190" y="2672"/>
                      <a:pt x="224" y="2672"/>
                    </a:cubicBezTo>
                    <a:cubicBezTo>
                      <a:pt x="287" y="2672"/>
                      <a:pt x="358" y="2635"/>
                      <a:pt x="401" y="2571"/>
                    </a:cubicBezTo>
                    <a:lnTo>
                      <a:pt x="2102" y="302"/>
                    </a:lnTo>
                    <a:cubicBezTo>
                      <a:pt x="2169" y="202"/>
                      <a:pt x="2136" y="69"/>
                      <a:pt x="2036" y="35"/>
                    </a:cubicBezTo>
                    <a:cubicBezTo>
                      <a:pt x="2000" y="12"/>
                      <a:pt x="1960" y="1"/>
                      <a:pt x="19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64;p24"/>
              <p:cNvSpPr/>
              <p:nvPr/>
            </p:nvSpPr>
            <p:spPr>
              <a:xfrm rot="2700000">
                <a:off x="6604320" y="3001412"/>
                <a:ext cx="280138" cy="513124"/>
              </a:xfrm>
              <a:custGeom>
                <a:avLst/>
                <a:gdLst/>
                <a:ahLst/>
                <a:cxnLst/>
                <a:rect l="l" t="t" r="r" b="b"/>
                <a:pathLst>
                  <a:path w="12702" h="23266" extrusionOk="0">
                    <a:moveTo>
                      <a:pt x="205" y="0"/>
                    </a:moveTo>
                    <a:cubicBezTo>
                      <a:pt x="100" y="0"/>
                      <a:pt x="0" y="67"/>
                      <a:pt x="0" y="200"/>
                    </a:cubicBezTo>
                    <a:cubicBezTo>
                      <a:pt x="234" y="3703"/>
                      <a:pt x="1068" y="7139"/>
                      <a:pt x="2435" y="10374"/>
                    </a:cubicBezTo>
                    <a:cubicBezTo>
                      <a:pt x="3770" y="13577"/>
                      <a:pt x="5638" y="16545"/>
                      <a:pt x="7939" y="19181"/>
                    </a:cubicBezTo>
                    <a:cubicBezTo>
                      <a:pt x="9240" y="20648"/>
                      <a:pt x="10675" y="22016"/>
                      <a:pt x="12242" y="23217"/>
                    </a:cubicBezTo>
                    <a:cubicBezTo>
                      <a:pt x="12284" y="23251"/>
                      <a:pt x="12329" y="23266"/>
                      <a:pt x="12373" y="23266"/>
                    </a:cubicBezTo>
                    <a:cubicBezTo>
                      <a:pt x="12545" y="23266"/>
                      <a:pt x="12702" y="23049"/>
                      <a:pt x="12543" y="22917"/>
                    </a:cubicBezTo>
                    <a:cubicBezTo>
                      <a:pt x="9807" y="20782"/>
                      <a:pt x="7439" y="18247"/>
                      <a:pt x="5571" y="15345"/>
                    </a:cubicBezTo>
                    <a:cubicBezTo>
                      <a:pt x="3670" y="12443"/>
                      <a:pt x="2235" y="9274"/>
                      <a:pt x="1368" y="5938"/>
                    </a:cubicBezTo>
                    <a:cubicBezTo>
                      <a:pt x="868" y="4070"/>
                      <a:pt x="534" y="2135"/>
                      <a:pt x="434" y="200"/>
                    </a:cubicBezTo>
                    <a:cubicBezTo>
                      <a:pt x="417" y="67"/>
                      <a:pt x="309" y="0"/>
                      <a:pt x="2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65;p24"/>
              <p:cNvSpPr/>
              <p:nvPr/>
            </p:nvSpPr>
            <p:spPr>
              <a:xfrm rot="2700000">
                <a:off x="6629827" y="3075230"/>
                <a:ext cx="90336" cy="172975"/>
              </a:xfrm>
              <a:custGeom>
                <a:avLst/>
                <a:gdLst/>
                <a:ahLst/>
                <a:cxnLst/>
                <a:rect l="l" t="t" r="r" b="b"/>
                <a:pathLst>
                  <a:path w="4096" h="7843" extrusionOk="0">
                    <a:moveTo>
                      <a:pt x="274" y="1"/>
                    </a:moveTo>
                    <a:cubicBezTo>
                      <a:pt x="141" y="1"/>
                      <a:pt x="1" y="109"/>
                      <a:pt x="41" y="289"/>
                    </a:cubicBezTo>
                    <a:lnTo>
                      <a:pt x="74" y="289"/>
                    </a:lnTo>
                    <a:cubicBezTo>
                      <a:pt x="842" y="2957"/>
                      <a:pt x="2042" y="5459"/>
                      <a:pt x="3610" y="7761"/>
                    </a:cubicBezTo>
                    <a:cubicBezTo>
                      <a:pt x="3658" y="7818"/>
                      <a:pt x="3723" y="7843"/>
                      <a:pt x="3787" y="7843"/>
                    </a:cubicBezTo>
                    <a:cubicBezTo>
                      <a:pt x="3944" y="7843"/>
                      <a:pt x="4096" y="7694"/>
                      <a:pt x="3977" y="7527"/>
                    </a:cubicBezTo>
                    <a:cubicBezTo>
                      <a:pt x="2409" y="5292"/>
                      <a:pt x="1242" y="2791"/>
                      <a:pt x="475" y="155"/>
                    </a:cubicBezTo>
                    <a:cubicBezTo>
                      <a:pt x="448" y="49"/>
                      <a:pt x="363"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66;p24"/>
              <p:cNvSpPr/>
              <p:nvPr/>
            </p:nvSpPr>
            <p:spPr>
              <a:xfrm rot="2700000">
                <a:off x="6741943" y="3017471"/>
                <a:ext cx="12527" cy="9572"/>
              </a:xfrm>
              <a:custGeom>
                <a:avLst/>
                <a:gdLst/>
                <a:ahLst/>
                <a:cxnLst/>
                <a:rect l="l" t="t" r="r" b="b"/>
                <a:pathLst>
                  <a:path w="568" h="434" extrusionOk="0">
                    <a:moveTo>
                      <a:pt x="268" y="0"/>
                    </a:moveTo>
                    <a:cubicBezTo>
                      <a:pt x="1" y="0"/>
                      <a:pt x="1" y="434"/>
                      <a:pt x="268" y="434"/>
                    </a:cubicBezTo>
                    <a:cubicBezTo>
                      <a:pt x="568" y="434"/>
                      <a:pt x="568"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67;p24"/>
              <p:cNvSpPr/>
              <p:nvPr/>
            </p:nvSpPr>
            <p:spPr>
              <a:xfrm rot="2700000">
                <a:off x="6587566" y="3335390"/>
                <a:ext cx="27789" cy="38397"/>
              </a:xfrm>
              <a:custGeom>
                <a:avLst/>
                <a:gdLst/>
                <a:ahLst/>
                <a:cxnLst/>
                <a:rect l="l" t="t" r="r" b="b"/>
                <a:pathLst>
                  <a:path w="1260" h="1741" extrusionOk="0">
                    <a:moveTo>
                      <a:pt x="974" y="1"/>
                    </a:moveTo>
                    <a:cubicBezTo>
                      <a:pt x="909" y="1"/>
                      <a:pt x="843" y="31"/>
                      <a:pt x="801" y="105"/>
                    </a:cubicBezTo>
                    <a:cubicBezTo>
                      <a:pt x="534" y="539"/>
                      <a:pt x="301" y="972"/>
                      <a:pt x="34" y="1406"/>
                    </a:cubicBezTo>
                    <a:cubicBezTo>
                      <a:pt x="1" y="1506"/>
                      <a:pt x="34" y="1639"/>
                      <a:pt x="134" y="1706"/>
                    </a:cubicBezTo>
                    <a:cubicBezTo>
                      <a:pt x="170" y="1730"/>
                      <a:pt x="205" y="1741"/>
                      <a:pt x="239" y="1741"/>
                    </a:cubicBezTo>
                    <a:cubicBezTo>
                      <a:pt x="301" y="1741"/>
                      <a:pt x="358" y="1704"/>
                      <a:pt x="401" y="1639"/>
                    </a:cubicBezTo>
                    <a:cubicBezTo>
                      <a:pt x="668" y="1206"/>
                      <a:pt x="901" y="739"/>
                      <a:pt x="1168" y="305"/>
                    </a:cubicBezTo>
                    <a:cubicBezTo>
                      <a:pt x="1260" y="145"/>
                      <a:pt x="1116"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68;p24"/>
              <p:cNvSpPr/>
              <p:nvPr/>
            </p:nvSpPr>
            <p:spPr>
              <a:xfrm rot="2700000">
                <a:off x="6592262" y="3361467"/>
                <a:ext cx="23885" cy="36743"/>
              </a:xfrm>
              <a:custGeom>
                <a:avLst/>
                <a:gdLst/>
                <a:ahLst/>
                <a:cxnLst/>
                <a:rect l="l" t="t" r="r" b="b"/>
                <a:pathLst>
                  <a:path w="1083" h="1666" extrusionOk="0">
                    <a:moveTo>
                      <a:pt x="875" y="1"/>
                    </a:moveTo>
                    <a:cubicBezTo>
                      <a:pt x="801" y="1"/>
                      <a:pt x="733" y="38"/>
                      <a:pt x="683" y="113"/>
                    </a:cubicBezTo>
                    <a:lnTo>
                      <a:pt x="115" y="1314"/>
                    </a:lnTo>
                    <a:cubicBezTo>
                      <a:pt x="1" y="1498"/>
                      <a:pt x="154" y="1665"/>
                      <a:pt x="305" y="1665"/>
                    </a:cubicBezTo>
                    <a:cubicBezTo>
                      <a:pt x="373" y="1665"/>
                      <a:pt x="441" y="1631"/>
                      <a:pt x="482" y="1547"/>
                    </a:cubicBezTo>
                    <a:lnTo>
                      <a:pt x="1049" y="313"/>
                    </a:lnTo>
                    <a:cubicBezTo>
                      <a:pt x="1083" y="213"/>
                      <a:pt x="1049" y="80"/>
                      <a:pt x="949" y="13"/>
                    </a:cubicBezTo>
                    <a:cubicBezTo>
                      <a:pt x="924" y="5"/>
                      <a:pt x="899" y="1"/>
                      <a:pt x="8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69;p24"/>
              <p:cNvSpPr/>
              <p:nvPr/>
            </p:nvSpPr>
            <p:spPr>
              <a:xfrm rot="2700000">
                <a:off x="6482075" y="3670469"/>
                <a:ext cx="236867" cy="288144"/>
              </a:xfrm>
              <a:custGeom>
                <a:avLst/>
                <a:gdLst/>
                <a:ahLst/>
                <a:cxnLst/>
                <a:rect l="l" t="t" r="r" b="b"/>
                <a:pathLst>
                  <a:path w="10740" h="13065" extrusionOk="0">
                    <a:moveTo>
                      <a:pt x="297" y="1"/>
                    </a:moveTo>
                    <a:cubicBezTo>
                      <a:pt x="115" y="1"/>
                      <a:pt x="0" y="283"/>
                      <a:pt x="199" y="397"/>
                    </a:cubicBezTo>
                    <a:cubicBezTo>
                      <a:pt x="3244" y="2329"/>
                      <a:pt x="6739" y="3393"/>
                      <a:pt x="10338" y="3494"/>
                    </a:cubicBezTo>
                    <a:lnTo>
                      <a:pt x="10338" y="3494"/>
                    </a:lnTo>
                    <a:lnTo>
                      <a:pt x="10272" y="12839"/>
                    </a:lnTo>
                    <a:cubicBezTo>
                      <a:pt x="10272" y="12989"/>
                      <a:pt x="10381" y="13064"/>
                      <a:pt x="10489" y="13064"/>
                    </a:cubicBezTo>
                    <a:cubicBezTo>
                      <a:pt x="10598" y="13064"/>
                      <a:pt x="10706" y="12989"/>
                      <a:pt x="10706" y="12839"/>
                    </a:cubicBezTo>
                    <a:lnTo>
                      <a:pt x="10739" y="3299"/>
                    </a:lnTo>
                    <a:cubicBezTo>
                      <a:pt x="10739" y="3199"/>
                      <a:pt x="10673" y="3099"/>
                      <a:pt x="10539" y="3099"/>
                    </a:cubicBezTo>
                    <a:cubicBezTo>
                      <a:pt x="6937" y="3032"/>
                      <a:pt x="3434" y="1964"/>
                      <a:pt x="399" y="30"/>
                    </a:cubicBezTo>
                    <a:cubicBezTo>
                      <a:pt x="364" y="10"/>
                      <a:pt x="330"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70;p24"/>
              <p:cNvSpPr/>
              <p:nvPr/>
            </p:nvSpPr>
            <p:spPr>
              <a:xfrm rot="2700000">
                <a:off x="6583462" y="3927191"/>
                <a:ext cx="14755" cy="193508"/>
              </a:xfrm>
              <a:custGeom>
                <a:avLst/>
                <a:gdLst/>
                <a:ahLst/>
                <a:cxnLst/>
                <a:rect l="l" t="t" r="r" b="b"/>
                <a:pathLst>
                  <a:path w="669" h="8774" extrusionOk="0">
                    <a:moveTo>
                      <a:pt x="468" y="1"/>
                    </a:moveTo>
                    <a:cubicBezTo>
                      <a:pt x="368" y="1"/>
                      <a:pt x="268" y="67"/>
                      <a:pt x="268" y="201"/>
                    </a:cubicBezTo>
                    <a:cubicBezTo>
                      <a:pt x="168" y="2969"/>
                      <a:pt x="68" y="5771"/>
                      <a:pt x="1" y="8573"/>
                    </a:cubicBezTo>
                    <a:cubicBezTo>
                      <a:pt x="1" y="8707"/>
                      <a:pt x="101" y="8774"/>
                      <a:pt x="201" y="8774"/>
                    </a:cubicBezTo>
                    <a:cubicBezTo>
                      <a:pt x="301" y="8774"/>
                      <a:pt x="401" y="8707"/>
                      <a:pt x="401" y="8573"/>
                    </a:cubicBezTo>
                    <a:cubicBezTo>
                      <a:pt x="501" y="5771"/>
                      <a:pt x="568" y="3003"/>
                      <a:pt x="668" y="201"/>
                    </a:cubicBezTo>
                    <a:cubicBezTo>
                      <a:pt x="668" y="67"/>
                      <a:pt x="568" y="1"/>
                      <a:pt x="4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1;p24"/>
              <p:cNvSpPr/>
              <p:nvPr/>
            </p:nvSpPr>
            <p:spPr>
              <a:xfrm rot="2700000">
                <a:off x="6692113" y="3919280"/>
                <a:ext cx="11777" cy="9572"/>
              </a:xfrm>
              <a:custGeom>
                <a:avLst/>
                <a:gdLst/>
                <a:ahLst/>
                <a:cxnLst/>
                <a:rect l="l" t="t" r="r" b="b"/>
                <a:pathLst>
                  <a:path w="534" h="434" extrusionOk="0">
                    <a:moveTo>
                      <a:pt x="267" y="0"/>
                    </a:moveTo>
                    <a:cubicBezTo>
                      <a:pt x="0" y="0"/>
                      <a:pt x="0" y="434"/>
                      <a:pt x="267" y="434"/>
                    </a:cubicBezTo>
                    <a:cubicBezTo>
                      <a:pt x="534" y="434"/>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72;p24"/>
              <p:cNvSpPr/>
              <p:nvPr/>
            </p:nvSpPr>
            <p:spPr>
              <a:xfrm rot="2700000">
                <a:off x="6558195" y="4147833"/>
                <a:ext cx="17092" cy="30171"/>
              </a:xfrm>
              <a:custGeom>
                <a:avLst/>
                <a:gdLst/>
                <a:ahLst/>
                <a:cxnLst/>
                <a:rect l="l" t="t" r="r" b="b"/>
                <a:pathLst>
                  <a:path w="775" h="1368" extrusionOk="0">
                    <a:moveTo>
                      <a:pt x="521" y="1"/>
                    </a:moveTo>
                    <a:cubicBezTo>
                      <a:pt x="441" y="1"/>
                      <a:pt x="368" y="60"/>
                      <a:pt x="340" y="143"/>
                    </a:cubicBezTo>
                    <a:lnTo>
                      <a:pt x="307" y="143"/>
                    </a:lnTo>
                    <a:lnTo>
                      <a:pt x="40" y="1110"/>
                    </a:lnTo>
                    <a:cubicBezTo>
                      <a:pt x="1" y="1268"/>
                      <a:pt x="124" y="1367"/>
                      <a:pt x="246" y="1367"/>
                    </a:cubicBezTo>
                    <a:cubicBezTo>
                      <a:pt x="330" y="1367"/>
                      <a:pt x="413" y="1319"/>
                      <a:pt x="441" y="1210"/>
                    </a:cubicBezTo>
                    <a:lnTo>
                      <a:pt x="741" y="276"/>
                    </a:lnTo>
                    <a:cubicBezTo>
                      <a:pt x="774" y="143"/>
                      <a:pt x="707" y="43"/>
                      <a:pt x="574" y="9"/>
                    </a:cubicBezTo>
                    <a:cubicBezTo>
                      <a:pt x="556" y="3"/>
                      <a:pt x="539" y="1"/>
                      <a:pt x="5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73;p24"/>
              <p:cNvSpPr/>
              <p:nvPr/>
            </p:nvSpPr>
            <p:spPr>
              <a:xfrm rot="2700000">
                <a:off x="6574099" y="4163906"/>
                <a:ext cx="18394" cy="37934"/>
              </a:xfrm>
              <a:custGeom>
                <a:avLst/>
                <a:gdLst/>
                <a:ahLst/>
                <a:cxnLst/>
                <a:rect l="l" t="t" r="r" b="b"/>
                <a:pathLst>
                  <a:path w="834" h="1720" extrusionOk="0">
                    <a:moveTo>
                      <a:pt x="600" y="1"/>
                    </a:moveTo>
                    <a:cubicBezTo>
                      <a:pt x="500" y="1"/>
                      <a:pt x="428" y="61"/>
                      <a:pt x="400" y="143"/>
                    </a:cubicBezTo>
                    <a:lnTo>
                      <a:pt x="33" y="1477"/>
                    </a:lnTo>
                    <a:cubicBezTo>
                      <a:pt x="0" y="1577"/>
                      <a:pt x="67" y="1677"/>
                      <a:pt x="167" y="1711"/>
                    </a:cubicBezTo>
                    <a:cubicBezTo>
                      <a:pt x="185" y="1717"/>
                      <a:pt x="203" y="1720"/>
                      <a:pt x="222" y="1720"/>
                    </a:cubicBezTo>
                    <a:cubicBezTo>
                      <a:pt x="311" y="1720"/>
                      <a:pt x="406" y="1660"/>
                      <a:pt x="434" y="1577"/>
                    </a:cubicBezTo>
                    <a:cubicBezTo>
                      <a:pt x="567" y="1144"/>
                      <a:pt x="667" y="710"/>
                      <a:pt x="801" y="243"/>
                    </a:cubicBezTo>
                    <a:cubicBezTo>
                      <a:pt x="834" y="143"/>
                      <a:pt x="767" y="43"/>
                      <a:pt x="667" y="10"/>
                    </a:cubicBezTo>
                    <a:cubicBezTo>
                      <a:pt x="644" y="4"/>
                      <a:pt x="621"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4;p24"/>
              <p:cNvSpPr/>
              <p:nvPr/>
            </p:nvSpPr>
            <p:spPr>
              <a:xfrm rot="2700000">
                <a:off x="6222704" y="4091991"/>
                <a:ext cx="211879" cy="9572"/>
              </a:xfrm>
              <a:custGeom>
                <a:avLst/>
                <a:gdLst/>
                <a:ahLst/>
                <a:cxnLst/>
                <a:rect l="l" t="t" r="r" b="b"/>
                <a:pathLst>
                  <a:path w="9607" h="434" extrusionOk="0">
                    <a:moveTo>
                      <a:pt x="267" y="0"/>
                    </a:moveTo>
                    <a:cubicBezTo>
                      <a:pt x="0" y="0"/>
                      <a:pt x="0" y="434"/>
                      <a:pt x="267" y="434"/>
                    </a:cubicBezTo>
                    <a:lnTo>
                      <a:pt x="9307" y="434"/>
                    </a:lnTo>
                    <a:cubicBezTo>
                      <a:pt x="9607" y="434"/>
                      <a:pt x="9607" y="0"/>
                      <a:pt x="93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75;p24"/>
              <p:cNvSpPr/>
              <p:nvPr/>
            </p:nvSpPr>
            <p:spPr>
              <a:xfrm rot="2700000">
                <a:off x="6249972" y="4114545"/>
                <a:ext cx="116250" cy="11799"/>
              </a:xfrm>
              <a:custGeom>
                <a:avLst/>
                <a:gdLst/>
                <a:ahLst/>
                <a:cxnLst/>
                <a:rect l="l" t="t" r="r" b="b"/>
                <a:pathLst>
                  <a:path w="5271" h="535" extrusionOk="0">
                    <a:moveTo>
                      <a:pt x="4971" y="1"/>
                    </a:moveTo>
                    <a:lnTo>
                      <a:pt x="267" y="101"/>
                    </a:lnTo>
                    <a:cubicBezTo>
                      <a:pt x="0" y="101"/>
                      <a:pt x="0" y="535"/>
                      <a:pt x="267" y="535"/>
                    </a:cubicBezTo>
                    <a:lnTo>
                      <a:pt x="4971" y="435"/>
                    </a:lnTo>
                    <a:cubicBezTo>
                      <a:pt x="5271" y="435"/>
                      <a:pt x="5271" y="1"/>
                      <a:pt x="4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76;p24"/>
              <p:cNvSpPr/>
              <p:nvPr/>
            </p:nvSpPr>
            <p:spPr>
              <a:xfrm rot="2700000">
                <a:off x="6240709" y="4062196"/>
                <a:ext cx="12527" cy="8844"/>
              </a:xfrm>
              <a:custGeom>
                <a:avLst/>
                <a:gdLst/>
                <a:ahLst/>
                <a:cxnLst/>
                <a:rect l="l" t="t" r="r" b="b"/>
                <a:pathLst>
                  <a:path w="568" h="401" extrusionOk="0">
                    <a:moveTo>
                      <a:pt x="300" y="0"/>
                    </a:moveTo>
                    <a:cubicBezTo>
                      <a:pt x="0" y="0"/>
                      <a:pt x="0" y="400"/>
                      <a:pt x="300" y="400"/>
                    </a:cubicBezTo>
                    <a:cubicBezTo>
                      <a:pt x="567" y="400"/>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7;p24"/>
              <p:cNvSpPr/>
              <p:nvPr/>
            </p:nvSpPr>
            <p:spPr>
              <a:xfrm rot="2700000">
                <a:off x="6214726" y="4137707"/>
                <a:ext cx="20621" cy="27546"/>
              </a:xfrm>
              <a:custGeom>
                <a:avLst/>
                <a:gdLst/>
                <a:ahLst/>
                <a:cxnLst/>
                <a:rect l="l" t="t" r="r" b="b"/>
                <a:pathLst>
                  <a:path w="935" h="1249" extrusionOk="0">
                    <a:moveTo>
                      <a:pt x="720" y="1"/>
                    </a:moveTo>
                    <a:cubicBezTo>
                      <a:pt x="648" y="1"/>
                      <a:pt x="578" y="38"/>
                      <a:pt x="534" y="102"/>
                    </a:cubicBezTo>
                    <a:lnTo>
                      <a:pt x="67" y="936"/>
                    </a:lnTo>
                    <a:cubicBezTo>
                      <a:pt x="1" y="1036"/>
                      <a:pt x="34" y="1170"/>
                      <a:pt x="134" y="1236"/>
                    </a:cubicBezTo>
                    <a:cubicBezTo>
                      <a:pt x="159" y="1245"/>
                      <a:pt x="186" y="1249"/>
                      <a:pt x="214" y="1249"/>
                    </a:cubicBezTo>
                    <a:cubicBezTo>
                      <a:pt x="297" y="1249"/>
                      <a:pt x="384" y="1211"/>
                      <a:pt x="434" y="1136"/>
                    </a:cubicBezTo>
                    <a:cubicBezTo>
                      <a:pt x="568" y="870"/>
                      <a:pt x="735" y="569"/>
                      <a:pt x="901" y="302"/>
                    </a:cubicBezTo>
                    <a:cubicBezTo>
                      <a:pt x="935" y="202"/>
                      <a:pt x="901" y="102"/>
                      <a:pt x="835" y="36"/>
                    </a:cubicBezTo>
                    <a:cubicBezTo>
                      <a:pt x="799" y="12"/>
                      <a:pt x="760" y="1"/>
                      <a:pt x="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78;p24"/>
              <p:cNvSpPr/>
              <p:nvPr/>
            </p:nvSpPr>
            <p:spPr>
              <a:xfrm rot="2700000">
                <a:off x="6229326" y="4153890"/>
                <a:ext cx="19165" cy="23643"/>
              </a:xfrm>
              <a:custGeom>
                <a:avLst/>
                <a:gdLst/>
                <a:ahLst/>
                <a:cxnLst/>
                <a:rect l="l" t="t" r="r" b="b"/>
                <a:pathLst>
                  <a:path w="869" h="1072" extrusionOk="0">
                    <a:moveTo>
                      <a:pt x="620" y="1"/>
                    </a:moveTo>
                    <a:cubicBezTo>
                      <a:pt x="548" y="1"/>
                      <a:pt x="477" y="38"/>
                      <a:pt x="434" y="102"/>
                    </a:cubicBezTo>
                    <a:lnTo>
                      <a:pt x="67" y="770"/>
                    </a:lnTo>
                    <a:cubicBezTo>
                      <a:pt x="1" y="870"/>
                      <a:pt x="34" y="970"/>
                      <a:pt x="134" y="1036"/>
                    </a:cubicBezTo>
                    <a:cubicBezTo>
                      <a:pt x="170" y="1060"/>
                      <a:pt x="209" y="1071"/>
                      <a:pt x="249" y="1071"/>
                    </a:cubicBezTo>
                    <a:cubicBezTo>
                      <a:pt x="320" y="1071"/>
                      <a:pt x="391" y="1034"/>
                      <a:pt x="434" y="970"/>
                    </a:cubicBezTo>
                    <a:lnTo>
                      <a:pt x="801" y="303"/>
                    </a:lnTo>
                    <a:cubicBezTo>
                      <a:pt x="868" y="202"/>
                      <a:pt x="835" y="69"/>
                      <a:pt x="735" y="36"/>
                    </a:cubicBezTo>
                    <a:cubicBezTo>
                      <a:pt x="699" y="12"/>
                      <a:pt x="660" y="1"/>
                      <a:pt x="6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79;p24"/>
              <p:cNvSpPr/>
              <p:nvPr/>
            </p:nvSpPr>
            <p:spPr>
              <a:xfrm rot="2700000">
                <a:off x="6320490" y="4382927"/>
                <a:ext cx="163359" cy="142142"/>
              </a:xfrm>
              <a:custGeom>
                <a:avLst/>
                <a:gdLst/>
                <a:ahLst/>
                <a:cxnLst/>
                <a:rect l="l" t="t" r="r" b="b"/>
                <a:pathLst>
                  <a:path w="7407" h="6445" extrusionOk="0">
                    <a:moveTo>
                      <a:pt x="1180" y="0"/>
                    </a:moveTo>
                    <a:cubicBezTo>
                      <a:pt x="685" y="0"/>
                      <a:pt x="185" y="83"/>
                      <a:pt x="67" y="648"/>
                    </a:cubicBezTo>
                    <a:cubicBezTo>
                      <a:pt x="34" y="1015"/>
                      <a:pt x="1" y="1416"/>
                      <a:pt x="34" y="1816"/>
                    </a:cubicBezTo>
                    <a:lnTo>
                      <a:pt x="34" y="3184"/>
                    </a:lnTo>
                    <a:cubicBezTo>
                      <a:pt x="34" y="4184"/>
                      <a:pt x="34" y="5218"/>
                      <a:pt x="67" y="6219"/>
                    </a:cubicBezTo>
                    <a:cubicBezTo>
                      <a:pt x="67" y="6369"/>
                      <a:pt x="168" y="6444"/>
                      <a:pt x="268" y="6444"/>
                    </a:cubicBezTo>
                    <a:cubicBezTo>
                      <a:pt x="368" y="6444"/>
                      <a:pt x="468" y="6369"/>
                      <a:pt x="468" y="6219"/>
                    </a:cubicBezTo>
                    <a:cubicBezTo>
                      <a:pt x="468" y="5185"/>
                      <a:pt x="468" y="4151"/>
                      <a:pt x="468" y="3117"/>
                    </a:cubicBezTo>
                    <a:lnTo>
                      <a:pt x="468" y="1549"/>
                    </a:lnTo>
                    <a:cubicBezTo>
                      <a:pt x="434" y="1316"/>
                      <a:pt x="434" y="1049"/>
                      <a:pt x="468" y="815"/>
                    </a:cubicBezTo>
                    <a:cubicBezTo>
                      <a:pt x="501" y="515"/>
                      <a:pt x="668" y="448"/>
                      <a:pt x="935" y="415"/>
                    </a:cubicBezTo>
                    <a:cubicBezTo>
                      <a:pt x="1279" y="404"/>
                      <a:pt x="1620" y="400"/>
                      <a:pt x="1960" y="400"/>
                    </a:cubicBezTo>
                    <a:cubicBezTo>
                      <a:pt x="2640" y="400"/>
                      <a:pt x="3314" y="415"/>
                      <a:pt x="4004" y="415"/>
                    </a:cubicBezTo>
                    <a:lnTo>
                      <a:pt x="7139" y="415"/>
                    </a:lnTo>
                    <a:cubicBezTo>
                      <a:pt x="7406" y="415"/>
                      <a:pt x="7406" y="15"/>
                      <a:pt x="7139" y="15"/>
                    </a:cubicBezTo>
                    <a:lnTo>
                      <a:pt x="1769" y="15"/>
                    </a:lnTo>
                    <a:cubicBezTo>
                      <a:pt x="1592" y="15"/>
                      <a:pt x="1387" y="0"/>
                      <a:pt x="11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80;p24"/>
              <p:cNvSpPr/>
              <p:nvPr/>
            </p:nvSpPr>
            <p:spPr>
              <a:xfrm rot="2700000">
                <a:off x="6524233" y="4477845"/>
                <a:ext cx="12527" cy="8844"/>
              </a:xfrm>
              <a:custGeom>
                <a:avLst/>
                <a:gdLst/>
                <a:ahLst/>
                <a:cxnLst/>
                <a:rect l="l" t="t" r="r" b="b"/>
                <a:pathLst>
                  <a:path w="568" h="401" extrusionOk="0">
                    <a:moveTo>
                      <a:pt x="300" y="0"/>
                    </a:moveTo>
                    <a:cubicBezTo>
                      <a:pt x="0" y="0"/>
                      <a:pt x="0" y="401"/>
                      <a:pt x="300" y="401"/>
                    </a:cubicBezTo>
                    <a:cubicBezTo>
                      <a:pt x="567" y="401"/>
                      <a:pt x="567"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81;p24"/>
              <p:cNvSpPr/>
              <p:nvPr/>
            </p:nvSpPr>
            <p:spPr>
              <a:xfrm rot="2700000">
                <a:off x="6454969" y="4385496"/>
                <a:ext cx="66230" cy="8844"/>
              </a:xfrm>
              <a:custGeom>
                <a:avLst/>
                <a:gdLst/>
                <a:ahLst/>
                <a:cxnLst/>
                <a:rect l="l" t="t" r="r" b="b"/>
                <a:pathLst>
                  <a:path w="3003" h="401" extrusionOk="0">
                    <a:moveTo>
                      <a:pt x="268" y="0"/>
                    </a:moveTo>
                    <a:cubicBezTo>
                      <a:pt x="1" y="0"/>
                      <a:pt x="1" y="401"/>
                      <a:pt x="268" y="401"/>
                    </a:cubicBezTo>
                    <a:lnTo>
                      <a:pt x="2703" y="401"/>
                    </a:lnTo>
                    <a:cubicBezTo>
                      <a:pt x="3003" y="401"/>
                      <a:pt x="3003" y="0"/>
                      <a:pt x="27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82;p24"/>
              <p:cNvSpPr/>
              <p:nvPr/>
            </p:nvSpPr>
            <p:spPr>
              <a:xfrm rot="2700000">
                <a:off x="6172358" y="4410475"/>
                <a:ext cx="18989" cy="36368"/>
              </a:xfrm>
              <a:custGeom>
                <a:avLst/>
                <a:gdLst/>
                <a:ahLst/>
                <a:cxnLst/>
                <a:rect l="l" t="t" r="r" b="b"/>
                <a:pathLst>
                  <a:path w="861" h="1649" extrusionOk="0">
                    <a:moveTo>
                      <a:pt x="601" y="1"/>
                    </a:moveTo>
                    <a:cubicBezTo>
                      <a:pt x="514" y="1"/>
                      <a:pt x="428" y="51"/>
                      <a:pt x="401" y="172"/>
                    </a:cubicBezTo>
                    <a:lnTo>
                      <a:pt x="34" y="1373"/>
                    </a:lnTo>
                    <a:cubicBezTo>
                      <a:pt x="0" y="1506"/>
                      <a:pt x="67" y="1606"/>
                      <a:pt x="201" y="1640"/>
                    </a:cubicBezTo>
                    <a:cubicBezTo>
                      <a:pt x="218" y="1646"/>
                      <a:pt x="236" y="1648"/>
                      <a:pt x="253" y="1648"/>
                    </a:cubicBezTo>
                    <a:cubicBezTo>
                      <a:pt x="334" y="1648"/>
                      <a:pt x="407" y="1589"/>
                      <a:pt x="434" y="1506"/>
                    </a:cubicBezTo>
                    <a:lnTo>
                      <a:pt x="801" y="272"/>
                    </a:lnTo>
                    <a:cubicBezTo>
                      <a:pt x="861" y="112"/>
                      <a:pt x="730" y="1"/>
                      <a:pt x="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83;p24"/>
              <p:cNvSpPr/>
              <p:nvPr/>
            </p:nvSpPr>
            <p:spPr>
              <a:xfrm rot="2700000">
                <a:off x="6191859" y="4429276"/>
                <a:ext cx="22827" cy="38331"/>
              </a:xfrm>
              <a:custGeom>
                <a:avLst/>
                <a:gdLst/>
                <a:ahLst/>
                <a:cxnLst/>
                <a:rect l="l" t="t" r="r" b="b"/>
                <a:pathLst>
                  <a:path w="1035" h="1738" extrusionOk="0">
                    <a:moveTo>
                      <a:pt x="787" y="1"/>
                    </a:moveTo>
                    <a:cubicBezTo>
                      <a:pt x="715" y="1"/>
                      <a:pt x="644" y="38"/>
                      <a:pt x="601" y="102"/>
                    </a:cubicBezTo>
                    <a:lnTo>
                      <a:pt x="34" y="1436"/>
                    </a:lnTo>
                    <a:cubicBezTo>
                      <a:pt x="1" y="1537"/>
                      <a:pt x="34" y="1670"/>
                      <a:pt x="134" y="1703"/>
                    </a:cubicBezTo>
                    <a:cubicBezTo>
                      <a:pt x="170" y="1727"/>
                      <a:pt x="209" y="1738"/>
                      <a:pt x="247" y="1738"/>
                    </a:cubicBezTo>
                    <a:cubicBezTo>
                      <a:pt x="316" y="1738"/>
                      <a:pt x="379" y="1701"/>
                      <a:pt x="401" y="1637"/>
                    </a:cubicBezTo>
                    <a:lnTo>
                      <a:pt x="968" y="336"/>
                    </a:lnTo>
                    <a:cubicBezTo>
                      <a:pt x="1035" y="236"/>
                      <a:pt x="1001" y="102"/>
                      <a:pt x="901" y="35"/>
                    </a:cubicBezTo>
                    <a:cubicBezTo>
                      <a:pt x="866" y="12"/>
                      <a:pt x="826" y="1"/>
                      <a:pt x="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84;p24"/>
              <p:cNvSpPr/>
              <p:nvPr/>
            </p:nvSpPr>
            <p:spPr>
              <a:xfrm rot="2700000">
                <a:off x="6916573" y="3923661"/>
                <a:ext cx="385890" cy="233978"/>
              </a:xfrm>
              <a:custGeom>
                <a:avLst/>
                <a:gdLst/>
                <a:ahLst/>
                <a:cxnLst/>
                <a:rect l="l" t="t" r="r" b="b"/>
                <a:pathLst>
                  <a:path w="17497" h="10609" extrusionOk="0">
                    <a:moveTo>
                      <a:pt x="17199" y="0"/>
                    </a:moveTo>
                    <a:cubicBezTo>
                      <a:pt x="17153" y="0"/>
                      <a:pt x="17107" y="20"/>
                      <a:pt x="17068" y="66"/>
                    </a:cubicBezTo>
                    <a:cubicBezTo>
                      <a:pt x="12765" y="5236"/>
                      <a:pt x="6828" y="8806"/>
                      <a:pt x="256" y="10173"/>
                    </a:cubicBezTo>
                    <a:cubicBezTo>
                      <a:pt x="0" y="10237"/>
                      <a:pt x="82" y="10609"/>
                      <a:pt x="325" y="10609"/>
                    </a:cubicBezTo>
                    <a:cubicBezTo>
                      <a:pt x="335" y="10609"/>
                      <a:pt x="346" y="10608"/>
                      <a:pt x="356" y="10607"/>
                    </a:cubicBezTo>
                    <a:cubicBezTo>
                      <a:pt x="7028" y="9206"/>
                      <a:pt x="13032" y="5603"/>
                      <a:pt x="17369" y="366"/>
                    </a:cubicBezTo>
                    <a:cubicBezTo>
                      <a:pt x="17497" y="213"/>
                      <a:pt x="17350" y="0"/>
                      <a:pt x="17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85;p24"/>
              <p:cNvSpPr/>
              <p:nvPr/>
            </p:nvSpPr>
            <p:spPr>
              <a:xfrm rot="2700000">
                <a:off x="7122241" y="4015303"/>
                <a:ext cx="86719" cy="62150"/>
              </a:xfrm>
              <a:custGeom>
                <a:avLst/>
                <a:gdLst/>
                <a:ahLst/>
                <a:cxnLst/>
                <a:rect l="l" t="t" r="r" b="b"/>
                <a:pathLst>
                  <a:path w="3932" h="2818" extrusionOk="0">
                    <a:moveTo>
                      <a:pt x="3638" y="1"/>
                    </a:moveTo>
                    <a:cubicBezTo>
                      <a:pt x="3592" y="1"/>
                      <a:pt x="3545" y="17"/>
                      <a:pt x="3501" y="53"/>
                    </a:cubicBezTo>
                    <a:cubicBezTo>
                      <a:pt x="2534" y="1021"/>
                      <a:pt x="1433" y="1821"/>
                      <a:pt x="199" y="2422"/>
                    </a:cubicBezTo>
                    <a:cubicBezTo>
                      <a:pt x="0" y="2535"/>
                      <a:pt x="115" y="2817"/>
                      <a:pt x="297" y="2817"/>
                    </a:cubicBezTo>
                    <a:cubicBezTo>
                      <a:pt x="330" y="2817"/>
                      <a:pt x="364" y="2809"/>
                      <a:pt x="399" y="2789"/>
                    </a:cubicBezTo>
                    <a:cubicBezTo>
                      <a:pt x="1666" y="2155"/>
                      <a:pt x="2800" y="1354"/>
                      <a:pt x="3801" y="354"/>
                    </a:cubicBezTo>
                    <a:cubicBezTo>
                      <a:pt x="3931" y="198"/>
                      <a:pt x="3798" y="1"/>
                      <a:pt x="36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86;p24"/>
              <p:cNvSpPr/>
              <p:nvPr/>
            </p:nvSpPr>
            <p:spPr>
              <a:xfrm rot="2700000">
                <a:off x="7060578" y="4009121"/>
                <a:ext cx="12527" cy="8844"/>
              </a:xfrm>
              <a:custGeom>
                <a:avLst/>
                <a:gdLst/>
                <a:ahLst/>
                <a:cxnLst/>
                <a:rect l="l" t="t" r="r" b="b"/>
                <a:pathLst>
                  <a:path w="568" h="401" extrusionOk="0">
                    <a:moveTo>
                      <a:pt x="301" y="0"/>
                    </a:moveTo>
                    <a:cubicBezTo>
                      <a:pt x="0" y="0"/>
                      <a:pt x="0" y="401"/>
                      <a:pt x="301" y="401"/>
                    </a:cubicBezTo>
                    <a:cubicBezTo>
                      <a:pt x="567" y="401"/>
                      <a:pt x="567"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87;p24"/>
              <p:cNvSpPr/>
              <p:nvPr/>
            </p:nvSpPr>
            <p:spPr>
              <a:xfrm rot="2700000">
                <a:off x="7374901" y="3982907"/>
                <a:ext cx="14159" cy="36721"/>
              </a:xfrm>
              <a:custGeom>
                <a:avLst/>
                <a:gdLst/>
                <a:ahLst/>
                <a:cxnLst/>
                <a:rect l="l" t="t" r="r" b="b"/>
                <a:pathLst>
                  <a:path w="642" h="1665" extrusionOk="0">
                    <a:moveTo>
                      <a:pt x="390" y="0"/>
                    </a:moveTo>
                    <a:cubicBezTo>
                      <a:pt x="308" y="0"/>
                      <a:pt x="228" y="48"/>
                      <a:pt x="201" y="155"/>
                    </a:cubicBezTo>
                    <a:lnTo>
                      <a:pt x="1" y="1389"/>
                    </a:lnTo>
                    <a:cubicBezTo>
                      <a:pt x="1" y="1489"/>
                      <a:pt x="34" y="1623"/>
                      <a:pt x="168" y="1656"/>
                    </a:cubicBezTo>
                    <a:cubicBezTo>
                      <a:pt x="185" y="1662"/>
                      <a:pt x="202" y="1664"/>
                      <a:pt x="219" y="1664"/>
                    </a:cubicBezTo>
                    <a:cubicBezTo>
                      <a:pt x="300" y="1664"/>
                      <a:pt x="374" y="1600"/>
                      <a:pt x="401" y="1489"/>
                    </a:cubicBezTo>
                    <a:lnTo>
                      <a:pt x="601" y="288"/>
                    </a:lnTo>
                    <a:cubicBezTo>
                      <a:pt x="641" y="108"/>
                      <a:pt x="513" y="0"/>
                      <a:pt x="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88;p24"/>
              <p:cNvSpPr/>
              <p:nvPr/>
            </p:nvSpPr>
            <p:spPr>
              <a:xfrm rot="2700000">
                <a:off x="7392843" y="3996641"/>
                <a:ext cx="17247" cy="36655"/>
              </a:xfrm>
              <a:custGeom>
                <a:avLst/>
                <a:gdLst/>
                <a:ahLst/>
                <a:cxnLst/>
                <a:rect l="l" t="t" r="r" b="b"/>
                <a:pathLst>
                  <a:path w="782" h="1662" extrusionOk="0">
                    <a:moveTo>
                      <a:pt x="531" y="1"/>
                    </a:moveTo>
                    <a:cubicBezTo>
                      <a:pt x="449" y="1"/>
                      <a:pt x="368" y="51"/>
                      <a:pt x="341" y="172"/>
                    </a:cubicBezTo>
                    <a:cubicBezTo>
                      <a:pt x="241" y="572"/>
                      <a:pt x="141" y="1006"/>
                      <a:pt x="41" y="1373"/>
                    </a:cubicBezTo>
                    <a:cubicBezTo>
                      <a:pt x="1" y="1553"/>
                      <a:pt x="129" y="1661"/>
                      <a:pt x="260" y="1661"/>
                    </a:cubicBezTo>
                    <a:cubicBezTo>
                      <a:pt x="347" y="1661"/>
                      <a:pt x="435" y="1613"/>
                      <a:pt x="475" y="1506"/>
                    </a:cubicBezTo>
                    <a:cubicBezTo>
                      <a:pt x="575" y="1073"/>
                      <a:pt x="641" y="672"/>
                      <a:pt x="741" y="272"/>
                    </a:cubicBezTo>
                    <a:cubicBezTo>
                      <a:pt x="781" y="113"/>
                      <a:pt x="654"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89;p24"/>
              <p:cNvSpPr/>
              <p:nvPr/>
            </p:nvSpPr>
            <p:spPr>
              <a:xfrm rot="2700000">
                <a:off x="7618076" y="3368517"/>
                <a:ext cx="191721" cy="618457"/>
              </a:xfrm>
              <a:custGeom>
                <a:avLst/>
                <a:gdLst/>
                <a:ahLst/>
                <a:cxnLst/>
                <a:rect l="l" t="t" r="r" b="b"/>
                <a:pathLst>
                  <a:path w="8693" h="28042" extrusionOk="0">
                    <a:moveTo>
                      <a:pt x="289" y="0"/>
                    </a:moveTo>
                    <a:cubicBezTo>
                      <a:pt x="140" y="0"/>
                      <a:pt x="0" y="206"/>
                      <a:pt x="153" y="334"/>
                    </a:cubicBezTo>
                    <a:lnTo>
                      <a:pt x="87" y="334"/>
                    </a:lnTo>
                    <a:cubicBezTo>
                      <a:pt x="2755" y="3169"/>
                      <a:pt x="4790" y="6471"/>
                      <a:pt x="6124" y="10107"/>
                    </a:cubicBezTo>
                    <a:cubicBezTo>
                      <a:pt x="7459" y="13710"/>
                      <a:pt x="8092" y="17546"/>
                      <a:pt x="7992" y="21382"/>
                    </a:cubicBezTo>
                    <a:cubicBezTo>
                      <a:pt x="7926" y="23550"/>
                      <a:pt x="7625" y="25685"/>
                      <a:pt x="7058" y="27753"/>
                    </a:cubicBezTo>
                    <a:cubicBezTo>
                      <a:pt x="7018" y="27933"/>
                      <a:pt x="7146" y="28041"/>
                      <a:pt x="7270" y="28041"/>
                    </a:cubicBezTo>
                    <a:cubicBezTo>
                      <a:pt x="7352" y="28041"/>
                      <a:pt x="7432" y="27993"/>
                      <a:pt x="7459" y="27887"/>
                    </a:cubicBezTo>
                    <a:cubicBezTo>
                      <a:pt x="8459" y="24084"/>
                      <a:pt x="8693" y="20148"/>
                      <a:pt x="8126" y="16278"/>
                    </a:cubicBezTo>
                    <a:cubicBezTo>
                      <a:pt x="7592" y="12409"/>
                      <a:pt x="6324" y="8673"/>
                      <a:pt x="4356" y="5304"/>
                    </a:cubicBezTo>
                    <a:cubicBezTo>
                      <a:pt x="3256" y="3402"/>
                      <a:pt x="1921" y="1634"/>
                      <a:pt x="420" y="67"/>
                    </a:cubicBezTo>
                    <a:cubicBezTo>
                      <a:pt x="381" y="20"/>
                      <a:pt x="334" y="0"/>
                      <a:pt x="2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90;p24"/>
              <p:cNvSpPr/>
              <p:nvPr/>
            </p:nvSpPr>
            <p:spPr>
              <a:xfrm rot="2700000">
                <a:off x="7757262" y="3630985"/>
                <a:ext cx="59018" cy="222929"/>
              </a:xfrm>
              <a:custGeom>
                <a:avLst/>
                <a:gdLst/>
                <a:ahLst/>
                <a:cxnLst/>
                <a:rect l="l" t="t" r="r" b="b"/>
                <a:pathLst>
                  <a:path w="2676" h="10108" extrusionOk="0">
                    <a:moveTo>
                      <a:pt x="254" y="1"/>
                    </a:moveTo>
                    <a:cubicBezTo>
                      <a:pt x="130" y="1"/>
                      <a:pt x="0" y="93"/>
                      <a:pt x="41" y="234"/>
                    </a:cubicBezTo>
                    <a:cubicBezTo>
                      <a:pt x="1175" y="3369"/>
                      <a:pt x="1909" y="6605"/>
                      <a:pt x="2242" y="9907"/>
                    </a:cubicBezTo>
                    <a:cubicBezTo>
                      <a:pt x="2259" y="10041"/>
                      <a:pt x="2367" y="10107"/>
                      <a:pt x="2471" y="10107"/>
                    </a:cubicBezTo>
                    <a:cubicBezTo>
                      <a:pt x="2576" y="10107"/>
                      <a:pt x="2676" y="10041"/>
                      <a:pt x="2676" y="9907"/>
                    </a:cubicBezTo>
                    <a:cubicBezTo>
                      <a:pt x="2342" y="6572"/>
                      <a:pt x="1608" y="3269"/>
                      <a:pt x="441" y="134"/>
                    </a:cubicBezTo>
                    <a:cubicBezTo>
                      <a:pt x="414" y="41"/>
                      <a:pt x="335" y="1"/>
                      <a:pt x="2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91;p24"/>
              <p:cNvSpPr/>
              <p:nvPr/>
            </p:nvSpPr>
            <p:spPr>
              <a:xfrm rot="2700000">
                <a:off x="7877687" y="3585802"/>
                <a:ext cx="11799" cy="9594"/>
              </a:xfrm>
              <a:custGeom>
                <a:avLst/>
                <a:gdLst/>
                <a:ahLst/>
                <a:cxnLst/>
                <a:rect l="l" t="t" r="r" b="b"/>
                <a:pathLst>
                  <a:path w="535" h="435" extrusionOk="0">
                    <a:moveTo>
                      <a:pt x="268" y="1"/>
                    </a:moveTo>
                    <a:cubicBezTo>
                      <a:pt x="1" y="1"/>
                      <a:pt x="1" y="434"/>
                      <a:pt x="268" y="434"/>
                    </a:cubicBezTo>
                    <a:cubicBezTo>
                      <a:pt x="534" y="434"/>
                      <a:pt x="534"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92;p24"/>
              <p:cNvSpPr/>
              <p:nvPr/>
            </p:nvSpPr>
            <p:spPr>
              <a:xfrm rot="2700000">
                <a:off x="7682602" y="3899421"/>
                <a:ext cx="14733" cy="102554"/>
              </a:xfrm>
              <a:custGeom>
                <a:avLst/>
                <a:gdLst/>
                <a:ahLst/>
                <a:cxnLst/>
                <a:rect l="l" t="t" r="r" b="b"/>
                <a:pathLst>
                  <a:path w="668" h="4650" extrusionOk="0">
                    <a:moveTo>
                      <a:pt x="467" y="0"/>
                    </a:moveTo>
                    <a:cubicBezTo>
                      <a:pt x="367" y="0"/>
                      <a:pt x="267" y="67"/>
                      <a:pt x="267" y="200"/>
                    </a:cubicBezTo>
                    <a:lnTo>
                      <a:pt x="0" y="4437"/>
                    </a:lnTo>
                    <a:cubicBezTo>
                      <a:pt x="0" y="4582"/>
                      <a:pt x="94" y="4650"/>
                      <a:pt x="191" y="4650"/>
                    </a:cubicBezTo>
                    <a:cubicBezTo>
                      <a:pt x="294" y="4650"/>
                      <a:pt x="400" y="4574"/>
                      <a:pt x="400" y="4437"/>
                    </a:cubicBezTo>
                    <a:lnTo>
                      <a:pt x="667" y="200"/>
                    </a:lnTo>
                    <a:cubicBezTo>
                      <a:pt x="667" y="67"/>
                      <a:pt x="567" y="0"/>
                      <a:pt x="4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93;p24"/>
              <p:cNvSpPr/>
              <p:nvPr/>
            </p:nvSpPr>
            <p:spPr>
              <a:xfrm rot="2700000">
                <a:off x="7528394" y="2957838"/>
                <a:ext cx="460060" cy="74346"/>
              </a:xfrm>
              <a:custGeom>
                <a:avLst/>
                <a:gdLst/>
                <a:ahLst/>
                <a:cxnLst/>
                <a:rect l="l" t="t" r="r" b="b"/>
                <a:pathLst>
                  <a:path w="20860" h="3371" extrusionOk="0">
                    <a:moveTo>
                      <a:pt x="8123" y="1"/>
                    </a:moveTo>
                    <a:cubicBezTo>
                      <a:pt x="7000" y="1"/>
                      <a:pt x="5874" y="69"/>
                      <a:pt x="4750" y="206"/>
                    </a:cubicBezTo>
                    <a:cubicBezTo>
                      <a:pt x="3216" y="406"/>
                      <a:pt x="1715" y="706"/>
                      <a:pt x="247" y="1173"/>
                    </a:cubicBezTo>
                    <a:cubicBezTo>
                      <a:pt x="1" y="1235"/>
                      <a:pt x="67" y="1581"/>
                      <a:pt x="289" y="1581"/>
                    </a:cubicBezTo>
                    <a:cubicBezTo>
                      <a:pt x="307" y="1581"/>
                      <a:pt x="327" y="1578"/>
                      <a:pt x="347" y="1573"/>
                    </a:cubicBezTo>
                    <a:cubicBezTo>
                      <a:pt x="2892" y="802"/>
                      <a:pt x="5517" y="418"/>
                      <a:pt x="8143" y="418"/>
                    </a:cubicBezTo>
                    <a:cubicBezTo>
                      <a:pt x="10854" y="418"/>
                      <a:pt x="13566" y="827"/>
                      <a:pt x="16192" y="1640"/>
                    </a:cubicBezTo>
                    <a:cubicBezTo>
                      <a:pt x="17660" y="2074"/>
                      <a:pt x="19094" y="2641"/>
                      <a:pt x="20462" y="3341"/>
                    </a:cubicBezTo>
                    <a:cubicBezTo>
                      <a:pt x="20497" y="3361"/>
                      <a:pt x="20531" y="3370"/>
                      <a:pt x="20564" y="3370"/>
                    </a:cubicBezTo>
                    <a:cubicBezTo>
                      <a:pt x="20746" y="3370"/>
                      <a:pt x="20860" y="3093"/>
                      <a:pt x="20662" y="3008"/>
                    </a:cubicBezTo>
                    <a:cubicBezTo>
                      <a:pt x="16765" y="1020"/>
                      <a:pt x="12469" y="1"/>
                      <a:pt x="81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94;p24"/>
              <p:cNvSpPr/>
              <p:nvPr/>
            </p:nvSpPr>
            <p:spPr>
              <a:xfrm rot="2700000">
                <a:off x="7639826" y="2990098"/>
                <a:ext cx="229589" cy="30105"/>
              </a:xfrm>
              <a:custGeom>
                <a:avLst/>
                <a:gdLst/>
                <a:ahLst/>
                <a:cxnLst/>
                <a:rect l="l" t="t" r="r" b="b"/>
                <a:pathLst>
                  <a:path w="10410" h="1365" extrusionOk="0">
                    <a:moveTo>
                      <a:pt x="3657" y="1"/>
                    </a:moveTo>
                    <a:cubicBezTo>
                      <a:pt x="2520" y="1"/>
                      <a:pt x="1382" y="86"/>
                      <a:pt x="256" y="257"/>
                    </a:cubicBezTo>
                    <a:cubicBezTo>
                      <a:pt x="0" y="289"/>
                      <a:pt x="82" y="659"/>
                      <a:pt x="325" y="659"/>
                    </a:cubicBezTo>
                    <a:cubicBezTo>
                      <a:pt x="335" y="659"/>
                      <a:pt x="346" y="658"/>
                      <a:pt x="356" y="657"/>
                    </a:cubicBezTo>
                    <a:cubicBezTo>
                      <a:pt x="1435" y="501"/>
                      <a:pt x="2521" y="423"/>
                      <a:pt x="3606" y="423"/>
                    </a:cubicBezTo>
                    <a:cubicBezTo>
                      <a:pt x="5775" y="423"/>
                      <a:pt x="7940" y="735"/>
                      <a:pt x="10030" y="1357"/>
                    </a:cubicBezTo>
                    <a:cubicBezTo>
                      <a:pt x="10053" y="1363"/>
                      <a:pt x="10075" y="1365"/>
                      <a:pt x="10095" y="1365"/>
                    </a:cubicBezTo>
                    <a:cubicBezTo>
                      <a:pt x="10343" y="1365"/>
                      <a:pt x="10410" y="1019"/>
                      <a:pt x="10163" y="957"/>
                    </a:cubicBezTo>
                    <a:cubicBezTo>
                      <a:pt x="8053" y="320"/>
                      <a:pt x="5855" y="1"/>
                      <a:pt x="36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95;p24"/>
              <p:cNvSpPr/>
              <p:nvPr/>
            </p:nvSpPr>
            <p:spPr>
              <a:xfrm rot="2700000">
                <a:off x="7643479" y="2908733"/>
                <a:ext cx="12527" cy="9594"/>
              </a:xfrm>
              <a:custGeom>
                <a:avLst/>
                <a:gdLst/>
                <a:ahLst/>
                <a:cxnLst/>
                <a:rect l="l" t="t" r="r" b="b"/>
                <a:pathLst>
                  <a:path w="568" h="435" extrusionOk="0">
                    <a:moveTo>
                      <a:pt x="301" y="0"/>
                    </a:moveTo>
                    <a:cubicBezTo>
                      <a:pt x="1" y="0"/>
                      <a:pt x="1" y="434"/>
                      <a:pt x="301" y="434"/>
                    </a:cubicBezTo>
                    <a:cubicBezTo>
                      <a:pt x="568" y="434"/>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96;p24"/>
              <p:cNvSpPr/>
              <p:nvPr/>
            </p:nvSpPr>
            <p:spPr>
              <a:xfrm rot="2700000">
                <a:off x="7731254" y="3132669"/>
                <a:ext cx="110847" cy="43977"/>
              </a:xfrm>
              <a:custGeom>
                <a:avLst/>
                <a:gdLst/>
                <a:ahLst/>
                <a:cxnLst/>
                <a:rect l="l" t="t" r="r" b="b"/>
                <a:pathLst>
                  <a:path w="5026" h="1994" extrusionOk="0">
                    <a:moveTo>
                      <a:pt x="291" y="0"/>
                    </a:moveTo>
                    <a:cubicBezTo>
                      <a:pt x="69" y="0"/>
                      <a:pt x="0" y="347"/>
                      <a:pt x="216" y="408"/>
                    </a:cubicBezTo>
                    <a:cubicBezTo>
                      <a:pt x="1750" y="742"/>
                      <a:pt x="3218" y="1276"/>
                      <a:pt x="4619" y="1976"/>
                    </a:cubicBezTo>
                    <a:cubicBezTo>
                      <a:pt x="4647" y="1988"/>
                      <a:pt x="4674" y="1993"/>
                      <a:pt x="4700" y="1993"/>
                    </a:cubicBezTo>
                    <a:cubicBezTo>
                      <a:pt x="4894" y="1993"/>
                      <a:pt x="5025" y="1697"/>
                      <a:pt x="4819" y="1609"/>
                    </a:cubicBezTo>
                    <a:cubicBezTo>
                      <a:pt x="3385" y="909"/>
                      <a:pt x="1884" y="375"/>
                      <a:pt x="349" y="8"/>
                    </a:cubicBezTo>
                    <a:cubicBezTo>
                      <a:pt x="329" y="3"/>
                      <a:pt x="310"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97;p24"/>
              <p:cNvSpPr/>
              <p:nvPr/>
            </p:nvSpPr>
            <p:spPr>
              <a:xfrm rot="2700000">
                <a:off x="7558948" y="2887900"/>
                <a:ext cx="25760" cy="30237"/>
              </a:xfrm>
              <a:custGeom>
                <a:avLst/>
                <a:gdLst/>
                <a:ahLst/>
                <a:cxnLst/>
                <a:rect l="l" t="t" r="r" b="b"/>
                <a:pathLst>
                  <a:path w="1168" h="1371" extrusionOk="0">
                    <a:moveTo>
                      <a:pt x="972" y="0"/>
                    </a:moveTo>
                    <a:cubicBezTo>
                      <a:pt x="918" y="0"/>
                      <a:pt x="868" y="25"/>
                      <a:pt x="834" y="75"/>
                    </a:cubicBezTo>
                    <a:lnTo>
                      <a:pt x="67" y="1009"/>
                    </a:lnTo>
                    <a:cubicBezTo>
                      <a:pt x="34" y="1043"/>
                      <a:pt x="0" y="1109"/>
                      <a:pt x="0" y="1143"/>
                    </a:cubicBezTo>
                    <a:cubicBezTo>
                      <a:pt x="0" y="1280"/>
                      <a:pt x="110" y="1370"/>
                      <a:pt x="222" y="1370"/>
                    </a:cubicBezTo>
                    <a:cubicBezTo>
                      <a:pt x="274" y="1370"/>
                      <a:pt x="325" y="1351"/>
                      <a:pt x="367" y="1310"/>
                    </a:cubicBezTo>
                    <a:cubicBezTo>
                      <a:pt x="634" y="976"/>
                      <a:pt x="868" y="676"/>
                      <a:pt x="1134" y="376"/>
                    </a:cubicBezTo>
                    <a:cubicBezTo>
                      <a:pt x="1168" y="309"/>
                      <a:pt x="1168" y="276"/>
                      <a:pt x="1168" y="209"/>
                    </a:cubicBezTo>
                    <a:cubicBezTo>
                      <a:pt x="1168" y="142"/>
                      <a:pt x="1168" y="109"/>
                      <a:pt x="1134" y="75"/>
                    </a:cubicBezTo>
                    <a:cubicBezTo>
                      <a:pt x="1084" y="25"/>
                      <a:pt x="1026" y="0"/>
                      <a:pt x="9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98;p24"/>
              <p:cNvSpPr/>
              <p:nvPr/>
            </p:nvSpPr>
            <p:spPr>
              <a:xfrm rot="2700000">
                <a:off x="7574819" y="2908465"/>
                <a:ext cx="24304" cy="27502"/>
              </a:xfrm>
              <a:custGeom>
                <a:avLst/>
                <a:gdLst/>
                <a:ahLst/>
                <a:cxnLst/>
                <a:rect l="l" t="t" r="r" b="b"/>
                <a:pathLst>
                  <a:path w="1102" h="1247" extrusionOk="0">
                    <a:moveTo>
                      <a:pt x="872" y="0"/>
                    </a:moveTo>
                    <a:cubicBezTo>
                      <a:pt x="818" y="0"/>
                      <a:pt x="768" y="17"/>
                      <a:pt x="734" y="50"/>
                    </a:cubicBezTo>
                    <a:lnTo>
                      <a:pt x="67" y="884"/>
                    </a:lnTo>
                    <a:cubicBezTo>
                      <a:pt x="34" y="917"/>
                      <a:pt x="0" y="984"/>
                      <a:pt x="0" y="1051"/>
                    </a:cubicBezTo>
                    <a:cubicBezTo>
                      <a:pt x="0" y="1164"/>
                      <a:pt x="107" y="1246"/>
                      <a:pt x="218" y="1246"/>
                    </a:cubicBezTo>
                    <a:cubicBezTo>
                      <a:pt x="271" y="1246"/>
                      <a:pt x="324" y="1227"/>
                      <a:pt x="367" y="1184"/>
                    </a:cubicBezTo>
                    <a:lnTo>
                      <a:pt x="1034" y="350"/>
                    </a:lnTo>
                    <a:cubicBezTo>
                      <a:pt x="1101" y="284"/>
                      <a:pt x="1101" y="150"/>
                      <a:pt x="1034" y="50"/>
                    </a:cubicBezTo>
                    <a:cubicBezTo>
                      <a:pt x="984" y="17"/>
                      <a:pt x="926" y="0"/>
                      <a:pt x="8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99;p24"/>
              <p:cNvSpPr/>
              <p:nvPr/>
            </p:nvSpPr>
            <p:spPr>
              <a:xfrm rot="2700000">
                <a:off x="7164628" y="2932250"/>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00;p24"/>
              <p:cNvSpPr/>
              <p:nvPr/>
            </p:nvSpPr>
            <p:spPr>
              <a:xfrm rot="2700000">
                <a:off x="7293994" y="2888912"/>
                <a:ext cx="43029" cy="66407"/>
              </a:xfrm>
              <a:custGeom>
                <a:avLst/>
                <a:gdLst/>
                <a:ahLst/>
                <a:cxnLst/>
                <a:rect l="l" t="t" r="r" b="b"/>
                <a:pathLst>
                  <a:path w="1951" h="3011" extrusionOk="0">
                    <a:moveTo>
                      <a:pt x="1665" y="0"/>
                    </a:moveTo>
                    <a:cubicBezTo>
                      <a:pt x="1600" y="0"/>
                      <a:pt x="1535" y="31"/>
                      <a:pt x="1493" y="104"/>
                    </a:cubicBezTo>
                    <a:lnTo>
                      <a:pt x="92" y="2706"/>
                    </a:lnTo>
                    <a:cubicBezTo>
                      <a:pt x="0" y="2866"/>
                      <a:pt x="144" y="3011"/>
                      <a:pt x="286" y="3011"/>
                    </a:cubicBezTo>
                    <a:cubicBezTo>
                      <a:pt x="351" y="3011"/>
                      <a:pt x="417" y="2980"/>
                      <a:pt x="459" y="2906"/>
                    </a:cubicBezTo>
                    <a:cubicBezTo>
                      <a:pt x="926" y="2039"/>
                      <a:pt x="1393" y="1172"/>
                      <a:pt x="1860" y="305"/>
                    </a:cubicBezTo>
                    <a:cubicBezTo>
                      <a:pt x="1951" y="145"/>
                      <a:pt x="1808" y="0"/>
                      <a:pt x="16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2201;p24"/>
            <p:cNvGrpSpPr/>
            <p:nvPr/>
          </p:nvGrpSpPr>
          <p:grpSpPr>
            <a:xfrm>
              <a:off x="3634187" y="1205668"/>
              <a:ext cx="2226015" cy="2226089"/>
              <a:chOff x="5683602" y="533515"/>
              <a:chExt cx="2823459" cy="2823553"/>
            </a:xfrm>
          </p:grpSpPr>
          <p:sp>
            <p:nvSpPr>
              <p:cNvPr id="55" name="Google Shape;2202;p24"/>
              <p:cNvSpPr/>
              <p:nvPr/>
            </p:nvSpPr>
            <p:spPr>
              <a:xfrm rot="2700000">
                <a:off x="6064029" y="990643"/>
                <a:ext cx="2068749" cy="1915535"/>
              </a:xfrm>
              <a:custGeom>
                <a:avLst/>
                <a:gdLst/>
                <a:ahLst/>
                <a:cxnLst/>
                <a:rect l="l" t="t" r="r" b="b"/>
                <a:pathLst>
                  <a:path w="93801" h="86854" extrusionOk="0">
                    <a:moveTo>
                      <a:pt x="57463" y="28235"/>
                    </a:moveTo>
                    <a:cubicBezTo>
                      <a:pt x="59056" y="28235"/>
                      <a:pt x="60657" y="28403"/>
                      <a:pt x="62245" y="28755"/>
                    </a:cubicBezTo>
                    <a:cubicBezTo>
                      <a:pt x="75854" y="31323"/>
                      <a:pt x="85128" y="46634"/>
                      <a:pt x="81725" y="59877"/>
                    </a:cubicBezTo>
                    <a:cubicBezTo>
                      <a:pt x="78933" y="70899"/>
                      <a:pt x="67828" y="78942"/>
                      <a:pt x="56602" y="78942"/>
                    </a:cubicBezTo>
                    <a:cubicBezTo>
                      <a:pt x="55087" y="78942"/>
                      <a:pt x="53570" y="78796"/>
                      <a:pt x="52071" y="78490"/>
                    </a:cubicBezTo>
                    <a:cubicBezTo>
                      <a:pt x="39428" y="75888"/>
                      <a:pt x="30088" y="62445"/>
                      <a:pt x="32056" y="49703"/>
                    </a:cubicBezTo>
                    <a:cubicBezTo>
                      <a:pt x="33912" y="37747"/>
                      <a:pt x="45463" y="28235"/>
                      <a:pt x="57463" y="28235"/>
                    </a:cubicBezTo>
                    <a:close/>
                    <a:moveTo>
                      <a:pt x="0" y="1"/>
                    </a:moveTo>
                    <a:lnTo>
                      <a:pt x="1234" y="25686"/>
                    </a:lnTo>
                    <a:lnTo>
                      <a:pt x="9974" y="25119"/>
                    </a:lnTo>
                    <a:lnTo>
                      <a:pt x="9040" y="14878"/>
                    </a:lnTo>
                    <a:lnTo>
                      <a:pt x="29555" y="35393"/>
                    </a:lnTo>
                    <a:cubicBezTo>
                      <a:pt x="26786" y="39295"/>
                      <a:pt x="24951" y="43799"/>
                      <a:pt x="24184" y="48502"/>
                    </a:cubicBezTo>
                    <a:cubicBezTo>
                      <a:pt x="21582" y="65214"/>
                      <a:pt x="33858" y="82860"/>
                      <a:pt x="50403" y="86262"/>
                    </a:cubicBezTo>
                    <a:cubicBezTo>
                      <a:pt x="52370" y="86662"/>
                      <a:pt x="54361" y="86854"/>
                      <a:pt x="56348" y="86854"/>
                    </a:cubicBezTo>
                    <a:cubicBezTo>
                      <a:pt x="71106" y="86854"/>
                      <a:pt x="85689" y="76280"/>
                      <a:pt x="89364" y="61845"/>
                    </a:cubicBezTo>
                    <a:cubicBezTo>
                      <a:pt x="93800" y="44433"/>
                      <a:pt x="81625" y="24385"/>
                      <a:pt x="63746" y="21016"/>
                    </a:cubicBezTo>
                    <a:cubicBezTo>
                      <a:pt x="61674" y="20558"/>
                      <a:pt x="59582" y="20339"/>
                      <a:pt x="57500" y="20339"/>
                    </a:cubicBezTo>
                    <a:cubicBezTo>
                      <a:pt x="49727" y="20339"/>
                      <a:pt x="42084" y="23382"/>
                      <a:pt x="36059" y="28354"/>
                    </a:cubicBezTo>
                    <a:lnTo>
                      <a:pt x="16078" y="8373"/>
                    </a:lnTo>
                    <a:lnTo>
                      <a:pt x="25385" y="8840"/>
                    </a:lnTo>
                    <a:lnTo>
                      <a:pt x="25652" y="701"/>
                    </a:lnTo>
                    <a:cubicBezTo>
                      <a:pt x="17913" y="334"/>
                      <a:pt x="8306" y="234"/>
                      <a:pt x="0" y="1"/>
                    </a:cubicBezTo>
                    <a:close/>
                  </a:path>
                </a:pathLst>
              </a:custGeom>
              <a:gradFill>
                <a:gsLst>
                  <a:gs pos="0">
                    <a:srgbClr val="8AD8FF"/>
                  </a:gs>
                  <a:gs pos="50000">
                    <a:srgbClr val="8AD8FF"/>
                  </a:gs>
                  <a:gs pos="100000">
                    <a:srgbClr val="B98D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3;p24"/>
              <p:cNvSpPr/>
              <p:nvPr/>
            </p:nvSpPr>
            <p:spPr>
              <a:xfrm rot="2700000">
                <a:off x="6069790" y="961806"/>
                <a:ext cx="2008430" cy="1924225"/>
              </a:xfrm>
              <a:custGeom>
                <a:avLst/>
                <a:gdLst/>
                <a:ahLst/>
                <a:cxnLst/>
                <a:rect l="l" t="t" r="r" b="b"/>
                <a:pathLst>
                  <a:path w="91066" h="87248" extrusionOk="0">
                    <a:moveTo>
                      <a:pt x="376" y="373"/>
                    </a:moveTo>
                    <a:lnTo>
                      <a:pt x="376" y="373"/>
                    </a:lnTo>
                    <a:cubicBezTo>
                      <a:pt x="7056" y="569"/>
                      <a:pt x="13735" y="636"/>
                      <a:pt x="20448" y="868"/>
                    </a:cubicBezTo>
                    <a:cubicBezTo>
                      <a:pt x="22192" y="932"/>
                      <a:pt x="23936" y="997"/>
                      <a:pt x="25680" y="1062"/>
                    </a:cubicBezTo>
                    <a:lnTo>
                      <a:pt x="25680" y="1062"/>
                    </a:lnTo>
                    <a:lnTo>
                      <a:pt x="25452" y="7973"/>
                    </a:lnTo>
                    <a:lnTo>
                      <a:pt x="25452" y="8865"/>
                    </a:lnTo>
                    <a:lnTo>
                      <a:pt x="25452" y="8865"/>
                    </a:lnTo>
                    <a:lnTo>
                      <a:pt x="17479" y="8473"/>
                    </a:lnTo>
                    <a:lnTo>
                      <a:pt x="16278" y="8407"/>
                    </a:lnTo>
                    <a:cubicBezTo>
                      <a:pt x="16145" y="8407"/>
                      <a:pt x="16045" y="8607"/>
                      <a:pt x="16178" y="8707"/>
                    </a:cubicBezTo>
                    <a:lnTo>
                      <a:pt x="32390" y="24952"/>
                    </a:lnTo>
                    <a:lnTo>
                      <a:pt x="36126" y="28688"/>
                    </a:lnTo>
                    <a:cubicBezTo>
                      <a:pt x="36176" y="28721"/>
                      <a:pt x="36226" y="28738"/>
                      <a:pt x="36272" y="28738"/>
                    </a:cubicBezTo>
                    <a:cubicBezTo>
                      <a:pt x="36318" y="28738"/>
                      <a:pt x="36359" y="28721"/>
                      <a:pt x="36393" y="28688"/>
                    </a:cubicBezTo>
                    <a:cubicBezTo>
                      <a:pt x="42264" y="23851"/>
                      <a:pt x="49702" y="20815"/>
                      <a:pt x="57341" y="20715"/>
                    </a:cubicBezTo>
                    <a:cubicBezTo>
                      <a:pt x="59507" y="20715"/>
                      <a:pt x="61672" y="20909"/>
                      <a:pt x="63806" y="21360"/>
                    </a:cubicBezTo>
                    <a:lnTo>
                      <a:pt x="63806" y="21360"/>
                    </a:lnTo>
                    <a:cubicBezTo>
                      <a:pt x="63828" y="21388"/>
                      <a:pt x="63862" y="21409"/>
                      <a:pt x="63912" y="21416"/>
                    </a:cubicBezTo>
                    <a:cubicBezTo>
                      <a:pt x="69083" y="22450"/>
                      <a:pt x="73886" y="24785"/>
                      <a:pt x="77889" y="28254"/>
                    </a:cubicBezTo>
                    <a:cubicBezTo>
                      <a:pt x="81858" y="31657"/>
                      <a:pt x="85027" y="35860"/>
                      <a:pt x="87162" y="40630"/>
                    </a:cubicBezTo>
                    <a:cubicBezTo>
                      <a:pt x="89364" y="45400"/>
                      <a:pt x="90431" y="50637"/>
                      <a:pt x="90264" y="55874"/>
                    </a:cubicBezTo>
                    <a:cubicBezTo>
                      <a:pt x="90031" y="61211"/>
                      <a:pt x="88396" y="66415"/>
                      <a:pt x="85494" y="70885"/>
                    </a:cubicBezTo>
                    <a:cubicBezTo>
                      <a:pt x="82526" y="75455"/>
                      <a:pt x="78556" y="79224"/>
                      <a:pt x="73886" y="81993"/>
                    </a:cubicBezTo>
                    <a:cubicBezTo>
                      <a:pt x="69249" y="84795"/>
                      <a:pt x="64012" y="86429"/>
                      <a:pt x="58609" y="86829"/>
                    </a:cubicBezTo>
                    <a:cubicBezTo>
                      <a:pt x="57941" y="86874"/>
                      <a:pt x="57273" y="86897"/>
                      <a:pt x="56606" y="86897"/>
                    </a:cubicBezTo>
                    <a:cubicBezTo>
                      <a:pt x="51838" y="86897"/>
                      <a:pt x="47107" y="85751"/>
                      <a:pt x="42864" y="83527"/>
                    </a:cubicBezTo>
                    <a:cubicBezTo>
                      <a:pt x="33057" y="78290"/>
                      <a:pt x="26252" y="68783"/>
                      <a:pt x="24518" y="57809"/>
                    </a:cubicBezTo>
                    <a:cubicBezTo>
                      <a:pt x="23617" y="51704"/>
                      <a:pt x="24618" y="45500"/>
                      <a:pt x="27353" y="39996"/>
                    </a:cubicBezTo>
                    <a:cubicBezTo>
                      <a:pt x="28087" y="38495"/>
                      <a:pt x="28954" y="37094"/>
                      <a:pt x="29888" y="35726"/>
                    </a:cubicBezTo>
                    <a:cubicBezTo>
                      <a:pt x="29921" y="35659"/>
                      <a:pt x="29921" y="35559"/>
                      <a:pt x="29855" y="35526"/>
                    </a:cubicBezTo>
                    <a:lnTo>
                      <a:pt x="13843" y="19481"/>
                    </a:lnTo>
                    <a:lnTo>
                      <a:pt x="9340" y="14945"/>
                    </a:lnTo>
                    <a:cubicBezTo>
                      <a:pt x="9308" y="14913"/>
                      <a:pt x="9262" y="14898"/>
                      <a:pt x="9216" y="14898"/>
                    </a:cubicBezTo>
                    <a:cubicBezTo>
                      <a:pt x="9118" y="14898"/>
                      <a:pt x="9017" y="14965"/>
                      <a:pt x="9040" y="15078"/>
                    </a:cubicBezTo>
                    <a:lnTo>
                      <a:pt x="9874" y="24051"/>
                    </a:lnTo>
                    <a:lnTo>
                      <a:pt x="9961" y="25132"/>
                    </a:lnTo>
                    <a:lnTo>
                      <a:pt x="9961" y="25132"/>
                    </a:lnTo>
                    <a:lnTo>
                      <a:pt x="2535" y="25619"/>
                    </a:lnTo>
                    <a:lnTo>
                      <a:pt x="1626" y="25676"/>
                    </a:lnTo>
                    <a:lnTo>
                      <a:pt x="1626" y="25676"/>
                    </a:lnTo>
                    <a:lnTo>
                      <a:pt x="1201" y="17146"/>
                    </a:lnTo>
                    <a:lnTo>
                      <a:pt x="534" y="3370"/>
                    </a:lnTo>
                    <a:lnTo>
                      <a:pt x="376" y="373"/>
                    </a:lnTo>
                    <a:close/>
                    <a:moveTo>
                      <a:pt x="200" y="1"/>
                    </a:moveTo>
                    <a:cubicBezTo>
                      <a:pt x="100" y="1"/>
                      <a:pt x="0" y="67"/>
                      <a:pt x="0" y="167"/>
                    </a:cubicBezTo>
                    <a:lnTo>
                      <a:pt x="434" y="8907"/>
                    </a:lnTo>
                    <a:lnTo>
                      <a:pt x="1101" y="22683"/>
                    </a:lnTo>
                    <a:lnTo>
                      <a:pt x="1234" y="25852"/>
                    </a:lnTo>
                    <a:cubicBezTo>
                      <a:pt x="1234" y="25952"/>
                      <a:pt x="1334" y="26019"/>
                      <a:pt x="1434" y="26019"/>
                    </a:cubicBezTo>
                    <a:lnTo>
                      <a:pt x="9073" y="25586"/>
                    </a:lnTo>
                    <a:lnTo>
                      <a:pt x="10141" y="25485"/>
                    </a:lnTo>
                    <a:cubicBezTo>
                      <a:pt x="10241" y="25485"/>
                      <a:pt x="10341" y="25419"/>
                      <a:pt x="10307" y="25319"/>
                    </a:cubicBezTo>
                    <a:lnTo>
                      <a:pt x="9473" y="16346"/>
                    </a:lnTo>
                    <a:lnTo>
                      <a:pt x="9412" y="15583"/>
                    </a:lnTo>
                    <a:lnTo>
                      <a:pt x="25752" y="31923"/>
                    </a:lnTo>
                    <a:lnTo>
                      <a:pt x="29486" y="35657"/>
                    </a:lnTo>
                    <a:lnTo>
                      <a:pt x="29486" y="35657"/>
                    </a:lnTo>
                    <a:cubicBezTo>
                      <a:pt x="25761" y="40974"/>
                      <a:pt x="23784" y="47308"/>
                      <a:pt x="23817" y="53806"/>
                    </a:cubicBezTo>
                    <a:cubicBezTo>
                      <a:pt x="23984" y="59343"/>
                      <a:pt x="25485" y="64747"/>
                      <a:pt x="28187" y="69584"/>
                    </a:cubicBezTo>
                    <a:cubicBezTo>
                      <a:pt x="30889" y="74454"/>
                      <a:pt x="34658" y="78623"/>
                      <a:pt x="39228" y="81792"/>
                    </a:cubicBezTo>
                    <a:cubicBezTo>
                      <a:pt x="43765" y="84928"/>
                      <a:pt x="49068" y="86796"/>
                      <a:pt x="54572" y="87196"/>
                    </a:cubicBezTo>
                    <a:cubicBezTo>
                      <a:pt x="55190" y="87230"/>
                      <a:pt x="55808" y="87247"/>
                      <a:pt x="56425" y="87247"/>
                    </a:cubicBezTo>
                    <a:cubicBezTo>
                      <a:pt x="61265" y="87247"/>
                      <a:pt x="66038" y="86206"/>
                      <a:pt x="70417" y="84194"/>
                    </a:cubicBezTo>
                    <a:cubicBezTo>
                      <a:pt x="75454" y="81926"/>
                      <a:pt x="79890" y="78557"/>
                      <a:pt x="83426" y="74320"/>
                    </a:cubicBezTo>
                    <a:cubicBezTo>
                      <a:pt x="86929" y="70151"/>
                      <a:pt x="89264" y="65114"/>
                      <a:pt x="90231" y="59743"/>
                    </a:cubicBezTo>
                    <a:cubicBezTo>
                      <a:pt x="91065" y="54540"/>
                      <a:pt x="90598" y="49202"/>
                      <a:pt x="88930" y="44199"/>
                    </a:cubicBezTo>
                    <a:cubicBezTo>
                      <a:pt x="87296" y="39162"/>
                      <a:pt x="84560" y="34525"/>
                      <a:pt x="80924" y="30656"/>
                    </a:cubicBezTo>
                    <a:cubicBezTo>
                      <a:pt x="77322" y="26753"/>
                      <a:pt x="72819" y="23818"/>
                      <a:pt x="67815" y="22083"/>
                    </a:cubicBezTo>
                    <a:cubicBezTo>
                      <a:pt x="66619" y="21663"/>
                      <a:pt x="65360" y="21336"/>
                      <a:pt x="64099" y="21104"/>
                    </a:cubicBezTo>
                    <a:lnTo>
                      <a:pt x="64099" y="21104"/>
                    </a:lnTo>
                    <a:cubicBezTo>
                      <a:pt x="64081" y="21076"/>
                      <a:pt x="64053" y="21056"/>
                      <a:pt x="64012" y="21049"/>
                    </a:cubicBezTo>
                    <a:cubicBezTo>
                      <a:pt x="61949" y="20600"/>
                      <a:pt x="59860" y="20386"/>
                      <a:pt x="57774" y="20386"/>
                    </a:cubicBezTo>
                    <a:cubicBezTo>
                      <a:pt x="52106" y="20386"/>
                      <a:pt x="46471" y="21971"/>
                      <a:pt x="41496" y="24752"/>
                    </a:cubicBezTo>
                    <a:cubicBezTo>
                      <a:pt x="39682" y="25788"/>
                      <a:pt x="37930" y="26983"/>
                      <a:pt x="36272" y="28334"/>
                    </a:cubicBezTo>
                    <a:lnTo>
                      <a:pt x="36272" y="28334"/>
                    </a:lnTo>
                    <a:lnTo>
                      <a:pt x="20782" y="12843"/>
                    </a:lnTo>
                    <a:lnTo>
                      <a:pt x="16734" y="8796"/>
                    </a:lnTo>
                    <a:lnTo>
                      <a:pt x="16734" y="8796"/>
                    </a:lnTo>
                    <a:lnTo>
                      <a:pt x="24417" y="9174"/>
                    </a:lnTo>
                    <a:lnTo>
                      <a:pt x="25585" y="9240"/>
                    </a:lnTo>
                    <a:cubicBezTo>
                      <a:pt x="25685" y="9207"/>
                      <a:pt x="25752" y="9140"/>
                      <a:pt x="25752" y="9040"/>
                    </a:cubicBezTo>
                    <a:lnTo>
                      <a:pt x="25985" y="1969"/>
                    </a:lnTo>
                    <a:lnTo>
                      <a:pt x="26019" y="935"/>
                    </a:lnTo>
                    <a:cubicBezTo>
                      <a:pt x="26019" y="834"/>
                      <a:pt x="25919" y="768"/>
                      <a:pt x="25852" y="768"/>
                    </a:cubicBezTo>
                    <a:cubicBezTo>
                      <a:pt x="19180" y="401"/>
                      <a:pt x="12542" y="301"/>
                      <a:pt x="5871" y="134"/>
                    </a:cubicBezTo>
                    <a:cubicBezTo>
                      <a:pt x="3970" y="101"/>
                      <a:pt x="2102" y="34"/>
                      <a:pt x="2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4;p24"/>
              <p:cNvSpPr/>
              <p:nvPr/>
            </p:nvSpPr>
            <p:spPr>
              <a:xfrm rot="2700000">
                <a:off x="6534396" y="1704601"/>
                <a:ext cx="1129243" cy="1126243"/>
              </a:xfrm>
              <a:custGeom>
                <a:avLst/>
                <a:gdLst/>
                <a:ahLst/>
                <a:cxnLst/>
                <a:rect l="l" t="t" r="r" b="b"/>
                <a:pathLst>
                  <a:path w="51202" h="51066" extrusionOk="0">
                    <a:moveTo>
                      <a:pt x="25956" y="336"/>
                    </a:moveTo>
                    <a:cubicBezTo>
                      <a:pt x="27365" y="336"/>
                      <a:pt x="28770" y="470"/>
                      <a:pt x="30155" y="744"/>
                    </a:cubicBezTo>
                    <a:cubicBezTo>
                      <a:pt x="32623" y="1211"/>
                      <a:pt x="35025" y="2045"/>
                      <a:pt x="37227" y="3245"/>
                    </a:cubicBezTo>
                    <a:cubicBezTo>
                      <a:pt x="39395" y="4446"/>
                      <a:pt x="41396" y="5947"/>
                      <a:pt x="43097" y="7749"/>
                    </a:cubicBezTo>
                    <a:cubicBezTo>
                      <a:pt x="46600" y="11385"/>
                      <a:pt x="49035" y="15888"/>
                      <a:pt x="50136" y="20791"/>
                    </a:cubicBezTo>
                    <a:cubicBezTo>
                      <a:pt x="50670" y="23226"/>
                      <a:pt x="50836" y="25728"/>
                      <a:pt x="50636" y="28197"/>
                    </a:cubicBezTo>
                    <a:cubicBezTo>
                      <a:pt x="50539" y="29362"/>
                      <a:pt x="50348" y="30527"/>
                      <a:pt x="50062" y="31662"/>
                    </a:cubicBezTo>
                    <a:lnTo>
                      <a:pt x="50062" y="31662"/>
                    </a:lnTo>
                    <a:cubicBezTo>
                      <a:pt x="50040" y="31679"/>
                      <a:pt x="50020" y="31703"/>
                      <a:pt x="50002" y="31733"/>
                    </a:cubicBezTo>
                    <a:cubicBezTo>
                      <a:pt x="49369" y="34201"/>
                      <a:pt x="48301" y="36603"/>
                      <a:pt x="46867" y="38738"/>
                    </a:cubicBezTo>
                    <a:cubicBezTo>
                      <a:pt x="45466" y="40872"/>
                      <a:pt x="43731" y="42807"/>
                      <a:pt x="41730" y="44442"/>
                    </a:cubicBezTo>
                    <a:cubicBezTo>
                      <a:pt x="39762" y="46076"/>
                      <a:pt x="37560" y="47444"/>
                      <a:pt x="35192" y="48478"/>
                    </a:cubicBezTo>
                    <a:cubicBezTo>
                      <a:pt x="32823" y="49512"/>
                      <a:pt x="30288" y="50179"/>
                      <a:pt x="27720" y="50479"/>
                    </a:cubicBezTo>
                    <a:cubicBezTo>
                      <a:pt x="26842" y="50583"/>
                      <a:pt x="25957" y="50635"/>
                      <a:pt x="25070" y="50635"/>
                    </a:cubicBezTo>
                    <a:cubicBezTo>
                      <a:pt x="23395" y="50635"/>
                      <a:pt x="21717" y="50450"/>
                      <a:pt x="20081" y="50079"/>
                    </a:cubicBezTo>
                    <a:cubicBezTo>
                      <a:pt x="17546" y="49479"/>
                      <a:pt x="15111" y="48478"/>
                      <a:pt x="12909" y="47077"/>
                    </a:cubicBezTo>
                    <a:cubicBezTo>
                      <a:pt x="10708" y="45709"/>
                      <a:pt x="8706" y="44008"/>
                      <a:pt x="7038" y="42040"/>
                    </a:cubicBezTo>
                    <a:cubicBezTo>
                      <a:pt x="5304" y="40072"/>
                      <a:pt x="3869" y="37837"/>
                      <a:pt x="2769" y="35469"/>
                    </a:cubicBezTo>
                    <a:cubicBezTo>
                      <a:pt x="1668" y="33067"/>
                      <a:pt x="967" y="30565"/>
                      <a:pt x="634" y="27963"/>
                    </a:cubicBezTo>
                    <a:cubicBezTo>
                      <a:pt x="300" y="25395"/>
                      <a:pt x="400" y="22759"/>
                      <a:pt x="967" y="20191"/>
                    </a:cubicBezTo>
                    <a:cubicBezTo>
                      <a:pt x="1534" y="17689"/>
                      <a:pt x="2502" y="15321"/>
                      <a:pt x="3836" y="13119"/>
                    </a:cubicBezTo>
                    <a:cubicBezTo>
                      <a:pt x="5204" y="10918"/>
                      <a:pt x="6838" y="8916"/>
                      <a:pt x="8773" y="7182"/>
                    </a:cubicBezTo>
                    <a:cubicBezTo>
                      <a:pt x="10674" y="5447"/>
                      <a:pt x="12809" y="4013"/>
                      <a:pt x="15144" y="2879"/>
                    </a:cubicBezTo>
                    <a:cubicBezTo>
                      <a:pt x="17446" y="1744"/>
                      <a:pt x="19914" y="977"/>
                      <a:pt x="22449" y="610"/>
                    </a:cubicBezTo>
                    <a:cubicBezTo>
                      <a:pt x="23615" y="429"/>
                      <a:pt x="24787" y="336"/>
                      <a:pt x="25956" y="336"/>
                    </a:cubicBezTo>
                    <a:close/>
                    <a:moveTo>
                      <a:pt x="25907" y="0"/>
                    </a:moveTo>
                    <a:cubicBezTo>
                      <a:pt x="23398" y="0"/>
                      <a:pt x="20892" y="401"/>
                      <a:pt x="18480" y="1211"/>
                    </a:cubicBezTo>
                    <a:cubicBezTo>
                      <a:pt x="15978" y="2011"/>
                      <a:pt x="13643" y="3179"/>
                      <a:pt x="11475" y="4646"/>
                    </a:cubicBezTo>
                    <a:cubicBezTo>
                      <a:pt x="9307" y="6114"/>
                      <a:pt x="7339" y="7915"/>
                      <a:pt x="5671" y="9950"/>
                    </a:cubicBezTo>
                    <a:cubicBezTo>
                      <a:pt x="4036" y="11952"/>
                      <a:pt x="2702" y="14187"/>
                      <a:pt x="1701" y="16622"/>
                    </a:cubicBezTo>
                    <a:cubicBezTo>
                      <a:pt x="734" y="19057"/>
                      <a:pt x="167" y="21625"/>
                      <a:pt x="67" y="24261"/>
                    </a:cubicBezTo>
                    <a:cubicBezTo>
                      <a:pt x="0" y="26896"/>
                      <a:pt x="334" y="29531"/>
                      <a:pt x="1067" y="32066"/>
                    </a:cubicBezTo>
                    <a:cubicBezTo>
                      <a:pt x="1835" y="34601"/>
                      <a:pt x="2969" y="37036"/>
                      <a:pt x="4403" y="39238"/>
                    </a:cubicBezTo>
                    <a:cubicBezTo>
                      <a:pt x="5871" y="41473"/>
                      <a:pt x="7605" y="43474"/>
                      <a:pt x="9640" y="45209"/>
                    </a:cubicBezTo>
                    <a:cubicBezTo>
                      <a:pt x="11642" y="46910"/>
                      <a:pt x="13877" y="48311"/>
                      <a:pt x="16312" y="49312"/>
                    </a:cubicBezTo>
                    <a:cubicBezTo>
                      <a:pt x="18747" y="50346"/>
                      <a:pt x="21349" y="50913"/>
                      <a:pt x="24017" y="51046"/>
                    </a:cubicBezTo>
                    <a:cubicBezTo>
                      <a:pt x="24342" y="51059"/>
                      <a:pt x="24668" y="51065"/>
                      <a:pt x="24993" y="51065"/>
                    </a:cubicBezTo>
                    <a:cubicBezTo>
                      <a:pt x="27268" y="51065"/>
                      <a:pt x="29534" y="50759"/>
                      <a:pt x="31723" y="50146"/>
                    </a:cubicBezTo>
                    <a:cubicBezTo>
                      <a:pt x="36793" y="48711"/>
                      <a:pt x="41363" y="45876"/>
                      <a:pt x="44865" y="41973"/>
                    </a:cubicBezTo>
                    <a:cubicBezTo>
                      <a:pt x="46633" y="40038"/>
                      <a:pt x="48034" y="37837"/>
                      <a:pt x="49102" y="35469"/>
                    </a:cubicBezTo>
                    <a:cubicBezTo>
                      <a:pt x="49635" y="34301"/>
                      <a:pt x="50036" y="33100"/>
                      <a:pt x="50369" y="31899"/>
                    </a:cubicBezTo>
                    <a:cubicBezTo>
                      <a:pt x="50385" y="31862"/>
                      <a:pt x="50390" y="31827"/>
                      <a:pt x="50387" y="31794"/>
                    </a:cubicBezTo>
                    <a:lnTo>
                      <a:pt x="50387" y="31794"/>
                    </a:lnTo>
                    <a:cubicBezTo>
                      <a:pt x="50974" y="29348"/>
                      <a:pt x="51201" y="26838"/>
                      <a:pt x="51003" y="24361"/>
                    </a:cubicBezTo>
                    <a:cubicBezTo>
                      <a:pt x="50803" y="21825"/>
                      <a:pt x="50236" y="19357"/>
                      <a:pt x="49335" y="16989"/>
                    </a:cubicBezTo>
                    <a:cubicBezTo>
                      <a:pt x="48435" y="14587"/>
                      <a:pt x="47200" y="12352"/>
                      <a:pt x="45699" y="10284"/>
                    </a:cubicBezTo>
                    <a:cubicBezTo>
                      <a:pt x="44198" y="8249"/>
                      <a:pt x="42430" y="6448"/>
                      <a:pt x="40429" y="4913"/>
                    </a:cubicBezTo>
                    <a:cubicBezTo>
                      <a:pt x="38427" y="3379"/>
                      <a:pt x="36159" y="2178"/>
                      <a:pt x="33791" y="1344"/>
                    </a:cubicBezTo>
                    <a:cubicBezTo>
                      <a:pt x="31233" y="451"/>
                      <a:pt x="28568" y="0"/>
                      <a:pt x="25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5;p24"/>
              <p:cNvSpPr/>
              <p:nvPr/>
            </p:nvSpPr>
            <p:spPr>
              <a:xfrm rot="2700000">
                <a:off x="6668940" y="1569002"/>
                <a:ext cx="90556" cy="490010"/>
              </a:xfrm>
              <a:custGeom>
                <a:avLst/>
                <a:gdLst/>
                <a:ahLst/>
                <a:cxnLst/>
                <a:rect l="l" t="t" r="r" b="b"/>
                <a:pathLst>
                  <a:path w="4106" h="22218" extrusionOk="0">
                    <a:moveTo>
                      <a:pt x="3835" y="1"/>
                    </a:moveTo>
                    <a:cubicBezTo>
                      <a:pt x="3774" y="1"/>
                      <a:pt x="3712" y="31"/>
                      <a:pt x="3670" y="105"/>
                    </a:cubicBezTo>
                    <a:lnTo>
                      <a:pt x="3636" y="105"/>
                    </a:lnTo>
                    <a:cubicBezTo>
                      <a:pt x="968" y="5408"/>
                      <a:pt x="0" y="11379"/>
                      <a:pt x="901" y="17250"/>
                    </a:cubicBezTo>
                    <a:cubicBezTo>
                      <a:pt x="1168" y="18885"/>
                      <a:pt x="1568" y="20519"/>
                      <a:pt x="2102" y="22087"/>
                    </a:cubicBezTo>
                    <a:cubicBezTo>
                      <a:pt x="2141" y="22178"/>
                      <a:pt x="2224" y="22218"/>
                      <a:pt x="2309" y="22218"/>
                    </a:cubicBezTo>
                    <a:cubicBezTo>
                      <a:pt x="2442" y="22218"/>
                      <a:pt x="2576" y="22117"/>
                      <a:pt x="2535" y="21954"/>
                    </a:cubicBezTo>
                    <a:cubicBezTo>
                      <a:pt x="634" y="16450"/>
                      <a:pt x="501" y="10445"/>
                      <a:pt x="2202" y="4875"/>
                    </a:cubicBezTo>
                    <a:cubicBezTo>
                      <a:pt x="2669" y="3307"/>
                      <a:pt x="3269" y="1772"/>
                      <a:pt x="4037" y="305"/>
                    </a:cubicBezTo>
                    <a:cubicBezTo>
                      <a:pt x="4105" y="145"/>
                      <a:pt x="3970" y="1"/>
                      <a:pt x="3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6;p24"/>
              <p:cNvSpPr/>
              <p:nvPr/>
            </p:nvSpPr>
            <p:spPr>
              <a:xfrm rot="2700000">
                <a:off x="6517580" y="2035150"/>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7;p24"/>
              <p:cNvSpPr/>
              <p:nvPr/>
            </p:nvSpPr>
            <p:spPr>
              <a:xfrm rot="2700000">
                <a:off x="6270816" y="2223813"/>
                <a:ext cx="432977" cy="330445"/>
              </a:xfrm>
              <a:custGeom>
                <a:avLst/>
                <a:gdLst/>
                <a:ahLst/>
                <a:cxnLst/>
                <a:rect l="l" t="t" r="r" b="b"/>
                <a:pathLst>
                  <a:path w="19632" h="14983" extrusionOk="0">
                    <a:moveTo>
                      <a:pt x="286" y="1"/>
                    </a:moveTo>
                    <a:cubicBezTo>
                      <a:pt x="147" y="1"/>
                      <a:pt x="1" y="166"/>
                      <a:pt x="71" y="331"/>
                    </a:cubicBezTo>
                    <a:lnTo>
                      <a:pt x="105" y="331"/>
                    </a:lnTo>
                    <a:cubicBezTo>
                      <a:pt x="1639" y="3166"/>
                      <a:pt x="3641" y="5768"/>
                      <a:pt x="6042" y="7937"/>
                    </a:cubicBezTo>
                    <a:cubicBezTo>
                      <a:pt x="8444" y="10138"/>
                      <a:pt x="11146" y="11939"/>
                      <a:pt x="14115" y="13274"/>
                    </a:cubicBezTo>
                    <a:cubicBezTo>
                      <a:pt x="15783" y="14008"/>
                      <a:pt x="17484" y="14575"/>
                      <a:pt x="19252" y="14975"/>
                    </a:cubicBezTo>
                    <a:cubicBezTo>
                      <a:pt x="19272" y="14980"/>
                      <a:pt x="19292" y="14982"/>
                      <a:pt x="19311" y="14982"/>
                    </a:cubicBezTo>
                    <a:cubicBezTo>
                      <a:pt x="19537" y="14982"/>
                      <a:pt x="19632" y="14636"/>
                      <a:pt x="19385" y="14575"/>
                    </a:cubicBezTo>
                    <a:cubicBezTo>
                      <a:pt x="16250" y="13841"/>
                      <a:pt x="13314" y="12607"/>
                      <a:pt x="10612" y="10872"/>
                    </a:cubicBezTo>
                    <a:cubicBezTo>
                      <a:pt x="7877" y="9171"/>
                      <a:pt x="5475" y="7069"/>
                      <a:pt x="3441" y="4601"/>
                    </a:cubicBezTo>
                    <a:cubicBezTo>
                      <a:pt x="2306" y="3200"/>
                      <a:pt x="1306" y="1699"/>
                      <a:pt x="438" y="98"/>
                    </a:cubicBezTo>
                    <a:cubicBezTo>
                      <a:pt x="399" y="29"/>
                      <a:pt x="343"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8;p24"/>
              <p:cNvSpPr/>
              <p:nvPr/>
            </p:nvSpPr>
            <p:spPr>
              <a:xfrm rot="2700000">
                <a:off x="6432336" y="2469543"/>
                <a:ext cx="146663" cy="71634"/>
              </a:xfrm>
              <a:custGeom>
                <a:avLst/>
                <a:gdLst/>
                <a:ahLst/>
                <a:cxnLst/>
                <a:rect l="l" t="t" r="r" b="b"/>
                <a:pathLst>
                  <a:path w="6650" h="3248" extrusionOk="0">
                    <a:moveTo>
                      <a:pt x="302" y="1"/>
                    </a:moveTo>
                    <a:cubicBezTo>
                      <a:pt x="119" y="1"/>
                      <a:pt x="0" y="283"/>
                      <a:pt x="170" y="396"/>
                    </a:cubicBezTo>
                    <a:cubicBezTo>
                      <a:pt x="2072" y="1631"/>
                      <a:pt x="4140" y="2598"/>
                      <a:pt x="6308" y="3232"/>
                    </a:cubicBezTo>
                    <a:cubicBezTo>
                      <a:pt x="6337" y="3243"/>
                      <a:pt x="6364" y="3248"/>
                      <a:pt x="6389" y="3248"/>
                    </a:cubicBezTo>
                    <a:cubicBezTo>
                      <a:pt x="6593" y="3248"/>
                      <a:pt x="6649" y="2920"/>
                      <a:pt x="6441" y="2831"/>
                    </a:cubicBezTo>
                    <a:cubicBezTo>
                      <a:pt x="4307" y="2164"/>
                      <a:pt x="2272" y="1230"/>
                      <a:pt x="404" y="29"/>
                    </a:cubicBezTo>
                    <a:cubicBezTo>
                      <a:pt x="369" y="9"/>
                      <a:pt x="335"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9;p24"/>
              <p:cNvSpPr/>
              <p:nvPr/>
            </p:nvSpPr>
            <p:spPr>
              <a:xfrm rot="2700000">
                <a:off x="6476628" y="2374468"/>
                <a:ext cx="12527" cy="9594"/>
              </a:xfrm>
              <a:custGeom>
                <a:avLst/>
                <a:gdLst/>
                <a:ahLst/>
                <a:cxnLst/>
                <a:rect l="l" t="t" r="r" b="b"/>
                <a:pathLst>
                  <a:path w="568" h="435" extrusionOk="0">
                    <a:moveTo>
                      <a:pt x="301" y="1"/>
                    </a:moveTo>
                    <a:cubicBezTo>
                      <a:pt x="1" y="1"/>
                      <a:pt x="1" y="434"/>
                      <a:pt x="301" y="434"/>
                    </a:cubicBezTo>
                    <a:cubicBezTo>
                      <a:pt x="568" y="434"/>
                      <a:pt x="568"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10;p24"/>
              <p:cNvSpPr/>
              <p:nvPr/>
            </p:nvSpPr>
            <p:spPr>
              <a:xfrm rot="2700000">
                <a:off x="6597083" y="2623781"/>
                <a:ext cx="17666" cy="30061"/>
              </a:xfrm>
              <a:custGeom>
                <a:avLst/>
                <a:gdLst/>
                <a:ahLst/>
                <a:cxnLst/>
                <a:rect l="l" t="t" r="r" b="b"/>
                <a:pathLst>
                  <a:path w="801" h="1363" extrusionOk="0">
                    <a:moveTo>
                      <a:pt x="534" y="0"/>
                    </a:moveTo>
                    <a:cubicBezTo>
                      <a:pt x="444" y="0"/>
                      <a:pt x="355" y="48"/>
                      <a:pt x="327" y="157"/>
                    </a:cubicBezTo>
                    <a:lnTo>
                      <a:pt x="61" y="1091"/>
                    </a:lnTo>
                    <a:cubicBezTo>
                      <a:pt x="1" y="1251"/>
                      <a:pt x="132" y="1363"/>
                      <a:pt x="261" y="1363"/>
                    </a:cubicBezTo>
                    <a:cubicBezTo>
                      <a:pt x="348" y="1363"/>
                      <a:pt x="434" y="1312"/>
                      <a:pt x="461" y="1191"/>
                    </a:cubicBezTo>
                    <a:cubicBezTo>
                      <a:pt x="561" y="891"/>
                      <a:pt x="661" y="591"/>
                      <a:pt x="761" y="257"/>
                    </a:cubicBezTo>
                    <a:cubicBezTo>
                      <a:pt x="801" y="100"/>
                      <a:pt x="665"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11;p24"/>
              <p:cNvSpPr/>
              <p:nvPr/>
            </p:nvSpPr>
            <p:spPr>
              <a:xfrm rot="2700000">
                <a:off x="6609131" y="2643598"/>
                <a:ext cx="11799" cy="27965"/>
              </a:xfrm>
              <a:custGeom>
                <a:avLst/>
                <a:gdLst/>
                <a:ahLst/>
                <a:cxnLst/>
                <a:rect l="l" t="t" r="r" b="b"/>
                <a:pathLst>
                  <a:path w="535" h="1268" extrusionOk="0">
                    <a:moveTo>
                      <a:pt x="301" y="0"/>
                    </a:moveTo>
                    <a:cubicBezTo>
                      <a:pt x="201" y="0"/>
                      <a:pt x="101" y="100"/>
                      <a:pt x="101" y="234"/>
                    </a:cubicBezTo>
                    <a:cubicBezTo>
                      <a:pt x="68" y="501"/>
                      <a:pt x="34" y="768"/>
                      <a:pt x="1" y="1068"/>
                    </a:cubicBezTo>
                    <a:cubicBezTo>
                      <a:pt x="1" y="1101"/>
                      <a:pt x="34" y="1168"/>
                      <a:pt x="68" y="1201"/>
                    </a:cubicBezTo>
                    <a:cubicBezTo>
                      <a:pt x="101" y="1235"/>
                      <a:pt x="168" y="1268"/>
                      <a:pt x="234" y="1268"/>
                    </a:cubicBezTo>
                    <a:cubicBezTo>
                      <a:pt x="335" y="1268"/>
                      <a:pt x="435" y="1168"/>
                      <a:pt x="435" y="1068"/>
                    </a:cubicBezTo>
                    <a:cubicBezTo>
                      <a:pt x="468" y="768"/>
                      <a:pt x="501" y="501"/>
                      <a:pt x="535" y="234"/>
                    </a:cubicBezTo>
                    <a:cubicBezTo>
                      <a:pt x="535" y="167"/>
                      <a:pt x="501" y="100"/>
                      <a:pt x="468" y="67"/>
                    </a:cubicBezTo>
                    <a:cubicBezTo>
                      <a:pt x="401" y="34"/>
                      <a:pt x="3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12;p24"/>
              <p:cNvSpPr/>
              <p:nvPr/>
            </p:nvSpPr>
            <p:spPr>
              <a:xfrm rot="2700000">
                <a:off x="6685191" y="2767237"/>
                <a:ext cx="424949" cy="209674"/>
              </a:xfrm>
              <a:custGeom>
                <a:avLst/>
                <a:gdLst/>
                <a:ahLst/>
                <a:cxnLst/>
                <a:rect l="l" t="t" r="r" b="b"/>
                <a:pathLst>
                  <a:path w="19268" h="9507" extrusionOk="0">
                    <a:moveTo>
                      <a:pt x="18964" y="0"/>
                    </a:moveTo>
                    <a:cubicBezTo>
                      <a:pt x="18913" y="0"/>
                      <a:pt x="18861" y="20"/>
                      <a:pt x="18814" y="67"/>
                    </a:cubicBezTo>
                    <a:cubicBezTo>
                      <a:pt x="15078" y="4103"/>
                      <a:pt x="10208" y="7005"/>
                      <a:pt x="4837" y="8339"/>
                    </a:cubicBezTo>
                    <a:cubicBezTo>
                      <a:pt x="3336" y="8706"/>
                      <a:pt x="1802" y="8973"/>
                      <a:pt x="267" y="9073"/>
                    </a:cubicBezTo>
                    <a:cubicBezTo>
                      <a:pt x="0" y="9106"/>
                      <a:pt x="0" y="9507"/>
                      <a:pt x="267" y="9507"/>
                    </a:cubicBezTo>
                    <a:cubicBezTo>
                      <a:pt x="3069" y="9273"/>
                      <a:pt x="5771" y="8639"/>
                      <a:pt x="8373" y="7639"/>
                    </a:cubicBezTo>
                    <a:cubicBezTo>
                      <a:pt x="10975" y="6638"/>
                      <a:pt x="13443" y="5237"/>
                      <a:pt x="15645" y="3536"/>
                    </a:cubicBezTo>
                    <a:cubicBezTo>
                      <a:pt x="16879" y="2568"/>
                      <a:pt x="18047" y="1501"/>
                      <a:pt x="19114" y="333"/>
                    </a:cubicBezTo>
                    <a:cubicBezTo>
                      <a:pt x="19267" y="206"/>
                      <a:pt x="19127" y="0"/>
                      <a:pt x="18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13;p24"/>
              <p:cNvSpPr/>
              <p:nvPr/>
            </p:nvSpPr>
            <p:spPr>
              <a:xfrm rot="2700000">
                <a:off x="7507732" y="2223134"/>
                <a:ext cx="237837" cy="435161"/>
              </a:xfrm>
              <a:custGeom>
                <a:avLst/>
                <a:gdLst/>
                <a:ahLst/>
                <a:cxnLst/>
                <a:rect l="l" t="t" r="r" b="b"/>
                <a:pathLst>
                  <a:path w="10784" h="19731" extrusionOk="0">
                    <a:moveTo>
                      <a:pt x="329" y="0"/>
                    </a:moveTo>
                    <a:cubicBezTo>
                      <a:pt x="157" y="0"/>
                      <a:pt x="1" y="217"/>
                      <a:pt x="160" y="349"/>
                    </a:cubicBezTo>
                    <a:cubicBezTo>
                      <a:pt x="2328" y="2284"/>
                      <a:pt x="4196" y="4486"/>
                      <a:pt x="5764" y="6921"/>
                    </a:cubicBezTo>
                    <a:cubicBezTo>
                      <a:pt x="7298" y="9356"/>
                      <a:pt x="8499" y="11991"/>
                      <a:pt x="9333" y="14760"/>
                    </a:cubicBezTo>
                    <a:cubicBezTo>
                      <a:pt x="9800" y="16328"/>
                      <a:pt x="10133" y="17895"/>
                      <a:pt x="10367" y="19530"/>
                    </a:cubicBezTo>
                    <a:cubicBezTo>
                      <a:pt x="10384" y="19663"/>
                      <a:pt x="10492" y="19730"/>
                      <a:pt x="10592" y="19730"/>
                    </a:cubicBezTo>
                    <a:cubicBezTo>
                      <a:pt x="10692" y="19730"/>
                      <a:pt x="10784" y="19663"/>
                      <a:pt x="10767" y="19530"/>
                    </a:cubicBezTo>
                    <a:cubicBezTo>
                      <a:pt x="10400" y="16628"/>
                      <a:pt x="9600" y="13792"/>
                      <a:pt x="8432" y="11090"/>
                    </a:cubicBezTo>
                    <a:cubicBezTo>
                      <a:pt x="7265" y="8422"/>
                      <a:pt x="5730" y="5920"/>
                      <a:pt x="3896" y="3652"/>
                    </a:cubicBezTo>
                    <a:cubicBezTo>
                      <a:pt x="2862" y="2351"/>
                      <a:pt x="1694" y="1150"/>
                      <a:pt x="460" y="49"/>
                    </a:cubicBezTo>
                    <a:cubicBezTo>
                      <a:pt x="419" y="15"/>
                      <a:pt x="373" y="0"/>
                      <a:pt x="3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14;p24"/>
              <p:cNvSpPr/>
              <p:nvPr/>
            </p:nvSpPr>
            <p:spPr>
              <a:xfrm rot="2700000">
                <a:off x="7622946" y="2505856"/>
                <a:ext cx="59790" cy="164903"/>
              </a:xfrm>
              <a:custGeom>
                <a:avLst/>
                <a:gdLst/>
                <a:ahLst/>
                <a:cxnLst/>
                <a:rect l="l" t="t" r="r" b="b"/>
                <a:pathLst>
                  <a:path w="2711" h="7477" extrusionOk="0">
                    <a:moveTo>
                      <a:pt x="286" y="0"/>
                    </a:moveTo>
                    <a:cubicBezTo>
                      <a:pt x="144" y="0"/>
                      <a:pt x="0" y="144"/>
                      <a:pt x="92" y="304"/>
                    </a:cubicBezTo>
                    <a:cubicBezTo>
                      <a:pt x="1226" y="2473"/>
                      <a:pt x="1993" y="4841"/>
                      <a:pt x="2293" y="7276"/>
                    </a:cubicBezTo>
                    <a:cubicBezTo>
                      <a:pt x="2293" y="7409"/>
                      <a:pt x="2402" y="7476"/>
                      <a:pt x="2506" y="7476"/>
                    </a:cubicBezTo>
                    <a:cubicBezTo>
                      <a:pt x="2610" y="7476"/>
                      <a:pt x="2710" y="7409"/>
                      <a:pt x="2694" y="7276"/>
                    </a:cubicBezTo>
                    <a:cubicBezTo>
                      <a:pt x="2393" y="4774"/>
                      <a:pt x="1660" y="2339"/>
                      <a:pt x="459" y="104"/>
                    </a:cubicBezTo>
                    <a:cubicBezTo>
                      <a:pt x="417" y="31"/>
                      <a:pt x="351"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5;p24"/>
              <p:cNvSpPr/>
              <p:nvPr/>
            </p:nvSpPr>
            <p:spPr>
              <a:xfrm rot="2700000">
                <a:off x="7690049" y="2479671"/>
                <a:ext cx="12527" cy="8844"/>
              </a:xfrm>
              <a:custGeom>
                <a:avLst/>
                <a:gdLst/>
                <a:ahLst/>
                <a:cxnLst/>
                <a:rect l="l" t="t" r="r" b="b"/>
                <a:pathLst>
                  <a:path w="568" h="401" extrusionOk="0">
                    <a:moveTo>
                      <a:pt x="267" y="0"/>
                    </a:moveTo>
                    <a:cubicBezTo>
                      <a:pt x="0" y="0"/>
                      <a:pt x="0" y="400"/>
                      <a:pt x="267" y="400"/>
                    </a:cubicBezTo>
                    <a:cubicBezTo>
                      <a:pt x="567" y="400"/>
                      <a:pt x="567"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6;p24"/>
              <p:cNvSpPr/>
              <p:nvPr/>
            </p:nvSpPr>
            <p:spPr>
              <a:xfrm rot="2700000">
                <a:off x="7731784" y="2107547"/>
                <a:ext cx="20621" cy="25826"/>
              </a:xfrm>
              <a:custGeom>
                <a:avLst/>
                <a:gdLst/>
                <a:ahLst/>
                <a:cxnLst/>
                <a:rect l="l" t="t" r="r" b="b"/>
                <a:pathLst>
                  <a:path w="935" h="1171" extrusionOk="0">
                    <a:moveTo>
                      <a:pt x="686" y="0"/>
                    </a:moveTo>
                    <a:cubicBezTo>
                      <a:pt x="615" y="0"/>
                      <a:pt x="544" y="37"/>
                      <a:pt x="501" y="102"/>
                    </a:cubicBezTo>
                    <a:lnTo>
                      <a:pt x="67" y="835"/>
                    </a:lnTo>
                    <a:cubicBezTo>
                      <a:pt x="0" y="936"/>
                      <a:pt x="34" y="1069"/>
                      <a:pt x="134" y="1136"/>
                    </a:cubicBezTo>
                    <a:cubicBezTo>
                      <a:pt x="169" y="1159"/>
                      <a:pt x="205" y="1170"/>
                      <a:pt x="239" y="1170"/>
                    </a:cubicBezTo>
                    <a:cubicBezTo>
                      <a:pt x="301" y="1170"/>
                      <a:pt x="358" y="1134"/>
                      <a:pt x="401" y="1069"/>
                    </a:cubicBezTo>
                    <a:lnTo>
                      <a:pt x="868" y="302"/>
                    </a:lnTo>
                    <a:cubicBezTo>
                      <a:pt x="934" y="202"/>
                      <a:pt x="901" y="102"/>
                      <a:pt x="801" y="35"/>
                    </a:cubicBezTo>
                    <a:cubicBezTo>
                      <a:pt x="765" y="11"/>
                      <a:pt x="726" y="0"/>
                      <a:pt x="6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7;p24"/>
              <p:cNvSpPr/>
              <p:nvPr/>
            </p:nvSpPr>
            <p:spPr>
              <a:xfrm rot="2700000">
                <a:off x="7729407" y="2125531"/>
                <a:ext cx="25032" cy="29752"/>
              </a:xfrm>
              <a:custGeom>
                <a:avLst/>
                <a:gdLst/>
                <a:ahLst/>
                <a:cxnLst/>
                <a:rect l="l" t="t" r="r" b="b"/>
                <a:pathLst>
                  <a:path w="1135" h="1349" extrusionOk="0">
                    <a:moveTo>
                      <a:pt x="922" y="0"/>
                    </a:moveTo>
                    <a:cubicBezTo>
                      <a:pt x="840" y="0"/>
                      <a:pt x="759" y="38"/>
                      <a:pt x="734" y="113"/>
                    </a:cubicBezTo>
                    <a:lnTo>
                      <a:pt x="67" y="1047"/>
                    </a:lnTo>
                    <a:cubicBezTo>
                      <a:pt x="0" y="1147"/>
                      <a:pt x="33" y="1247"/>
                      <a:pt x="133" y="1314"/>
                    </a:cubicBezTo>
                    <a:cubicBezTo>
                      <a:pt x="169" y="1337"/>
                      <a:pt x="209" y="1348"/>
                      <a:pt x="248" y="1348"/>
                    </a:cubicBezTo>
                    <a:cubicBezTo>
                      <a:pt x="320" y="1348"/>
                      <a:pt x="391" y="1311"/>
                      <a:pt x="434" y="1247"/>
                    </a:cubicBezTo>
                    <a:lnTo>
                      <a:pt x="1067" y="313"/>
                    </a:lnTo>
                    <a:cubicBezTo>
                      <a:pt x="1134" y="213"/>
                      <a:pt x="1101" y="79"/>
                      <a:pt x="1001" y="13"/>
                    </a:cubicBezTo>
                    <a:cubicBezTo>
                      <a:pt x="976" y="4"/>
                      <a:pt x="949" y="0"/>
                      <a:pt x="9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8;p24"/>
              <p:cNvSpPr/>
              <p:nvPr/>
            </p:nvSpPr>
            <p:spPr>
              <a:xfrm rot="2700000">
                <a:off x="7218428" y="1727109"/>
                <a:ext cx="372812" cy="105752"/>
              </a:xfrm>
              <a:custGeom>
                <a:avLst/>
                <a:gdLst/>
                <a:ahLst/>
                <a:cxnLst/>
                <a:rect l="l" t="t" r="r" b="b"/>
                <a:pathLst>
                  <a:path w="16904" h="4795" extrusionOk="0">
                    <a:moveTo>
                      <a:pt x="14252" y="1"/>
                    </a:moveTo>
                    <a:cubicBezTo>
                      <a:pt x="10547" y="1"/>
                      <a:pt x="6879" y="830"/>
                      <a:pt x="3528" y="2450"/>
                    </a:cubicBezTo>
                    <a:cubicBezTo>
                      <a:pt x="2360" y="3017"/>
                      <a:pt x="1226" y="3651"/>
                      <a:pt x="192" y="4385"/>
                    </a:cubicBezTo>
                    <a:cubicBezTo>
                      <a:pt x="0" y="4522"/>
                      <a:pt x="124" y="4794"/>
                      <a:pt x="285" y="4794"/>
                    </a:cubicBezTo>
                    <a:cubicBezTo>
                      <a:pt x="320" y="4794"/>
                      <a:pt x="357" y="4782"/>
                      <a:pt x="392" y="4752"/>
                    </a:cubicBezTo>
                    <a:cubicBezTo>
                      <a:pt x="4095" y="2183"/>
                      <a:pt x="8398" y="716"/>
                      <a:pt x="12868" y="449"/>
                    </a:cubicBezTo>
                    <a:cubicBezTo>
                      <a:pt x="13393" y="421"/>
                      <a:pt x="13912" y="405"/>
                      <a:pt x="14431" y="405"/>
                    </a:cubicBezTo>
                    <a:cubicBezTo>
                      <a:pt x="15164" y="405"/>
                      <a:pt x="15895" y="437"/>
                      <a:pt x="16637" y="516"/>
                    </a:cubicBezTo>
                    <a:cubicBezTo>
                      <a:pt x="16647" y="517"/>
                      <a:pt x="16657" y="517"/>
                      <a:pt x="16666" y="517"/>
                    </a:cubicBezTo>
                    <a:cubicBezTo>
                      <a:pt x="16904" y="517"/>
                      <a:pt x="16894" y="115"/>
                      <a:pt x="16637" y="115"/>
                    </a:cubicBezTo>
                    <a:cubicBezTo>
                      <a:pt x="15842" y="39"/>
                      <a:pt x="15046" y="1"/>
                      <a:pt x="14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9;p24"/>
              <p:cNvSpPr/>
              <p:nvPr/>
            </p:nvSpPr>
            <p:spPr>
              <a:xfrm rot="2700000">
                <a:off x="7391635" y="1722202"/>
                <a:ext cx="161175" cy="40867"/>
              </a:xfrm>
              <a:custGeom>
                <a:avLst/>
                <a:gdLst/>
                <a:ahLst/>
                <a:cxnLst/>
                <a:rect l="l" t="t" r="r" b="b"/>
                <a:pathLst>
                  <a:path w="7308" h="1853" extrusionOk="0">
                    <a:moveTo>
                      <a:pt x="7040" y="1"/>
                    </a:moveTo>
                    <a:cubicBezTo>
                      <a:pt x="4705" y="34"/>
                      <a:pt x="2370" y="535"/>
                      <a:pt x="235" y="1469"/>
                    </a:cubicBezTo>
                    <a:cubicBezTo>
                      <a:pt x="0" y="1557"/>
                      <a:pt x="154" y="1853"/>
                      <a:pt x="354" y="1853"/>
                    </a:cubicBezTo>
                    <a:cubicBezTo>
                      <a:pt x="380" y="1853"/>
                      <a:pt x="408" y="1847"/>
                      <a:pt x="436" y="1835"/>
                    </a:cubicBezTo>
                    <a:cubicBezTo>
                      <a:pt x="2537" y="901"/>
                      <a:pt x="4772" y="434"/>
                      <a:pt x="7040" y="434"/>
                    </a:cubicBezTo>
                    <a:cubicBezTo>
                      <a:pt x="7307" y="434"/>
                      <a:pt x="7307" y="1"/>
                      <a:pt x="70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20;p24"/>
              <p:cNvSpPr/>
              <p:nvPr/>
            </p:nvSpPr>
            <p:spPr>
              <a:xfrm rot="2700000">
                <a:off x="7357991" y="1679195"/>
                <a:ext cx="11799" cy="9594"/>
              </a:xfrm>
              <a:custGeom>
                <a:avLst/>
                <a:gdLst/>
                <a:ahLst/>
                <a:cxnLst/>
                <a:rect l="l" t="t" r="r" b="b"/>
                <a:pathLst>
                  <a:path w="535" h="435" extrusionOk="0">
                    <a:moveTo>
                      <a:pt x="268" y="0"/>
                    </a:moveTo>
                    <a:cubicBezTo>
                      <a:pt x="1" y="0"/>
                      <a:pt x="1" y="434"/>
                      <a:pt x="268" y="434"/>
                    </a:cubicBezTo>
                    <a:cubicBezTo>
                      <a:pt x="535" y="434"/>
                      <a:pt x="535"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21;p24"/>
              <p:cNvSpPr/>
              <p:nvPr/>
            </p:nvSpPr>
            <p:spPr>
              <a:xfrm rot="2700000">
                <a:off x="7061199" y="1481286"/>
                <a:ext cx="205858" cy="103789"/>
              </a:xfrm>
              <a:custGeom>
                <a:avLst/>
                <a:gdLst/>
                <a:ahLst/>
                <a:cxnLst/>
                <a:rect l="l" t="t" r="r" b="b"/>
                <a:pathLst>
                  <a:path w="9334" h="4706" extrusionOk="0">
                    <a:moveTo>
                      <a:pt x="285" y="0"/>
                    </a:moveTo>
                    <a:cubicBezTo>
                      <a:pt x="128" y="0"/>
                      <a:pt x="1" y="213"/>
                      <a:pt x="129" y="366"/>
                    </a:cubicBezTo>
                    <a:cubicBezTo>
                      <a:pt x="1630" y="1934"/>
                      <a:pt x="3231" y="3368"/>
                      <a:pt x="4966" y="4669"/>
                    </a:cubicBezTo>
                    <a:cubicBezTo>
                      <a:pt x="4991" y="4695"/>
                      <a:pt x="5021" y="4706"/>
                      <a:pt x="5053" y="4706"/>
                    </a:cubicBezTo>
                    <a:cubicBezTo>
                      <a:pt x="5104" y="4706"/>
                      <a:pt x="5158" y="4677"/>
                      <a:pt x="5199" y="4636"/>
                    </a:cubicBezTo>
                    <a:cubicBezTo>
                      <a:pt x="6400" y="3602"/>
                      <a:pt x="7701" y="2735"/>
                      <a:pt x="9135" y="2068"/>
                    </a:cubicBezTo>
                    <a:cubicBezTo>
                      <a:pt x="9334" y="1954"/>
                      <a:pt x="9219" y="1672"/>
                      <a:pt x="9016" y="1672"/>
                    </a:cubicBezTo>
                    <a:cubicBezTo>
                      <a:pt x="8980" y="1672"/>
                      <a:pt x="8942" y="1681"/>
                      <a:pt x="8902" y="1701"/>
                    </a:cubicBezTo>
                    <a:cubicBezTo>
                      <a:pt x="7525" y="2373"/>
                      <a:pt x="6209" y="3230"/>
                      <a:pt x="5044" y="4242"/>
                    </a:cubicBezTo>
                    <a:lnTo>
                      <a:pt x="5044" y="4242"/>
                    </a:lnTo>
                    <a:cubicBezTo>
                      <a:pt x="3389" y="2968"/>
                      <a:pt x="1861" y="1596"/>
                      <a:pt x="429" y="66"/>
                    </a:cubicBezTo>
                    <a:cubicBezTo>
                      <a:pt x="382" y="20"/>
                      <a:pt x="332" y="0"/>
                      <a:pt x="2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22;p24"/>
              <p:cNvSpPr/>
              <p:nvPr/>
            </p:nvSpPr>
            <p:spPr>
              <a:xfrm rot="2700000">
                <a:off x="7119633" y="1386055"/>
                <a:ext cx="12527" cy="9594"/>
              </a:xfrm>
              <a:custGeom>
                <a:avLst/>
                <a:gdLst/>
                <a:ahLst/>
                <a:cxnLst/>
                <a:rect l="l" t="t" r="r" b="b"/>
                <a:pathLst>
                  <a:path w="568" h="435" extrusionOk="0">
                    <a:moveTo>
                      <a:pt x="267" y="1"/>
                    </a:moveTo>
                    <a:cubicBezTo>
                      <a:pt x="0" y="1"/>
                      <a:pt x="0" y="434"/>
                      <a:pt x="267" y="434"/>
                    </a:cubicBezTo>
                    <a:cubicBezTo>
                      <a:pt x="567" y="434"/>
                      <a:pt x="567"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23;p24"/>
              <p:cNvSpPr/>
              <p:nvPr/>
            </p:nvSpPr>
            <p:spPr>
              <a:xfrm rot="2700000">
                <a:off x="7061226" y="1483646"/>
                <a:ext cx="59614" cy="46425"/>
              </a:xfrm>
              <a:custGeom>
                <a:avLst/>
                <a:gdLst/>
                <a:ahLst/>
                <a:cxnLst/>
                <a:rect l="l" t="t" r="r" b="b"/>
                <a:pathLst>
                  <a:path w="2703" h="2105" extrusionOk="0">
                    <a:moveTo>
                      <a:pt x="229" y="0"/>
                    </a:moveTo>
                    <a:cubicBezTo>
                      <a:pt x="168" y="0"/>
                      <a:pt x="111" y="37"/>
                      <a:pt x="67" y="101"/>
                    </a:cubicBezTo>
                    <a:cubicBezTo>
                      <a:pt x="1" y="202"/>
                      <a:pt x="34" y="335"/>
                      <a:pt x="134" y="402"/>
                    </a:cubicBezTo>
                    <a:lnTo>
                      <a:pt x="2369" y="2070"/>
                    </a:lnTo>
                    <a:cubicBezTo>
                      <a:pt x="2405" y="2093"/>
                      <a:pt x="2444" y="2104"/>
                      <a:pt x="2484" y="2104"/>
                    </a:cubicBezTo>
                    <a:cubicBezTo>
                      <a:pt x="2555" y="2104"/>
                      <a:pt x="2626" y="2067"/>
                      <a:pt x="2669" y="2003"/>
                    </a:cubicBezTo>
                    <a:cubicBezTo>
                      <a:pt x="2703" y="1903"/>
                      <a:pt x="2669" y="1769"/>
                      <a:pt x="2569" y="1703"/>
                    </a:cubicBezTo>
                    <a:lnTo>
                      <a:pt x="334" y="35"/>
                    </a:lnTo>
                    <a:cubicBezTo>
                      <a:pt x="299" y="11"/>
                      <a:pt x="263" y="0"/>
                      <a:pt x="2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24;p24"/>
              <p:cNvSpPr/>
              <p:nvPr/>
            </p:nvSpPr>
            <p:spPr>
              <a:xfrm rot="2700000">
                <a:off x="6860924" y="1098129"/>
                <a:ext cx="269596" cy="271250"/>
              </a:xfrm>
              <a:custGeom>
                <a:avLst/>
                <a:gdLst/>
                <a:ahLst/>
                <a:cxnLst/>
                <a:rect l="l" t="t" r="r" b="b"/>
                <a:pathLst>
                  <a:path w="12224" h="12299" extrusionOk="0">
                    <a:moveTo>
                      <a:pt x="280" y="0"/>
                    </a:moveTo>
                    <a:cubicBezTo>
                      <a:pt x="125" y="0"/>
                      <a:pt x="1" y="172"/>
                      <a:pt x="128" y="324"/>
                    </a:cubicBezTo>
                    <a:lnTo>
                      <a:pt x="9201" y="9598"/>
                    </a:lnTo>
                    <a:lnTo>
                      <a:pt x="11769" y="12233"/>
                    </a:lnTo>
                    <a:cubicBezTo>
                      <a:pt x="11816" y="12279"/>
                      <a:pt x="11868" y="12299"/>
                      <a:pt x="11918" y="12299"/>
                    </a:cubicBezTo>
                    <a:cubicBezTo>
                      <a:pt x="12082" y="12299"/>
                      <a:pt x="12223" y="12086"/>
                      <a:pt x="12070" y="11933"/>
                    </a:cubicBezTo>
                    <a:lnTo>
                      <a:pt x="2996" y="2693"/>
                    </a:lnTo>
                    <a:cubicBezTo>
                      <a:pt x="2129" y="1792"/>
                      <a:pt x="1295" y="925"/>
                      <a:pt x="428" y="57"/>
                    </a:cubicBezTo>
                    <a:cubicBezTo>
                      <a:pt x="380" y="17"/>
                      <a:pt x="328" y="0"/>
                      <a:pt x="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5;p24"/>
              <p:cNvSpPr/>
              <p:nvPr/>
            </p:nvSpPr>
            <p:spPr>
              <a:xfrm rot="2700000">
                <a:off x="6987864" y="1454575"/>
                <a:ext cx="11799" cy="8844"/>
              </a:xfrm>
              <a:custGeom>
                <a:avLst/>
                <a:gdLst/>
                <a:ahLst/>
                <a:cxnLst/>
                <a:rect l="l" t="t" r="r" b="b"/>
                <a:pathLst>
                  <a:path w="535" h="401" extrusionOk="0">
                    <a:moveTo>
                      <a:pt x="267" y="0"/>
                    </a:moveTo>
                    <a:cubicBezTo>
                      <a:pt x="1" y="0"/>
                      <a:pt x="1"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6;p24"/>
              <p:cNvSpPr/>
              <p:nvPr/>
            </p:nvSpPr>
            <p:spPr>
              <a:xfrm rot="2700000">
                <a:off x="6974572" y="1169943"/>
                <a:ext cx="121852" cy="115853"/>
              </a:xfrm>
              <a:custGeom>
                <a:avLst/>
                <a:gdLst/>
                <a:ahLst/>
                <a:cxnLst/>
                <a:rect l="l" t="t" r="r" b="b"/>
                <a:pathLst>
                  <a:path w="5525" h="5253" extrusionOk="0">
                    <a:moveTo>
                      <a:pt x="284" y="1"/>
                    </a:moveTo>
                    <a:cubicBezTo>
                      <a:pt x="128" y="1"/>
                      <a:pt x="0" y="213"/>
                      <a:pt x="128" y="367"/>
                    </a:cubicBezTo>
                    <a:cubicBezTo>
                      <a:pt x="1629" y="2101"/>
                      <a:pt x="3264" y="3736"/>
                      <a:pt x="5065" y="5204"/>
                    </a:cubicBezTo>
                    <a:cubicBezTo>
                      <a:pt x="5106" y="5238"/>
                      <a:pt x="5152" y="5252"/>
                      <a:pt x="5196" y="5252"/>
                    </a:cubicBezTo>
                    <a:cubicBezTo>
                      <a:pt x="5368" y="5252"/>
                      <a:pt x="5524" y="5036"/>
                      <a:pt x="5365" y="4903"/>
                    </a:cubicBezTo>
                    <a:cubicBezTo>
                      <a:pt x="3564" y="3436"/>
                      <a:pt x="1929" y="1801"/>
                      <a:pt x="428" y="67"/>
                    </a:cubicBezTo>
                    <a:cubicBezTo>
                      <a:pt x="382" y="20"/>
                      <a:pt x="332" y="1"/>
                      <a:pt x="2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7;p24"/>
              <p:cNvSpPr/>
              <p:nvPr/>
            </p:nvSpPr>
            <p:spPr>
              <a:xfrm rot="2700000">
                <a:off x="6885157" y="809870"/>
                <a:ext cx="137356" cy="242667"/>
              </a:xfrm>
              <a:custGeom>
                <a:avLst/>
                <a:gdLst/>
                <a:ahLst/>
                <a:cxnLst/>
                <a:rect l="l" t="t" r="r" b="b"/>
                <a:pathLst>
                  <a:path w="6228" h="11003" extrusionOk="0">
                    <a:moveTo>
                      <a:pt x="222" y="0"/>
                    </a:moveTo>
                    <a:cubicBezTo>
                      <a:pt x="110" y="0"/>
                      <a:pt x="0" y="90"/>
                      <a:pt x="0" y="228"/>
                    </a:cubicBezTo>
                    <a:lnTo>
                      <a:pt x="634" y="10802"/>
                    </a:lnTo>
                    <a:cubicBezTo>
                      <a:pt x="634" y="10935"/>
                      <a:pt x="734" y="11002"/>
                      <a:pt x="834" y="11002"/>
                    </a:cubicBezTo>
                    <a:cubicBezTo>
                      <a:pt x="934" y="11002"/>
                      <a:pt x="1034" y="10935"/>
                      <a:pt x="1034" y="10802"/>
                    </a:cubicBezTo>
                    <a:lnTo>
                      <a:pt x="430" y="726"/>
                    </a:lnTo>
                    <a:lnTo>
                      <a:pt x="5771" y="5632"/>
                    </a:lnTo>
                    <a:cubicBezTo>
                      <a:pt x="5815" y="5668"/>
                      <a:pt x="5864" y="5684"/>
                      <a:pt x="5911" y="5684"/>
                    </a:cubicBezTo>
                    <a:cubicBezTo>
                      <a:pt x="6079" y="5684"/>
                      <a:pt x="6227" y="5487"/>
                      <a:pt x="6071" y="5331"/>
                    </a:cubicBezTo>
                    <a:lnTo>
                      <a:pt x="367" y="61"/>
                    </a:lnTo>
                    <a:cubicBezTo>
                      <a:pt x="325" y="19"/>
                      <a:pt x="273" y="0"/>
                      <a:pt x="2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8;p24"/>
              <p:cNvSpPr/>
              <p:nvPr/>
            </p:nvSpPr>
            <p:spPr>
              <a:xfrm rot="2700000">
                <a:off x="6868840" y="823620"/>
                <a:ext cx="11071" cy="105973"/>
              </a:xfrm>
              <a:custGeom>
                <a:avLst/>
                <a:gdLst/>
                <a:ahLst/>
                <a:cxnLst/>
                <a:rect l="l" t="t" r="r" b="b"/>
                <a:pathLst>
                  <a:path w="502" h="4805" extrusionOk="0">
                    <a:moveTo>
                      <a:pt x="218" y="1"/>
                    </a:moveTo>
                    <a:cubicBezTo>
                      <a:pt x="109" y="1"/>
                      <a:pt x="1" y="68"/>
                      <a:pt x="1" y="201"/>
                    </a:cubicBezTo>
                    <a:cubicBezTo>
                      <a:pt x="34" y="1669"/>
                      <a:pt x="68" y="3137"/>
                      <a:pt x="101" y="4604"/>
                    </a:cubicBezTo>
                    <a:cubicBezTo>
                      <a:pt x="101" y="4738"/>
                      <a:pt x="201" y="4804"/>
                      <a:pt x="301" y="4804"/>
                    </a:cubicBezTo>
                    <a:cubicBezTo>
                      <a:pt x="401" y="4804"/>
                      <a:pt x="501" y="4738"/>
                      <a:pt x="501" y="4604"/>
                    </a:cubicBezTo>
                    <a:cubicBezTo>
                      <a:pt x="501" y="3137"/>
                      <a:pt x="468" y="1669"/>
                      <a:pt x="434" y="201"/>
                    </a:cubicBezTo>
                    <a:cubicBezTo>
                      <a:pt x="434" y="68"/>
                      <a:pt x="326"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9;p24"/>
              <p:cNvSpPr/>
              <p:nvPr/>
            </p:nvSpPr>
            <p:spPr>
              <a:xfrm rot="2700000">
                <a:off x="6925438" y="800142"/>
                <a:ext cx="11799" cy="8844"/>
              </a:xfrm>
              <a:custGeom>
                <a:avLst/>
                <a:gdLst/>
                <a:ahLst/>
                <a:cxnLst/>
                <a:rect l="l" t="t" r="r" b="b"/>
                <a:pathLst>
                  <a:path w="535" h="401" extrusionOk="0">
                    <a:moveTo>
                      <a:pt x="267" y="0"/>
                    </a:moveTo>
                    <a:cubicBezTo>
                      <a:pt x="0" y="0"/>
                      <a:pt x="0" y="401"/>
                      <a:pt x="267" y="401"/>
                    </a:cubicBezTo>
                    <a:cubicBezTo>
                      <a:pt x="534" y="401"/>
                      <a:pt x="534" y="0"/>
                      <a:pt x="2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30;p24"/>
              <p:cNvSpPr/>
              <p:nvPr/>
            </p:nvSpPr>
            <p:spPr>
              <a:xfrm rot="2700000">
                <a:off x="7069501" y="783799"/>
                <a:ext cx="331812" cy="19143"/>
              </a:xfrm>
              <a:custGeom>
                <a:avLst/>
                <a:gdLst/>
                <a:ahLst/>
                <a:cxnLst/>
                <a:rect l="l" t="t" r="r" b="b"/>
                <a:pathLst>
                  <a:path w="15045" h="868" extrusionOk="0">
                    <a:moveTo>
                      <a:pt x="267" y="0"/>
                    </a:moveTo>
                    <a:cubicBezTo>
                      <a:pt x="0" y="0"/>
                      <a:pt x="0" y="401"/>
                      <a:pt x="267" y="401"/>
                    </a:cubicBezTo>
                    <a:lnTo>
                      <a:pt x="11575" y="768"/>
                    </a:lnTo>
                    <a:lnTo>
                      <a:pt x="14778" y="868"/>
                    </a:lnTo>
                    <a:cubicBezTo>
                      <a:pt x="15044" y="868"/>
                      <a:pt x="15044" y="434"/>
                      <a:pt x="14778" y="434"/>
                    </a:cubicBezTo>
                    <a:lnTo>
                      <a:pt x="3503" y="101"/>
                    </a:lnTo>
                    <a:lnTo>
                      <a:pt x="26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31;p24"/>
              <p:cNvSpPr/>
              <p:nvPr/>
            </p:nvSpPr>
            <p:spPr>
              <a:xfrm rot="2700000">
                <a:off x="7372567" y="933204"/>
                <a:ext cx="11799" cy="9572"/>
              </a:xfrm>
              <a:custGeom>
                <a:avLst/>
                <a:gdLst/>
                <a:ahLst/>
                <a:cxnLst/>
                <a:rect l="l" t="t" r="r" b="b"/>
                <a:pathLst>
                  <a:path w="535" h="434" extrusionOk="0">
                    <a:moveTo>
                      <a:pt x="268" y="0"/>
                    </a:moveTo>
                    <a:cubicBezTo>
                      <a:pt x="1" y="0"/>
                      <a:pt x="1" y="434"/>
                      <a:pt x="268" y="434"/>
                    </a:cubicBezTo>
                    <a:cubicBezTo>
                      <a:pt x="534" y="434"/>
                      <a:pt x="534" y="0"/>
                      <a:pt x="2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32;p24"/>
              <p:cNvSpPr/>
              <p:nvPr/>
            </p:nvSpPr>
            <p:spPr>
              <a:xfrm rot="2700000">
                <a:off x="7243209" y="890782"/>
                <a:ext cx="90512" cy="13255"/>
              </a:xfrm>
              <a:custGeom>
                <a:avLst/>
                <a:gdLst/>
                <a:ahLst/>
                <a:cxnLst/>
                <a:rect l="l" t="t" r="r" b="b"/>
                <a:pathLst>
                  <a:path w="4104" h="601" extrusionOk="0">
                    <a:moveTo>
                      <a:pt x="268" y="0"/>
                    </a:moveTo>
                    <a:cubicBezTo>
                      <a:pt x="1" y="0"/>
                      <a:pt x="1" y="401"/>
                      <a:pt x="268" y="401"/>
                    </a:cubicBezTo>
                    <a:lnTo>
                      <a:pt x="3804" y="601"/>
                    </a:lnTo>
                    <a:cubicBezTo>
                      <a:pt x="4104" y="601"/>
                      <a:pt x="4104" y="167"/>
                      <a:pt x="3804" y="167"/>
                    </a:cubicBezTo>
                    <a:lnTo>
                      <a:pt x="26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33;p24"/>
              <p:cNvSpPr/>
              <p:nvPr/>
            </p:nvSpPr>
            <p:spPr>
              <a:xfrm rot="2700000">
                <a:off x="7155483" y="813024"/>
                <a:ext cx="19761" cy="25716"/>
              </a:xfrm>
              <a:custGeom>
                <a:avLst/>
                <a:gdLst/>
                <a:ahLst/>
                <a:cxnLst/>
                <a:rect l="l" t="t" r="r" b="b"/>
                <a:pathLst>
                  <a:path w="896" h="1166" extrusionOk="0">
                    <a:moveTo>
                      <a:pt x="593" y="0"/>
                    </a:moveTo>
                    <a:cubicBezTo>
                      <a:pt x="532" y="0"/>
                      <a:pt x="473" y="29"/>
                      <a:pt x="434" y="97"/>
                    </a:cubicBezTo>
                    <a:cubicBezTo>
                      <a:pt x="300" y="364"/>
                      <a:pt x="200" y="597"/>
                      <a:pt x="67" y="864"/>
                    </a:cubicBezTo>
                    <a:cubicBezTo>
                      <a:pt x="0" y="964"/>
                      <a:pt x="34" y="1098"/>
                      <a:pt x="134" y="1131"/>
                    </a:cubicBezTo>
                    <a:cubicBezTo>
                      <a:pt x="169" y="1155"/>
                      <a:pt x="209" y="1166"/>
                      <a:pt x="248" y="1166"/>
                    </a:cubicBezTo>
                    <a:cubicBezTo>
                      <a:pt x="320" y="1166"/>
                      <a:pt x="391" y="1129"/>
                      <a:pt x="434" y="1064"/>
                    </a:cubicBezTo>
                    <a:lnTo>
                      <a:pt x="801" y="331"/>
                    </a:lnTo>
                    <a:cubicBezTo>
                      <a:pt x="895" y="166"/>
                      <a:pt x="739" y="0"/>
                      <a:pt x="5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34;p24"/>
              <p:cNvSpPr/>
              <p:nvPr/>
            </p:nvSpPr>
            <p:spPr>
              <a:xfrm rot="2700000">
                <a:off x="7166154" y="829153"/>
                <a:ext cx="19893" cy="22077"/>
              </a:xfrm>
              <a:custGeom>
                <a:avLst/>
                <a:gdLst/>
                <a:ahLst/>
                <a:cxnLst/>
                <a:rect l="l" t="t" r="r" b="b"/>
                <a:pathLst>
                  <a:path w="902" h="1001" extrusionOk="0">
                    <a:moveTo>
                      <a:pt x="668" y="0"/>
                    </a:moveTo>
                    <a:cubicBezTo>
                      <a:pt x="601" y="0"/>
                      <a:pt x="568" y="34"/>
                      <a:pt x="534" y="67"/>
                    </a:cubicBezTo>
                    <a:lnTo>
                      <a:pt x="67" y="634"/>
                    </a:lnTo>
                    <a:cubicBezTo>
                      <a:pt x="34" y="667"/>
                      <a:pt x="1" y="734"/>
                      <a:pt x="1" y="767"/>
                    </a:cubicBezTo>
                    <a:cubicBezTo>
                      <a:pt x="1" y="834"/>
                      <a:pt x="34" y="867"/>
                      <a:pt x="67" y="934"/>
                    </a:cubicBezTo>
                    <a:cubicBezTo>
                      <a:pt x="101" y="968"/>
                      <a:pt x="168" y="968"/>
                      <a:pt x="201" y="1001"/>
                    </a:cubicBezTo>
                    <a:cubicBezTo>
                      <a:pt x="268" y="968"/>
                      <a:pt x="301" y="968"/>
                      <a:pt x="368" y="934"/>
                    </a:cubicBezTo>
                    <a:lnTo>
                      <a:pt x="835" y="367"/>
                    </a:lnTo>
                    <a:cubicBezTo>
                      <a:pt x="901" y="267"/>
                      <a:pt x="901" y="134"/>
                      <a:pt x="835" y="67"/>
                    </a:cubicBezTo>
                    <a:cubicBezTo>
                      <a:pt x="768" y="34"/>
                      <a:pt x="735" y="0"/>
                      <a:pt x="6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5;p24"/>
              <p:cNvSpPr/>
              <p:nvPr/>
            </p:nvSpPr>
            <p:spPr>
              <a:xfrm rot="2700000">
                <a:off x="7031484" y="586430"/>
                <a:ext cx="8844" cy="29443"/>
              </a:xfrm>
              <a:custGeom>
                <a:avLst/>
                <a:gdLst/>
                <a:ahLst/>
                <a:cxnLst/>
                <a:rect l="l" t="t" r="r" b="b"/>
                <a:pathLst>
                  <a:path w="401" h="1335" extrusionOk="0">
                    <a:moveTo>
                      <a:pt x="200" y="0"/>
                    </a:moveTo>
                    <a:cubicBezTo>
                      <a:pt x="100" y="0"/>
                      <a:pt x="0" y="67"/>
                      <a:pt x="0" y="201"/>
                    </a:cubicBezTo>
                    <a:lnTo>
                      <a:pt x="0" y="1135"/>
                    </a:lnTo>
                    <a:cubicBezTo>
                      <a:pt x="0" y="1235"/>
                      <a:pt x="100" y="1335"/>
                      <a:pt x="200" y="1335"/>
                    </a:cubicBezTo>
                    <a:cubicBezTo>
                      <a:pt x="300" y="1335"/>
                      <a:pt x="401" y="1235"/>
                      <a:pt x="401" y="1135"/>
                    </a:cubicBezTo>
                    <a:lnTo>
                      <a:pt x="401" y="201"/>
                    </a:lnTo>
                    <a:cubicBezTo>
                      <a:pt x="401" y="67"/>
                      <a:pt x="300" y="0"/>
                      <a:pt x="2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6;p24"/>
              <p:cNvSpPr/>
              <p:nvPr/>
            </p:nvSpPr>
            <p:spPr>
              <a:xfrm rot="2700000">
                <a:off x="7040120" y="603730"/>
                <a:ext cx="14887" cy="27921"/>
              </a:xfrm>
              <a:custGeom>
                <a:avLst/>
                <a:gdLst/>
                <a:ahLst/>
                <a:cxnLst/>
                <a:rect l="l" t="t" r="r" b="b"/>
                <a:pathLst>
                  <a:path w="675" h="1266" extrusionOk="0">
                    <a:moveTo>
                      <a:pt x="256" y="1"/>
                    </a:moveTo>
                    <a:cubicBezTo>
                      <a:pt x="237" y="1"/>
                      <a:pt x="218" y="4"/>
                      <a:pt x="201" y="10"/>
                    </a:cubicBezTo>
                    <a:cubicBezTo>
                      <a:pt x="67" y="43"/>
                      <a:pt x="0" y="143"/>
                      <a:pt x="34" y="276"/>
                    </a:cubicBezTo>
                    <a:lnTo>
                      <a:pt x="234" y="1110"/>
                    </a:lnTo>
                    <a:cubicBezTo>
                      <a:pt x="261" y="1217"/>
                      <a:pt x="341" y="1265"/>
                      <a:pt x="423" y="1265"/>
                    </a:cubicBezTo>
                    <a:cubicBezTo>
                      <a:pt x="546" y="1265"/>
                      <a:pt x="674" y="1157"/>
                      <a:pt x="634" y="977"/>
                    </a:cubicBezTo>
                    <a:lnTo>
                      <a:pt x="467" y="143"/>
                    </a:lnTo>
                    <a:cubicBezTo>
                      <a:pt x="440" y="61"/>
                      <a:pt x="345" y="1"/>
                      <a:pt x="2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7;p24"/>
              <p:cNvSpPr/>
              <p:nvPr/>
            </p:nvSpPr>
            <p:spPr>
              <a:xfrm rot="2700000">
                <a:off x="6745078" y="930341"/>
                <a:ext cx="12527" cy="9594"/>
              </a:xfrm>
              <a:custGeom>
                <a:avLst/>
                <a:gdLst/>
                <a:ahLst/>
                <a:cxnLst/>
                <a:rect l="l" t="t" r="r" b="b"/>
                <a:pathLst>
                  <a:path w="568" h="435" extrusionOk="0">
                    <a:moveTo>
                      <a:pt x="301" y="1"/>
                    </a:moveTo>
                    <a:cubicBezTo>
                      <a:pt x="0" y="1"/>
                      <a:pt x="0" y="434"/>
                      <a:pt x="301" y="434"/>
                    </a:cubicBezTo>
                    <a:cubicBezTo>
                      <a:pt x="567" y="434"/>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8;p24"/>
              <p:cNvSpPr/>
              <p:nvPr/>
            </p:nvSpPr>
            <p:spPr>
              <a:xfrm rot="2700000">
                <a:off x="7626436" y="1869775"/>
                <a:ext cx="114508" cy="44109"/>
              </a:xfrm>
              <a:custGeom>
                <a:avLst/>
                <a:gdLst/>
                <a:ahLst/>
                <a:cxnLst/>
                <a:rect l="l" t="t" r="r" b="b"/>
                <a:pathLst>
                  <a:path w="5192" h="2000" extrusionOk="0">
                    <a:moveTo>
                      <a:pt x="329" y="1"/>
                    </a:moveTo>
                    <a:cubicBezTo>
                      <a:pt x="113" y="1"/>
                      <a:pt x="1" y="372"/>
                      <a:pt x="257" y="436"/>
                    </a:cubicBezTo>
                    <a:lnTo>
                      <a:pt x="257" y="403"/>
                    </a:lnTo>
                    <a:cubicBezTo>
                      <a:pt x="1825" y="770"/>
                      <a:pt x="3326" y="1270"/>
                      <a:pt x="4760" y="1971"/>
                    </a:cubicBezTo>
                    <a:cubicBezTo>
                      <a:pt x="4800" y="1991"/>
                      <a:pt x="4838" y="1999"/>
                      <a:pt x="4874" y="1999"/>
                    </a:cubicBezTo>
                    <a:cubicBezTo>
                      <a:pt x="5077" y="1999"/>
                      <a:pt x="5192" y="1717"/>
                      <a:pt x="4993" y="1604"/>
                    </a:cubicBezTo>
                    <a:cubicBezTo>
                      <a:pt x="3526" y="903"/>
                      <a:pt x="1958" y="370"/>
                      <a:pt x="357" y="3"/>
                    </a:cubicBezTo>
                    <a:cubicBezTo>
                      <a:pt x="348" y="1"/>
                      <a:pt x="338" y="1"/>
                      <a:pt x="3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9;p24"/>
              <p:cNvSpPr/>
              <p:nvPr/>
            </p:nvSpPr>
            <p:spPr>
              <a:xfrm rot="2700000">
                <a:off x="6751792" y="1612366"/>
                <a:ext cx="49689" cy="155088"/>
              </a:xfrm>
              <a:custGeom>
                <a:avLst/>
                <a:gdLst/>
                <a:ahLst/>
                <a:cxnLst/>
                <a:rect l="l" t="t" r="r" b="b"/>
                <a:pathLst>
                  <a:path w="2253" h="7032" extrusionOk="0">
                    <a:moveTo>
                      <a:pt x="1980" y="0"/>
                    </a:moveTo>
                    <a:cubicBezTo>
                      <a:pt x="1915" y="0"/>
                      <a:pt x="1852" y="37"/>
                      <a:pt x="1819" y="126"/>
                    </a:cubicBezTo>
                    <a:cubicBezTo>
                      <a:pt x="918" y="2261"/>
                      <a:pt x="317" y="4496"/>
                      <a:pt x="17" y="6831"/>
                    </a:cubicBezTo>
                    <a:cubicBezTo>
                      <a:pt x="1" y="6964"/>
                      <a:pt x="101" y="7031"/>
                      <a:pt x="209" y="7031"/>
                    </a:cubicBezTo>
                    <a:cubicBezTo>
                      <a:pt x="317" y="7031"/>
                      <a:pt x="434" y="6964"/>
                      <a:pt x="451" y="6831"/>
                    </a:cubicBezTo>
                    <a:cubicBezTo>
                      <a:pt x="718" y="4596"/>
                      <a:pt x="1285" y="2394"/>
                      <a:pt x="2185" y="326"/>
                    </a:cubicBezTo>
                    <a:cubicBezTo>
                      <a:pt x="2252" y="148"/>
                      <a:pt x="2111" y="0"/>
                      <a:pt x="19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40;p24"/>
              <p:cNvSpPr/>
              <p:nvPr/>
            </p:nvSpPr>
            <p:spPr>
              <a:xfrm rot="2700000">
                <a:off x="6650652" y="1768003"/>
                <a:ext cx="12527" cy="8866"/>
              </a:xfrm>
              <a:custGeom>
                <a:avLst/>
                <a:gdLst/>
                <a:ahLst/>
                <a:cxnLst/>
                <a:rect l="l" t="t" r="r" b="b"/>
                <a:pathLst>
                  <a:path w="568" h="402" extrusionOk="0">
                    <a:moveTo>
                      <a:pt x="301" y="1"/>
                    </a:moveTo>
                    <a:cubicBezTo>
                      <a:pt x="0" y="1"/>
                      <a:pt x="0" y="401"/>
                      <a:pt x="301" y="401"/>
                    </a:cubicBezTo>
                    <a:cubicBezTo>
                      <a:pt x="567" y="401"/>
                      <a:pt x="56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241;p24"/>
            <p:cNvGrpSpPr/>
            <p:nvPr/>
          </p:nvGrpSpPr>
          <p:grpSpPr>
            <a:xfrm>
              <a:off x="4294640" y="2082991"/>
              <a:ext cx="896546" cy="896546"/>
              <a:chOff x="6521315" y="1678098"/>
              <a:chExt cx="1137172" cy="1137172"/>
            </a:xfrm>
          </p:grpSpPr>
          <p:sp>
            <p:nvSpPr>
              <p:cNvPr id="41" name="Google Shape;2242;p24"/>
              <p:cNvSpPr/>
              <p:nvPr/>
            </p:nvSpPr>
            <p:spPr>
              <a:xfrm rot="2700000">
                <a:off x="6679488" y="1855180"/>
                <a:ext cx="818096" cy="780559"/>
              </a:xfrm>
              <a:custGeom>
                <a:avLst/>
                <a:gdLst/>
                <a:ahLst/>
                <a:cxnLst/>
                <a:rect l="l" t="t" r="r" b="b"/>
                <a:pathLst>
                  <a:path w="37094" h="35392" extrusionOk="0">
                    <a:moveTo>
                      <a:pt x="25645" y="1"/>
                    </a:moveTo>
                    <a:cubicBezTo>
                      <a:pt x="24001" y="1"/>
                      <a:pt x="22379" y="432"/>
                      <a:pt x="21015" y="1357"/>
                    </a:cubicBezTo>
                    <a:cubicBezTo>
                      <a:pt x="18547" y="3025"/>
                      <a:pt x="17313" y="5927"/>
                      <a:pt x="16679" y="8863"/>
                    </a:cubicBezTo>
                    <a:cubicBezTo>
                      <a:pt x="14501" y="7199"/>
                      <a:pt x="11994" y="5919"/>
                      <a:pt x="9356" y="5919"/>
                    </a:cubicBezTo>
                    <a:cubicBezTo>
                      <a:pt x="9085" y="5919"/>
                      <a:pt x="8813" y="5932"/>
                      <a:pt x="8540" y="5960"/>
                    </a:cubicBezTo>
                    <a:cubicBezTo>
                      <a:pt x="5037" y="6294"/>
                      <a:pt x="2068" y="9129"/>
                      <a:pt x="1034" y="12465"/>
                    </a:cubicBezTo>
                    <a:cubicBezTo>
                      <a:pt x="0" y="15834"/>
                      <a:pt x="734" y="19570"/>
                      <a:pt x="2435" y="22606"/>
                    </a:cubicBezTo>
                    <a:cubicBezTo>
                      <a:pt x="4137" y="25675"/>
                      <a:pt x="6772" y="28143"/>
                      <a:pt x="9641" y="30144"/>
                    </a:cubicBezTo>
                    <a:cubicBezTo>
                      <a:pt x="13176" y="32680"/>
                      <a:pt x="18347" y="34181"/>
                      <a:pt x="23017" y="35248"/>
                    </a:cubicBezTo>
                    <a:cubicBezTo>
                      <a:pt x="23436" y="35345"/>
                      <a:pt x="23860" y="35392"/>
                      <a:pt x="24280" y="35392"/>
                    </a:cubicBezTo>
                    <a:cubicBezTo>
                      <a:pt x="26028" y="35392"/>
                      <a:pt x="27712" y="34579"/>
                      <a:pt x="28788" y="33180"/>
                    </a:cubicBezTo>
                    <a:cubicBezTo>
                      <a:pt x="31690" y="29310"/>
                      <a:pt x="34658" y="24841"/>
                      <a:pt x="35759" y="20604"/>
                    </a:cubicBezTo>
                    <a:cubicBezTo>
                      <a:pt x="36660" y="17202"/>
                      <a:pt x="37093" y="13633"/>
                      <a:pt x="36426" y="10197"/>
                    </a:cubicBezTo>
                    <a:cubicBezTo>
                      <a:pt x="35759" y="6728"/>
                      <a:pt x="33891" y="3425"/>
                      <a:pt x="30956" y="1557"/>
                    </a:cubicBezTo>
                    <a:cubicBezTo>
                      <a:pt x="29382" y="549"/>
                      <a:pt x="27499" y="1"/>
                      <a:pt x="25645"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43;p24"/>
              <p:cNvSpPr/>
              <p:nvPr/>
            </p:nvSpPr>
            <p:spPr>
              <a:xfrm rot="2700000">
                <a:off x="6679750" y="1852732"/>
                <a:ext cx="820301" cy="787903"/>
              </a:xfrm>
              <a:custGeom>
                <a:avLst/>
                <a:gdLst/>
                <a:ahLst/>
                <a:cxnLst/>
                <a:rect l="l" t="t" r="r" b="b"/>
                <a:pathLst>
                  <a:path w="37194" h="35725" extrusionOk="0">
                    <a:moveTo>
                      <a:pt x="25632" y="378"/>
                    </a:moveTo>
                    <a:cubicBezTo>
                      <a:pt x="28130" y="378"/>
                      <a:pt x="30610" y="1420"/>
                      <a:pt x="32424" y="3163"/>
                    </a:cubicBezTo>
                    <a:cubicBezTo>
                      <a:pt x="35126" y="5764"/>
                      <a:pt x="36393" y="9467"/>
                      <a:pt x="36527" y="13136"/>
                    </a:cubicBezTo>
                    <a:cubicBezTo>
                      <a:pt x="36560" y="15305"/>
                      <a:pt x="36327" y="17440"/>
                      <a:pt x="35860" y="19541"/>
                    </a:cubicBezTo>
                    <a:cubicBezTo>
                      <a:pt x="35426" y="21476"/>
                      <a:pt x="34725" y="23344"/>
                      <a:pt x="33858" y="25112"/>
                    </a:cubicBezTo>
                    <a:cubicBezTo>
                      <a:pt x="32891" y="26946"/>
                      <a:pt x="31823" y="28714"/>
                      <a:pt x="30623" y="30415"/>
                    </a:cubicBezTo>
                    <a:cubicBezTo>
                      <a:pt x="30022" y="31249"/>
                      <a:pt x="29422" y="32083"/>
                      <a:pt x="28821" y="32917"/>
                    </a:cubicBezTo>
                    <a:cubicBezTo>
                      <a:pt x="28288" y="33651"/>
                      <a:pt x="27620" y="34252"/>
                      <a:pt x="26820" y="34719"/>
                    </a:cubicBezTo>
                    <a:cubicBezTo>
                      <a:pt x="26086" y="35085"/>
                      <a:pt x="25252" y="35319"/>
                      <a:pt x="24418" y="35352"/>
                    </a:cubicBezTo>
                    <a:cubicBezTo>
                      <a:pt x="23484" y="35319"/>
                      <a:pt x="22550" y="35152"/>
                      <a:pt x="21683" y="34885"/>
                    </a:cubicBezTo>
                    <a:cubicBezTo>
                      <a:pt x="19781" y="34418"/>
                      <a:pt x="17880" y="33885"/>
                      <a:pt x="16045" y="33251"/>
                    </a:cubicBezTo>
                    <a:cubicBezTo>
                      <a:pt x="14278" y="32650"/>
                      <a:pt x="12543" y="31850"/>
                      <a:pt x="10908" y="30916"/>
                    </a:cubicBezTo>
                    <a:cubicBezTo>
                      <a:pt x="9341" y="29948"/>
                      <a:pt x="7840" y="28814"/>
                      <a:pt x="6472" y="27547"/>
                    </a:cubicBezTo>
                    <a:cubicBezTo>
                      <a:pt x="3670" y="24945"/>
                      <a:pt x="1468" y="21643"/>
                      <a:pt x="868" y="17773"/>
                    </a:cubicBezTo>
                    <a:cubicBezTo>
                      <a:pt x="568" y="15905"/>
                      <a:pt x="735" y="13970"/>
                      <a:pt x="1368" y="12169"/>
                    </a:cubicBezTo>
                    <a:cubicBezTo>
                      <a:pt x="1969" y="10601"/>
                      <a:pt x="2936" y="9234"/>
                      <a:pt x="4204" y="8166"/>
                    </a:cubicBezTo>
                    <a:cubicBezTo>
                      <a:pt x="5471" y="7099"/>
                      <a:pt x="7006" y="6432"/>
                      <a:pt x="8674" y="6265"/>
                    </a:cubicBezTo>
                    <a:cubicBezTo>
                      <a:pt x="8842" y="6256"/>
                      <a:pt x="9011" y="6252"/>
                      <a:pt x="9179" y="6252"/>
                    </a:cubicBezTo>
                    <a:cubicBezTo>
                      <a:pt x="10910" y="6252"/>
                      <a:pt x="12624" y="6718"/>
                      <a:pt x="14144" y="7599"/>
                    </a:cubicBezTo>
                    <a:cubicBezTo>
                      <a:pt x="14962" y="8057"/>
                      <a:pt x="15748" y="8580"/>
                      <a:pt x="16502" y="9166"/>
                    </a:cubicBezTo>
                    <a:lnTo>
                      <a:pt x="16502" y="9166"/>
                    </a:lnTo>
                    <a:cubicBezTo>
                      <a:pt x="16514" y="9178"/>
                      <a:pt x="16527" y="9188"/>
                      <a:pt x="16541" y="9197"/>
                    </a:cubicBezTo>
                    <a:lnTo>
                      <a:pt x="16541" y="9197"/>
                    </a:lnTo>
                    <a:cubicBezTo>
                      <a:pt x="16543" y="9198"/>
                      <a:pt x="16544" y="9199"/>
                      <a:pt x="16546" y="9200"/>
                    </a:cubicBezTo>
                    <a:cubicBezTo>
                      <a:pt x="16577" y="9221"/>
                      <a:pt x="16609" y="9231"/>
                      <a:pt x="16639" y="9231"/>
                    </a:cubicBezTo>
                    <a:lnTo>
                      <a:pt x="16639" y="9231"/>
                    </a:lnTo>
                    <a:cubicBezTo>
                      <a:pt x="16648" y="9232"/>
                      <a:pt x="16658" y="9233"/>
                      <a:pt x="16668" y="9233"/>
                    </a:cubicBezTo>
                    <a:cubicBezTo>
                      <a:pt x="16746" y="9233"/>
                      <a:pt x="16820" y="9193"/>
                      <a:pt x="16846" y="9100"/>
                    </a:cubicBezTo>
                    <a:cubicBezTo>
                      <a:pt x="17580" y="5731"/>
                      <a:pt x="19214" y="2195"/>
                      <a:pt x="22684" y="894"/>
                    </a:cubicBezTo>
                    <a:cubicBezTo>
                      <a:pt x="23642" y="543"/>
                      <a:pt x="24639" y="378"/>
                      <a:pt x="25632" y="378"/>
                    </a:cubicBezTo>
                    <a:close/>
                    <a:moveTo>
                      <a:pt x="25687" y="0"/>
                    </a:moveTo>
                    <a:cubicBezTo>
                      <a:pt x="25443" y="0"/>
                      <a:pt x="25198" y="9"/>
                      <a:pt x="24952" y="27"/>
                    </a:cubicBezTo>
                    <a:cubicBezTo>
                      <a:pt x="23151" y="127"/>
                      <a:pt x="21449" y="828"/>
                      <a:pt x="20082" y="1995"/>
                    </a:cubicBezTo>
                    <a:cubicBezTo>
                      <a:pt x="18781" y="3196"/>
                      <a:pt x="17780" y="4730"/>
                      <a:pt x="17213" y="6398"/>
                    </a:cubicBezTo>
                    <a:cubicBezTo>
                      <a:pt x="16919" y="7164"/>
                      <a:pt x="16702" y="7903"/>
                      <a:pt x="16518" y="8686"/>
                    </a:cubicBezTo>
                    <a:lnTo>
                      <a:pt x="16518" y="8686"/>
                    </a:lnTo>
                    <a:cubicBezTo>
                      <a:pt x="15004" y="7510"/>
                      <a:pt x="13285" y="6639"/>
                      <a:pt x="11476" y="6131"/>
                    </a:cubicBezTo>
                    <a:cubicBezTo>
                      <a:pt x="10780" y="5948"/>
                      <a:pt x="10070" y="5857"/>
                      <a:pt x="9360" y="5857"/>
                    </a:cubicBezTo>
                    <a:cubicBezTo>
                      <a:pt x="8264" y="5857"/>
                      <a:pt x="7171" y="6073"/>
                      <a:pt x="6138" y="6498"/>
                    </a:cubicBezTo>
                    <a:cubicBezTo>
                      <a:pt x="2869" y="7899"/>
                      <a:pt x="768" y="11168"/>
                      <a:pt x="401" y="14638"/>
                    </a:cubicBezTo>
                    <a:cubicBezTo>
                      <a:pt x="1" y="18640"/>
                      <a:pt x="1602" y="22577"/>
                      <a:pt x="4137" y="25612"/>
                    </a:cubicBezTo>
                    <a:cubicBezTo>
                      <a:pt x="5371" y="27113"/>
                      <a:pt x="6806" y="28447"/>
                      <a:pt x="8373" y="29648"/>
                    </a:cubicBezTo>
                    <a:cubicBezTo>
                      <a:pt x="9908" y="30816"/>
                      <a:pt x="11542" y="31783"/>
                      <a:pt x="13277" y="32550"/>
                    </a:cubicBezTo>
                    <a:cubicBezTo>
                      <a:pt x="15111" y="33384"/>
                      <a:pt x="17013" y="34051"/>
                      <a:pt x="18948" y="34585"/>
                    </a:cubicBezTo>
                    <a:cubicBezTo>
                      <a:pt x="19948" y="34852"/>
                      <a:pt x="20916" y="35119"/>
                      <a:pt x="21916" y="35352"/>
                    </a:cubicBezTo>
                    <a:cubicBezTo>
                      <a:pt x="22696" y="35592"/>
                      <a:pt x="23530" y="35724"/>
                      <a:pt x="24369" y="35724"/>
                    </a:cubicBezTo>
                    <a:cubicBezTo>
                      <a:pt x="24463" y="35724"/>
                      <a:pt x="24557" y="35723"/>
                      <a:pt x="24652" y="35719"/>
                    </a:cubicBezTo>
                    <a:cubicBezTo>
                      <a:pt x="26386" y="35586"/>
                      <a:pt x="27987" y="34685"/>
                      <a:pt x="29021" y="33284"/>
                    </a:cubicBezTo>
                    <a:cubicBezTo>
                      <a:pt x="30356" y="31550"/>
                      <a:pt x="31590" y="29748"/>
                      <a:pt x="32724" y="27914"/>
                    </a:cubicBezTo>
                    <a:cubicBezTo>
                      <a:pt x="33825" y="26146"/>
                      <a:pt x="34759" y="24278"/>
                      <a:pt x="35459" y="22310"/>
                    </a:cubicBezTo>
                    <a:cubicBezTo>
                      <a:pt x="36160" y="20275"/>
                      <a:pt x="36593" y="18173"/>
                      <a:pt x="36794" y="16039"/>
                    </a:cubicBezTo>
                    <a:cubicBezTo>
                      <a:pt x="37194" y="12069"/>
                      <a:pt x="36527" y="7933"/>
                      <a:pt x="34192" y="4630"/>
                    </a:cubicBezTo>
                    <a:cubicBezTo>
                      <a:pt x="33158" y="3163"/>
                      <a:pt x="31790" y="1928"/>
                      <a:pt x="30189" y="1094"/>
                    </a:cubicBezTo>
                    <a:cubicBezTo>
                      <a:pt x="28802" y="372"/>
                      <a:pt x="27265" y="0"/>
                      <a:pt x="256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44;p24"/>
              <p:cNvSpPr/>
              <p:nvPr/>
            </p:nvSpPr>
            <p:spPr>
              <a:xfrm rot="2700000">
                <a:off x="7282858" y="2077145"/>
                <a:ext cx="43426" cy="36743"/>
              </a:xfrm>
              <a:custGeom>
                <a:avLst/>
                <a:gdLst/>
                <a:ahLst/>
                <a:cxnLst/>
                <a:rect l="l" t="t" r="r" b="b"/>
                <a:pathLst>
                  <a:path w="1969" h="1666" extrusionOk="0">
                    <a:moveTo>
                      <a:pt x="856" y="1"/>
                    </a:moveTo>
                    <a:cubicBezTo>
                      <a:pt x="420" y="1"/>
                      <a:pt x="0" y="331"/>
                      <a:pt x="0" y="831"/>
                    </a:cubicBezTo>
                    <a:cubicBezTo>
                      <a:pt x="0" y="1298"/>
                      <a:pt x="367" y="1665"/>
                      <a:pt x="834" y="1665"/>
                    </a:cubicBezTo>
                    <a:cubicBezTo>
                      <a:pt x="1568" y="1665"/>
                      <a:pt x="1968" y="765"/>
                      <a:pt x="1434" y="231"/>
                    </a:cubicBezTo>
                    <a:cubicBezTo>
                      <a:pt x="1265" y="72"/>
                      <a:pt x="105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45;p24"/>
              <p:cNvSpPr/>
              <p:nvPr/>
            </p:nvSpPr>
            <p:spPr>
              <a:xfrm rot="2700000">
                <a:off x="7345367" y="2118709"/>
                <a:ext cx="189097" cy="80323"/>
              </a:xfrm>
              <a:custGeom>
                <a:avLst/>
                <a:gdLst/>
                <a:ahLst/>
                <a:cxnLst/>
                <a:rect l="l" t="t" r="r" b="b"/>
                <a:pathLst>
                  <a:path w="8574" h="3642" extrusionOk="0">
                    <a:moveTo>
                      <a:pt x="3898" y="0"/>
                    </a:moveTo>
                    <a:cubicBezTo>
                      <a:pt x="2625" y="0"/>
                      <a:pt x="1339" y="454"/>
                      <a:pt x="301" y="1392"/>
                    </a:cubicBezTo>
                    <a:cubicBezTo>
                      <a:pt x="1" y="1726"/>
                      <a:pt x="1" y="2259"/>
                      <a:pt x="301" y="2560"/>
                    </a:cubicBezTo>
                    <a:cubicBezTo>
                      <a:pt x="468" y="2726"/>
                      <a:pt x="685" y="2810"/>
                      <a:pt x="902" y="2810"/>
                    </a:cubicBezTo>
                    <a:cubicBezTo>
                      <a:pt x="1118" y="2810"/>
                      <a:pt x="1335" y="2726"/>
                      <a:pt x="1502" y="2560"/>
                    </a:cubicBezTo>
                    <a:lnTo>
                      <a:pt x="1502" y="2560"/>
                    </a:lnTo>
                    <a:lnTo>
                      <a:pt x="1469" y="2593"/>
                    </a:lnTo>
                    <a:lnTo>
                      <a:pt x="1469" y="2593"/>
                    </a:lnTo>
                    <a:lnTo>
                      <a:pt x="1669" y="2426"/>
                    </a:lnTo>
                    <a:lnTo>
                      <a:pt x="1669" y="2426"/>
                    </a:lnTo>
                    <a:cubicBezTo>
                      <a:pt x="1648" y="2447"/>
                      <a:pt x="1643" y="2455"/>
                      <a:pt x="1648" y="2455"/>
                    </a:cubicBezTo>
                    <a:cubicBezTo>
                      <a:pt x="1658" y="2455"/>
                      <a:pt x="1712" y="2416"/>
                      <a:pt x="1735" y="2393"/>
                    </a:cubicBezTo>
                    <a:cubicBezTo>
                      <a:pt x="1869" y="2293"/>
                      <a:pt x="2002" y="2193"/>
                      <a:pt x="2136" y="2126"/>
                    </a:cubicBezTo>
                    <a:cubicBezTo>
                      <a:pt x="2202" y="2093"/>
                      <a:pt x="2269" y="2059"/>
                      <a:pt x="2336" y="2026"/>
                    </a:cubicBezTo>
                    <a:lnTo>
                      <a:pt x="2469" y="1959"/>
                    </a:lnTo>
                    <a:lnTo>
                      <a:pt x="2603" y="1892"/>
                    </a:lnTo>
                    <a:lnTo>
                      <a:pt x="2836" y="1826"/>
                    </a:lnTo>
                    <a:cubicBezTo>
                      <a:pt x="2970" y="1792"/>
                      <a:pt x="3136" y="1759"/>
                      <a:pt x="3270" y="1726"/>
                    </a:cubicBezTo>
                    <a:lnTo>
                      <a:pt x="3503" y="1692"/>
                    </a:lnTo>
                    <a:lnTo>
                      <a:pt x="4437" y="1692"/>
                    </a:lnTo>
                    <a:lnTo>
                      <a:pt x="4571" y="1726"/>
                    </a:lnTo>
                    <a:lnTo>
                      <a:pt x="4804" y="1759"/>
                    </a:lnTo>
                    <a:cubicBezTo>
                      <a:pt x="4904" y="1792"/>
                      <a:pt x="5038" y="1826"/>
                      <a:pt x="5171" y="1892"/>
                    </a:cubicBezTo>
                    <a:cubicBezTo>
                      <a:pt x="5171" y="1892"/>
                      <a:pt x="5303" y="1949"/>
                      <a:pt x="5312" y="1949"/>
                    </a:cubicBezTo>
                    <a:cubicBezTo>
                      <a:pt x="5315" y="1949"/>
                      <a:pt x="5305" y="1943"/>
                      <a:pt x="5271" y="1926"/>
                    </a:cubicBezTo>
                    <a:lnTo>
                      <a:pt x="5271" y="1926"/>
                    </a:lnTo>
                    <a:cubicBezTo>
                      <a:pt x="5338" y="1959"/>
                      <a:pt x="5405" y="1959"/>
                      <a:pt x="5438" y="1993"/>
                    </a:cubicBezTo>
                    <a:cubicBezTo>
                      <a:pt x="5572" y="2059"/>
                      <a:pt x="5705" y="2126"/>
                      <a:pt x="5838" y="2226"/>
                    </a:cubicBezTo>
                    <a:cubicBezTo>
                      <a:pt x="5938" y="2293"/>
                      <a:pt x="6072" y="2359"/>
                      <a:pt x="6172" y="2426"/>
                    </a:cubicBezTo>
                    <a:cubicBezTo>
                      <a:pt x="6145" y="2413"/>
                      <a:pt x="6132" y="2408"/>
                      <a:pt x="6128" y="2408"/>
                    </a:cubicBezTo>
                    <a:cubicBezTo>
                      <a:pt x="6111" y="2408"/>
                      <a:pt x="6239" y="2493"/>
                      <a:pt x="6239" y="2493"/>
                    </a:cubicBezTo>
                    <a:lnTo>
                      <a:pt x="6439" y="2660"/>
                    </a:lnTo>
                    <a:cubicBezTo>
                      <a:pt x="6506" y="2760"/>
                      <a:pt x="6606" y="2860"/>
                      <a:pt x="6706" y="2960"/>
                    </a:cubicBezTo>
                    <a:cubicBezTo>
                      <a:pt x="6706" y="2960"/>
                      <a:pt x="6787" y="3057"/>
                      <a:pt x="6802" y="3071"/>
                    </a:cubicBezTo>
                    <a:lnTo>
                      <a:pt x="6802" y="3071"/>
                    </a:lnTo>
                    <a:lnTo>
                      <a:pt x="6906" y="3227"/>
                    </a:lnTo>
                    <a:cubicBezTo>
                      <a:pt x="7061" y="3494"/>
                      <a:pt x="7351" y="3642"/>
                      <a:pt x="7635" y="3642"/>
                    </a:cubicBezTo>
                    <a:cubicBezTo>
                      <a:pt x="7777" y="3642"/>
                      <a:pt x="7918" y="3605"/>
                      <a:pt x="8040" y="3527"/>
                    </a:cubicBezTo>
                    <a:cubicBezTo>
                      <a:pt x="8440" y="3293"/>
                      <a:pt x="8574" y="2793"/>
                      <a:pt x="8340" y="2393"/>
                    </a:cubicBezTo>
                    <a:cubicBezTo>
                      <a:pt x="7306" y="823"/>
                      <a:pt x="5614" y="0"/>
                      <a:pt x="3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46;p24"/>
              <p:cNvSpPr/>
              <p:nvPr/>
            </p:nvSpPr>
            <p:spPr>
              <a:xfrm rot="2700000">
                <a:off x="6754301" y="2431222"/>
                <a:ext cx="286887" cy="93357"/>
              </a:xfrm>
              <a:custGeom>
                <a:avLst/>
                <a:gdLst/>
                <a:ahLst/>
                <a:cxnLst/>
                <a:rect l="l" t="t" r="r" b="b"/>
                <a:pathLst>
                  <a:path w="13008" h="4233" extrusionOk="0">
                    <a:moveTo>
                      <a:pt x="318" y="0"/>
                    </a:moveTo>
                    <a:cubicBezTo>
                      <a:pt x="115" y="0"/>
                      <a:pt x="0" y="283"/>
                      <a:pt x="199" y="396"/>
                    </a:cubicBezTo>
                    <a:cubicBezTo>
                      <a:pt x="3167" y="2197"/>
                      <a:pt x="6436" y="3431"/>
                      <a:pt x="9872" y="3965"/>
                    </a:cubicBezTo>
                    <a:cubicBezTo>
                      <a:pt x="10806" y="4099"/>
                      <a:pt x="11774" y="4199"/>
                      <a:pt x="12741" y="4232"/>
                    </a:cubicBezTo>
                    <a:cubicBezTo>
                      <a:pt x="13008" y="4232"/>
                      <a:pt x="13008" y="3832"/>
                      <a:pt x="12741" y="3832"/>
                    </a:cubicBezTo>
                    <a:cubicBezTo>
                      <a:pt x="9339" y="3665"/>
                      <a:pt x="6003" y="2864"/>
                      <a:pt x="2934" y="1397"/>
                    </a:cubicBezTo>
                    <a:cubicBezTo>
                      <a:pt x="2067" y="996"/>
                      <a:pt x="1233" y="529"/>
                      <a:pt x="432" y="29"/>
                    </a:cubicBezTo>
                    <a:cubicBezTo>
                      <a:pt x="392" y="9"/>
                      <a:pt x="35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47;p24"/>
              <p:cNvSpPr/>
              <p:nvPr/>
            </p:nvSpPr>
            <p:spPr>
              <a:xfrm rot="2700000">
                <a:off x="7104378" y="2549637"/>
                <a:ext cx="48564" cy="58445"/>
              </a:xfrm>
              <a:custGeom>
                <a:avLst/>
                <a:gdLst/>
                <a:ahLst/>
                <a:cxnLst/>
                <a:rect l="l" t="t" r="r" b="b"/>
                <a:pathLst>
                  <a:path w="2202" h="2650" extrusionOk="0">
                    <a:moveTo>
                      <a:pt x="1955" y="0"/>
                    </a:moveTo>
                    <a:cubicBezTo>
                      <a:pt x="1886" y="0"/>
                      <a:pt x="1823" y="37"/>
                      <a:pt x="1802" y="102"/>
                    </a:cubicBezTo>
                    <a:lnTo>
                      <a:pt x="67" y="2337"/>
                    </a:lnTo>
                    <a:cubicBezTo>
                      <a:pt x="0" y="2437"/>
                      <a:pt x="34" y="2570"/>
                      <a:pt x="134" y="2637"/>
                    </a:cubicBezTo>
                    <a:cubicBezTo>
                      <a:pt x="159" y="2645"/>
                      <a:pt x="186" y="2649"/>
                      <a:pt x="214" y="2649"/>
                    </a:cubicBezTo>
                    <a:cubicBezTo>
                      <a:pt x="296" y="2649"/>
                      <a:pt x="384" y="2612"/>
                      <a:pt x="434" y="2537"/>
                    </a:cubicBezTo>
                    <a:lnTo>
                      <a:pt x="2135" y="302"/>
                    </a:lnTo>
                    <a:cubicBezTo>
                      <a:pt x="2202" y="202"/>
                      <a:pt x="2169" y="68"/>
                      <a:pt x="2068" y="35"/>
                    </a:cubicBezTo>
                    <a:cubicBezTo>
                      <a:pt x="2033" y="11"/>
                      <a:pt x="1993" y="0"/>
                      <a:pt x="19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48;p24"/>
              <p:cNvSpPr/>
              <p:nvPr/>
            </p:nvSpPr>
            <p:spPr>
              <a:xfrm rot="2700000">
                <a:off x="7051211" y="2583711"/>
                <a:ext cx="12527" cy="8844"/>
              </a:xfrm>
              <a:custGeom>
                <a:avLst/>
                <a:gdLst/>
                <a:ahLst/>
                <a:cxnLst/>
                <a:rect l="l" t="t" r="r" b="b"/>
                <a:pathLst>
                  <a:path w="568" h="401" extrusionOk="0">
                    <a:moveTo>
                      <a:pt x="301" y="0"/>
                    </a:moveTo>
                    <a:cubicBezTo>
                      <a:pt x="1" y="0"/>
                      <a:pt x="1" y="401"/>
                      <a:pt x="301" y="401"/>
                    </a:cubicBezTo>
                    <a:cubicBezTo>
                      <a:pt x="568" y="401"/>
                      <a:pt x="568"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49;p24"/>
              <p:cNvSpPr/>
              <p:nvPr/>
            </p:nvSpPr>
            <p:spPr>
              <a:xfrm rot="2700000">
                <a:off x="6901955" y="1866250"/>
                <a:ext cx="77831" cy="148340"/>
              </a:xfrm>
              <a:custGeom>
                <a:avLst/>
                <a:gdLst/>
                <a:ahLst/>
                <a:cxnLst/>
                <a:rect l="l" t="t" r="r" b="b"/>
                <a:pathLst>
                  <a:path w="3529" h="6726" extrusionOk="0">
                    <a:moveTo>
                      <a:pt x="3243" y="0"/>
                    </a:moveTo>
                    <a:cubicBezTo>
                      <a:pt x="3208" y="0"/>
                      <a:pt x="3172" y="13"/>
                      <a:pt x="3136" y="43"/>
                    </a:cubicBezTo>
                    <a:cubicBezTo>
                      <a:pt x="1068" y="1510"/>
                      <a:pt x="1" y="4045"/>
                      <a:pt x="434" y="6581"/>
                    </a:cubicBezTo>
                    <a:cubicBezTo>
                      <a:pt x="447" y="6682"/>
                      <a:pt x="513" y="6726"/>
                      <a:pt x="588" y="6726"/>
                    </a:cubicBezTo>
                    <a:cubicBezTo>
                      <a:pt x="710" y="6726"/>
                      <a:pt x="855" y="6612"/>
                      <a:pt x="835" y="6447"/>
                    </a:cubicBezTo>
                    <a:cubicBezTo>
                      <a:pt x="468" y="4145"/>
                      <a:pt x="1435" y="1777"/>
                      <a:pt x="3336" y="409"/>
                    </a:cubicBezTo>
                    <a:cubicBezTo>
                      <a:pt x="3528" y="272"/>
                      <a:pt x="3405" y="0"/>
                      <a:pt x="32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50;p24"/>
              <p:cNvSpPr/>
              <p:nvPr/>
            </p:nvSpPr>
            <p:spPr>
              <a:xfrm rot="2700000">
                <a:off x="6841678" y="2005482"/>
                <a:ext cx="11799" cy="8866"/>
              </a:xfrm>
              <a:custGeom>
                <a:avLst/>
                <a:gdLst/>
                <a:ahLst/>
                <a:cxnLst/>
                <a:rect l="l" t="t" r="r" b="b"/>
                <a:pathLst>
                  <a:path w="535" h="402" extrusionOk="0">
                    <a:moveTo>
                      <a:pt x="267" y="1"/>
                    </a:moveTo>
                    <a:cubicBezTo>
                      <a:pt x="0" y="1"/>
                      <a:pt x="0" y="401"/>
                      <a:pt x="267" y="401"/>
                    </a:cubicBezTo>
                    <a:cubicBezTo>
                      <a:pt x="534" y="401"/>
                      <a:pt x="534" y="1"/>
                      <a:pt x="2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51;p24"/>
              <p:cNvSpPr/>
              <p:nvPr/>
            </p:nvSpPr>
            <p:spPr>
              <a:xfrm rot="2700000">
                <a:off x="6923484" y="1942013"/>
                <a:ext cx="19893" cy="56703"/>
              </a:xfrm>
              <a:custGeom>
                <a:avLst/>
                <a:gdLst/>
                <a:ahLst/>
                <a:cxnLst/>
                <a:rect l="l" t="t" r="r" b="b"/>
                <a:pathLst>
                  <a:path w="902" h="2571" extrusionOk="0">
                    <a:moveTo>
                      <a:pt x="686" y="1"/>
                    </a:moveTo>
                    <a:cubicBezTo>
                      <a:pt x="615" y="1"/>
                      <a:pt x="544" y="38"/>
                      <a:pt x="501" y="102"/>
                    </a:cubicBezTo>
                    <a:cubicBezTo>
                      <a:pt x="167" y="803"/>
                      <a:pt x="0" y="1603"/>
                      <a:pt x="67" y="2371"/>
                    </a:cubicBezTo>
                    <a:cubicBezTo>
                      <a:pt x="67" y="2504"/>
                      <a:pt x="167" y="2571"/>
                      <a:pt x="267" y="2571"/>
                    </a:cubicBezTo>
                    <a:cubicBezTo>
                      <a:pt x="367" y="2571"/>
                      <a:pt x="467" y="2504"/>
                      <a:pt x="467" y="2371"/>
                    </a:cubicBezTo>
                    <a:cubicBezTo>
                      <a:pt x="434" y="1670"/>
                      <a:pt x="567" y="970"/>
                      <a:pt x="868" y="302"/>
                    </a:cubicBezTo>
                    <a:cubicBezTo>
                      <a:pt x="901" y="202"/>
                      <a:pt x="868" y="102"/>
                      <a:pt x="801" y="36"/>
                    </a:cubicBezTo>
                    <a:cubicBezTo>
                      <a:pt x="766" y="12"/>
                      <a:pt x="726" y="1"/>
                      <a:pt x="6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52;p24"/>
              <p:cNvSpPr/>
              <p:nvPr/>
            </p:nvSpPr>
            <p:spPr>
              <a:xfrm rot="2700000">
                <a:off x="6999675" y="2457132"/>
                <a:ext cx="11049" cy="41948"/>
              </a:xfrm>
              <a:custGeom>
                <a:avLst/>
                <a:gdLst/>
                <a:ahLst/>
                <a:cxnLst/>
                <a:rect l="l" t="t" r="r" b="b"/>
                <a:pathLst>
                  <a:path w="501" h="1902" extrusionOk="0">
                    <a:moveTo>
                      <a:pt x="301" y="0"/>
                    </a:moveTo>
                    <a:cubicBezTo>
                      <a:pt x="167" y="0"/>
                      <a:pt x="67" y="100"/>
                      <a:pt x="67" y="234"/>
                    </a:cubicBezTo>
                    <a:lnTo>
                      <a:pt x="0" y="1668"/>
                    </a:lnTo>
                    <a:cubicBezTo>
                      <a:pt x="0" y="1802"/>
                      <a:pt x="67" y="1902"/>
                      <a:pt x="201" y="1902"/>
                    </a:cubicBezTo>
                    <a:cubicBezTo>
                      <a:pt x="301" y="1902"/>
                      <a:pt x="401" y="1802"/>
                      <a:pt x="401" y="1668"/>
                    </a:cubicBezTo>
                    <a:lnTo>
                      <a:pt x="501" y="234"/>
                    </a:lnTo>
                    <a:cubicBezTo>
                      <a:pt x="501" y="100"/>
                      <a:pt x="401" y="0"/>
                      <a:pt x="3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53;p24"/>
              <p:cNvSpPr/>
              <p:nvPr/>
            </p:nvSpPr>
            <p:spPr>
              <a:xfrm rot="2700000">
                <a:off x="7017683" y="2481452"/>
                <a:ext cx="8844" cy="37537"/>
              </a:xfrm>
              <a:custGeom>
                <a:avLst/>
                <a:gdLst/>
                <a:ahLst/>
                <a:cxnLst/>
                <a:rect l="l" t="t" r="r" b="b"/>
                <a:pathLst>
                  <a:path w="401" h="1702" extrusionOk="0">
                    <a:moveTo>
                      <a:pt x="201" y="0"/>
                    </a:moveTo>
                    <a:cubicBezTo>
                      <a:pt x="100" y="0"/>
                      <a:pt x="0" y="67"/>
                      <a:pt x="0" y="200"/>
                    </a:cubicBezTo>
                    <a:lnTo>
                      <a:pt x="0" y="1501"/>
                    </a:lnTo>
                    <a:cubicBezTo>
                      <a:pt x="0" y="1635"/>
                      <a:pt x="100" y="1701"/>
                      <a:pt x="201" y="1701"/>
                    </a:cubicBezTo>
                    <a:cubicBezTo>
                      <a:pt x="301" y="1701"/>
                      <a:pt x="401" y="1635"/>
                      <a:pt x="401" y="1501"/>
                    </a:cubicBezTo>
                    <a:lnTo>
                      <a:pt x="401" y="200"/>
                    </a:lnTo>
                    <a:cubicBezTo>
                      <a:pt x="401" y="67"/>
                      <a:pt x="301" y="0"/>
                      <a:pt x="2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54;p24"/>
              <p:cNvSpPr/>
              <p:nvPr/>
            </p:nvSpPr>
            <p:spPr>
              <a:xfrm rot="2700000">
                <a:off x="7093305" y="1966024"/>
                <a:ext cx="18548" cy="30171"/>
              </a:xfrm>
              <a:custGeom>
                <a:avLst/>
                <a:gdLst/>
                <a:ahLst/>
                <a:cxnLst/>
                <a:rect l="l" t="t" r="r" b="b"/>
                <a:pathLst>
                  <a:path w="841" h="1368" extrusionOk="0">
                    <a:moveTo>
                      <a:pt x="606" y="1"/>
                    </a:moveTo>
                    <a:cubicBezTo>
                      <a:pt x="507" y="1"/>
                      <a:pt x="434" y="60"/>
                      <a:pt x="407" y="143"/>
                    </a:cubicBezTo>
                    <a:lnTo>
                      <a:pt x="40" y="1110"/>
                    </a:lnTo>
                    <a:cubicBezTo>
                      <a:pt x="0" y="1268"/>
                      <a:pt x="136" y="1367"/>
                      <a:pt x="267" y="1367"/>
                    </a:cubicBezTo>
                    <a:cubicBezTo>
                      <a:pt x="357" y="1367"/>
                      <a:pt x="446" y="1319"/>
                      <a:pt x="474" y="1210"/>
                    </a:cubicBezTo>
                    <a:lnTo>
                      <a:pt x="807" y="276"/>
                    </a:lnTo>
                    <a:cubicBezTo>
                      <a:pt x="840" y="143"/>
                      <a:pt x="774" y="43"/>
                      <a:pt x="674" y="9"/>
                    </a:cubicBezTo>
                    <a:cubicBezTo>
                      <a:pt x="650" y="3"/>
                      <a:pt x="627" y="1"/>
                      <a:pt x="6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55;p24"/>
              <p:cNvSpPr/>
              <p:nvPr/>
            </p:nvSpPr>
            <p:spPr>
              <a:xfrm rot="2700000">
                <a:off x="7105810" y="1983563"/>
                <a:ext cx="17820" cy="30480"/>
              </a:xfrm>
              <a:custGeom>
                <a:avLst/>
                <a:gdLst/>
                <a:ahLst/>
                <a:cxnLst/>
                <a:rect l="l" t="t" r="r" b="b"/>
                <a:pathLst>
                  <a:path w="808" h="1382" extrusionOk="0">
                    <a:moveTo>
                      <a:pt x="558" y="1"/>
                    </a:moveTo>
                    <a:cubicBezTo>
                      <a:pt x="475" y="1"/>
                      <a:pt x="395" y="51"/>
                      <a:pt x="368" y="172"/>
                    </a:cubicBezTo>
                    <a:lnTo>
                      <a:pt x="34" y="1106"/>
                    </a:lnTo>
                    <a:cubicBezTo>
                      <a:pt x="1" y="1206"/>
                      <a:pt x="68" y="1339"/>
                      <a:pt x="168" y="1373"/>
                    </a:cubicBezTo>
                    <a:cubicBezTo>
                      <a:pt x="185" y="1378"/>
                      <a:pt x="203" y="1381"/>
                      <a:pt x="221" y="1381"/>
                    </a:cubicBezTo>
                    <a:cubicBezTo>
                      <a:pt x="311" y="1381"/>
                      <a:pt x="407" y="1316"/>
                      <a:pt x="435" y="1206"/>
                    </a:cubicBezTo>
                    <a:cubicBezTo>
                      <a:pt x="535" y="906"/>
                      <a:pt x="668" y="606"/>
                      <a:pt x="768" y="272"/>
                    </a:cubicBezTo>
                    <a:cubicBezTo>
                      <a:pt x="808" y="112"/>
                      <a:pt x="681" y="1"/>
                      <a:pt x="5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464858" y="397640"/>
            <a:ext cx="8154579"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¿Como </a:t>
            </a:r>
            <a:r>
              <a:rPr lang="en" dirty="0" smtClean="0">
                <a:solidFill>
                  <a:schemeClr val="accent1"/>
                </a:solidFill>
                <a:latin typeface="Impact" panose="020B0806030902050204" pitchFamily="34" charset="0"/>
              </a:rPr>
              <a:t>y </a:t>
            </a:r>
            <a:r>
              <a:rPr lang="en" dirty="0" smtClean="0">
                <a:latin typeface="Impact" panose="020B0806030902050204" pitchFamily="34" charset="0"/>
              </a:rPr>
              <a:t>en </a:t>
            </a:r>
            <a:r>
              <a:rPr lang="en" dirty="0" smtClean="0">
                <a:solidFill>
                  <a:schemeClr val="accent1"/>
                </a:solidFill>
                <a:latin typeface="Impact" panose="020B0806030902050204" pitchFamily="34" charset="0"/>
              </a:rPr>
              <a:t>que </a:t>
            </a:r>
            <a:r>
              <a:rPr lang="en" dirty="0" smtClean="0">
                <a:latin typeface="Impact" panose="020B0806030902050204" pitchFamily="34" charset="0"/>
              </a:rPr>
              <a:t>momento  </a:t>
            </a:r>
            <a:r>
              <a:rPr lang="en" dirty="0" smtClean="0">
                <a:solidFill>
                  <a:schemeClr val="accent1"/>
                </a:solidFill>
                <a:latin typeface="Impact" panose="020B0806030902050204" pitchFamily="34" charset="0"/>
              </a:rPr>
              <a:t>debo</a:t>
            </a:r>
            <a:r>
              <a:rPr lang="en" dirty="0">
                <a:latin typeface="Impact" panose="020B0806030902050204" pitchFamily="34" charset="0"/>
              </a:rPr>
              <a:t> </a:t>
            </a:r>
            <a:r>
              <a:rPr lang="en" dirty="0" smtClean="0">
                <a:latin typeface="Impact" panose="020B0806030902050204" pitchFamily="34" charset="0"/>
              </a:rPr>
              <a:t>iniciar </a:t>
            </a:r>
            <a:r>
              <a:rPr lang="en" dirty="0" smtClean="0">
                <a:solidFill>
                  <a:schemeClr val="accent1"/>
                </a:solidFill>
                <a:latin typeface="Impact" panose="020B0806030902050204" pitchFamily="34" charset="0"/>
              </a:rPr>
              <a:t>esta </a:t>
            </a:r>
            <a:r>
              <a:rPr lang="en" dirty="0" smtClean="0">
                <a:latin typeface="Impact" panose="020B0806030902050204" pitchFamily="34" charset="0"/>
              </a:rPr>
              <a:t>charla</a:t>
            </a:r>
            <a:r>
              <a:rPr lang="en" dirty="0" smtClean="0">
                <a:solidFill>
                  <a:schemeClr val="accent1"/>
                </a:solidFill>
                <a:latin typeface="Impact" panose="020B0806030902050204" pitchFamily="34" charset="0"/>
              </a:rPr>
              <a:t>?</a:t>
            </a:r>
            <a:endParaRPr dirty="0">
              <a:solidFill>
                <a:schemeClr val="accent1"/>
              </a:solidFill>
              <a:latin typeface="Impact" panose="020B0806030902050204" pitchFamily="34" charset="0"/>
            </a:endParaRPr>
          </a:p>
        </p:txBody>
      </p:sp>
      <p:sp>
        <p:nvSpPr>
          <p:cNvPr id="2" name="Rectángulo 1"/>
          <p:cNvSpPr/>
          <p:nvPr/>
        </p:nvSpPr>
        <p:spPr>
          <a:xfrm>
            <a:off x="1276768" y="1255465"/>
            <a:ext cx="7290033" cy="1384995"/>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Es importante dar el típico </a:t>
            </a:r>
            <a:r>
              <a:rPr lang="es-MX" b="1" dirty="0">
                <a:solidFill>
                  <a:schemeClr val="tx2">
                    <a:lumMod val="50000"/>
                  </a:schemeClr>
                </a:solidFill>
                <a:latin typeface="Century Gothic" panose="020B0502020202020204" pitchFamily="34" charset="0"/>
              </a:rPr>
              <a:t>discurso de la sexualidad a tus hijos/as</a:t>
            </a:r>
            <a:r>
              <a:rPr lang="es-MX" dirty="0">
                <a:solidFill>
                  <a:schemeClr val="tx2">
                    <a:lumMod val="50000"/>
                  </a:schemeClr>
                </a:solidFill>
                <a:latin typeface="Century Gothic" panose="020B0502020202020204" pitchFamily="34" charset="0"/>
              </a:rPr>
              <a:t> para que el sexo entre jóvenes sea lo más seguro en estos instantes. Pero también hablar de sexo o de la sexualidad en la adolescencia es importante ya que existen muchos traumas que podemos evitar si este tema se aborda con más experiencia y comprensión. Para ello, los psicólogos determinan que esta charla sobre educación de sexualidad para jóvenes debe hacerse de la siguiente manera.</a:t>
            </a:r>
          </a:p>
        </p:txBody>
      </p:sp>
      <p:grpSp>
        <p:nvGrpSpPr>
          <p:cNvPr id="35" name="Google Shape;3975;p40"/>
          <p:cNvGrpSpPr/>
          <p:nvPr/>
        </p:nvGrpSpPr>
        <p:grpSpPr>
          <a:xfrm>
            <a:off x="6323083" y="3131893"/>
            <a:ext cx="1876663" cy="1859763"/>
            <a:chOff x="1173867" y="2697051"/>
            <a:chExt cx="2784128" cy="2446460"/>
          </a:xfrm>
        </p:grpSpPr>
        <p:grpSp>
          <p:nvGrpSpPr>
            <p:cNvPr id="36" name="Google Shape;3976;p40"/>
            <p:cNvGrpSpPr/>
            <p:nvPr/>
          </p:nvGrpSpPr>
          <p:grpSpPr>
            <a:xfrm>
              <a:off x="1345902" y="2702187"/>
              <a:ext cx="2522797" cy="2441324"/>
              <a:chOff x="1345902" y="1292012"/>
              <a:chExt cx="2522797" cy="2441324"/>
            </a:xfrm>
          </p:grpSpPr>
          <p:sp>
            <p:nvSpPr>
              <p:cNvPr id="42" name="Google Shape;3977;p40"/>
              <p:cNvSpPr/>
              <p:nvPr/>
            </p:nvSpPr>
            <p:spPr>
              <a:xfrm>
                <a:off x="1465579" y="1705604"/>
                <a:ext cx="7943" cy="6453"/>
              </a:xfrm>
              <a:custGeom>
                <a:avLst/>
                <a:gdLst/>
                <a:ahLst/>
                <a:cxnLst/>
                <a:rect l="l" t="t" r="r" b="b"/>
                <a:pathLst>
                  <a:path w="192" h="156" extrusionOk="0">
                    <a:moveTo>
                      <a:pt x="96" y="0"/>
                    </a:moveTo>
                    <a:cubicBezTo>
                      <a:pt x="1" y="0"/>
                      <a:pt x="1" y="155"/>
                      <a:pt x="96" y="155"/>
                    </a:cubicBezTo>
                    <a:cubicBezTo>
                      <a:pt x="191" y="155"/>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78;p40"/>
              <p:cNvSpPr/>
              <p:nvPr/>
            </p:nvSpPr>
            <p:spPr>
              <a:xfrm>
                <a:off x="3442614" y="3342268"/>
                <a:ext cx="102467" cy="33384"/>
              </a:xfrm>
              <a:custGeom>
                <a:avLst/>
                <a:gdLst/>
                <a:ahLst/>
                <a:cxnLst/>
                <a:rect l="l" t="t" r="r" b="b"/>
                <a:pathLst>
                  <a:path w="2477" h="807" extrusionOk="0">
                    <a:moveTo>
                      <a:pt x="2144" y="1"/>
                    </a:moveTo>
                    <a:cubicBezTo>
                      <a:pt x="2048" y="1"/>
                      <a:pt x="2048" y="156"/>
                      <a:pt x="2144" y="156"/>
                    </a:cubicBezTo>
                    <a:lnTo>
                      <a:pt x="2156" y="156"/>
                    </a:lnTo>
                    <a:cubicBezTo>
                      <a:pt x="2227" y="156"/>
                      <a:pt x="2263" y="251"/>
                      <a:pt x="2251" y="310"/>
                    </a:cubicBezTo>
                    <a:cubicBezTo>
                      <a:pt x="2239" y="382"/>
                      <a:pt x="2179" y="441"/>
                      <a:pt x="2096" y="453"/>
                    </a:cubicBezTo>
                    <a:cubicBezTo>
                      <a:pt x="2072" y="459"/>
                      <a:pt x="2048" y="462"/>
                      <a:pt x="2025" y="462"/>
                    </a:cubicBezTo>
                    <a:cubicBezTo>
                      <a:pt x="1857" y="462"/>
                      <a:pt x="1723" y="320"/>
                      <a:pt x="1608" y="215"/>
                    </a:cubicBezTo>
                    <a:cubicBezTo>
                      <a:pt x="1595" y="198"/>
                      <a:pt x="1575" y="190"/>
                      <a:pt x="1555" y="190"/>
                    </a:cubicBezTo>
                    <a:cubicBezTo>
                      <a:pt x="1518" y="190"/>
                      <a:pt x="1481" y="217"/>
                      <a:pt x="1489" y="263"/>
                    </a:cubicBezTo>
                    <a:cubicBezTo>
                      <a:pt x="1513" y="429"/>
                      <a:pt x="1405" y="596"/>
                      <a:pt x="1239" y="632"/>
                    </a:cubicBezTo>
                    <a:cubicBezTo>
                      <a:pt x="1224" y="634"/>
                      <a:pt x="1209" y="635"/>
                      <a:pt x="1194" y="635"/>
                    </a:cubicBezTo>
                    <a:cubicBezTo>
                      <a:pt x="1042" y="635"/>
                      <a:pt x="913" y="538"/>
                      <a:pt x="870" y="401"/>
                    </a:cubicBezTo>
                    <a:lnTo>
                      <a:pt x="870" y="401"/>
                    </a:lnTo>
                    <a:cubicBezTo>
                      <a:pt x="866" y="371"/>
                      <a:pt x="858" y="341"/>
                      <a:pt x="846" y="310"/>
                    </a:cubicBezTo>
                    <a:cubicBezTo>
                      <a:pt x="832" y="283"/>
                      <a:pt x="808" y="271"/>
                      <a:pt x="784" y="271"/>
                    </a:cubicBezTo>
                    <a:cubicBezTo>
                      <a:pt x="744" y="271"/>
                      <a:pt x="703" y="302"/>
                      <a:pt x="703" y="346"/>
                    </a:cubicBezTo>
                    <a:cubicBezTo>
                      <a:pt x="706" y="400"/>
                      <a:pt x="716" y="449"/>
                      <a:pt x="731" y="493"/>
                    </a:cubicBezTo>
                    <a:lnTo>
                      <a:pt x="731" y="493"/>
                    </a:lnTo>
                    <a:cubicBezTo>
                      <a:pt x="722" y="536"/>
                      <a:pt x="700" y="576"/>
                      <a:pt x="667" y="608"/>
                    </a:cubicBezTo>
                    <a:cubicBezTo>
                      <a:pt x="623" y="645"/>
                      <a:pt x="569" y="664"/>
                      <a:pt x="514" y="664"/>
                    </a:cubicBezTo>
                    <a:cubicBezTo>
                      <a:pt x="481" y="664"/>
                      <a:pt x="448" y="657"/>
                      <a:pt x="417" y="644"/>
                    </a:cubicBezTo>
                    <a:cubicBezTo>
                      <a:pt x="215" y="548"/>
                      <a:pt x="179" y="310"/>
                      <a:pt x="239" y="120"/>
                    </a:cubicBezTo>
                    <a:cubicBezTo>
                      <a:pt x="253" y="64"/>
                      <a:pt x="209" y="28"/>
                      <a:pt x="163" y="28"/>
                    </a:cubicBezTo>
                    <a:cubicBezTo>
                      <a:pt x="131" y="28"/>
                      <a:pt x="98" y="45"/>
                      <a:pt x="84" y="84"/>
                    </a:cubicBezTo>
                    <a:cubicBezTo>
                      <a:pt x="0" y="382"/>
                      <a:pt x="108" y="751"/>
                      <a:pt x="441" y="799"/>
                    </a:cubicBezTo>
                    <a:cubicBezTo>
                      <a:pt x="467" y="804"/>
                      <a:pt x="492" y="806"/>
                      <a:pt x="517" y="806"/>
                    </a:cubicBezTo>
                    <a:cubicBezTo>
                      <a:pt x="645" y="806"/>
                      <a:pt x="754" y="738"/>
                      <a:pt x="816" y="640"/>
                    </a:cubicBezTo>
                    <a:lnTo>
                      <a:pt x="816" y="640"/>
                    </a:lnTo>
                    <a:cubicBezTo>
                      <a:pt x="905" y="738"/>
                      <a:pt x="1033" y="784"/>
                      <a:pt x="1162" y="784"/>
                    </a:cubicBezTo>
                    <a:cubicBezTo>
                      <a:pt x="1371" y="784"/>
                      <a:pt x="1583" y="661"/>
                      <a:pt x="1628" y="431"/>
                    </a:cubicBezTo>
                    <a:lnTo>
                      <a:pt x="1628" y="431"/>
                    </a:lnTo>
                    <a:cubicBezTo>
                      <a:pt x="1749" y="532"/>
                      <a:pt x="1895" y="616"/>
                      <a:pt x="2043" y="616"/>
                    </a:cubicBezTo>
                    <a:cubicBezTo>
                      <a:pt x="2120" y="616"/>
                      <a:pt x="2199" y="593"/>
                      <a:pt x="2275" y="537"/>
                    </a:cubicBezTo>
                    <a:cubicBezTo>
                      <a:pt x="2477" y="382"/>
                      <a:pt x="2417" y="25"/>
                      <a:pt x="2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79;p40"/>
              <p:cNvSpPr/>
              <p:nvPr/>
            </p:nvSpPr>
            <p:spPr>
              <a:xfrm>
                <a:off x="3387844" y="3256017"/>
                <a:ext cx="79053" cy="27882"/>
              </a:xfrm>
              <a:custGeom>
                <a:avLst/>
                <a:gdLst/>
                <a:ahLst/>
                <a:cxnLst/>
                <a:rect l="l" t="t" r="r" b="b"/>
                <a:pathLst>
                  <a:path w="1911" h="674" extrusionOk="0">
                    <a:moveTo>
                      <a:pt x="1396" y="0"/>
                    </a:moveTo>
                    <a:cubicBezTo>
                      <a:pt x="1208" y="0"/>
                      <a:pt x="1018" y="98"/>
                      <a:pt x="928" y="289"/>
                    </a:cubicBezTo>
                    <a:lnTo>
                      <a:pt x="928" y="289"/>
                    </a:lnTo>
                    <a:cubicBezTo>
                      <a:pt x="824" y="194"/>
                      <a:pt x="692" y="149"/>
                      <a:pt x="561" y="149"/>
                    </a:cubicBezTo>
                    <a:cubicBezTo>
                      <a:pt x="318" y="149"/>
                      <a:pt x="77" y="303"/>
                      <a:pt x="15" y="586"/>
                    </a:cubicBezTo>
                    <a:cubicBezTo>
                      <a:pt x="0" y="636"/>
                      <a:pt x="48" y="674"/>
                      <a:pt x="95" y="674"/>
                    </a:cubicBezTo>
                    <a:cubicBezTo>
                      <a:pt x="125" y="674"/>
                      <a:pt x="156" y="659"/>
                      <a:pt x="170" y="621"/>
                    </a:cubicBezTo>
                    <a:cubicBezTo>
                      <a:pt x="211" y="420"/>
                      <a:pt x="386" y="308"/>
                      <a:pt x="562" y="308"/>
                    </a:cubicBezTo>
                    <a:cubicBezTo>
                      <a:pt x="689" y="308"/>
                      <a:pt x="816" y="366"/>
                      <a:pt x="896" y="490"/>
                    </a:cubicBezTo>
                    <a:cubicBezTo>
                      <a:pt x="912" y="512"/>
                      <a:pt x="940" y="524"/>
                      <a:pt x="967" y="524"/>
                    </a:cubicBezTo>
                    <a:cubicBezTo>
                      <a:pt x="1000" y="524"/>
                      <a:pt x="1032" y="506"/>
                      <a:pt x="1039" y="467"/>
                    </a:cubicBezTo>
                    <a:cubicBezTo>
                      <a:pt x="1064" y="260"/>
                      <a:pt x="1231" y="152"/>
                      <a:pt x="1399" y="152"/>
                    </a:cubicBezTo>
                    <a:cubicBezTo>
                      <a:pt x="1550" y="152"/>
                      <a:pt x="1702" y="239"/>
                      <a:pt x="1753" y="419"/>
                    </a:cubicBezTo>
                    <a:cubicBezTo>
                      <a:pt x="1763" y="462"/>
                      <a:pt x="1792" y="480"/>
                      <a:pt x="1821" y="480"/>
                    </a:cubicBezTo>
                    <a:cubicBezTo>
                      <a:pt x="1865" y="480"/>
                      <a:pt x="1910" y="440"/>
                      <a:pt x="1896" y="383"/>
                    </a:cubicBezTo>
                    <a:lnTo>
                      <a:pt x="1884" y="383"/>
                    </a:lnTo>
                    <a:cubicBezTo>
                      <a:pt x="1821" y="126"/>
                      <a:pt x="1610" y="0"/>
                      <a:pt x="13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80;p40"/>
              <p:cNvSpPr/>
              <p:nvPr/>
            </p:nvSpPr>
            <p:spPr>
              <a:xfrm>
                <a:off x="3316526" y="3287373"/>
                <a:ext cx="31439" cy="62051"/>
              </a:xfrm>
              <a:custGeom>
                <a:avLst/>
                <a:gdLst/>
                <a:ahLst/>
                <a:cxnLst/>
                <a:rect l="l" t="t" r="r" b="b"/>
                <a:pathLst>
                  <a:path w="760" h="1500" extrusionOk="0">
                    <a:moveTo>
                      <a:pt x="643" y="1"/>
                    </a:moveTo>
                    <a:cubicBezTo>
                      <a:pt x="627" y="1"/>
                      <a:pt x="610" y="6"/>
                      <a:pt x="596" y="18"/>
                    </a:cubicBezTo>
                    <a:lnTo>
                      <a:pt x="584" y="18"/>
                    </a:lnTo>
                    <a:cubicBezTo>
                      <a:pt x="179" y="363"/>
                      <a:pt x="0" y="923"/>
                      <a:pt x="108" y="1447"/>
                    </a:cubicBezTo>
                    <a:cubicBezTo>
                      <a:pt x="117" y="1484"/>
                      <a:pt x="144" y="1499"/>
                      <a:pt x="174" y="1499"/>
                    </a:cubicBezTo>
                    <a:cubicBezTo>
                      <a:pt x="219" y="1499"/>
                      <a:pt x="270" y="1462"/>
                      <a:pt x="262" y="1411"/>
                    </a:cubicBezTo>
                    <a:cubicBezTo>
                      <a:pt x="155" y="935"/>
                      <a:pt x="322" y="435"/>
                      <a:pt x="703" y="125"/>
                    </a:cubicBezTo>
                    <a:cubicBezTo>
                      <a:pt x="760" y="78"/>
                      <a:pt x="704" y="1"/>
                      <a:pt x="6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81;p40"/>
              <p:cNvSpPr/>
              <p:nvPr/>
            </p:nvSpPr>
            <p:spPr>
              <a:xfrm>
                <a:off x="3322442" y="3376272"/>
                <a:ext cx="7901" cy="5957"/>
              </a:xfrm>
              <a:custGeom>
                <a:avLst/>
                <a:gdLst/>
                <a:ahLst/>
                <a:cxnLst/>
                <a:rect l="l" t="t" r="r" b="b"/>
                <a:pathLst>
                  <a:path w="191" h="144" extrusionOk="0">
                    <a:moveTo>
                      <a:pt x="96" y="0"/>
                    </a:moveTo>
                    <a:cubicBezTo>
                      <a:pt x="0" y="0"/>
                      <a:pt x="0" y="143"/>
                      <a:pt x="96" y="143"/>
                    </a:cubicBezTo>
                    <a:cubicBezTo>
                      <a:pt x="191" y="143"/>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82;p40"/>
              <p:cNvSpPr/>
              <p:nvPr/>
            </p:nvSpPr>
            <p:spPr>
              <a:xfrm>
                <a:off x="3380066" y="3343261"/>
                <a:ext cx="20022" cy="43850"/>
              </a:xfrm>
              <a:custGeom>
                <a:avLst/>
                <a:gdLst/>
                <a:ahLst/>
                <a:cxnLst/>
                <a:rect l="l" t="t" r="r" b="b"/>
                <a:pathLst>
                  <a:path w="484" h="1060" extrusionOk="0">
                    <a:moveTo>
                      <a:pt x="375" y="1"/>
                    </a:moveTo>
                    <a:cubicBezTo>
                      <a:pt x="357" y="1"/>
                      <a:pt x="338" y="8"/>
                      <a:pt x="322" y="24"/>
                    </a:cubicBezTo>
                    <a:cubicBezTo>
                      <a:pt x="60" y="286"/>
                      <a:pt x="0" y="691"/>
                      <a:pt x="167" y="1025"/>
                    </a:cubicBezTo>
                    <a:cubicBezTo>
                      <a:pt x="181" y="1049"/>
                      <a:pt x="202" y="1059"/>
                      <a:pt x="224" y="1059"/>
                    </a:cubicBezTo>
                    <a:cubicBezTo>
                      <a:pt x="276" y="1059"/>
                      <a:pt x="332" y="1000"/>
                      <a:pt x="298" y="941"/>
                    </a:cubicBezTo>
                    <a:cubicBezTo>
                      <a:pt x="167" y="667"/>
                      <a:pt x="215" y="346"/>
                      <a:pt x="429" y="132"/>
                    </a:cubicBezTo>
                    <a:cubicBezTo>
                      <a:pt x="484" y="77"/>
                      <a:pt x="433" y="1"/>
                      <a:pt x="3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83;p40"/>
              <p:cNvSpPr/>
              <p:nvPr/>
            </p:nvSpPr>
            <p:spPr>
              <a:xfrm>
                <a:off x="3553769" y="3223378"/>
                <a:ext cx="23166" cy="18450"/>
              </a:xfrm>
              <a:custGeom>
                <a:avLst/>
                <a:gdLst/>
                <a:ahLst/>
                <a:cxnLst/>
                <a:rect l="l" t="t" r="r" b="b"/>
                <a:pathLst>
                  <a:path w="560" h="446" extrusionOk="0">
                    <a:moveTo>
                      <a:pt x="114" y="1"/>
                    </a:moveTo>
                    <a:cubicBezTo>
                      <a:pt x="54" y="1"/>
                      <a:pt x="1" y="82"/>
                      <a:pt x="64" y="136"/>
                    </a:cubicBezTo>
                    <a:lnTo>
                      <a:pt x="397" y="422"/>
                    </a:lnTo>
                    <a:cubicBezTo>
                      <a:pt x="414" y="439"/>
                      <a:pt x="432" y="446"/>
                      <a:pt x="450" y="446"/>
                    </a:cubicBezTo>
                    <a:cubicBezTo>
                      <a:pt x="509" y="446"/>
                      <a:pt x="559" y="370"/>
                      <a:pt x="504" y="315"/>
                    </a:cubicBezTo>
                    <a:lnTo>
                      <a:pt x="171" y="29"/>
                    </a:lnTo>
                    <a:cubicBezTo>
                      <a:pt x="154" y="9"/>
                      <a:pt x="134" y="1"/>
                      <a:pt x="1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84;p40"/>
              <p:cNvSpPr/>
              <p:nvPr/>
            </p:nvSpPr>
            <p:spPr>
              <a:xfrm>
                <a:off x="2102431" y="2586732"/>
                <a:ext cx="935857" cy="343350"/>
              </a:xfrm>
              <a:custGeom>
                <a:avLst/>
                <a:gdLst/>
                <a:ahLst/>
                <a:cxnLst/>
                <a:rect l="l" t="t" r="r" b="b"/>
                <a:pathLst>
                  <a:path w="22623" h="8300" extrusionOk="0">
                    <a:moveTo>
                      <a:pt x="9466" y="1"/>
                    </a:moveTo>
                    <a:cubicBezTo>
                      <a:pt x="7525" y="191"/>
                      <a:pt x="5561" y="370"/>
                      <a:pt x="3775" y="1144"/>
                    </a:cubicBezTo>
                    <a:cubicBezTo>
                      <a:pt x="2001" y="1918"/>
                      <a:pt x="405" y="3394"/>
                      <a:pt x="1" y="5287"/>
                    </a:cubicBezTo>
                    <a:lnTo>
                      <a:pt x="11562" y="8299"/>
                    </a:lnTo>
                    <a:lnTo>
                      <a:pt x="22622" y="5287"/>
                    </a:lnTo>
                    <a:cubicBezTo>
                      <a:pt x="22218" y="3394"/>
                      <a:pt x="20622" y="1918"/>
                      <a:pt x="18836" y="1144"/>
                    </a:cubicBezTo>
                    <a:cubicBezTo>
                      <a:pt x="17062" y="370"/>
                      <a:pt x="15086" y="179"/>
                      <a:pt x="13157" y="1"/>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85;p40"/>
              <p:cNvSpPr/>
              <p:nvPr/>
            </p:nvSpPr>
            <p:spPr>
              <a:xfrm>
                <a:off x="2098998" y="2583795"/>
                <a:ext cx="942724" cy="349307"/>
              </a:xfrm>
              <a:custGeom>
                <a:avLst/>
                <a:gdLst/>
                <a:ahLst/>
                <a:cxnLst/>
                <a:rect l="l" t="t" r="r" b="b"/>
                <a:pathLst>
                  <a:path w="22789" h="8444" extrusionOk="0">
                    <a:moveTo>
                      <a:pt x="12859" y="143"/>
                    </a:moveTo>
                    <a:cubicBezTo>
                      <a:pt x="13466" y="167"/>
                      <a:pt x="14085" y="215"/>
                      <a:pt x="14681" y="298"/>
                    </a:cubicBezTo>
                    <a:cubicBezTo>
                      <a:pt x="15859" y="405"/>
                      <a:pt x="17014" y="643"/>
                      <a:pt x="18133" y="988"/>
                    </a:cubicBezTo>
                    <a:cubicBezTo>
                      <a:pt x="19955" y="1608"/>
                      <a:pt x="21729" y="2846"/>
                      <a:pt x="22432" y="4703"/>
                    </a:cubicBezTo>
                    <a:cubicBezTo>
                      <a:pt x="22505" y="4904"/>
                      <a:pt x="22570" y="5104"/>
                      <a:pt x="22617" y="5305"/>
                    </a:cubicBezTo>
                    <a:lnTo>
                      <a:pt x="22617" y="5305"/>
                    </a:lnTo>
                    <a:lnTo>
                      <a:pt x="21539" y="5608"/>
                    </a:lnTo>
                    <a:lnTo>
                      <a:pt x="18812" y="6346"/>
                    </a:lnTo>
                    <a:lnTo>
                      <a:pt x="15538" y="7239"/>
                    </a:lnTo>
                    <a:lnTo>
                      <a:pt x="12799" y="7989"/>
                    </a:lnTo>
                    <a:lnTo>
                      <a:pt x="11954" y="8216"/>
                    </a:lnTo>
                    <a:lnTo>
                      <a:pt x="11716" y="8275"/>
                    </a:lnTo>
                    <a:cubicBezTo>
                      <a:pt x="11698" y="8275"/>
                      <a:pt x="11665" y="8282"/>
                      <a:pt x="11640" y="8291"/>
                    </a:cubicBezTo>
                    <a:lnTo>
                      <a:pt x="11640" y="8291"/>
                    </a:lnTo>
                    <a:cubicBezTo>
                      <a:pt x="11642" y="8291"/>
                      <a:pt x="11644" y="8290"/>
                      <a:pt x="11645" y="8290"/>
                    </a:cubicBezTo>
                    <a:cubicBezTo>
                      <a:pt x="11661" y="8290"/>
                      <a:pt x="11668" y="8301"/>
                      <a:pt x="11657" y="8301"/>
                    </a:cubicBezTo>
                    <a:cubicBezTo>
                      <a:pt x="11654" y="8301"/>
                      <a:pt x="11650" y="8301"/>
                      <a:pt x="11645" y="8299"/>
                    </a:cubicBezTo>
                    <a:cubicBezTo>
                      <a:pt x="11640" y="8299"/>
                      <a:pt x="11635" y="8297"/>
                      <a:pt x="11628" y="8295"/>
                    </a:cubicBezTo>
                    <a:lnTo>
                      <a:pt x="11628" y="8295"/>
                    </a:lnTo>
                    <a:cubicBezTo>
                      <a:pt x="11626" y="8297"/>
                      <a:pt x="11623" y="8298"/>
                      <a:pt x="11621" y="8299"/>
                    </a:cubicBezTo>
                    <a:cubicBezTo>
                      <a:pt x="11623" y="8297"/>
                      <a:pt x="11625" y="8296"/>
                      <a:pt x="11627" y="8295"/>
                    </a:cubicBezTo>
                    <a:lnTo>
                      <a:pt x="11627" y="8295"/>
                    </a:lnTo>
                    <a:cubicBezTo>
                      <a:pt x="11628" y="8295"/>
                      <a:pt x="11628" y="8295"/>
                      <a:pt x="11628" y="8295"/>
                    </a:cubicBezTo>
                    <a:lnTo>
                      <a:pt x="11628" y="8295"/>
                    </a:lnTo>
                    <a:cubicBezTo>
                      <a:pt x="11632" y="8294"/>
                      <a:pt x="11636" y="8292"/>
                      <a:pt x="11640" y="8291"/>
                    </a:cubicBezTo>
                    <a:lnTo>
                      <a:pt x="11640" y="8291"/>
                    </a:lnTo>
                    <a:cubicBezTo>
                      <a:pt x="11636" y="8292"/>
                      <a:pt x="11632" y="8293"/>
                      <a:pt x="11627" y="8295"/>
                    </a:cubicBezTo>
                    <a:lnTo>
                      <a:pt x="11627" y="8295"/>
                    </a:lnTo>
                    <a:cubicBezTo>
                      <a:pt x="11616" y="8292"/>
                      <a:pt x="11604" y="8287"/>
                      <a:pt x="11597" y="8287"/>
                    </a:cubicBezTo>
                    <a:lnTo>
                      <a:pt x="11383" y="8239"/>
                    </a:lnTo>
                    <a:lnTo>
                      <a:pt x="10585" y="8025"/>
                    </a:lnTo>
                    <a:lnTo>
                      <a:pt x="7906" y="7323"/>
                    </a:lnTo>
                    <a:lnTo>
                      <a:pt x="4656" y="6477"/>
                    </a:lnTo>
                    <a:lnTo>
                      <a:pt x="1739" y="5715"/>
                    </a:lnTo>
                    <a:lnTo>
                      <a:pt x="167" y="5310"/>
                    </a:lnTo>
                    <a:lnTo>
                      <a:pt x="160" y="5308"/>
                    </a:lnTo>
                    <a:lnTo>
                      <a:pt x="160" y="5308"/>
                    </a:lnTo>
                    <a:cubicBezTo>
                      <a:pt x="601" y="3440"/>
                      <a:pt x="2154" y="2038"/>
                      <a:pt x="3870" y="1298"/>
                    </a:cubicBezTo>
                    <a:cubicBezTo>
                      <a:pt x="4941" y="846"/>
                      <a:pt x="6072" y="548"/>
                      <a:pt x="7215" y="405"/>
                    </a:cubicBezTo>
                    <a:cubicBezTo>
                      <a:pt x="7799" y="322"/>
                      <a:pt x="8382" y="250"/>
                      <a:pt x="8966" y="203"/>
                    </a:cubicBezTo>
                    <a:cubicBezTo>
                      <a:pt x="9204" y="179"/>
                      <a:pt x="9442" y="143"/>
                      <a:pt x="9680" y="143"/>
                    </a:cubicBezTo>
                    <a:close/>
                    <a:moveTo>
                      <a:pt x="9894" y="0"/>
                    </a:moveTo>
                    <a:cubicBezTo>
                      <a:pt x="9239" y="12"/>
                      <a:pt x="8585" y="72"/>
                      <a:pt x="7942" y="167"/>
                    </a:cubicBezTo>
                    <a:cubicBezTo>
                      <a:pt x="6763" y="274"/>
                      <a:pt x="5608" y="524"/>
                      <a:pt x="4489" y="893"/>
                    </a:cubicBezTo>
                    <a:cubicBezTo>
                      <a:pt x="2667" y="1536"/>
                      <a:pt x="917" y="2798"/>
                      <a:pt x="203" y="4667"/>
                    </a:cubicBezTo>
                    <a:cubicBezTo>
                      <a:pt x="119" y="4882"/>
                      <a:pt x="60" y="5108"/>
                      <a:pt x="12" y="5334"/>
                    </a:cubicBezTo>
                    <a:cubicBezTo>
                      <a:pt x="0" y="5370"/>
                      <a:pt x="24" y="5418"/>
                      <a:pt x="60" y="5429"/>
                    </a:cubicBezTo>
                    <a:lnTo>
                      <a:pt x="1179" y="5715"/>
                    </a:lnTo>
                    <a:lnTo>
                      <a:pt x="3858" y="6418"/>
                    </a:lnTo>
                    <a:lnTo>
                      <a:pt x="7132" y="7263"/>
                    </a:lnTo>
                    <a:lnTo>
                      <a:pt x="10025" y="8037"/>
                    </a:lnTo>
                    <a:lnTo>
                      <a:pt x="11561" y="8430"/>
                    </a:lnTo>
                    <a:cubicBezTo>
                      <a:pt x="11591" y="8440"/>
                      <a:pt x="11619" y="8444"/>
                      <a:pt x="11646" y="8444"/>
                    </a:cubicBezTo>
                    <a:cubicBezTo>
                      <a:pt x="11683" y="8444"/>
                      <a:pt x="11717" y="8437"/>
                      <a:pt x="11752" y="8430"/>
                    </a:cubicBezTo>
                    <a:lnTo>
                      <a:pt x="12359" y="8263"/>
                    </a:lnTo>
                    <a:lnTo>
                      <a:pt x="14824" y="7584"/>
                    </a:lnTo>
                    <a:lnTo>
                      <a:pt x="18050" y="6715"/>
                    </a:lnTo>
                    <a:lnTo>
                      <a:pt x="21015" y="5906"/>
                    </a:lnTo>
                    <a:lnTo>
                      <a:pt x="22646" y="5453"/>
                    </a:lnTo>
                    <a:lnTo>
                      <a:pt x="22729" y="5441"/>
                    </a:lnTo>
                    <a:cubicBezTo>
                      <a:pt x="22777" y="5429"/>
                      <a:pt x="22789" y="5385"/>
                      <a:pt x="22777" y="5346"/>
                    </a:cubicBezTo>
                    <a:cubicBezTo>
                      <a:pt x="22360" y="3429"/>
                      <a:pt x="20789" y="1977"/>
                      <a:pt x="19050" y="1191"/>
                    </a:cubicBezTo>
                    <a:cubicBezTo>
                      <a:pt x="17979" y="738"/>
                      <a:pt x="16848" y="429"/>
                      <a:pt x="15693" y="274"/>
                    </a:cubicBezTo>
                    <a:cubicBezTo>
                      <a:pt x="15109" y="191"/>
                      <a:pt x="14526" y="131"/>
                      <a:pt x="13942" y="72"/>
                    </a:cubicBezTo>
                    <a:cubicBezTo>
                      <a:pt x="13669" y="48"/>
                      <a:pt x="13395" y="0"/>
                      <a:pt x="131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86;p40"/>
              <p:cNvSpPr/>
              <p:nvPr/>
            </p:nvSpPr>
            <p:spPr>
              <a:xfrm>
                <a:off x="2377773" y="2565055"/>
                <a:ext cx="402423" cy="162036"/>
              </a:xfrm>
              <a:custGeom>
                <a:avLst/>
                <a:gdLst/>
                <a:ahLst/>
                <a:cxnLst/>
                <a:rect l="l" t="t" r="r" b="b"/>
                <a:pathLst>
                  <a:path w="9728" h="3917" extrusionOk="0">
                    <a:moveTo>
                      <a:pt x="4691" y="1"/>
                    </a:moveTo>
                    <a:cubicBezTo>
                      <a:pt x="2953" y="108"/>
                      <a:pt x="0" y="799"/>
                      <a:pt x="0" y="799"/>
                    </a:cubicBezTo>
                    <a:cubicBezTo>
                      <a:pt x="298" y="1894"/>
                      <a:pt x="1131" y="2799"/>
                      <a:pt x="2131" y="3323"/>
                    </a:cubicBezTo>
                    <a:cubicBezTo>
                      <a:pt x="2934" y="3715"/>
                      <a:pt x="3810" y="3916"/>
                      <a:pt x="4696" y="3916"/>
                    </a:cubicBezTo>
                    <a:cubicBezTo>
                      <a:pt x="4940" y="3916"/>
                      <a:pt x="5185" y="3901"/>
                      <a:pt x="5429" y="3870"/>
                    </a:cubicBezTo>
                    <a:cubicBezTo>
                      <a:pt x="6453" y="3763"/>
                      <a:pt x="7465" y="3430"/>
                      <a:pt x="8275" y="2799"/>
                    </a:cubicBezTo>
                    <a:cubicBezTo>
                      <a:pt x="9085" y="2168"/>
                      <a:pt x="9668" y="1203"/>
                      <a:pt x="9728" y="179"/>
                    </a:cubicBezTo>
                    <a:lnTo>
                      <a:pt x="4691" y="1"/>
                    </a:ln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87;p40"/>
              <p:cNvSpPr/>
              <p:nvPr/>
            </p:nvSpPr>
            <p:spPr>
              <a:xfrm>
                <a:off x="2373802" y="2562118"/>
                <a:ext cx="409125" cy="167580"/>
              </a:xfrm>
              <a:custGeom>
                <a:avLst/>
                <a:gdLst/>
                <a:ahLst/>
                <a:cxnLst/>
                <a:rect l="l" t="t" r="r" b="b"/>
                <a:pathLst>
                  <a:path w="9890" h="4051" extrusionOk="0">
                    <a:moveTo>
                      <a:pt x="4787" y="143"/>
                    </a:moveTo>
                    <a:cubicBezTo>
                      <a:pt x="5228" y="143"/>
                      <a:pt x="5668" y="179"/>
                      <a:pt x="6097" y="191"/>
                    </a:cubicBezTo>
                    <a:lnTo>
                      <a:pt x="8383" y="274"/>
                    </a:lnTo>
                    <a:cubicBezTo>
                      <a:pt x="8833" y="286"/>
                      <a:pt x="9294" y="320"/>
                      <a:pt x="9745" y="322"/>
                    </a:cubicBezTo>
                    <a:lnTo>
                      <a:pt x="9745" y="322"/>
                    </a:lnTo>
                    <a:cubicBezTo>
                      <a:pt x="9661" y="1093"/>
                      <a:pt x="9331" y="1816"/>
                      <a:pt x="8800" y="2382"/>
                    </a:cubicBezTo>
                    <a:cubicBezTo>
                      <a:pt x="8204" y="3001"/>
                      <a:pt x="7442" y="3441"/>
                      <a:pt x="6621" y="3656"/>
                    </a:cubicBezTo>
                    <a:cubicBezTo>
                      <a:pt x="6043" y="3823"/>
                      <a:pt x="5430" y="3912"/>
                      <a:pt x="4816" y="3912"/>
                    </a:cubicBezTo>
                    <a:cubicBezTo>
                      <a:pt x="3686" y="3912"/>
                      <a:pt x="2555" y="3609"/>
                      <a:pt x="1644" y="2929"/>
                    </a:cubicBezTo>
                    <a:cubicBezTo>
                      <a:pt x="951" y="2433"/>
                      <a:pt x="448" y="1734"/>
                      <a:pt x="191" y="921"/>
                    </a:cubicBezTo>
                    <a:lnTo>
                      <a:pt x="191" y="921"/>
                    </a:lnTo>
                    <a:cubicBezTo>
                      <a:pt x="759" y="787"/>
                      <a:pt x="1326" y="673"/>
                      <a:pt x="1894" y="560"/>
                    </a:cubicBezTo>
                    <a:cubicBezTo>
                      <a:pt x="2430" y="465"/>
                      <a:pt x="2954" y="369"/>
                      <a:pt x="3489" y="286"/>
                    </a:cubicBezTo>
                    <a:cubicBezTo>
                      <a:pt x="3751" y="250"/>
                      <a:pt x="4013" y="215"/>
                      <a:pt x="4275" y="179"/>
                    </a:cubicBezTo>
                    <a:cubicBezTo>
                      <a:pt x="4454" y="155"/>
                      <a:pt x="4621" y="143"/>
                      <a:pt x="4787" y="143"/>
                    </a:cubicBezTo>
                    <a:close/>
                    <a:moveTo>
                      <a:pt x="4835" y="0"/>
                    </a:moveTo>
                    <a:cubicBezTo>
                      <a:pt x="4763" y="0"/>
                      <a:pt x="4692" y="0"/>
                      <a:pt x="4609" y="12"/>
                    </a:cubicBezTo>
                    <a:cubicBezTo>
                      <a:pt x="4359" y="24"/>
                      <a:pt x="4109" y="60"/>
                      <a:pt x="3859" y="84"/>
                    </a:cubicBezTo>
                    <a:cubicBezTo>
                      <a:pt x="3323" y="155"/>
                      <a:pt x="2787" y="250"/>
                      <a:pt x="2239" y="346"/>
                    </a:cubicBezTo>
                    <a:cubicBezTo>
                      <a:pt x="1525" y="477"/>
                      <a:pt x="811" y="631"/>
                      <a:pt x="108" y="798"/>
                    </a:cubicBezTo>
                    <a:lnTo>
                      <a:pt x="60" y="798"/>
                    </a:lnTo>
                    <a:cubicBezTo>
                      <a:pt x="25" y="810"/>
                      <a:pt x="1" y="846"/>
                      <a:pt x="13" y="881"/>
                    </a:cubicBezTo>
                    <a:cubicBezTo>
                      <a:pt x="251" y="1655"/>
                      <a:pt x="703" y="2346"/>
                      <a:pt x="1323" y="2870"/>
                    </a:cubicBezTo>
                    <a:cubicBezTo>
                      <a:pt x="1989" y="3417"/>
                      <a:pt x="2799" y="3787"/>
                      <a:pt x="3644" y="3941"/>
                    </a:cubicBezTo>
                    <a:cubicBezTo>
                      <a:pt x="4040" y="4014"/>
                      <a:pt x="4441" y="4051"/>
                      <a:pt x="4841" y="4051"/>
                    </a:cubicBezTo>
                    <a:cubicBezTo>
                      <a:pt x="5355" y="4051"/>
                      <a:pt x="5868" y="3990"/>
                      <a:pt x="6371" y="3870"/>
                    </a:cubicBezTo>
                    <a:cubicBezTo>
                      <a:pt x="7240" y="3679"/>
                      <a:pt x="8050" y="3263"/>
                      <a:pt x="8704" y="2667"/>
                    </a:cubicBezTo>
                    <a:cubicBezTo>
                      <a:pt x="9392" y="2039"/>
                      <a:pt x="9808" y="1175"/>
                      <a:pt x="9882" y="263"/>
                    </a:cubicBezTo>
                    <a:lnTo>
                      <a:pt x="9882" y="263"/>
                    </a:lnTo>
                    <a:cubicBezTo>
                      <a:pt x="9883" y="259"/>
                      <a:pt x="9883" y="255"/>
                      <a:pt x="9883" y="250"/>
                    </a:cubicBezTo>
                    <a:lnTo>
                      <a:pt x="9883" y="250"/>
                    </a:lnTo>
                    <a:cubicBezTo>
                      <a:pt x="9883" y="250"/>
                      <a:pt x="9883" y="250"/>
                      <a:pt x="9883" y="250"/>
                    </a:cubicBezTo>
                    <a:cubicBezTo>
                      <a:pt x="9889" y="203"/>
                      <a:pt x="9856" y="179"/>
                      <a:pt x="9822" y="179"/>
                    </a:cubicBezTo>
                    <a:cubicBezTo>
                      <a:pt x="9820" y="179"/>
                      <a:pt x="9819" y="179"/>
                      <a:pt x="9817" y="179"/>
                    </a:cubicBezTo>
                    <a:lnTo>
                      <a:pt x="9817" y="179"/>
                    </a:lnTo>
                    <a:cubicBezTo>
                      <a:pt x="9815" y="179"/>
                      <a:pt x="9814" y="179"/>
                      <a:pt x="9812" y="179"/>
                    </a:cubicBezTo>
                    <a:lnTo>
                      <a:pt x="8645" y="131"/>
                    </a:lnTo>
                    <a:lnTo>
                      <a:pt x="6359" y="48"/>
                    </a:lnTo>
                    <a:lnTo>
                      <a:pt x="4835"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88;p40"/>
              <p:cNvSpPr/>
              <p:nvPr/>
            </p:nvSpPr>
            <p:spPr>
              <a:xfrm>
                <a:off x="2392955" y="2607788"/>
                <a:ext cx="84017" cy="32432"/>
              </a:xfrm>
              <a:custGeom>
                <a:avLst/>
                <a:gdLst/>
                <a:ahLst/>
                <a:cxnLst/>
                <a:rect l="l" t="t" r="r" b="b"/>
                <a:pathLst>
                  <a:path w="2031" h="784" extrusionOk="0">
                    <a:moveTo>
                      <a:pt x="1928" y="1"/>
                    </a:moveTo>
                    <a:cubicBezTo>
                      <a:pt x="1921" y="1"/>
                      <a:pt x="1915" y="2"/>
                      <a:pt x="1907" y="4"/>
                    </a:cubicBezTo>
                    <a:lnTo>
                      <a:pt x="86" y="635"/>
                    </a:lnTo>
                    <a:cubicBezTo>
                      <a:pt x="1" y="666"/>
                      <a:pt x="29" y="783"/>
                      <a:pt x="95" y="783"/>
                    </a:cubicBezTo>
                    <a:cubicBezTo>
                      <a:pt x="103" y="783"/>
                      <a:pt x="112" y="781"/>
                      <a:pt x="121" y="778"/>
                    </a:cubicBezTo>
                    <a:lnTo>
                      <a:pt x="1943" y="147"/>
                    </a:lnTo>
                    <a:cubicBezTo>
                      <a:pt x="2031" y="125"/>
                      <a:pt x="2007" y="1"/>
                      <a:pt x="19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89;p40"/>
              <p:cNvSpPr/>
              <p:nvPr/>
            </p:nvSpPr>
            <p:spPr>
              <a:xfrm>
                <a:off x="2430020" y="2626321"/>
                <a:ext cx="82321" cy="56467"/>
              </a:xfrm>
              <a:custGeom>
                <a:avLst/>
                <a:gdLst/>
                <a:ahLst/>
                <a:cxnLst/>
                <a:rect l="l" t="t" r="r" b="b"/>
                <a:pathLst>
                  <a:path w="1990" h="1365" extrusionOk="0">
                    <a:moveTo>
                      <a:pt x="1886" y="1"/>
                    </a:moveTo>
                    <a:cubicBezTo>
                      <a:pt x="1876" y="1"/>
                      <a:pt x="1866" y="3"/>
                      <a:pt x="1857" y="8"/>
                    </a:cubicBezTo>
                    <a:cubicBezTo>
                      <a:pt x="1237" y="377"/>
                      <a:pt x="642" y="782"/>
                      <a:pt x="71" y="1223"/>
                    </a:cubicBezTo>
                    <a:cubicBezTo>
                      <a:pt x="1" y="1272"/>
                      <a:pt x="48" y="1364"/>
                      <a:pt x="108" y="1364"/>
                    </a:cubicBezTo>
                    <a:cubicBezTo>
                      <a:pt x="119" y="1364"/>
                      <a:pt x="131" y="1361"/>
                      <a:pt x="142" y="1353"/>
                    </a:cubicBezTo>
                    <a:cubicBezTo>
                      <a:pt x="714" y="913"/>
                      <a:pt x="1309" y="508"/>
                      <a:pt x="1928" y="139"/>
                    </a:cubicBezTo>
                    <a:cubicBezTo>
                      <a:pt x="1990" y="88"/>
                      <a:pt x="1945" y="1"/>
                      <a:pt x="18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90;p40"/>
              <p:cNvSpPr/>
              <p:nvPr/>
            </p:nvSpPr>
            <p:spPr>
              <a:xfrm>
                <a:off x="2487190" y="2641337"/>
                <a:ext cx="54481" cy="72021"/>
              </a:xfrm>
              <a:custGeom>
                <a:avLst/>
                <a:gdLst/>
                <a:ahLst/>
                <a:cxnLst/>
                <a:rect l="l" t="t" r="r" b="b"/>
                <a:pathLst>
                  <a:path w="1317" h="1741" extrusionOk="0">
                    <a:moveTo>
                      <a:pt x="1215" y="1"/>
                    </a:moveTo>
                    <a:cubicBezTo>
                      <a:pt x="1192" y="1"/>
                      <a:pt x="1168" y="12"/>
                      <a:pt x="1153" y="38"/>
                    </a:cubicBezTo>
                    <a:cubicBezTo>
                      <a:pt x="820" y="586"/>
                      <a:pt x="451" y="1110"/>
                      <a:pt x="46" y="1610"/>
                    </a:cubicBezTo>
                    <a:cubicBezTo>
                      <a:pt x="0" y="1664"/>
                      <a:pt x="46" y="1740"/>
                      <a:pt x="96" y="1740"/>
                    </a:cubicBezTo>
                    <a:cubicBezTo>
                      <a:pt x="112" y="1740"/>
                      <a:pt x="127" y="1733"/>
                      <a:pt x="141" y="1717"/>
                    </a:cubicBezTo>
                    <a:cubicBezTo>
                      <a:pt x="558" y="1205"/>
                      <a:pt x="939" y="669"/>
                      <a:pt x="1284" y="109"/>
                    </a:cubicBezTo>
                    <a:cubicBezTo>
                      <a:pt x="1317" y="52"/>
                      <a:pt x="1266" y="1"/>
                      <a:pt x="12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91;p40"/>
              <p:cNvSpPr/>
              <p:nvPr/>
            </p:nvSpPr>
            <p:spPr>
              <a:xfrm>
                <a:off x="2552303" y="2644026"/>
                <a:ext cx="28006" cy="84472"/>
              </a:xfrm>
              <a:custGeom>
                <a:avLst/>
                <a:gdLst/>
                <a:ahLst/>
                <a:cxnLst/>
                <a:rect l="l" t="t" r="r" b="b"/>
                <a:pathLst>
                  <a:path w="677" h="2042" extrusionOk="0">
                    <a:moveTo>
                      <a:pt x="587" y="0"/>
                    </a:moveTo>
                    <a:cubicBezTo>
                      <a:pt x="555" y="0"/>
                      <a:pt x="523" y="17"/>
                      <a:pt x="508" y="56"/>
                    </a:cubicBezTo>
                    <a:cubicBezTo>
                      <a:pt x="282" y="664"/>
                      <a:pt x="115" y="1295"/>
                      <a:pt x="8" y="1949"/>
                    </a:cubicBezTo>
                    <a:cubicBezTo>
                      <a:pt x="1" y="2006"/>
                      <a:pt x="48" y="2041"/>
                      <a:pt x="92" y="2041"/>
                    </a:cubicBezTo>
                    <a:cubicBezTo>
                      <a:pt x="123" y="2041"/>
                      <a:pt x="153" y="2024"/>
                      <a:pt x="163" y="1985"/>
                    </a:cubicBezTo>
                    <a:cubicBezTo>
                      <a:pt x="270" y="1342"/>
                      <a:pt x="437" y="711"/>
                      <a:pt x="663" y="92"/>
                    </a:cubicBezTo>
                    <a:cubicBezTo>
                      <a:pt x="677" y="36"/>
                      <a:pt x="633" y="0"/>
                      <a:pt x="5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92;p40"/>
              <p:cNvSpPr/>
              <p:nvPr/>
            </p:nvSpPr>
            <p:spPr>
              <a:xfrm>
                <a:off x="2603557" y="2640096"/>
                <a:ext cx="24241" cy="81990"/>
              </a:xfrm>
              <a:custGeom>
                <a:avLst/>
                <a:gdLst/>
                <a:ahLst/>
                <a:cxnLst/>
                <a:rect l="l" t="t" r="r" b="b"/>
                <a:pathLst>
                  <a:path w="586" h="1982" extrusionOk="0">
                    <a:moveTo>
                      <a:pt x="92" y="0"/>
                    </a:moveTo>
                    <a:cubicBezTo>
                      <a:pt x="47" y="0"/>
                      <a:pt x="0" y="36"/>
                      <a:pt x="7" y="92"/>
                    </a:cubicBezTo>
                    <a:cubicBezTo>
                      <a:pt x="150" y="699"/>
                      <a:pt x="293" y="1318"/>
                      <a:pt x="424" y="1925"/>
                    </a:cubicBezTo>
                    <a:cubicBezTo>
                      <a:pt x="434" y="1964"/>
                      <a:pt x="463" y="1981"/>
                      <a:pt x="494" y="1981"/>
                    </a:cubicBezTo>
                    <a:cubicBezTo>
                      <a:pt x="539" y="1981"/>
                      <a:pt x="586" y="1946"/>
                      <a:pt x="579" y="1890"/>
                    </a:cubicBezTo>
                    <a:cubicBezTo>
                      <a:pt x="436" y="1271"/>
                      <a:pt x="293" y="663"/>
                      <a:pt x="162" y="56"/>
                    </a:cubicBezTo>
                    <a:cubicBezTo>
                      <a:pt x="152" y="17"/>
                      <a:pt x="122" y="0"/>
                      <a:pt x="9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93;p40"/>
              <p:cNvSpPr/>
              <p:nvPr/>
            </p:nvSpPr>
            <p:spPr>
              <a:xfrm>
                <a:off x="2631977" y="2636001"/>
                <a:ext cx="58328" cy="65981"/>
              </a:xfrm>
              <a:custGeom>
                <a:avLst/>
                <a:gdLst/>
                <a:ahLst/>
                <a:cxnLst/>
                <a:rect l="l" t="t" r="r" b="b"/>
                <a:pathLst>
                  <a:path w="1410" h="1595" extrusionOk="0">
                    <a:moveTo>
                      <a:pt x="107" y="1"/>
                    </a:moveTo>
                    <a:cubicBezTo>
                      <a:pt x="53" y="1"/>
                      <a:pt x="1" y="76"/>
                      <a:pt x="46" y="131"/>
                    </a:cubicBezTo>
                    <a:cubicBezTo>
                      <a:pt x="475" y="584"/>
                      <a:pt x="868" y="1060"/>
                      <a:pt x="1237" y="1560"/>
                    </a:cubicBezTo>
                    <a:cubicBezTo>
                      <a:pt x="1255" y="1585"/>
                      <a:pt x="1279" y="1595"/>
                      <a:pt x="1302" y="1595"/>
                    </a:cubicBezTo>
                    <a:cubicBezTo>
                      <a:pt x="1358" y="1595"/>
                      <a:pt x="1410" y="1539"/>
                      <a:pt x="1368" y="1489"/>
                    </a:cubicBezTo>
                    <a:cubicBezTo>
                      <a:pt x="987" y="977"/>
                      <a:pt x="582" y="488"/>
                      <a:pt x="154" y="24"/>
                    </a:cubicBezTo>
                    <a:cubicBezTo>
                      <a:pt x="140" y="7"/>
                      <a:pt x="12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94;p40"/>
              <p:cNvSpPr/>
              <p:nvPr/>
            </p:nvSpPr>
            <p:spPr>
              <a:xfrm>
                <a:off x="2643601" y="2618502"/>
                <a:ext cx="88651" cy="55226"/>
              </a:xfrm>
              <a:custGeom>
                <a:avLst/>
                <a:gdLst/>
                <a:ahLst/>
                <a:cxnLst/>
                <a:rect l="l" t="t" r="r" b="b"/>
                <a:pathLst>
                  <a:path w="2143" h="1335" extrusionOk="0">
                    <a:moveTo>
                      <a:pt x="94" y="1"/>
                    </a:moveTo>
                    <a:cubicBezTo>
                      <a:pt x="21" y="1"/>
                      <a:pt x="1" y="119"/>
                      <a:pt x="75" y="161"/>
                    </a:cubicBezTo>
                    <a:cubicBezTo>
                      <a:pt x="766" y="447"/>
                      <a:pt x="1408" y="828"/>
                      <a:pt x="1980" y="1316"/>
                    </a:cubicBezTo>
                    <a:cubicBezTo>
                      <a:pt x="1996" y="1329"/>
                      <a:pt x="2013" y="1335"/>
                      <a:pt x="2030" y="1335"/>
                    </a:cubicBezTo>
                    <a:cubicBezTo>
                      <a:pt x="2090" y="1335"/>
                      <a:pt x="2143" y="1265"/>
                      <a:pt x="2087" y="1209"/>
                    </a:cubicBezTo>
                    <a:lnTo>
                      <a:pt x="2087" y="1197"/>
                    </a:lnTo>
                    <a:cubicBezTo>
                      <a:pt x="1492" y="697"/>
                      <a:pt x="837" y="304"/>
                      <a:pt x="123" y="7"/>
                    </a:cubicBezTo>
                    <a:cubicBezTo>
                      <a:pt x="112" y="3"/>
                      <a:pt x="103" y="1"/>
                      <a:pt x="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95;p40"/>
              <p:cNvSpPr/>
              <p:nvPr/>
            </p:nvSpPr>
            <p:spPr>
              <a:xfrm>
                <a:off x="2650137" y="2600549"/>
                <a:ext cx="116822" cy="29330"/>
              </a:xfrm>
              <a:custGeom>
                <a:avLst/>
                <a:gdLst/>
                <a:ahLst/>
                <a:cxnLst/>
                <a:rect l="l" t="t" r="r" b="b"/>
                <a:pathLst>
                  <a:path w="2824" h="709" extrusionOk="0">
                    <a:moveTo>
                      <a:pt x="96" y="0"/>
                    </a:moveTo>
                    <a:cubicBezTo>
                      <a:pt x="0" y="0"/>
                      <a:pt x="0" y="143"/>
                      <a:pt x="96" y="143"/>
                    </a:cubicBezTo>
                    <a:cubicBezTo>
                      <a:pt x="989" y="214"/>
                      <a:pt x="1858" y="405"/>
                      <a:pt x="2703" y="703"/>
                    </a:cubicBezTo>
                    <a:cubicBezTo>
                      <a:pt x="2712" y="706"/>
                      <a:pt x="2721" y="708"/>
                      <a:pt x="2729" y="708"/>
                    </a:cubicBezTo>
                    <a:cubicBezTo>
                      <a:pt x="2795" y="708"/>
                      <a:pt x="2824" y="591"/>
                      <a:pt x="2739" y="560"/>
                    </a:cubicBezTo>
                    <a:cubicBezTo>
                      <a:pt x="1893" y="250"/>
                      <a:pt x="1000" y="6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96;p40"/>
              <p:cNvSpPr/>
              <p:nvPr/>
            </p:nvSpPr>
            <p:spPr>
              <a:xfrm>
                <a:off x="2275802" y="2649735"/>
                <a:ext cx="14685" cy="18491"/>
              </a:xfrm>
              <a:custGeom>
                <a:avLst/>
                <a:gdLst/>
                <a:ahLst/>
                <a:cxnLst/>
                <a:rect l="l" t="t" r="r" b="b"/>
                <a:pathLst>
                  <a:path w="355" h="447" extrusionOk="0">
                    <a:moveTo>
                      <a:pt x="253" y="0"/>
                    </a:moveTo>
                    <a:cubicBezTo>
                      <a:pt x="229" y="0"/>
                      <a:pt x="206" y="11"/>
                      <a:pt x="191" y="37"/>
                    </a:cubicBezTo>
                    <a:lnTo>
                      <a:pt x="24" y="335"/>
                    </a:lnTo>
                    <a:cubicBezTo>
                      <a:pt x="1" y="371"/>
                      <a:pt x="12" y="418"/>
                      <a:pt x="48" y="442"/>
                    </a:cubicBezTo>
                    <a:cubicBezTo>
                      <a:pt x="57" y="445"/>
                      <a:pt x="67" y="447"/>
                      <a:pt x="76" y="447"/>
                    </a:cubicBezTo>
                    <a:cubicBezTo>
                      <a:pt x="105" y="447"/>
                      <a:pt x="135" y="433"/>
                      <a:pt x="143" y="406"/>
                    </a:cubicBezTo>
                    <a:lnTo>
                      <a:pt x="322" y="109"/>
                    </a:lnTo>
                    <a:cubicBezTo>
                      <a:pt x="355" y="52"/>
                      <a:pt x="303" y="0"/>
                      <a:pt x="25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97;p40"/>
              <p:cNvSpPr/>
              <p:nvPr/>
            </p:nvSpPr>
            <p:spPr>
              <a:xfrm>
                <a:off x="2286268" y="2654657"/>
                <a:ext cx="12948" cy="13941"/>
              </a:xfrm>
              <a:custGeom>
                <a:avLst/>
                <a:gdLst/>
                <a:ahLst/>
                <a:cxnLst/>
                <a:rect l="l" t="t" r="r" b="b"/>
                <a:pathLst>
                  <a:path w="313" h="337" extrusionOk="0">
                    <a:moveTo>
                      <a:pt x="213" y="1"/>
                    </a:moveTo>
                    <a:cubicBezTo>
                      <a:pt x="190" y="1"/>
                      <a:pt x="167" y="12"/>
                      <a:pt x="152" y="37"/>
                    </a:cubicBezTo>
                    <a:lnTo>
                      <a:pt x="33" y="228"/>
                    </a:lnTo>
                    <a:cubicBezTo>
                      <a:pt x="1" y="285"/>
                      <a:pt x="52" y="337"/>
                      <a:pt x="103" y="337"/>
                    </a:cubicBezTo>
                    <a:cubicBezTo>
                      <a:pt x="126" y="337"/>
                      <a:pt x="149" y="326"/>
                      <a:pt x="164" y="299"/>
                    </a:cubicBezTo>
                    <a:cubicBezTo>
                      <a:pt x="200" y="240"/>
                      <a:pt x="236" y="180"/>
                      <a:pt x="271" y="121"/>
                    </a:cubicBezTo>
                    <a:cubicBezTo>
                      <a:pt x="313" y="55"/>
                      <a:pt x="263" y="1"/>
                      <a:pt x="2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98;p40"/>
              <p:cNvSpPr/>
              <p:nvPr/>
            </p:nvSpPr>
            <p:spPr>
              <a:xfrm>
                <a:off x="2361019" y="2616186"/>
                <a:ext cx="11376" cy="19360"/>
              </a:xfrm>
              <a:custGeom>
                <a:avLst/>
                <a:gdLst/>
                <a:ahLst/>
                <a:cxnLst/>
                <a:rect l="l" t="t" r="r" b="b"/>
                <a:pathLst>
                  <a:path w="275" h="468" extrusionOk="0">
                    <a:moveTo>
                      <a:pt x="76" y="0"/>
                    </a:moveTo>
                    <a:cubicBezTo>
                      <a:pt x="45" y="0"/>
                      <a:pt x="10" y="23"/>
                      <a:pt x="0" y="63"/>
                    </a:cubicBezTo>
                    <a:cubicBezTo>
                      <a:pt x="0" y="74"/>
                      <a:pt x="0" y="98"/>
                      <a:pt x="12" y="122"/>
                    </a:cubicBezTo>
                    <a:lnTo>
                      <a:pt x="0" y="122"/>
                    </a:lnTo>
                    <a:cubicBezTo>
                      <a:pt x="48" y="217"/>
                      <a:pt x="96" y="325"/>
                      <a:pt x="143" y="432"/>
                    </a:cubicBezTo>
                    <a:cubicBezTo>
                      <a:pt x="143" y="455"/>
                      <a:pt x="167" y="467"/>
                      <a:pt x="179" y="467"/>
                    </a:cubicBezTo>
                    <a:cubicBezTo>
                      <a:pt x="203" y="467"/>
                      <a:pt x="227" y="467"/>
                      <a:pt x="238" y="455"/>
                    </a:cubicBezTo>
                    <a:cubicBezTo>
                      <a:pt x="250" y="455"/>
                      <a:pt x="262" y="432"/>
                      <a:pt x="274" y="420"/>
                    </a:cubicBezTo>
                    <a:cubicBezTo>
                      <a:pt x="274" y="396"/>
                      <a:pt x="274" y="372"/>
                      <a:pt x="274" y="360"/>
                    </a:cubicBezTo>
                    <a:lnTo>
                      <a:pt x="143" y="39"/>
                    </a:lnTo>
                    <a:cubicBezTo>
                      <a:pt x="131" y="27"/>
                      <a:pt x="108" y="15"/>
                      <a:pt x="96" y="3"/>
                    </a:cubicBezTo>
                    <a:cubicBezTo>
                      <a:pt x="89" y="1"/>
                      <a:pt x="83" y="0"/>
                      <a:pt x="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99;p40"/>
              <p:cNvSpPr/>
              <p:nvPr/>
            </p:nvSpPr>
            <p:spPr>
              <a:xfrm>
                <a:off x="2383192" y="2659621"/>
                <a:ext cx="18036" cy="20229"/>
              </a:xfrm>
              <a:custGeom>
                <a:avLst/>
                <a:gdLst/>
                <a:ahLst/>
                <a:cxnLst/>
                <a:rect l="l" t="t" r="r" b="b"/>
                <a:pathLst>
                  <a:path w="436" h="489" extrusionOk="0">
                    <a:moveTo>
                      <a:pt x="89" y="0"/>
                    </a:moveTo>
                    <a:cubicBezTo>
                      <a:pt x="75" y="0"/>
                      <a:pt x="60" y="4"/>
                      <a:pt x="48" y="13"/>
                    </a:cubicBezTo>
                    <a:cubicBezTo>
                      <a:pt x="12" y="37"/>
                      <a:pt x="0" y="84"/>
                      <a:pt x="24" y="120"/>
                    </a:cubicBezTo>
                    <a:lnTo>
                      <a:pt x="12" y="108"/>
                    </a:lnTo>
                    <a:lnTo>
                      <a:pt x="12" y="108"/>
                    </a:lnTo>
                    <a:cubicBezTo>
                      <a:pt x="83" y="239"/>
                      <a:pt x="167" y="358"/>
                      <a:pt x="274" y="465"/>
                    </a:cubicBezTo>
                    <a:cubicBezTo>
                      <a:pt x="291" y="482"/>
                      <a:pt x="309" y="489"/>
                      <a:pt x="327" y="489"/>
                    </a:cubicBezTo>
                    <a:cubicBezTo>
                      <a:pt x="386" y="489"/>
                      <a:pt x="436" y="413"/>
                      <a:pt x="381" y="358"/>
                    </a:cubicBezTo>
                    <a:cubicBezTo>
                      <a:pt x="357" y="334"/>
                      <a:pt x="334" y="310"/>
                      <a:pt x="310" y="287"/>
                    </a:cubicBezTo>
                    <a:lnTo>
                      <a:pt x="274" y="239"/>
                    </a:lnTo>
                    <a:lnTo>
                      <a:pt x="262" y="215"/>
                    </a:lnTo>
                    <a:cubicBezTo>
                      <a:pt x="214" y="167"/>
                      <a:pt x="179" y="108"/>
                      <a:pt x="155" y="37"/>
                    </a:cubicBezTo>
                    <a:cubicBezTo>
                      <a:pt x="140" y="13"/>
                      <a:pt x="114" y="0"/>
                      <a:pt x="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00;p40"/>
              <p:cNvSpPr/>
              <p:nvPr/>
            </p:nvSpPr>
            <p:spPr>
              <a:xfrm>
                <a:off x="2419637" y="2700989"/>
                <a:ext cx="19236" cy="14355"/>
              </a:xfrm>
              <a:custGeom>
                <a:avLst/>
                <a:gdLst/>
                <a:ahLst/>
                <a:cxnLst/>
                <a:rect l="l" t="t" r="r" b="b"/>
                <a:pathLst>
                  <a:path w="465" h="347" extrusionOk="0">
                    <a:moveTo>
                      <a:pt x="78" y="0"/>
                    </a:moveTo>
                    <a:cubicBezTo>
                      <a:pt x="53" y="0"/>
                      <a:pt x="27" y="14"/>
                      <a:pt x="12" y="37"/>
                    </a:cubicBezTo>
                    <a:cubicBezTo>
                      <a:pt x="0" y="72"/>
                      <a:pt x="0" y="120"/>
                      <a:pt x="36" y="144"/>
                    </a:cubicBezTo>
                    <a:lnTo>
                      <a:pt x="48" y="144"/>
                    </a:lnTo>
                    <a:lnTo>
                      <a:pt x="345" y="334"/>
                    </a:lnTo>
                    <a:cubicBezTo>
                      <a:pt x="354" y="343"/>
                      <a:pt x="365" y="347"/>
                      <a:pt x="378" y="347"/>
                    </a:cubicBezTo>
                    <a:cubicBezTo>
                      <a:pt x="400" y="347"/>
                      <a:pt x="425" y="334"/>
                      <a:pt x="441" y="310"/>
                    </a:cubicBezTo>
                    <a:cubicBezTo>
                      <a:pt x="465" y="275"/>
                      <a:pt x="453" y="227"/>
                      <a:pt x="417" y="203"/>
                    </a:cubicBezTo>
                    <a:lnTo>
                      <a:pt x="119" y="13"/>
                    </a:lnTo>
                    <a:cubicBezTo>
                      <a:pt x="107" y="4"/>
                      <a:pt x="92" y="0"/>
                      <a:pt x="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001;p40"/>
              <p:cNvSpPr/>
              <p:nvPr/>
            </p:nvSpPr>
            <p:spPr>
              <a:xfrm>
                <a:off x="2468865" y="2730608"/>
                <a:ext cx="35990" cy="15761"/>
              </a:xfrm>
              <a:custGeom>
                <a:avLst/>
                <a:gdLst/>
                <a:ahLst/>
                <a:cxnLst/>
                <a:rect l="l" t="t" r="r" b="b"/>
                <a:pathLst>
                  <a:path w="870" h="381" extrusionOk="0">
                    <a:moveTo>
                      <a:pt x="105" y="0"/>
                    </a:moveTo>
                    <a:cubicBezTo>
                      <a:pt x="41" y="0"/>
                      <a:pt x="0" y="92"/>
                      <a:pt x="60" y="142"/>
                    </a:cubicBezTo>
                    <a:cubicBezTo>
                      <a:pt x="275" y="273"/>
                      <a:pt x="525" y="356"/>
                      <a:pt x="775" y="380"/>
                    </a:cubicBezTo>
                    <a:cubicBezTo>
                      <a:pt x="870" y="380"/>
                      <a:pt x="870" y="237"/>
                      <a:pt x="775" y="237"/>
                    </a:cubicBezTo>
                    <a:cubicBezTo>
                      <a:pt x="549" y="214"/>
                      <a:pt x="322" y="142"/>
                      <a:pt x="144" y="11"/>
                    </a:cubicBezTo>
                    <a:cubicBezTo>
                      <a:pt x="130" y="4"/>
                      <a:pt x="117" y="0"/>
                      <a:pt x="1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002;p40"/>
              <p:cNvSpPr/>
              <p:nvPr/>
            </p:nvSpPr>
            <p:spPr>
              <a:xfrm>
                <a:off x="2538321" y="2747776"/>
                <a:ext cx="28130" cy="8935"/>
              </a:xfrm>
              <a:custGeom>
                <a:avLst/>
                <a:gdLst/>
                <a:ahLst/>
                <a:cxnLst/>
                <a:rect l="l" t="t" r="r" b="b"/>
                <a:pathLst>
                  <a:path w="680" h="216" extrusionOk="0">
                    <a:moveTo>
                      <a:pt x="72" y="1"/>
                    </a:moveTo>
                    <a:cubicBezTo>
                      <a:pt x="36" y="1"/>
                      <a:pt x="1" y="37"/>
                      <a:pt x="1" y="84"/>
                    </a:cubicBezTo>
                    <a:cubicBezTo>
                      <a:pt x="1" y="120"/>
                      <a:pt x="36" y="156"/>
                      <a:pt x="72" y="156"/>
                    </a:cubicBezTo>
                    <a:lnTo>
                      <a:pt x="584" y="215"/>
                    </a:lnTo>
                    <a:cubicBezTo>
                      <a:pt x="679" y="215"/>
                      <a:pt x="679" y="61"/>
                      <a:pt x="584" y="61"/>
                    </a:cubicBezTo>
                    <a:lnTo>
                      <a:pt x="72"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03;p40"/>
              <p:cNvSpPr/>
              <p:nvPr/>
            </p:nvSpPr>
            <p:spPr>
              <a:xfrm>
                <a:off x="2595946" y="2748727"/>
                <a:ext cx="21097" cy="8480"/>
              </a:xfrm>
              <a:custGeom>
                <a:avLst/>
                <a:gdLst/>
                <a:ahLst/>
                <a:cxnLst/>
                <a:rect l="l" t="t" r="r" b="b"/>
                <a:pathLst>
                  <a:path w="510" h="205" extrusionOk="0">
                    <a:moveTo>
                      <a:pt x="409" y="0"/>
                    </a:moveTo>
                    <a:cubicBezTo>
                      <a:pt x="404" y="0"/>
                      <a:pt x="399" y="1"/>
                      <a:pt x="394" y="2"/>
                    </a:cubicBezTo>
                    <a:lnTo>
                      <a:pt x="48" y="49"/>
                    </a:lnTo>
                    <a:cubicBezTo>
                      <a:pt x="36" y="61"/>
                      <a:pt x="24" y="73"/>
                      <a:pt x="13" y="85"/>
                    </a:cubicBezTo>
                    <a:cubicBezTo>
                      <a:pt x="1" y="109"/>
                      <a:pt x="1" y="133"/>
                      <a:pt x="13" y="145"/>
                    </a:cubicBezTo>
                    <a:cubicBezTo>
                      <a:pt x="24" y="180"/>
                      <a:pt x="60" y="204"/>
                      <a:pt x="96" y="204"/>
                    </a:cubicBezTo>
                    <a:lnTo>
                      <a:pt x="441" y="145"/>
                    </a:lnTo>
                    <a:cubicBezTo>
                      <a:pt x="453" y="145"/>
                      <a:pt x="465" y="133"/>
                      <a:pt x="477" y="109"/>
                    </a:cubicBezTo>
                    <a:cubicBezTo>
                      <a:pt x="510" y="65"/>
                      <a:pt x="472" y="0"/>
                      <a:pt x="4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004;p40"/>
              <p:cNvSpPr/>
              <p:nvPr/>
            </p:nvSpPr>
            <p:spPr>
              <a:xfrm>
                <a:off x="2648151" y="2732925"/>
                <a:ext cx="26806" cy="11955"/>
              </a:xfrm>
              <a:custGeom>
                <a:avLst/>
                <a:gdLst/>
                <a:ahLst/>
                <a:cxnLst/>
                <a:rect l="l" t="t" r="r" b="b"/>
                <a:pathLst>
                  <a:path w="648" h="289" extrusionOk="0">
                    <a:moveTo>
                      <a:pt x="534" y="0"/>
                    </a:moveTo>
                    <a:cubicBezTo>
                      <a:pt x="527" y="0"/>
                      <a:pt x="520" y="1"/>
                      <a:pt x="513" y="3"/>
                    </a:cubicBezTo>
                    <a:lnTo>
                      <a:pt x="72" y="134"/>
                    </a:lnTo>
                    <a:cubicBezTo>
                      <a:pt x="25" y="146"/>
                      <a:pt x="1" y="181"/>
                      <a:pt x="13" y="229"/>
                    </a:cubicBezTo>
                    <a:cubicBezTo>
                      <a:pt x="22" y="258"/>
                      <a:pt x="56" y="280"/>
                      <a:pt x="88" y="280"/>
                    </a:cubicBezTo>
                    <a:cubicBezTo>
                      <a:pt x="95" y="280"/>
                      <a:pt x="102" y="279"/>
                      <a:pt x="108" y="277"/>
                    </a:cubicBezTo>
                    <a:lnTo>
                      <a:pt x="120" y="289"/>
                    </a:lnTo>
                    <a:lnTo>
                      <a:pt x="548" y="146"/>
                    </a:lnTo>
                    <a:cubicBezTo>
                      <a:pt x="647" y="124"/>
                      <a:pt x="614" y="0"/>
                      <a:pt x="5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005;p40"/>
              <p:cNvSpPr/>
              <p:nvPr/>
            </p:nvSpPr>
            <p:spPr>
              <a:xfrm>
                <a:off x="2698909" y="2718736"/>
                <a:ext cx="15802" cy="10011"/>
              </a:xfrm>
              <a:custGeom>
                <a:avLst/>
                <a:gdLst/>
                <a:ahLst/>
                <a:cxnLst/>
                <a:rect l="l" t="t" r="r" b="b"/>
                <a:pathLst>
                  <a:path w="382" h="242" extrusionOk="0">
                    <a:moveTo>
                      <a:pt x="286" y="1"/>
                    </a:moveTo>
                    <a:lnTo>
                      <a:pt x="60" y="96"/>
                    </a:lnTo>
                    <a:cubicBezTo>
                      <a:pt x="36" y="96"/>
                      <a:pt x="24" y="108"/>
                      <a:pt x="12" y="131"/>
                    </a:cubicBezTo>
                    <a:cubicBezTo>
                      <a:pt x="0" y="143"/>
                      <a:pt x="0" y="167"/>
                      <a:pt x="12" y="191"/>
                    </a:cubicBezTo>
                    <a:cubicBezTo>
                      <a:pt x="22" y="220"/>
                      <a:pt x="48" y="242"/>
                      <a:pt x="83" y="242"/>
                    </a:cubicBezTo>
                    <a:cubicBezTo>
                      <a:pt x="91" y="242"/>
                      <a:pt x="99" y="241"/>
                      <a:pt x="107" y="239"/>
                    </a:cubicBezTo>
                    <a:lnTo>
                      <a:pt x="333" y="155"/>
                    </a:lnTo>
                    <a:cubicBezTo>
                      <a:pt x="357" y="143"/>
                      <a:pt x="369" y="131"/>
                      <a:pt x="381" y="120"/>
                    </a:cubicBezTo>
                    <a:cubicBezTo>
                      <a:pt x="381" y="96"/>
                      <a:pt x="381" y="72"/>
                      <a:pt x="381" y="60"/>
                    </a:cubicBezTo>
                    <a:cubicBezTo>
                      <a:pt x="369" y="24"/>
                      <a:pt x="322" y="1"/>
                      <a:pt x="2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06;p40"/>
              <p:cNvSpPr/>
              <p:nvPr/>
            </p:nvSpPr>
            <p:spPr>
              <a:xfrm>
                <a:off x="2733865" y="2693874"/>
                <a:ext cx="17747" cy="16175"/>
              </a:xfrm>
              <a:custGeom>
                <a:avLst/>
                <a:gdLst/>
                <a:ahLst/>
                <a:cxnLst/>
                <a:rect l="l" t="t" r="r" b="b"/>
                <a:pathLst>
                  <a:path w="429" h="391" extrusionOk="0">
                    <a:moveTo>
                      <a:pt x="344" y="0"/>
                    </a:moveTo>
                    <a:cubicBezTo>
                      <a:pt x="325" y="0"/>
                      <a:pt x="304" y="6"/>
                      <a:pt x="286" y="18"/>
                    </a:cubicBezTo>
                    <a:lnTo>
                      <a:pt x="24" y="268"/>
                    </a:lnTo>
                    <a:cubicBezTo>
                      <a:pt x="0" y="292"/>
                      <a:pt x="0" y="340"/>
                      <a:pt x="24" y="363"/>
                    </a:cubicBezTo>
                    <a:cubicBezTo>
                      <a:pt x="36" y="381"/>
                      <a:pt x="54" y="390"/>
                      <a:pt x="73" y="390"/>
                    </a:cubicBezTo>
                    <a:cubicBezTo>
                      <a:pt x="93" y="390"/>
                      <a:pt x="113" y="381"/>
                      <a:pt x="131" y="363"/>
                    </a:cubicBezTo>
                    <a:lnTo>
                      <a:pt x="393" y="125"/>
                    </a:lnTo>
                    <a:cubicBezTo>
                      <a:pt x="429" y="90"/>
                      <a:pt x="429" y="42"/>
                      <a:pt x="393" y="18"/>
                    </a:cubicBezTo>
                    <a:cubicBezTo>
                      <a:pt x="381" y="6"/>
                      <a:pt x="364" y="0"/>
                      <a:pt x="3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07;p40"/>
              <p:cNvSpPr/>
              <p:nvPr/>
            </p:nvSpPr>
            <p:spPr>
              <a:xfrm>
                <a:off x="2767827" y="2659870"/>
                <a:ext cx="14355" cy="16299"/>
              </a:xfrm>
              <a:custGeom>
                <a:avLst/>
                <a:gdLst/>
                <a:ahLst/>
                <a:cxnLst/>
                <a:rect l="l" t="t" r="r" b="b"/>
                <a:pathLst>
                  <a:path w="347" h="394" extrusionOk="0">
                    <a:moveTo>
                      <a:pt x="273" y="1"/>
                    </a:moveTo>
                    <a:cubicBezTo>
                      <a:pt x="254" y="1"/>
                      <a:pt x="233" y="7"/>
                      <a:pt x="215" y="19"/>
                    </a:cubicBezTo>
                    <a:lnTo>
                      <a:pt x="25" y="269"/>
                    </a:lnTo>
                    <a:cubicBezTo>
                      <a:pt x="13" y="281"/>
                      <a:pt x="1" y="304"/>
                      <a:pt x="1" y="316"/>
                    </a:cubicBezTo>
                    <a:cubicBezTo>
                      <a:pt x="1" y="340"/>
                      <a:pt x="13" y="352"/>
                      <a:pt x="25" y="376"/>
                    </a:cubicBezTo>
                    <a:cubicBezTo>
                      <a:pt x="37" y="388"/>
                      <a:pt x="54" y="394"/>
                      <a:pt x="74" y="394"/>
                    </a:cubicBezTo>
                    <a:cubicBezTo>
                      <a:pt x="93" y="394"/>
                      <a:pt x="114" y="388"/>
                      <a:pt x="132" y="376"/>
                    </a:cubicBezTo>
                    <a:lnTo>
                      <a:pt x="322" y="126"/>
                    </a:lnTo>
                    <a:cubicBezTo>
                      <a:pt x="334" y="114"/>
                      <a:pt x="346" y="90"/>
                      <a:pt x="346" y="78"/>
                    </a:cubicBezTo>
                    <a:cubicBezTo>
                      <a:pt x="346" y="54"/>
                      <a:pt x="334" y="31"/>
                      <a:pt x="322" y="19"/>
                    </a:cubicBezTo>
                    <a:cubicBezTo>
                      <a:pt x="310" y="7"/>
                      <a:pt x="293" y="1"/>
                      <a:pt x="2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008;p40"/>
              <p:cNvSpPr/>
              <p:nvPr/>
            </p:nvSpPr>
            <p:spPr>
              <a:xfrm>
                <a:off x="2784085" y="2626114"/>
                <a:ext cx="8439" cy="15720"/>
              </a:xfrm>
              <a:custGeom>
                <a:avLst/>
                <a:gdLst/>
                <a:ahLst/>
                <a:cxnLst/>
                <a:rect l="l" t="t" r="r" b="b"/>
                <a:pathLst>
                  <a:path w="204" h="380" extrusionOk="0">
                    <a:moveTo>
                      <a:pt x="125" y="1"/>
                    </a:moveTo>
                    <a:cubicBezTo>
                      <a:pt x="111" y="1"/>
                      <a:pt x="97" y="5"/>
                      <a:pt x="84" y="13"/>
                    </a:cubicBezTo>
                    <a:cubicBezTo>
                      <a:pt x="72" y="25"/>
                      <a:pt x="60" y="37"/>
                      <a:pt x="60" y="61"/>
                    </a:cubicBezTo>
                    <a:lnTo>
                      <a:pt x="48" y="49"/>
                    </a:lnTo>
                    <a:lnTo>
                      <a:pt x="13" y="287"/>
                    </a:lnTo>
                    <a:cubicBezTo>
                      <a:pt x="1" y="299"/>
                      <a:pt x="13" y="323"/>
                      <a:pt x="13" y="335"/>
                    </a:cubicBezTo>
                    <a:cubicBezTo>
                      <a:pt x="25" y="358"/>
                      <a:pt x="37" y="370"/>
                      <a:pt x="60" y="370"/>
                    </a:cubicBezTo>
                    <a:cubicBezTo>
                      <a:pt x="72" y="376"/>
                      <a:pt x="81" y="379"/>
                      <a:pt x="90" y="379"/>
                    </a:cubicBezTo>
                    <a:cubicBezTo>
                      <a:pt x="99" y="379"/>
                      <a:pt x="108" y="376"/>
                      <a:pt x="120" y="370"/>
                    </a:cubicBezTo>
                    <a:cubicBezTo>
                      <a:pt x="132" y="358"/>
                      <a:pt x="144" y="346"/>
                      <a:pt x="156" y="335"/>
                    </a:cubicBezTo>
                    <a:lnTo>
                      <a:pt x="191" y="96"/>
                    </a:lnTo>
                    <a:cubicBezTo>
                      <a:pt x="203" y="73"/>
                      <a:pt x="203" y="61"/>
                      <a:pt x="191" y="37"/>
                    </a:cubicBezTo>
                    <a:cubicBezTo>
                      <a:pt x="176" y="14"/>
                      <a:pt x="151" y="1"/>
                      <a:pt x="1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009;p40"/>
              <p:cNvSpPr/>
              <p:nvPr/>
            </p:nvSpPr>
            <p:spPr>
              <a:xfrm>
                <a:off x="2873232" y="2669839"/>
                <a:ext cx="11872" cy="12989"/>
              </a:xfrm>
              <a:custGeom>
                <a:avLst/>
                <a:gdLst/>
                <a:ahLst/>
                <a:cxnLst/>
                <a:rect l="l" t="t" r="r" b="b"/>
                <a:pathLst>
                  <a:path w="287" h="314" extrusionOk="0">
                    <a:moveTo>
                      <a:pt x="210" y="1"/>
                    </a:moveTo>
                    <a:cubicBezTo>
                      <a:pt x="204" y="1"/>
                      <a:pt x="198" y="2"/>
                      <a:pt x="191" y="4"/>
                    </a:cubicBezTo>
                    <a:lnTo>
                      <a:pt x="168" y="16"/>
                    </a:lnTo>
                    <a:cubicBezTo>
                      <a:pt x="156" y="16"/>
                      <a:pt x="144" y="28"/>
                      <a:pt x="144" y="40"/>
                    </a:cubicBezTo>
                    <a:lnTo>
                      <a:pt x="156" y="40"/>
                    </a:lnTo>
                    <a:lnTo>
                      <a:pt x="25" y="206"/>
                    </a:lnTo>
                    <a:cubicBezTo>
                      <a:pt x="1" y="242"/>
                      <a:pt x="13" y="290"/>
                      <a:pt x="48" y="313"/>
                    </a:cubicBezTo>
                    <a:lnTo>
                      <a:pt x="132" y="313"/>
                    </a:lnTo>
                    <a:cubicBezTo>
                      <a:pt x="144" y="301"/>
                      <a:pt x="144" y="290"/>
                      <a:pt x="156" y="290"/>
                    </a:cubicBezTo>
                    <a:lnTo>
                      <a:pt x="275" y="111"/>
                    </a:lnTo>
                    <a:cubicBezTo>
                      <a:pt x="287" y="99"/>
                      <a:pt x="287" y="75"/>
                      <a:pt x="275" y="51"/>
                    </a:cubicBezTo>
                    <a:cubicBezTo>
                      <a:pt x="265" y="22"/>
                      <a:pt x="239" y="1"/>
                      <a:pt x="2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10;p40"/>
              <p:cNvSpPr/>
              <p:nvPr/>
            </p:nvSpPr>
            <p:spPr>
              <a:xfrm>
                <a:off x="2883077" y="2673562"/>
                <a:ext cx="12369" cy="14065"/>
              </a:xfrm>
              <a:custGeom>
                <a:avLst/>
                <a:gdLst/>
                <a:ahLst/>
                <a:cxnLst/>
                <a:rect l="l" t="t" r="r" b="b"/>
                <a:pathLst>
                  <a:path w="299" h="340" extrusionOk="0">
                    <a:moveTo>
                      <a:pt x="233" y="0"/>
                    </a:moveTo>
                    <a:cubicBezTo>
                      <a:pt x="224" y="0"/>
                      <a:pt x="215" y="3"/>
                      <a:pt x="203" y="9"/>
                    </a:cubicBezTo>
                    <a:lnTo>
                      <a:pt x="191" y="9"/>
                    </a:lnTo>
                    <a:cubicBezTo>
                      <a:pt x="180" y="9"/>
                      <a:pt x="168" y="21"/>
                      <a:pt x="156" y="33"/>
                    </a:cubicBezTo>
                    <a:lnTo>
                      <a:pt x="13" y="235"/>
                    </a:lnTo>
                    <a:cubicBezTo>
                      <a:pt x="1" y="247"/>
                      <a:pt x="1" y="271"/>
                      <a:pt x="13" y="283"/>
                    </a:cubicBezTo>
                    <a:cubicBezTo>
                      <a:pt x="13" y="307"/>
                      <a:pt x="25" y="319"/>
                      <a:pt x="49" y="331"/>
                    </a:cubicBezTo>
                    <a:cubicBezTo>
                      <a:pt x="55" y="336"/>
                      <a:pt x="63" y="339"/>
                      <a:pt x="74" y="339"/>
                    </a:cubicBezTo>
                    <a:cubicBezTo>
                      <a:pt x="84" y="339"/>
                      <a:pt x="96" y="336"/>
                      <a:pt x="108" y="331"/>
                    </a:cubicBezTo>
                    <a:lnTo>
                      <a:pt x="120" y="331"/>
                    </a:lnTo>
                    <a:cubicBezTo>
                      <a:pt x="132" y="331"/>
                      <a:pt x="144" y="319"/>
                      <a:pt x="144" y="307"/>
                    </a:cubicBezTo>
                    <a:lnTo>
                      <a:pt x="299" y="116"/>
                    </a:lnTo>
                    <a:cubicBezTo>
                      <a:pt x="299" y="92"/>
                      <a:pt x="299" y="69"/>
                      <a:pt x="299" y="57"/>
                    </a:cubicBezTo>
                    <a:cubicBezTo>
                      <a:pt x="287" y="33"/>
                      <a:pt x="275" y="21"/>
                      <a:pt x="263" y="9"/>
                    </a:cubicBezTo>
                    <a:cubicBezTo>
                      <a:pt x="251" y="3"/>
                      <a:pt x="242" y="0"/>
                      <a:pt x="23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011;p40"/>
              <p:cNvSpPr/>
              <p:nvPr/>
            </p:nvSpPr>
            <p:spPr>
              <a:xfrm>
                <a:off x="2374298" y="2700989"/>
                <a:ext cx="8439" cy="5957"/>
              </a:xfrm>
              <a:custGeom>
                <a:avLst/>
                <a:gdLst/>
                <a:ahLst/>
                <a:cxnLst/>
                <a:rect l="l" t="t" r="r" b="b"/>
                <a:pathLst>
                  <a:path w="204" h="144" extrusionOk="0">
                    <a:moveTo>
                      <a:pt x="96" y="1"/>
                    </a:moveTo>
                    <a:cubicBezTo>
                      <a:pt x="1" y="1"/>
                      <a:pt x="1" y="144"/>
                      <a:pt x="96" y="144"/>
                    </a:cubicBezTo>
                    <a:cubicBezTo>
                      <a:pt x="203" y="144"/>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12;p40"/>
              <p:cNvSpPr/>
              <p:nvPr/>
            </p:nvSpPr>
            <p:spPr>
              <a:xfrm>
                <a:off x="2793475" y="2695115"/>
                <a:ext cx="7901" cy="5916"/>
              </a:xfrm>
              <a:custGeom>
                <a:avLst/>
                <a:gdLst/>
                <a:ahLst/>
                <a:cxnLst/>
                <a:rect l="l" t="t" r="r" b="b"/>
                <a:pathLst>
                  <a:path w="191" h="143" extrusionOk="0">
                    <a:moveTo>
                      <a:pt x="95" y="0"/>
                    </a:moveTo>
                    <a:cubicBezTo>
                      <a:pt x="0" y="0"/>
                      <a:pt x="0" y="143"/>
                      <a:pt x="95" y="143"/>
                    </a:cubicBezTo>
                    <a:cubicBezTo>
                      <a:pt x="191" y="143"/>
                      <a:pt x="191" y="0"/>
                      <a:pt x="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13;p40"/>
              <p:cNvSpPr/>
              <p:nvPr/>
            </p:nvSpPr>
            <p:spPr>
              <a:xfrm>
                <a:off x="2335909" y="2619743"/>
                <a:ext cx="7901" cy="6453"/>
              </a:xfrm>
              <a:custGeom>
                <a:avLst/>
                <a:gdLst/>
                <a:ahLst/>
                <a:cxnLst/>
                <a:rect l="l" t="t" r="r" b="b"/>
                <a:pathLst>
                  <a:path w="191" h="156" extrusionOk="0">
                    <a:moveTo>
                      <a:pt x="95" y="0"/>
                    </a:moveTo>
                    <a:cubicBezTo>
                      <a:pt x="0" y="0"/>
                      <a:pt x="0" y="155"/>
                      <a:pt x="95" y="155"/>
                    </a:cubicBezTo>
                    <a:cubicBezTo>
                      <a:pt x="191" y="155"/>
                      <a:pt x="191" y="0"/>
                      <a:pt x="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14;p40"/>
              <p:cNvSpPr/>
              <p:nvPr/>
            </p:nvSpPr>
            <p:spPr>
              <a:xfrm>
                <a:off x="2829920" y="2638938"/>
                <a:ext cx="8398" cy="6453"/>
              </a:xfrm>
              <a:custGeom>
                <a:avLst/>
                <a:gdLst/>
                <a:ahLst/>
                <a:cxnLst/>
                <a:rect l="l" t="t" r="r" b="b"/>
                <a:pathLst>
                  <a:path w="203" h="156" extrusionOk="0">
                    <a:moveTo>
                      <a:pt x="107" y="1"/>
                    </a:moveTo>
                    <a:cubicBezTo>
                      <a:pt x="0" y="1"/>
                      <a:pt x="0" y="156"/>
                      <a:pt x="107" y="156"/>
                    </a:cubicBezTo>
                    <a:cubicBezTo>
                      <a:pt x="203" y="156"/>
                      <a:pt x="20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15;p40"/>
              <p:cNvSpPr/>
              <p:nvPr/>
            </p:nvSpPr>
            <p:spPr>
              <a:xfrm>
                <a:off x="2098998" y="2583795"/>
                <a:ext cx="942724" cy="349307"/>
              </a:xfrm>
              <a:custGeom>
                <a:avLst/>
                <a:gdLst/>
                <a:ahLst/>
                <a:cxnLst/>
                <a:rect l="l" t="t" r="r" b="b"/>
                <a:pathLst>
                  <a:path w="22789" h="8444" extrusionOk="0">
                    <a:moveTo>
                      <a:pt x="12859" y="143"/>
                    </a:moveTo>
                    <a:cubicBezTo>
                      <a:pt x="13466" y="167"/>
                      <a:pt x="14085" y="215"/>
                      <a:pt x="14681" y="298"/>
                    </a:cubicBezTo>
                    <a:cubicBezTo>
                      <a:pt x="15859" y="405"/>
                      <a:pt x="17014" y="643"/>
                      <a:pt x="18133" y="988"/>
                    </a:cubicBezTo>
                    <a:cubicBezTo>
                      <a:pt x="19955" y="1608"/>
                      <a:pt x="21729" y="2846"/>
                      <a:pt x="22432" y="4703"/>
                    </a:cubicBezTo>
                    <a:cubicBezTo>
                      <a:pt x="22505" y="4904"/>
                      <a:pt x="22570" y="5104"/>
                      <a:pt x="22617" y="5305"/>
                    </a:cubicBezTo>
                    <a:lnTo>
                      <a:pt x="22617" y="5305"/>
                    </a:lnTo>
                    <a:lnTo>
                      <a:pt x="21539" y="5608"/>
                    </a:lnTo>
                    <a:lnTo>
                      <a:pt x="18812" y="6346"/>
                    </a:lnTo>
                    <a:lnTo>
                      <a:pt x="15538" y="7239"/>
                    </a:lnTo>
                    <a:lnTo>
                      <a:pt x="12799" y="7989"/>
                    </a:lnTo>
                    <a:lnTo>
                      <a:pt x="11954" y="8216"/>
                    </a:lnTo>
                    <a:lnTo>
                      <a:pt x="11716" y="8275"/>
                    </a:lnTo>
                    <a:cubicBezTo>
                      <a:pt x="11698" y="8275"/>
                      <a:pt x="11665" y="8282"/>
                      <a:pt x="11640" y="8291"/>
                    </a:cubicBezTo>
                    <a:lnTo>
                      <a:pt x="11640" y="8291"/>
                    </a:lnTo>
                    <a:cubicBezTo>
                      <a:pt x="11642" y="8291"/>
                      <a:pt x="11644" y="8290"/>
                      <a:pt x="11645" y="8290"/>
                    </a:cubicBezTo>
                    <a:cubicBezTo>
                      <a:pt x="11661" y="8290"/>
                      <a:pt x="11668" y="8301"/>
                      <a:pt x="11657" y="8301"/>
                    </a:cubicBezTo>
                    <a:cubicBezTo>
                      <a:pt x="11654" y="8301"/>
                      <a:pt x="11650" y="8301"/>
                      <a:pt x="11645" y="8299"/>
                    </a:cubicBezTo>
                    <a:cubicBezTo>
                      <a:pt x="11640" y="8299"/>
                      <a:pt x="11635" y="8297"/>
                      <a:pt x="11628" y="8295"/>
                    </a:cubicBezTo>
                    <a:lnTo>
                      <a:pt x="11628" y="8295"/>
                    </a:lnTo>
                    <a:cubicBezTo>
                      <a:pt x="11626" y="8297"/>
                      <a:pt x="11623" y="8298"/>
                      <a:pt x="11621" y="8299"/>
                    </a:cubicBezTo>
                    <a:cubicBezTo>
                      <a:pt x="11623" y="8297"/>
                      <a:pt x="11625" y="8296"/>
                      <a:pt x="11627" y="8295"/>
                    </a:cubicBezTo>
                    <a:lnTo>
                      <a:pt x="11627" y="8295"/>
                    </a:lnTo>
                    <a:cubicBezTo>
                      <a:pt x="11628" y="8295"/>
                      <a:pt x="11628" y="8295"/>
                      <a:pt x="11628" y="8295"/>
                    </a:cubicBezTo>
                    <a:lnTo>
                      <a:pt x="11628" y="8295"/>
                    </a:lnTo>
                    <a:cubicBezTo>
                      <a:pt x="11632" y="8294"/>
                      <a:pt x="11636" y="8292"/>
                      <a:pt x="11640" y="8291"/>
                    </a:cubicBezTo>
                    <a:lnTo>
                      <a:pt x="11640" y="8291"/>
                    </a:lnTo>
                    <a:cubicBezTo>
                      <a:pt x="11636" y="8292"/>
                      <a:pt x="11632" y="8293"/>
                      <a:pt x="11627" y="8295"/>
                    </a:cubicBezTo>
                    <a:lnTo>
                      <a:pt x="11627" y="8295"/>
                    </a:lnTo>
                    <a:cubicBezTo>
                      <a:pt x="11616" y="8292"/>
                      <a:pt x="11604" y="8287"/>
                      <a:pt x="11597" y="8287"/>
                    </a:cubicBezTo>
                    <a:lnTo>
                      <a:pt x="11383" y="8239"/>
                    </a:lnTo>
                    <a:lnTo>
                      <a:pt x="10585" y="8025"/>
                    </a:lnTo>
                    <a:lnTo>
                      <a:pt x="7906" y="7323"/>
                    </a:lnTo>
                    <a:lnTo>
                      <a:pt x="4656" y="6477"/>
                    </a:lnTo>
                    <a:lnTo>
                      <a:pt x="1739" y="5715"/>
                    </a:lnTo>
                    <a:lnTo>
                      <a:pt x="167" y="5310"/>
                    </a:lnTo>
                    <a:lnTo>
                      <a:pt x="160" y="5308"/>
                    </a:lnTo>
                    <a:lnTo>
                      <a:pt x="160" y="5308"/>
                    </a:lnTo>
                    <a:cubicBezTo>
                      <a:pt x="601" y="3440"/>
                      <a:pt x="2154" y="2038"/>
                      <a:pt x="3870" y="1298"/>
                    </a:cubicBezTo>
                    <a:cubicBezTo>
                      <a:pt x="4941" y="846"/>
                      <a:pt x="6072" y="548"/>
                      <a:pt x="7215" y="405"/>
                    </a:cubicBezTo>
                    <a:cubicBezTo>
                      <a:pt x="7799" y="322"/>
                      <a:pt x="8382" y="250"/>
                      <a:pt x="8966" y="203"/>
                    </a:cubicBezTo>
                    <a:cubicBezTo>
                      <a:pt x="9204" y="179"/>
                      <a:pt x="9442" y="143"/>
                      <a:pt x="9680" y="143"/>
                    </a:cubicBezTo>
                    <a:close/>
                    <a:moveTo>
                      <a:pt x="9894" y="0"/>
                    </a:moveTo>
                    <a:cubicBezTo>
                      <a:pt x="9239" y="12"/>
                      <a:pt x="8585" y="72"/>
                      <a:pt x="7942" y="167"/>
                    </a:cubicBezTo>
                    <a:cubicBezTo>
                      <a:pt x="6763" y="274"/>
                      <a:pt x="5608" y="524"/>
                      <a:pt x="4489" y="893"/>
                    </a:cubicBezTo>
                    <a:cubicBezTo>
                      <a:pt x="2667" y="1536"/>
                      <a:pt x="917" y="2798"/>
                      <a:pt x="203" y="4667"/>
                    </a:cubicBezTo>
                    <a:cubicBezTo>
                      <a:pt x="119" y="4882"/>
                      <a:pt x="60" y="5108"/>
                      <a:pt x="12" y="5334"/>
                    </a:cubicBezTo>
                    <a:cubicBezTo>
                      <a:pt x="0" y="5370"/>
                      <a:pt x="24" y="5418"/>
                      <a:pt x="60" y="5429"/>
                    </a:cubicBezTo>
                    <a:lnTo>
                      <a:pt x="1179" y="5715"/>
                    </a:lnTo>
                    <a:lnTo>
                      <a:pt x="3858" y="6418"/>
                    </a:lnTo>
                    <a:lnTo>
                      <a:pt x="7132" y="7263"/>
                    </a:lnTo>
                    <a:lnTo>
                      <a:pt x="10025" y="8037"/>
                    </a:lnTo>
                    <a:lnTo>
                      <a:pt x="11561" y="8430"/>
                    </a:lnTo>
                    <a:cubicBezTo>
                      <a:pt x="11591" y="8440"/>
                      <a:pt x="11619" y="8444"/>
                      <a:pt x="11646" y="8444"/>
                    </a:cubicBezTo>
                    <a:cubicBezTo>
                      <a:pt x="11683" y="8444"/>
                      <a:pt x="11717" y="8437"/>
                      <a:pt x="11752" y="8430"/>
                    </a:cubicBezTo>
                    <a:lnTo>
                      <a:pt x="12359" y="8263"/>
                    </a:lnTo>
                    <a:lnTo>
                      <a:pt x="14824" y="7584"/>
                    </a:lnTo>
                    <a:lnTo>
                      <a:pt x="18050" y="6715"/>
                    </a:lnTo>
                    <a:lnTo>
                      <a:pt x="21015" y="5906"/>
                    </a:lnTo>
                    <a:lnTo>
                      <a:pt x="22646" y="5453"/>
                    </a:lnTo>
                    <a:lnTo>
                      <a:pt x="22729" y="5441"/>
                    </a:lnTo>
                    <a:cubicBezTo>
                      <a:pt x="22777" y="5429"/>
                      <a:pt x="22789" y="5385"/>
                      <a:pt x="22777" y="5346"/>
                    </a:cubicBezTo>
                    <a:cubicBezTo>
                      <a:pt x="22360" y="3429"/>
                      <a:pt x="20789" y="1977"/>
                      <a:pt x="19050" y="1191"/>
                    </a:cubicBezTo>
                    <a:cubicBezTo>
                      <a:pt x="17979" y="738"/>
                      <a:pt x="16848" y="429"/>
                      <a:pt x="15693" y="274"/>
                    </a:cubicBezTo>
                    <a:cubicBezTo>
                      <a:pt x="15109" y="191"/>
                      <a:pt x="14526" y="131"/>
                      <a:pt x="13942" y="72"/>
                    </a:cubicBezTo>
                    <a:cubicBezTo>
                      <a:pt x="13669" y="48"/>
                      <a:pt x="13395" y="0"/>
                      <a:pt x="131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16;p40"/>
              <p:cNvSpPr/>
              <p:nvPr/>
            </p:nvSpPr>
            <p:spPr>
              <a:xfrm>
                <a:off x="1358230" y="1431544"/>
                <a:ext cx="892504" cy="1037911"/>
              </a:xfrm>
              <a:custGeom>
                <a:avLst/>
                <a:gdLst/>
                <a:ahLst/>
                <a:cxnLst/>
                <a:rect l="l" t="t" r="r" b="b"/>
                <a:pathLst>
                  <a:path w="21575" h="25090" extrusionOk="0">
                    <a:moveTo>
                      <a:pt x="13464" y="0"/>
                    </a:moveTo>
                    <a:cubicBezTo>
                      <a:pt x="12157" y="0"/>
                      <a:pt x="10817" y="458"/>
                      <a:pt x="9942" y="1434"/>
                    </a:cubicBezTo>
                    <a:cubicBezTo>
                      <a:pt x="9013" y="2470"/>
                      <a:pt x="8728" y="4113"/>
                      <a:pt x="9478" y="5280"/>
                    </a:cubicBezTo>
                    <a:cubicBezTo>
                      <a:pt x="8504" y="4851"/>
                      <a:pt x="7456" y="4523"/>
                      <a:pt x="6400" y="4523"/>
                    </a:cubicBezTo>
                    <a:cubicBezTo>
                      <a:pt x="6255" y="4523"/>
                      <a:pt x="6110" y="4529"/>
                      <a:pt x="5965" y="4542"/>
                    </a:cubicBezTo>
                    <a:cubicBezTo>
                      <a:pt x="4763" y="4649"/>
                      <a:pt x="3560" y="5292"/>
                      <a:pt x="3024" y="6375"/>
                    </a:cubicBezTo>
                    <a:cubicBezTo>
                      <a:pt x="2608" y="7197"/>
                      <a:pt x="2620" y="8197"/>
                      <a:pt x="2953" y="9066"/>
                    </a:cubicBezTo>
                    <a:cubicBezTo>
                      <a:pt x="3298" y="9935"/>
                      <a:pt x="3870" y="10685"/>
                      <a:pt x="4608" y="11269"/>
                    </a:cubicBezTo>
                    <a:cubicBezTo>
                      <a:pt x="4201" y="10991"/>
                      <a:pt x="3720" y="10863"/>
                      <a:pt x="3232" y="10863"/>
                    </a:cubicBezTo>
                    <a:cubicBezTo>
                      <a:pt x="2465" y="10863"/>
                      <a:pt x="1682" y="11180"/>
                      <a:pt x="1143" y="11733"/>
                    </a:cubicBezTo>
                    <a:cubicBezTo>
                      <a:pt x="262" y="12638"/>
                      <a:pt x="0" y="14031"/>
                      <a:pt x="262" y="15257"/>
                    </a:cubicBezTo>
                    <a:cubicBezTo>
                      <a:pt x="679" y="17127"/>
                      <a:pt x="2370" y="18686"/>
                      <a:pt x="4275" y="18746"/>
                    </a:cubicBezTo>
                    <a:cubicBezTo>
                      <a:pt x="3548" y="19044"/>
                      <a:pt x="3013" y="19687"/>
                      <a:pt x="2846" y="20460"/>
                    </a:cubicBezTo>
                    <a:cubicBezTo>
                      <a:pt x="2703" y="21222"/>
                      <a:pt x="2810" y="22020"/>
                      <a:pt x="3179" y="22711"/>
                    </a:cubicBezTo>
                    <a:cubicBezTo>
                      <a:pt x="3968" y="24301"/>
                      <a:pt x="5495" y="25090"/>
                      <a:pt x="7021" y="25090"/>
                    </a:cubicBezTo>
                    <a:cubicBezTo>
                      <a:pt x="8603" y="25090"/>
                      <a:pt x="10184" y="24241"/>
                      <a:pt x="10942" y="22556"/>
                    </a:cubicBezTo>
                    <a:cubicBezTo>
                      <a:pt x="11465" y="23564"/>
                      <a:pt x="12425" y="24045"/>
                      <a:pt x="13381" y="24045"/>
                    </a:cubicBezTo>
                    <a:cubicBezTo>
                      <a:pt x="14536" y="24045"/>
                      <a:pt x="15685" y="23343"/>
                      <a:pt x="16050" y="22020"/>
                    </a:cubicBezTo>
                    <a:cubicBezTo>
                      <a:pt x="16620" y="22422"/>
                      <a:pt x="17285" y="22621"/>
                      <a:pt x="17948" y="22621"/>
                    </a:cubicBezTo>
                    <a:cubicBezTo>
                      <a:pt x="18737" y="22621"/>
                      <a:pt x="19524" y="22339"/>
                      <a:pt x="20146" y="21782"/>
                    </a:cubicBezTo>
                    <a:cubicBezTo>
                      <a:pt x="21289" y="20758"/>
                      <a:pt x="21574" y="19067"/>
                      <a:pt x="20824" y="17734"/>
                    </a:cubicBezTo>
                    <a:lnTo>
                      <a:pt x="17645" y="1208"/>
                    </a:lnTo>
                    <a:cubicBezTo>
                      <a:pt x="16419" y="553"/>
                      <a:pt x="15085" y="53"/>
                      <a:pt x="13704" y="6"/>
                    </a:cubicBezTo>
                    <a:cubicBezTo>
                      <a:pt x="13624" y="2"/>
                      <a:pt x="13544" y="0"/>
                      <a:pt x="13464"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17;p40"/>
              <p:cNvSpPr/>
              <p:nvPr/>
            </p:nvSpPr>
            <p:spPr>
              <a:xfrm>
                <a:off x="1345902" y="1428525"/>
                <a:ext cx="895400" cy="1043702"/>
              </a:xfrm>
              <a:custGeom>
                <a:avLst/>
                <a:gdLst/>
                <a:ahLst/>
                <a:cxnLst/>
                <a:rect l="l" t="t" r="r" b="b"/>
                <a:pathLst>
                  <a:path w="21645" h="25230" extrusionOk="0">
                    <a:moveTo>
                      <a:pt x="13796" y="152"/>
                    </a:moveTo>
                    <a:cubicBezTo>
                      <a:pt x="14522" y="152"/>
                      <a:pt x="15255" y="279"/>
                      <a:pt x="15943" y="495"/>
                    </a:cubicBezTo>
                    <a:cubicBezTo>
                      <a:pt x="16419" y="638"/>
                      <a:pt x="16872" y="829"/>
                      <a:pt x="17324" y="1031"/>
                    </a:cubicBezTo>
                    <a:cubicBezTo>
                      <a:pt x="17431" y="1091"/>
                      <a:pt x="17538" y="1138"/>
                      <a:pt x="17646" y="1198"/>
                    </a:cubicBezTo>
                    <a:lnTo>
                      <a:pt x="17800" y="1269"/>
                    </a:lnTo>
                    <a:cubicBezTo>
                      <a:pt x="17800" y="1269"/>
                      <a:pt x="17874" y="1302"/>
                      <a:pt x="17896" y="1304"/>
                    </a:cubicBezTo>
                    <a:lnTo>
                      <a:pt x="17896" y="1304"/>
                    </a:lnTo>
                    <a:lnTo>
                      <a:pt x="17896" y="1317"/>
                    </a:lnTo>
                    <a:cubicBezTo>
                      <a:pt x="17931" y="1412"/>
                      <a:pt x="17955" y="1507"/>
                      <a:pt x="17955" y="1614"/>
                    </a:cubicBezTo>
                    <a:lnTo>
                      <a:pt x="18253" y="3150"/>
                    </a:lnTo>
                    <a:lnTo>
                      <a:pt x="18729" y="5615"/>
                    </a:lnTo>
                    <a:lnTo>
                      <a:pt x="19301" y="8615"/>
                    </a:lnTo>
                    <a:lnTo>
                      <a:pt x="19896" y="11723"/>
                    </a:lnTo>
                    <a:lnTo>
                      <a:pt x="20444" y="14568"/>
                    </a:lnTo>
                    <a:lnTo>
                      <a:pt x="20860" y="16712"/>
                    </a:lnTo>
                    <a:cubicBezTo>
                      <a:pt x="20919" y="17066"/>
                      <a:pt x="20978" y="17409"/>
                      <a:pt x="21061" y="17763"/>
                    </a:cubicBezTo>
                    <a:lnTo>
                      <a:pt x="21061" y="17763"/>
                    </a:lnTo>
                    <a:cubicBezTo>
                      <a:pt x="21050" y="17782"/>
                      <a:pt x="21049" y="17806"/>
                      <a:pt x="21063" y="17831"/>
                    </a:cubicBezTo>
                    <a:cubicBezTo>
                      <a:pt x="21587" y="18843"/>
                      <a:pt x="21563" y="20045"/>
                      <a:pt x="20991" y="21045"/>
                    </a:cubicBezTo>
                    <a:cubicBezTo>
                      <a:pt x="20425" y="22005"/>
                      <a:pt x="19387" y="22583"/>
                      <a:pt x="18270" y="22583"/>
                    </a:cubicBezTo>
                    <a:cubicBezTo>
                      <a:pt x="18236" y="22583"/>
                      <a:pt x="18203" y="22582"/>
                      <a:pt x="18170" y="22581"/>
                    </a:cubicBezTo>
                    <a:cubicBezTo>
                      <a:pt x="17527" y="22569"/>
                      <a:pt x="16907" y="22379"/>
                      <a:pt x="16384" y="22022"/>
                    </a:cubicBezTo>
                    <a:cubicBezTo>
                      <a:pt x="16368" y="22010"/>
                      <a:pt x="16352" y="22005"/>
                      <a:pt x="16337" y="22005"/>
                    </a:cubicBezTo>
                    <a:cubicBezTo>
                      <a:pt x="16308" y="22005"/>
                      <a:pt x="16284" y="22026"/>
                      <a:pt x="16276" y="22057"/>
                    </a:cubicBezTo>
                    <a:cubicBezTo>
                      <a:pt x="16038" y="22867"/>
                      <a:pt x="15443" y="23522"/>
                      <a:pt x="14669" y="23843"/>
                    </a:cubicBezTo>
                    <a:cubicBezTo>
                      <a:pt x="14349" y="23965"/>
                      <a:pt x="14019" y="24023"/>
                      <a:pt x="13694" y="24023"/>
                    </a:cubicBezTo>
                    <a:cubicBezTo>
                      <a:pt x="12715" y="24023"/>
                      <a:pt x="11782" y="23496"/>
                      <a:pt x="11300" y="22593"/>
                    </a:cubicBezTo>
                    <a:cubicBezTo>
                      <a:pt x="11288" y="22563"/>
                      <a:pt x="11264" y="22549"/>
                      <a:pt x="11239" y="22549"/>
                    </a:cubicBezTo>
                    <a:cubicBezTo>
                      <a:pt x="11213" y="22549"/>
                      <a:pt x="11186" y="22563"/>
                      <a:pt x="11169" y="22593"/>
                    </a:cubicBezTo>
                    <a:cubicBezTo>
                      <a:pt x="10491" y="24069"/>
                      <a:pt x="8941" y="25083"/>
                      <a:pt x="7319" y="25083"/>
                    </a:cubicBezTo>
                    <a:cubicBezTo>
                      <a:pt x="7174" y="25083"/>
                      <a:pt x="7028" y="25074"/>
                      <a:pt x="6882" y="25058"/>
                    </a:cubicBezTo>
                    <a:cubicBezTo>
                      <a:pt x="5049" y="24855"/>
                      <a:pt x="3334" y="23343"/>
                      <a:pt x="3168" y="21462"/>
                    </a:cubicBezTo>
                    <a:cubicBezTo>
                      <a:pt x="3072" y="20414"/>
                      <a:pt x="3561" y="19283"/>
                      <a:pt x="4596" y="18890"/>
                    </a:cubicBezTo>
                    <a:cubicBezTo>
                      <a:pt x="4688" y="18868"/>
                      <a:pt x="4670" y="18735"/>
                      <a:pt x="4584" y="18735"/>
                    </a:cubicBezTo>
                    <a:cubicBezTo>
                      <a:pt x="4580" y="18735"/>
                      <a:pt x="4576" y="18735"/>
                      <a:pt x="4573" y="18736"/>
                    </a:cubicBezTo>
                    <a:cubicBezTo>
                      <a:pt x="2894" y="18676"/>
                      <a:pt x="1406" y="17450"/>
                      <a:pt x="810" y="15914"/>
                    </a:cubicBezTo>
                    <a:cubicBezTo>
                      <a:pt x="203" y="14318"/>
                      <a:pt x="584" y="12175"/>
                      <a:pt x="2203" y="11330"/>
                    </a:cubicBezTo>
                    <a:cubicBezTo>
                      <a:pt x="2609" y="11118"/>
                      <a:pt x="3070" y="11002"/>
                      <a:pt x="3527" y="11002"/>
                    </a:cubicBezTo>
                    <a:cubicBezTo>
                      <a:pt x="3996" y="11002"/>
                      <a:pt x="4460" y="11124"/>
                      <a:pt x="4858" y="11389"/>
                    </a:cubicBezTo>
                    <a:cubicBezTo>
                      <a:pt x="4871" y="11398"/>
                      <a:pt x="4884" y="11401"/>
                      <a:pt x="4896" y="11401"/>
                    </a:cubicBezTo>
                    <a:cubicBezTo>
                      <a:pt x="4955" y="11401"/>
                      <a:pt x="5003" y="11322"/>
                      <a:pt x="4954" y="11282"/>
                    </a:cubicBezTo>
                    <a:cubicBezTo>
                      <a:pt x="4952" y="11281"/>
                      <a:pt x="4950" y="11279"/>
                      <a:pt x="4948" y="11278"/>
                    </a:cubicBezTo>
                    <a:lnTo>
                      <a:pt x="4948" y="11278"/>
                    </a:lnTo>
                    <a:lnTo>
                      <a:pt x="4954" y="11270"/>
                    </a:lnTo>
                    <a:cubicBezTo>
                      <a:pt x="4934" y="11258"/>
                      <a:pt x="4914" y="11245"/>
                      <a:pt x="4895" y="11233"/>
                    </a:cubicBezTo>
                    <a:lnTo>
                      <a:pt x="4895" y="11233"/>
                    </a:lnTo>
                    <a:cubicBezTo>
                      <a:pt x="3685" y="10208"/>
                      <a:pt x="2758" y="8637"/>
                      <a:pt x="3191" y="7008"/>
                    </a:cubicBezTo>
                    <a:cubicBezTo>
                      <a:pt x="3605" y="5460"/>
                      <a:pt x="5215" y="4662"/>
                      <a:pt x="6730" y="4662"/>
                    </a:cubicBezTo>
                    <a:cubicBezTo>
                      <a:pt x="6741" y="4662"/>
                      <a:pt x="6752" y="4662"/>
                      <a:pt x="6763" y="4662"/>
                    </a:cubicBezTo>
                    <a:cubicBezTo>
                      <a:pt x="7811" y="4674"/>
                      <a:pt x="8811" y="4996"/>
                      <a:pt x="9740" y="5424"/>
                    </a:cubicBezTo>
                    <a:cubicBezTo>
                      <a:pt x="9749" y="5428"/>
                      <a:pt x="9759" y="5430"/>
                      <a:pt x="9769" y="5430"/>
                    </a:cubicBezTo>
                    <a:cubicBezTo>
                      <a:pt x="9825" y="5430"/>
                      <a:pt x="9887" y="5378"/>
                      <a:pt x="9847" y="5317"/>
                    </a:cubicBezTo>
                    <a:cubicBezTo>
                      <a:pt x="9430" y="4627"/>
                      <a:pt x="9323" y="3793"/>
                      <a:pt x="9526" y="3019"/>
                    </a:cubicBezTo>
                    <a:cubicBezTo>
                      <a:pt x="9728" y="2210"/>
                      <a:pt x="10216" y="1507"/>
                      <a:pt x="10883" y="1031"/>
                    </a:cubicBezTo>
                    <a:cubicBezTo>
                      <a:pt x="11743" y="409"/>
                      <a:pt x="12763" y="152"/>
                      <a:pt x="13796" y="152"/>
                    </a:cubicBezTo>
                    <a:close/>
                    <a:moveTo>
                      <a:pt x="13787" y="1"/>
                    </a:moveTo>
                    <a:cubicBezTo>
                      <a:pt x="13019" y="1"/>
                      <a:pt x="12256" y="145"/>
                      <a:pt x="11538" y="483"/>
                    </a:cubicBezTo>
                    <a:cubicBezTo>
                      <a:pt x="10788" y="817"/>
                      <a:pt x="10169" y="1376"/>
                      <a:pt x="9752" y="2091"/>
                    </a:cubicBezTo>
                    <a:cubicBezTo>
                      <a:pt x="9359" y="2769"/>
                      <a:pt x="9216" y="3555"/>
                      <a:pt x="9323" y="4329"/>
                    </a:cubicBezTo>
                    <a:cubicBezTo>
                      <a:pt x="9371" y="4637"/>
                      <a:pt x="9474" y="4929"/>
                      <a:pt x="9612" y="5200"/>
                    </a:cubicBezTo>
                    <a:lnTo>
                      <a:pt x="9612" y="5200"/>
                    </a:lnTo>
                    <a:cubicBezTo>
                      <a:pt x="8699" y="4806"/>
                      <a:pt x="7698" y="4521"/>
                      <a:pt x="6712" y="4521"/>
                    </a:cubicBezTo>
                    <a:cubicBezTo>
                      <a:pt x="6025" y="4521"/>
                      <a:pt x="5344" y="4659"/>
                      <a:pt x="4704" y="4996"/>
                    </a:cubicBezTo>
                    <a:cubicBezTo>
                      <a:pt x="4025" y="5341"/>
                      <a:pt x="3477" y="5913"/>
                      <a:pt x="3180" y="6615"/>
                    </a:cubicBezTo>
                    <a:cubicBezTo>
                      <a:pt x="2870" y="7425"/>
                      <a:pt x="2870" y="8330"/>
                      <a:pt x="3180" y="9139"/>
                    </a:cubicBezTo>
                    <a:cubicBezTo>
                      <a:pt x="3466" y="9845"/>
                      <a:pt x="3889" y="10481"/>
                      <a:pt x="4431" y="11013"/>
                    </a:cubicBezTo>
                    <a:lnTo>
                      <a:pt x="4431" y="11013"/>
                    </a:lnTo>
                    <a:cubicBezTo>
                      <a:pt x="4143" y="10911"/>
                      <a:pt x="3838" y="10863"/>
                      <a:pt x="3532" y="10863"/>
                    </a:cubicBezTo>
                    <a:cubicBezTo>
                      <a:pt x="3182" y="10863"/>
                      <a:pt x="2830" y="10926"/>
                      <a:pt x="2501" y="11044"/>
                    </a:cubicBezTo>
                    <a:cubicBezTo>
                      <a:pt x="1667" y="11378"/>
                      <a:pt x="1001" y="12044"/>
                      <a:pt x="679" y="12878"/>
                    </a:cubicBezTo>
                    <a:cubicBezTo>
                      <a:pt x="1" y="14592"/>
                      <a:pt x="608" y="16581"/>
                      <a:pt x="1953" y="17795"/>
                    </a:cubicBezTo>
                    <a:cubicBezTo>
                      <a:pt x="2612" y="18389"/>
                      <a:pt x="3436" y="18767"/>
                      <a:pt x="4312" y="18868"/>
                    </a:cubicBezTo>
                    <a:lnTo>
                      <a:pt x="4312" y="18868"/>
                    </a:lnTo>
                    <a:cubicBezTo>
                      <a:pt x="3569" y="19271"/>
                      <a:pt x="3100" y="20069"/>
                      <a:pt x="3025" y="20914"/>
                    </a:cubicBezTo>
                    <a:cubicBezTo>
                      <a:pt x="2941" y="21938"/>
                      <a:pt x="3370" y="22962"/>
                      <a:pt x="4037" y="23724"/>
                    </a:cubicBezTo>
                    <a:cubicBezTo>
                      <a:pt x="4668" y="24427"/>
                      <a:pt x="5501" y="24915"/>
                      <a:pt x="6418" y="25129"/>
                    </a:cubicBezTo>
                    <a:cubicBezTo>
                      <a:pt x="6722" y="25196"/>
                      <a:pt x="7029" y="25229"/>
                      <a:pt x="7335" y="25229"/>
                    </a:cubicBezTo>
                    <a:cubicBezTo>
                      <a:pt x="7954" y="25229"/>
                      <a:pt x="8567" y="25094"/>
                      <a:pt x="9133" y="24832"/>
                    </a:cubicBezTo>
                    <a:cubicBezTo>
                      <a:pt x="10055" y="24410"/>
                      <a:pt x="10804" y="23694"/>
                      <a:pt x="11253" y="22788"/>
                    </a:cubicBezTo>
                    <a:lnTo>
                      <a:pt x="11253" y="22788"/>
                    </a:lnTo>
                    <a:cubicBezTo>
                      <a:pt x="11703" y="23519"/>
                      <a:pt x="12442" y="24018"/>
                      <a:pt x="13288" y="24153"/>
                    </a:cubicBezTo>
                    <a:cubicBezTo>
                      <a:pt x="13418" y="24171"/>
                      <a:pt x="13548" y="24179"/>
                      <a:pt x="13677" y="24179"/>
                    </a:cubicBezTo>
                    <a:cubicBezTo>
                      <a:pt x="14912" y="24179"/>
                      <a:pt x="16020" y="23387"/>
                      <a:pt x="16404" y="22194"/>
                    </a:cubicBezTo>
                    <a:lnTo>
                      <a:pt x="16404" y="22194"/>
                    </a:lnTo>
                    <a:cubicBezTo>
                      <a:pt x="16969" y="22554"/>
                      <a:pt x="17615" y="22738"/>
                      <a:pt x="18266" y="22738"/>
                    </a:cubicBezTo>
                    <a:cubicBezTo>
                      <a:pt x="18753" y="22738"/>
                      <a:pt x="19244" y="22635"/>
                      <a:pt x="19705" y="22427"/>
                    </a:cubicBezTo>
                    <a:cubicBezTo>
                      <a:pt x="20789" y="21938"/>
                      <a:pt x="21479" y="20855"/>
                      <a:pt x="21587" y="19676"/>
                    </a:cubicBezTo>
                    <a:cubicBezTo>
                      <a:pt x="21645" y="19026"/>
                      <a:pt x="21522" y="18376"/>
                      <a:pt x="21217" y="17803"/>
                    </a:cubicBezTo>
                    <a:lnTo>
                      <a:pt x="21217" y="17803"/>
                    </a:lnTo>
                    <a:cubicBezTo>
                      <a:pt x="21218" y="17797"/>
                      <a:pt x="21219" y="17790"/>
                      <a:pt x="21218" y="17783"/>
                    </a:cubicBezTo>
                    <a:lnTo>
                      <a:pt x="21075" y="17021"/>
                    </a:lnTo>
                    <a:lnTo>
                      <a:pt x="20694" y="15033"/>
                    </a:lnTo>
                    <a:lnTo>
                      <a:pt x="20158" y="12259"/>
                    </a:lnTo>
                    <a:lnTo>
                      <a:pt x="19551" y="9103"/>
                    </a:lnTo>
                    <a:lnTo>
                      <a:pt x="18955" y="5996"/>
                    </a:lnTo>
                    <a:lnTo>
                      <a:pt x="18455" y="3388"/>
                    </a:lnTo>
                    <a:lnTo>
                      <a:pt x="18122" y="1686"/>
                    </a:lnTo>
                    <a:cubicBezTo>
                      <a:pt x="18098" y="1555"/>
                      <a:pt x="18074" y="1436"/>
                      <a:pt x="18050" y="1305"/>
                    </a:cubicBezTo>
                    <a:cubicBezTo>
                      <a:pt x="18050" y="1281"/>
                      <a:pt x="18039" y="1257"/>
                      <a:pt x="18039" y="1245"/>
                    </a:cubicBezTo>
                    <a:cubicBezTo>
                      <a:pt x="17991" y="1174"/>
                      <a:pt x="17836" y="1126"/>
                      <a:pt x="17765" y="1091"/>
                    </a:cubicBezTo>
                    <a:cubicBezTo>
                      <a:pt x="17658" y="1031"/>
                      <a:pt x="17550" y="983"/>
                      <a:pt x="17443" y="936"/>
                    </a:cubicBezTo>
                    <a:cubicBezTo>
                      <a:pt x="17217" y="829"/>
                      <a:pt x="17003" y="733"/>
                      <a:pt x="16776" y="638"/>
                    </a:cubicBezTo>
                    <a:cubicBezTo>
                      <a:pt x="15828" y="252"/>
                      <a:pt x="14802" y="1"/>
                      <a:pt x="13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18;p40"/>
              <p:cNvSpPr/>
              <p:nvPr/>
            </p:nvSpPr>
            <p:spPr>
              <a:xfrm>
                <a:off x="1500575" y="1476925"/>
                <a:ext cx="535999" cy="348190"/>
              </a:xfrm>
              <a:custGeom>
                <a:avLst/>
                <a:gdLst/>
                <a:ahLst/>
                <a:cxnLst/>
                <a:rect l="l" t="t" r="r" b="b"/>
                <a:pathLst>
                  <a:path w="12957" h="8417" extrusionOk="0">
                    <a:moveTo>
                      <a:pt x="10454" y="0"/>
                    </a:moveTo>
                    <a:cubicBezTo>
                      <a:pt x="9951" y="0"/>
                      <a:pt x="9450" y="91"/>
                      <a:pt x="8977" y="290"/>
                    </a:cubicBezTo>
                    <a:cubicBezTo>
                      <a:pt x="7846" y="766"/>
                      <a:pt x="6977" y="1790"/>
                      <a:pt x="6906" y="3040"/>
                    </a:cubicBezTo>
                    <a:cubicBezTo>
                      <a:pt x="6851" y="3681"/>
                      <a:pt x="7025" y="4301"/>
                      <a:pt x="7390" y="4830"/>
                    </a:cubicBezTo>
                    <a:lnTo>
                      <a:pt x="7390" y="4830"/>
                    </a:lnTo>
                    <a:cubicBezTo>
                      <a:pt x="7290" y="4821"/>
                      <a:pt x="7188" y="4814"/>
                      <a:pt x="7087" y="4814"/>
                    </a:cubicBezTo>
                    <a:cubicBezTo>
                      <a:pt x="6834" y="4814"/>
                      <a:pt x="6583" y="4855"/>
                      <a:pt x="6358" y="4993"/>
                    </a:cubicBezTo>
                    <a:cubicBezTo>
                      <a:pt x="6094" y="5135"/>
                      <a:pt x="5925" y="5398"/>
                      <a:pt x="5911" y="5695"/>
                    </a:cubicBezTo>
                    <a:lnTo>
                      <a:pt x="5911" y="5695"/>
                    </a:lnTo>
                    <a:cubicBezTo>
                      <a:pt x="4997" y="5121"/>
                      <a:pt x="3978" y="4578"/>
                      <a:pt x="2882" y="4578"/>
                    </a:cubicBezTo>
                    <a:cubicBezTo>
                      <a:pt x="2799" y="4578"/>
                      <a:pt x="2715" y="4581"/>
                      <a:pt x="2631" y="4588"/>
                    </a:cubicBezTo>
                    <a:cubicBezTo>
                      <a:pt x="2072" y="4624"/>
                      <a:pt x="1536" y="4826"/>
                      <a:pt x="1107" y="5171"/>
                    </a:cubicBezTo>
                    <a:cubicBezTo>
                      <a:pt x="143" y="5969"/>
                      <a:pt x="0" y="7398"/>
                      <a:pt x="774" y="8386"/>
                    </a:cubicBezTo>
                    <a:cubicBezTo>
                      <a:pt x="789" y="8407"/>
                      <a:pt x="808" y="8416"/>
                      <a:pt x="825" y="8416"/>
                    </a:cubicBezTo>
                    <a:cubicBezTo>
                      <a:pt x="877" y="8416"/>
                      <a:pt x="926" y="8341"/>
                      <a:pt x="881" y="8279"/>
                    </a:cubicBezTo>
                    <a:cubicBezTo>
                      <a:pt x="179" y="7398"/>
                      <a:pt x="286" y="6112"/>
                      <a:pt x="1119" y="5350"/>
                    </a:cubicBezTo>
                    <a:cubicBezTo>
                      <a:pt x="1601" y="4903"/>
                      <a:pt x="2226" y="4726"/>
                      <a:pt x="2860" y="4726"/>
                    </a:cubicBezTo>
                    <a:cubicBezTo>
                      <a:pt x="3307" y="4726"/>
                      <a:pt x="3759" y="4814"/>
                      <a:pt x="4167" y="4957"/>
                    </a:cubicBezTo>
                    <a:cubicBezTo>
                      <a:pt x="4798" y="5207"/>
                      <a:pt x="5394" y="5517"/>
                      <a:pt x="5953" y="5886"/>
                    </a:cubicBezTo>
                    <a:cubicBezTo>
                      <a:pt x="5967" y="5897"/>
                      <a:pt x="5980" y="5901"/>
                      <a:pt x="5993" y="5901"/>
                    </a:cubicBezTo>
                    <a:cubicBezTo>
                      <a:pt x="6036" y="5901"/>
                      <a:pt x="6070" y="5848"/>
                      <a:pt x="6060" y="5802"/>
                    </a:cubicBezTo>
                    <a:cubicBezTo>
                      <a:pt x="6013" y="5505"/>
                      <a:pt x="6227" y="5219"/>
                      <a:pt x="6489" y="5088"/>
                    </a:cubicBezTo>
                    <a:cubicBezTo>
                      <a:pt x="6672" y="4990"/>
                      <a:pt x="6883" y="4958"/>
                      <a:pt x="7094" y="4958"/>
                    </a:cubicBezTo>
                    <a:cubicBezTo>
                      <a:pt x="7241" y="4958"/>
                      <a:pt x="7388" y="4973"/>
                      <a:pt x="7525" y="4993"/>
                    </a:cubicBezTo>
                    <a:cubicBezTo>
                      <a:pt x="7533" y="4995"/>
                      <a:pt x="7540" y="4996"/>
                      <a:pt x="7548" y="4996"/>
                    </a:cubicBezTo>
                    <a:cubicBezTo>
                      <a:pt x="7608" y="4996"/>
                      <a:pt x="7649" y="4916"/>
                      <a:pt x="7596" y="4874"/>
                    </a:cubicBezTo>
                    <a:cubicBezTo>
                      <a:pt x="6846" y="3945"/>
                      <a:pt x="6882" y="2552"/>
                      <a:pt x="7549" y="1599"/>
                    </a:cubicBezTo>
                    <a:cubicBezTo>
                      <a:pt x="8208" y="661"/>
                      <a:pt x="9339" y="152"/>
                      <a:pt x="10460" y="152"/>
                    </a:cubicBezTo>
                    <a:cubicBezTo>
                      <a:pt x="10533" y="152"/>
                      <a:pt x="10607" y="154"/>
                      <a:pt x="10680" y="159"/>
                    </a:cubicBezTo>
                    <a:cubicBezTo>
                      <a:pt x="11430" y="206"/>
                      <a:pt x="12168" y="433"/>
                      <a:pt x="12823" y="825"/>
                    </a:cubicBezTo>
                    <a:cubicBezTo>
                      <a:pt x="12833" y="830"/>
                      <a:pt x="12843" y="833"/>
                      <a:pt x="12852" y="833"/>
                    </a:cubicBezTo>
                    <a:cubicBezTo>
                      <a:pt x="12912" y="833"/>
                      <a:pt x="12956" y="746"/>
                      <a:pt x="12895" y="695"/>
                    </a:cubicBezTo>
                    <a:cubicBezTo>
                      <a:pt x="12161" y="260"/>
                      <a:pt x="11305" y="0"/>
                      <a:pt x="104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19;p40"/>
              <p:cNvSpPr/>
              <p:nvPr/>
            </p:nvSpPr>
            <p:spPr>
              <a:xfrm>
                <a:off x="1505871" y="1645001"/>
                <a:ext cx="72890" cy="70077"/>
              </a:xfrm>
              <a:custGeom>
                <a:avLst/>
                <a:gdLst/>
                <a:ahLst/>
                <a:cxnLst/>
                <a:rect l="l" t="t" r="r" b="b"/>
                <a:pathLst>
                  <a:path w="1762" h="1694" extrusionOk="0">
                    <a:moveTo>
                      <a:pt x="1644" y="0"/>
                    </a:moveTo>
                    <a:cubicBezTo>
                      <a:pt x="1641" y="0"/>
                      <a:pt x="1638" y="0"/>
                      <a:pt x="1634" y="1"/>
                    </a:cubicBezTo>
                    <a:lnTo>
                      <a:pt x="1622" y="1"/>
                    </a:lnTo>
                    <a:cubicBezTo>
                      <a:pt x="837" y="191"/>
                      <a:pt x="217" y="811"/>
                      <a:pt x="15" y="1596"/>
                    </a:cubicBezTo>
                    <a:cubicBezTo>
                      <a:pt x="1" y="1653"/>
                      <a:pt x="46" y="1693"/>
                      <a:pt x="93" y="1693"/>
                    </a:cubicBezTo>
                    <a:cubicBezTo>
                      <a:pt x="124" y="1693"/>
                      <a:pt x="155" y="1675"/>
                      <a:pt x="170" y="1632"/>
                    </a:cubicBezTo>
                    <a:cubicBezTo>
                      <a:pt x="348" y="906"/>
                      <a:pt x="932" y="322"/>
                      <a:pt x="1670" y="144"/>
                    </a:cubicBezTo>
                    <a:cubicBezTo>
                      <a:pt x="1761" y="132"/>
                      <a:pt x="1721" y="0"/>
                      <a:pt x="16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20;p40"/>
              <p:cNvSpPr/>
              <p:nvPr/>
            </p:nvSpPr>
            <p:spPr>
              <a:xfrm>
                <a:off x="1599568" y="1648972"/>
                <a:ext cx="8398" cy="5957"/>
              </a:xfrm>
              <a:custGeom>
                <a:avLst/>
                <a:gdLst/>
                <a:ahLst/>
                <a:cxnLst/>
                <a:rect l="l" t="t" r="r" b="b"/>
                <a:pathLst>
                  <a:path w="203" h="144" extrusionOk="0">
                    <a:moveTo>
                      <a:pt x="107" y="0"/>
                    </a:moveTo>
                    <a:cubicBezTo>
                      <a:pt x="0" y="0"/>
                      <a:pt x="0" y="143"/>
                      <a:pt x="107" y="143"/>
                    </a:cubicBezTo>
                    <a:cubicBezTo>
                      <a:pt x="203" y="143"/>
                      <a:pt x="203" y="0"/>
                      <a:pt x="1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21;p40"/>
              <p:cNvSpPr/>
              <p:nvPr/>
            </p:nvSpPr>
            <p:spPr>
              <a:xfrm>
                <a:off x="1748780" y="1502945"/>
                <a:ext cx="53612" cy="113388"/>
              </a:xfrm>
              <a:custGeom>
                <a:avLst/>
                <a:gdLst/>
                <a:ahLst/>
                <a:cxnLst/>
                <a:rect l="l" t="t" r="r" b="b"/>
                <a:pathLst>
                  <a:path w="1296" h="2741" extrusionOk="0">
                    <a:moveTo>
                      <a:pt x="1179" y="0"/>
                    </a:moveTo>
                    <a:cubicBezTo>
                      <a:pt x="1163" y="0"/>
                      <a:pt x="1147" y="6"/>
                      <a:pt x="1132" y="18"/>
                    </a:cubicBezTo>
                    <a:cubicBezTo>
                      <a:pt x="358" y="673"/>
                      <a:pt x="1" y="1697"/>
                      <a:pt x="227" y="2685"/>
                    </a:cubicBezTo>
                    <a:cubicBezTo>
                      <a:pt x="237" y="2724"/>
                      <a:pt x="267" y="2741"/>
                      <a:pt x="297" y="2741"/>
                    </a:cubicBezTo>
                    <a:cubicBezTo>
                      <a:pt x="340" y="2741"/>
                      <a:pt x="384" y="2705"/>
                      <a:pt x="370" y="2649"/>
                    </a:cubicBezTo>
                    <a:cubicBezTo>
                      <a:pt x="168" y="1709"/>
                      <a:pt x="501" y="732"/>
                      <a:pt x="1239" y="125"/>
                    </a:cubicBezTo>
                    <a:cubicBezTo>
                      <a:pt x="1296" y="78"/>
                      <a:pt x="1240" y="0"/>
                      <a:pt x="11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22;p40"/>
              <p:cNvSpPr/>
              <p:nvPr/>
            </p:nvSpPr>
            <p:spPr>
              <a:xfrm>
                <a:off x="1824648" y="1465259"/>
                <a:ext cx="8398" cy="6412"/>
              </a:xfrm>
              <a:custGeom>
                <a:avLst/>
                <a:gdLst/>
                <a:ahLst/>
                <a:cxnLst/>
                <a:rect l="l" t="t" r="r" b="b"/>
                <a:pathLst>
                  <a:path w="203" h="155" extrusionOk="0">
                    <a:moveTo>
                      <a:pt x="108" y="0"/>
                    </a:moveTo>
                    <a:cubicBezTo>
                      <a:pt x="0" y="0"/>
                      <a:pt x="0" y="155"/>
                      <a:pt x="108" y="155"/>
                    </a:cubicBezTo>
                    <a:cubicBezTo>
                      <a:pt x="203" y="155"/>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23;p40"/>
              <p:cNvSpPr/>
              <p:nvPr/>
            </p:nvSpPr>
            <p:spPr>
              <a:xfrm>
                <a:off x="1902957" y="1532647"/>
                <a:ext cx="11459" cy="19319"/>
              </a:xfrm>
              <a:custGeom>
                <a:avLst/>
                <a:gdLst/>
                <a:ahLst/>
                <a:cxnLst/>
                <a:rect l="l" t="t" r="r" b="b"/>
                <a:pathLst>
                  <a:path w="277" h="467" extrusionOk="0">
                    <a:moveTo>
                      <a:pt x="180" y="1"/>
                    </a:moveTo>
                    <a:cubicBezTo>
                      <a:pt x="148" y="1"/>
                      <a:pt x="117" y="19"/>
                      <a:pt x="108" y="62"/>
                    </a:cubicBezTo>
                    <a:lnTo>
                      <a:pt x="120" y="62"/>
                    </a:lnTo>
                    <a:cubicBezTo>
                      <a:pt x="84" y="157"/>
                      <a:pt x="48" y="264"/>
                      <a:pt x="12" y="371"/>
                    </a:cubicBezTo>
                    <a:cubicBezTo>
                      <a:pt x="1" y="407"/>
                      <a:pt x="24" y="455"/>
                      <a:pt x="60" y="467"/>
                    </a:cubicBezTo>
                    <a:cubicBezTo>
                      <a:pt x="108" y="467"/>
                      <a:pt x="143" y="443"/>
                      <a:pt x="155" y="407"/>
                    </a:cubicBezTo>
                    <a:cubicBezTo>
                      <a:pt x="191" y="300"/>
                      <a:pt x="227" y="205"/>
                      <a:pt x="262" y="98"/>
                    </a:cubicBezTo>
                    <a:cubicBezTo>
                      <a:pt x="277" y="41"/>
                      <a:pt x="227" y="1"/>
                      <a:pt x="18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24;p40"/>
              <p:cNvSpPr/>
              <p:nvPr/>
            </p:nvSpPr>
            <p:spPr>
              <a:xfrm>
                <a:off x="1917229" y="1527186"/>
                <a:ext cx="12865" cy="25896"/>
              </a:xfrm>
              <a:custGeom>
                <a:avLst/>
                <a:gdLst/>
                <a:ahLst/>
                <a:cxnLst/>
                <a:rect l="l" t="t" r="r" b="b"/>
                <a:pathLst>
                  <a:path w="311" h="626" extrusionOk="0">
                    <a:moveTo>
                      <a:pt x="220" y="0"/>
                    </a:moveTo>
                    <a:cubicBezTo>
                      <a:pt x="191" y="0"/>
                      <a:pt x="165" y="22"/>
                      <a:pt x="156" y="51"/>
                    </a:cubicBezTo>
                    <a:lnTo>
                      <a:pt x="13" y="539"/>
                    </a:lnTo>
                    <a:cubicBezTo>
                      <a:pt x="1" y="575"/>
                      <a:pt x="25" y="611"/>
                      <a:pt x="60" y="622"/>
                    </a:cubicBezTo>
                    <a:cubicBezTo>
                      <a:pt x="69" y="625"/>
                      <a:pt x="77" y="626"/>
                      <a:pt x="84" y="626"/>
                    </a:cubicBezTo>
                    <a:cubicBezTo>
                      <a:pt x="120" y="626"/>
                      <a:pt x="146" y="604"/>
                      <a:pt x="156" y="575"/>
                    </a:cubicBezTo>
                    <a:lnTo>
                      <a:pt x="298" y="87"/>
                    </a:lnTo>
                    <a:cubicBezTo>
                      <a:pt x="310" y="51"/>
                      <a:pt x="287" y="15"/>
                      <a:pt x="239" y="3"/>
                    </a:cubicBezTo>
                    <a:cubicBezTo>
                      <a:pt x="233" y="1"/>
                      <a:pt x="226" y="0"/>
                      <a:pt x="2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25;p40"/>
              <p:cNvSpPr/>
              <p:nvPr/>
            </p:nvSpPr>
            <p:spPr>
              <a:xfrm>
                <a:off x="1668031" y="1561563"/>
                <a:ext cx="229755" cy="443956"/>
              </a:xfrm>
              <a:custGeom>
                <a:avLst/>
                <a:gdLst/>
                <a:ahLst/>
                <a:cxnLst/>
                <a:rect l="l" t="t" r="r" b="b"/>
                <a:pathLst>
                  <a:path w="5554" h="10732" extrusionOk="0">
                    <a:moveTo>
                      <a:pt x="4855" y="0"/>
                    </a:moveTo>
                    <a:cubicBezTo>
                      <a:pt x="4834" y="0"/>
                      <a:pt x="4812" y="9"/>
                      <a:pt x="4798" y="30"/>
                    </a:cubicBezTo>
                    <a:cubicBezTo>
                      <a:pt x="4077" y="1039"/>
                      <a:pt x="4276" y="2400"/>
                      <a:pt x="5202" y="3178"/>
                    </a:cubicBezTo>
                    <a:lnTo>
                      <a:pt x="5202" y="3178"/>
                    </a:lnTo>
                    <a:cubicBezTo>
                      <a:pt x="4882" y="3202"/>
                      <a:pt x="4591" y="3442"/>
                      <a:pt x="4441" y="3732"/>
                    </a:cubicBezTo>
                    <a:cubicBezTo>
                      <a:pt x="4219" y="4189"/>
                      <a:pt x="4319" y="4718"/>
                      <a:pt x="4440" y="5193"/>
                    </a:cubicBezTo>
                    <a:lnTo>
                      <a:pt x="4440" y="5193"/>
                    </a:lnTo>
                    <a:cubicBezTo>
                      <a:pt x="4008" y="5133"/>
                      <a:pt x="3551" y="5080"/>
                      <a:pt x="3100" y="5080"/>
                    </a:cubicBezTo>
                    <a:cubicBezTo>
                      <a:pt x="2282" y="5080"/>
                      <a:pt x="1480" y="5253"/>
                      <a:pt x="869" y="5864"/>
                    </a:cubicBezTo>
                    <a:cubicBezTo>
                      <a:pt x="465" y="6280"/>
                      <a:pt x="203" y="6804"/>
                      <a:pt x="96" y="7376"/>
                    </a:cubicBezTo>
                    <a:cubicBezTo>
                      <a:pt x="0" y="7971"/>
                      <a:pt x="72" y="8578"/>
                      <a:pt x="322" y="9126"/>
                    </a:cubicBezTo>
                    <a:cubicBezTo>
                      <a:pt x="584" y="9769"/>
                      <a:pt x="1036" y="10317"/>
                      <a:pt x="1596" y="10721"/>
                    </a:cubicBezTo>
                    <a:cubicBezTo>
                      <a:pt x="1606" y="10729"/>
                      <a:pt x="1617" y="10732"/>
                      <a:pt x="1627" y="10732"/>
                    </a:cubicBezTo>
                    <a:cubicBezTo>
                      <a:pt x="1685" y="10732"/>
                      <a:pt x="1728" y="10631"/>
                      <a:pt x="1667" y="10590"/>
                    </a:cubicBezTo>
                    <a:cubicBezTo>
                      <a:pt x="738" y="9912"/>
                      <a:pt x="96" y="8781"/>
                      <a:pt x="215" y="7614"/>
                    </a:cubicBezTo>
                    <a:cubicBezTo>
                      <a:pt x="274" y="7054"/>
                      <a:pt x="488" y="6530"/>
                      <a:pt x="858" y="6114"/>
                    </a:cubicBezTo>
                    <a:cubicBezTo>
                      <a:pt x="1239" y="5661"/>
                      <a:pt x="1774" y="5376"/>
                      <a:pt x="2358" y="5280"/>
                    </a:cubicBezTo>
                    <a:cubicBezTo>
                      <a:pt x="2609" y="5234"/>
                      <a:pt x="2862" y="5216"/>
                      <a:pt x="3116" y="5216"/>
                    </a:cubicBezTo>
                    <a:cubicBezTo>
                      <a:pt x="3586" y="5216"/>
                      <a:pt x="4057" y="5278"/>
                      <a:pt x="4513" y="5340"/>
                    </a:cubicBezTo>
                    <a:cubicBezTo>
                      <a:pt x="4519" y="5341"/>
                      <a:pt x="4525" y="5342"/>
                      <a:pt x="4531" y="5342"/>
                    </a:cubicBezTo>
                    <a:cubicBezTo>
                      <a:pt x="4582" y="5342"/>
                      <a:pt x="4619" y="5299"/>
                      <a:pt x="4608" y="5256"/>
                    </a:cubicBezTo>
                    <a:cubicBezTo>
                      <a:pt x="4501" y="4804"/>
                      <a:pt x="4358" y="4292"/>
                      <a:pt x="4548" y="3852"/>
                    </a:cubicBezTo>
                    <a:cubicBezTo>
                      <a:pt x="4681" y="3567"/>
                      <a:pt x="4961" y="3317"/>
                      <a:pt x="5270" y="3317"/>
                    </a:cubicBezTo>
                    <a:cubicBezTo>
                      <a:pt x="5316" y="3317"/>
                      <a:pt x="5362" y="3322"/>
                      <a:pt x="5409" y="3334"/>
                    </a:cubicBezTo>
                    <a:lnTo>
                      <a:pt x="5409" y="3334"/>
                    </a:lnTo>
                    <a:cubicBezTo>
                      <a:pt x="5412" y="3336"/>
                      <a:pt x="5415" y="3338"/>
                      <a:pt x="5418" y="3340"/>
                    </a:cubicBezTo>
                    <a:lnTo>
                      <a:pt x="5419" y="3337"/>
                    </a:lnTo>
                    <a:lnTo>
                      <a:pt x="5419" y="3337"/>
                    </a:lnTo>
                    <a:cubicBezTo>
                      <a:pt x="5422" y="3337"/>
                      <a:pt x="5426" y="3339"/>
                      <a:pt x="5430" y="3340"/>
                    </a:cubicBezTo>
                    <a:cubicBezTo>
                      <a:pt x="5438" y="3342"/>
                      <a:pt x="5445" y="3343"/>
                      <a:pt x="5453" y="3343"/>
                    </a:cubicBezTo>
                    <a:cubicBezTo>
                      <a:pt x="5521" y="3343"/>
                      <a:pt x="5553" y="3252"/>
                      <a:pt x="5489" y="3209"/>
                    </a:cubicBezTo>
                    <a:cubicBezTo>
                      <a:pt x="4453" y="2518"/>
                      <a:pt x="4191" y="1113"/>
                      <a:pt x="4918" y="101"/>
                    </a:cubicBezTo>
                    <a:cubicBezTo>
                      <a:pt x="4960" y="51"/>
                      <a:pt x="4906" y="0"/>
                      <a:pt x="48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26;p40"/>
              <p:cNvSpPr/>
              <p:nvPr/>
            </p:nvSpPr>
            <p:spPr>
              <a:xfrm>
                <a:off x="1873917" y="1611741"/>
                <a:ext cx="33011" cy="52950"/>
              </a:xfrm>
              <a:custGeom>
                <a:avLst/>
                <a:gdLst/>
                <a:ahLst/>
                <a:cxnLst/>
                <a:rect l="l" t="t" r="r" b="b"/>
                <a:pathLst>
                  <a:path w="798" h="1280" extrusionOk="0">
                    <a:moveTo>
                      <a:pt x="268" y="1"/>
                    </a:moveTo>
                    <a:cubicBezTo>
                      <a:pt x="247" y="1"/>
                      <a:pt x="226" y="13"/>
                      <a:pt x="214" y="43"/>
                    </a:cubicBezTo>
                    <a:cubicBezTo>
                      <a:pt x="0" y="495"/>
                      <a:pt x="191" y="1043"/>
                      <a:pt x="643" y="1269"/>
                    </a:cubicBezTo>
                    <a:cubicBezTo>
                      <a:pt x="657" y="1276"/>
                      <a:pt x="671" y="1280"/>
                      <a:pt x="684" y="1280"/>
                    </a:cubicBezTo>
                    <a:cubicBezTo>
                      <a:pt x="756" y="1280"/>
                      <a:pt x="797" y="1181"/>
                      <a:pt x="726" y="1150"/>
                    </a:cubicBezTo>
                    <a:cubicBezTo>
                      <a:pt x="345" y="960"/>
                      <a:pt x="179" y="507"/>
                      <a:pt x="333" y="114"/>
                    </a:cubicBezTo>
                    <a:cubicBezTo>
                      <a:pt x="366" y="57"/>
                      <a:pt x="315"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27;p40"/>
              <p:cNvSpPr/>
              <p:nvPr/>
            </p:nvSpPr>
            <p:spPr>
              <a:xfrm>
                <a:off x="1919215" y="1666181"/>
                <a:ext cx="8398" cy="6453"/>
              </a:xfrm>
              <a:custGeom>
                <a:avLst/>
                <a:gdLst/>
                <a:ahLst/>
                <a:cxnLst/>
                <a:rect l="l" t="t" r="r" b="b"/>
                <a:pathLst>
                  <a:path w="203" h="156" extrusionOk="0">
                    <a:moveTo>
                      <a:pt x="108" y="1"/>
                    </a:moveTo>
                    <a:cubicBezTo>
                      <a:pt x="0" y="1"/>
                      <a:pt x="0" y="156"/>
                      <a:pt x="108" y="156"/>
                    </a:cubicBezTo>
                    <a:cubicBezTo>
                      <a:pt x="203" y="156"/>
                      <a:pt x="20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28;p40"/>
              <p:cNvSpPr/>
              <p:nvPr/>
            </p:nvSpPr>
            <p:spPr>
              <a:xfrm>
                <a:off x="1627615" y="1789539"/>
                <a:ext cx="48193" cy="169317"/>
              </a:xfrm>
              <a:custGeom>
                <a:avLst/>
                <a:gdLst/>
                <a:ahLst/>
                <a:cxnLst/>
                <a:rect l="l" t="t" r="r" b="b"/>
                <a:pathLst>
                  <a:path w="1165" h="4093" extrusionOk="0">
                    <a:moveTo>
                      <a:pt x="1065" y="1"/>
                    </a:moveTo>
                    <a:cubicBezTo>
                      <a:pt x="1047" y="1"/>
                      <a:pt x="1028" y="10"/>
                      <a:pt x="1013" y="31"/>
                    </a:cubicBezTo>
                    <a:cubicBezTo>
                      <a:pt x="299" y="912"/>
                      <a:pt x="1" y="2043"/>
                      <a:pt x="180" y="3163"/>
                    </a:cubicBezTo>
                    <a:cubicBezTo>
                      <a:pt x="227" y="3460"/>
                      <a:pt x="322" y="3770"/>
                      <a:pt x="453" y="4056"/>
                    </a:cubicBezTo>
                    <a:cubicBezTo>
                      <a:pt x="464" y="4081"/>
                      <a:pt x="485" y="4092"/>
                      <a:pt x="506" y="4092"/>
                    </a:cubicBezTo>
                    <a:cubicBezTo>
                      <a:pt x="553" y="4092"/>
                      <a:pt x="605" y="4038"/>
                      <a:pt x="572" y="3972"/>
                    </a:cubicBezTo>
                    <a:cubicBezTo>
                      <a:pt x="156" y="2984"/>
                      <a:pt x="180" y="1865"/>
                      <a:pt x="632" y="888"/>
                    </a:cubicBezTo>
                    <a:cubicBezTo>
                      <a:pt x="763" y="615"/>
                      <a:pt x="930" y="365"/>
                      <a:pt x="1120" y="126"/>
                    </a:cubicBezTo>
                    <a:cubicBezTo>
                      <a:pt x="1164" y="73"/>
                      <a:pt x="1117" y="1"/>
                      <a:pt x="106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29;p40"/>
              <p:cNvSpPr/>
              <p:nvPr/>
            </p:nvSpPr>
            <p:spPr>
              <a:xfrm>
                <a:off x="1654214" y="1967130"/>
                <a:ext cx="8439" cy="6453"/>
              </a:xfrm>
              <a:custGeom>
                <a:avLst/>
                <a:gdLst/>
                <a:ahLst/>
                <a:cxnLst/>
                <a:rect l="l" t="t" r="r" b="b"/>
                <a:pathLst>
                  <a:path w="204" h="156" extrusionOk="0">
                    <a:moveTo>
                      <a:pt x="96" y="1"/>
                    </a:moveTo>
                    <a:cubicBezTo>
                      <a:pt x="1" y="1"/>
                      <a:pt x="1" y="155"/>
                      <a:pt x="96" y="155"/>
                    </a:cubicBezTo>
                    <a:cubicBezTo>
                      <a:pt x="203" y="155"/>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30;p40"/>
              <p:cNvSpPr/>
              <p:nvPr/>
            </p:nvSpPr>
            <p:spPr>
              <a:xfrm>
                <a:off x="1430623" y="1940241"/>
                <a:ext cx="408876" cy="456159"/>
              </a:xfrm>
              <a:custGeom>
                <a:avLst/>
                <a:gdLst/>
                <a:ahLst/>
                <a:cxnLst/>
                <a:rect l="l" t="t" r="r" b="b"/>
                <a:pathLst>
                  <a:path w="9884" h="11027" extrusionOk="0">
                    <a:moveTo>
                      <a:pt x="2062" y="0"/>
                    </a:moveTo>
                    <a:cubicBezTo>
                      <a:pt x="1278" y="0"/>
                      <a:pt x="500" y="491"/>
                      <a:pt x="203" y="1246"/>
                    </a:cubicBezTo>
                    <a:cubicBezTo>
                      <a:pt x="0" y="1782"/>
                      <a:pt x="12" y="2377"/>
                      <a:pt x="227" y="2913"/>
                    </a:cubicBezTo>
                    <a:cubicBezTo>
                      <a:pt x="453" y="3449"/>
                      <a:pt x="858" y="3877"/>
                      <a:pt x="1382" y="4127"/>
                    </a:cubicBezTo>
                    <a:cubicBezTo>
                      <a:pt x="1765" y="4311"/>
                      <a:pt x="2182" y="4406"/>
                      <a:pt x="2603" y="4406"/>
                    </a:cubicBezTo>
                    <a:cubicBezTo>
                      <a:pt x="2745" y="4406"/>
                      <a:pt x="2887" y="4395"/>
                      <a:pt x="3028" y="4374"/>
                    </a:cubicBezTo>
                    <a:lnTo>
                      <a:pt x="3028" y="4374"/>
                    </a:lnTo>
                    <a:cubicBezTo>
                      <a:pt x="2828" y="4653"/>
                      <a:pt x="2827" y="5050"/>
                      <a:pt x="3060" y="5330"/>
                    </a:cubicBezTo>
                    <a:cubicBezTo>
                      <a:pt x="3215" y="5508"/>
                      <a:pt x="3432" y="5598"/>
                      <a:pt x="3650" y="5598"/>
                    </a:cubicBezTo>
                    <a:cubicBezTo>
                      <a:pt x="3737" y="5598"/>
                      <a:pt x="3824" y="5583"/>
                      <a:pt x="3908" y="5554"/>
                    </a:cubicBezTo>
                    <a:lnTo>
                      <a:pt x="3908" y="5554"/>
                    </a:lnTo>
                    <a:cubicBezTo>
                      <a:pt x="3733" y="5881"/>
                      <a:pt x="3653" y="6271"/>
                      <a:pt x="3870" y="6592"/>
                    </a:cubicBezTo>
                    <a:cubicBezTo>
                      <a:pt x="3966" y="6744"/>
                      <a:pt x="4124" y="6862"/>
                      <a:pt x="4297" y="6914"/>
                    </a:cubicBezTo>
                    <a:lnTo>
                      <a:pt x="4297" y="6914"/>
                    </a:lnTo>
                    <a:cubicBezTo>
                      <a:pt x="3889" y="7175"/>
                      <a:pt x="3583" y="7584"/>
                      <a:pt x="3453" y="8068"/>
                    </a:cubicBezTo>
                    <a:cubicBezTo>
                      <a:pt x="3275" y="8759"/>
                      <a:pt x="3429" y="9485"/>
                      <a:pt x="3882" y="10033"/>
                    </a:cubicBezTo>
                    <a:cubicBezTo>
                      <a:pt x="4358" y="10604"/>
                      <a:pt x="5049" y="10973"/>
                      <a:pt x="5799" y="11021"/>
                    </a:cubicBezTo>
                    <a:cubicBezTo>
                      <a:pt x="5869" y="11025"/>
                      <a:pt x="5938" y="11027"/>
                      <a:pt x="6008" y="11027"/>
                    </a:cubicBezTo>
                    <a:cubicBezTo>
                      <a:pt x="6771" y="11027"/>
                      <a:pt x="7523" y="10790"/>
                      <a:pt x="8144" y="10342"/>
                    </a:cubicBezTo>
                    <a:cubicBezTo>
                      <a:pt x="8871" y="9795"/>
                      <a:pt x="9466" y="9080"/>
                      <a:pt x="9859" y="8247"/>
                    </a:cubicBezTo>
                    <a:cubicBezTo>
                      <a:pt x="9883" y="8190"/>
                      <a:pt x="9830" y="8133"/>
                      <a:pt x="9782" y="8133"/>
                    </a:cubicBezTo>
                    <a:cubicBezTo>
                      <a:pt x="9760" y="8133"/>
                      <a:pt x="9739" y="8145"/>
                      <a:pt x="9728" y="8175"/>
                    </a:cubicBezTo>
                    <a:cubicBezTo>
                      <a:pt x="9037" y="9545"/>
                      <a:pt x="7847" y="10783"/>
                      <a:pt x="6227" y="10878"/>
                    </a:cubicBezTo>
                    <a:cubicBezTo>
                      <a:pt x="6157" y="10884"/>
                      <a:pt x="6086" y="10887"/>
                      <a:pt x="6016" y="10887"/>
                    </a:cubicBezTo>
                    <a:cubicBezTo>
                      <a:pt x="5362" y="10887"/>
                      <a:pt x="4723" y="10640"/>
                      <a:pt x="4239" y="10199"/>
                    </a:cubicBezTo>
                    <a:cubicBezTo>
                      <a:pt x="3727" y="9747"/>
                      <a:pt x="3465" y="9080"/>
                      <a:pt x="3537" y="8413"/>
                    </a:cubicBezTo>
                    <a:cubicBezTo>
                      <a:pt x="3618" y="7803"/>
                      <a:pt x="3996" y="7218"/>
                      <a:pt x="4543" y="6942"/>
                    </a:cubicBezTo>
                    <a:lnTo>
                      <a:pt x="4543" y="6942"/>
                    </a:lnTo>
                    <a:cubicBezTo>
                      <a:pt x="4658" y="6933"/>
                      <a:pt x="4771" y="6890"/>
                      <a:pt x="4870" y="6806"/>
                    </a:cubicBezTo>
                    <a:cubicBezTo>
                      <a:pt x="4923" y="6764"/>
                      <a:pt x="4882" y="6683"/>
                      <a:pt x="4821" y="6683"/>
                    </a:cubicBezTo>
                    <a:cubicBezTo>
                      <a:pt x="4814" y="6683"/>
                      <a:pt x="4806" y="6685"/>
                      <a:pt x="4799" y="6687"/>
                    </a:cubicBezTo>
                    <a:cubicBezTo>
                      <a:pt x="4688" y="6719"/>
                      <a:pt x="4582" y="6761"/>
                      <a:pt x="4480" y="6811"/>
                    </a:cubicBezTo>
                    <a:lnTo>
                      <a:pt x="4480" y="6811"/>
                    </a:lnTo>
                    <a:cubicBezTo>
                      <a:pt x="4275" y="6804"/>
                      <a:pt x="4061" y="6660"/>
                      <a:pt x="3965" y="6485"/>
                    </a:cubicBezTo>
                    <a:cubicBezTo>
                      <a:pt x="3763" y="6104"/>
                      <a:pt x="3989" y="5627"/>
                      <a:pt x="4239" y="5342"/>
                    </a:cubicBezTo>
                    <a:cubicBezTo>
                      <a:pt x="4284" y="5279"/>
                      <a:pt x="4234" y="5209"/>
                      <a:pt x="4182" y="5209"/>
                    </a:cubicBezTo>
                    <a:cubicBezTo>
                      <a:pt x="4166" y="5209"/>
                      <a:pt x="4151" y="5215"/>
                      <a:pt x="4138" y="5228"/>
                    </a:cubicBezTo>
                    <a:lnTo>
                      <a:pt x="4138" y="5228"/>
                    </a:lnTo>
                    <a:lnTo>
                      <a:pt x="4132" y="5223"/>
                    </a:lnTo>
                    <a:cubicBezTo>
                      <a:pt x="4111" y="5248"/>
                      <a:pt x="4090" y="5275"/>
                      <a:pt x="4069" y="5302"/>
                    </a:cubicBezTo>
                    <a:lnTo>
                      <a:pt x="4069" y="5302"/>
                    </a:lnTo>
                    <a:cubicBezTo>
                      <a:pt x="3952" y="5411"/>
                      <a:pt x="3801" y="5465"/>
                      <a:pt x="3648" y="5465"/>
                    </a:cubicBezTo>
                    <a:cubicBezTo>
                      <a:pt x="3478" y="5465"/>
                      <a:pt x="3306" y="5397"/>
                      <a:pt x="3179" y="5258"/>
                    </a:cubicBezTo>
                    <a:cubicBezTo>
                      <a:pt x="2929" y="4961"/>
                      <a:pt x="2989" y="4520"/>
                      <a:pt x="3322" y="4318"/>
                    </a:cubicBezTo>
                    <a:cubicBezTo>
                      <a:pt x="3387" y="4274"/>
                      <a:pt x="3354" y="4172"/>
                      <a:pt x="3284" y="4172"/>
                    </a:cubicBezTo>
                    <a:cubicBezTo>
                      <a:pt x="3277" y="4172"/>
                      <a:pt x="3270" y="4173"/>
                      <a:pt x="3263" y="4175"/>
                    </a:cubicBezTo>
                    <a:cubicBezTo>
                      <a:pt x="3256" y="4177"/>
                      <a:pt x="3248" y="4179"/>
                      <a:pt x="3241" y="4180"/>
                    </a:cubicBezTo>
                    <a:lnTo>
                      <a:pt x="3241" y="4180"/>
                    </a:lnTo>
                    <a:lnTo>
                      <a:pt x="3239" y="4175"/>
                    </a:lnTo>
                    <a:cubicBezTo>
                      <a:pt x="3234" y="4178"/>
                      <a:pt x="3229" y="4181"/>
                      <a:pt x="3224" y="4185"/>
                    </a:cubicBezTo>
                    <a:lnTo>
                      <a:pt x="3224" y="4185"/>
                    </a:lnTo>
                    <a:cubicBezTo>
                      <a:pt x="3018" y="4235"/>
                      <a:pt x="2807" y="4260"/>
                      <a:pt x="2595" y="4260"/>
                    </a:cubicBezTo>
                    <a:cubicBezTo>
                      <a:pt x="1736" y="4260"/>
                      <a:pt x="880" y="3851"/>
                      <a:pt x="465" y="3068"/>
                    </a:cubicBezTo>
                    <a:cubicBezTo>
                      <a:pt x="215" y="2603"/>
                      <a:pt x="143" y="2056"/>
                      <a:pt x="262" y="1544"/>
                    </a:cubicBezTo>
                    <a:cubicBezTo>
                      <a:pt x="381" y="1055"/>
                      <a:pt x="715" y="639"/>
                      <a:pt x="1155" y="389"/>
                    </a:cubicBezTo>
                    <a:cubicBezTo>
                      <a:pt x="1428" y="236"/>
                      <a:pt x="1731" y="157"/>
                      <a:pt x="2035" y="157"/>
                    </a:cubicBezTo>
                    <a:cubicBezTo>
                      <a:pt x="2274" y="157"/>
                      <a:pt x="2513" y="206"/>
                      <a:pt x="2739" y="305"/>
                    </a:cubicBezTo>
                    <a:cubicBezTo>
                      <a:pt x="2749" y="310"/>
                      <a:pt x="2758" y="311"/>
                      <a:pt x="2768" y="311"/>
                    </a:cubicBezTo>
                    <a:cubicBezTo>
                      <a:pt x="2837" y="311"/>
                      <a:pt x="2884" y="206"/>
                      <a:pt x="2810" y="174"/>
                    </a:cubicBezTo>
                    <a:lnTo>
                      <a:pt x="2810" y="162"/>
                    </a:lnTo>
                    <a:cubicBezTo>
                      <a:pt x="2571" y="52"/>
                      <a:pt x="2317" y="0"/>
                      <a:pt x="20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031;p40"/>
              <p:cNvSpPr/>
              <p:nvPr/>
            </p:nvSpPr>
            <p:spPr>
              <a:xfrm>
                <a:off x="1526678" y="2257198"/>
                <a:ext cx="82239" cy="161085"/>
              </a:xfrm>
              <a:custGeom>
                <a:avLst/>
                <a:gdLst/>
                <a:ahLst/>
                <a:cxnLst/>
                <a:rect l="l" t="t" r="r" b="b"/>
                <a:pathLst>
                  <a:path w="1988" h="3894" extrusionOk="0">
                    <a:moveTo>
                      <a:pt x="680" y="0"/>
                    </a:moveTo>
                    <a:cubicBezTo>
                      <a:pt x="657" y="0"/>
                      <a:pt x="634" y="11"/>
                      <a:pt x="619" y="37"/>
                    </a:cubicBezTo>
                    <a:cubicBezTo>
                      <a:pt x="310" y="585"/>
                      <a:pt x="203" y="1204"/>
                      <a:pt x="298" y="1823"/>
                    </a:cubicBezTo>
                    <a:cubicBezTo>
                      <a:pt x="441" y="2728"/>
                      <a:pt x="1012" y="3490"/>
                      <a:pt x="1834" y="3883"/>
                    </a:cubicBezTo>
                    <a:cubicBezTo>
                      <a:pt x="1848" y="3890"/>
                      <a:pt x="1862" y="3893"/>
                      <a:pt x="1875" y="3893"/>
                    </a:cubicBezTo>
                    <a:cubicBezTo>
                      <a:pt x="1947" y="3893"/>
                      <a:pt x="1988" y="3794"/>
                      <a:pt x="1917" y="3764"/>
                    </a:cubicBezTo>
                    <a:cubicBezTo>
                      <a:pt x="536" y="3109"/>
                      <a:pt x="0" y="1442"/>
                      <a:pt x="750" y="120"/>
                    </a:cubicBezTo>
                    <a:cubicBezTo>
                      <a:pt x="783" y="55"/>
                      <a:pt x="731" y="0"/>
                      <a:pt x="6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032;p40"/>
              <p:cNvSpPr/>
              <p:nvPr/>
            </p:nvSpPr>
            <p:spPr>
              <a:xfrm>
                <a:off x="1651277" y="2423206"/>
                <a:ext cx="8398" cy="5957"/>
              </a:xfrm>
              <a:custGeom>
                <a:avLst/>
                <a:gdLst/>
                <a:ahLst/>
                <a:cxnLst/>
                <a:rect l="l" t="t" r="r" b="b"/>
                <a:pathLst>
                  <a:path w="203" h="144" extrusionOk="0">
                    <a:moveTo>
                      <a:pt x="108" y="1"/>
                    </a:moveTo>
                    <a:cubicBezTo>
                      <a:pt x="0" y="1"/>
                      <a:pt x="0" y="144"/>
                      <a:pt x="108" y="144"/>
                    </a:cubicBezTo>
                    <a:cubicBezTo>
                      <a:pt x="203" y="144"/>
                      <a:pt x="20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033;p40"/>
              <p:cNvSpPr/>
              <p:nvPr/>
            </p:nvSpPr>
            <p:spPr>
              <a:xfrm>
                <a:off x="1501072" y="2268492"/>
                <a:ext cx="21552" cy="62010"/>
              </a:xfrm>
              <a:custGeom>
                <a:avLst/>
                <a:gdLst/>
                <a:ahLst/>
                <a:cxnLst/>
                <a:rect l="l" t="t" r="r" b="b"/>
                <a:pathLst>
                  <a:path w="521" h="1499" extrusionOk="0">
                    <a:moveTo>
                      <a:pt x="419" y="1"/>
                    </a:moveTo>
                    <a:cubicBezTo>
                      <a:pt x="396" y="1"/>
                      <a:pt x="372" y="12"/>
                      <a:pt x="357" y="38"/>
                    </a:cubicBezTo>
                    <a:lnTo>
                      <a:pt x="345" y="38"/>
                    </a:lnTo>
                    <a:cubicBezTo>
                      <a:pt x="95" y="455"/>
                      <a:pt x="0" y="967"/>
                      <a:pt x="83" y="1443"/>
                    </a:cubicBezTo>
                    <a:cubicBezTo>
                      <a:pt x="93" y="1482"/>
                      <a:pt x="123" y="1499"/>
                      <a:pt x="154" y="1499"/>
                    </a:cubicBezTo>
                    <a:cubicBezTo>
                      <a:pt x="198" y="1499"/>
                      <a:pt x="245" y="1463"/>
                      <a:pt x="238" y="1407"/>
                    </a:cubicBezTo>
                    <a:cubicBezTo>
                      <a:pt x="155" y="955"/>
                      <a:pt x="250" y="502"/>
                      <a:pt x="488" y="109"/>
                    </a:cubicBezTo>
                    <a:cubicBezTo>
                      <a:pt x="521" y="52"/>
                      <a:pt x="470" y="1"/>
                      <a:pt x="4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034;p40"/>
              <p:cNvSpPr/>
              <p:nvPr/>
            </p:nvSpPr>
            <p:spPr>
              <a:xfrm>
                <a:off x="1547859" y="2213887"/>
                <a:ext cx="7405" cy="23207"/>
              </a:xfrm>
              <a:custGeom>
                <a:avLst/>
                <a:gdLst/>
                <a:ahLst/>
                <a:cxnLst/>
                <a:rect l="l" t="t" r="r" b="b"/>
                <a:pathLst>
                  <a:path w="179" h="561" extrusionOk="0">
                    <a:moveTo>
                      <a:pt x="107" y="1"/>
                    </a:moveTo>
                    <a:cubicBezTo>
                      <a:pt x="60" y="1"/>
                      <a:pt x="36" y="36"/>
                      <a:pt x="36" y="72"/>
                    </a:cubicBezTo>
                    <a:cubicBezTo>
                      <a:pt x="24" y="215"/>
                      <a:pt x="12" y="346"/>
                      <a:pt x="0" y="489"/>
                    </a:cubicBezTo>
                    <a:cubicBezTo>
                      <a:pt x="0" y="525"/>
                      <a:pt x="36" y="560"/>
                      <a:pt x="72" y="560"/>
                    </a:cubicBezTo>
                    <a:cubicBezTo>
                      <a:pt x="107" y="560"/>
                      <a:pt x="143" y="525"/>
                      <a:pt x="143" y="489"/>
                    </a:cubicBezTo>
                    <a:cubicBezTo>
                      <a:pt x="155" y="346"/>
                      <a:pt x="167" y="215"/>
                      <a:pt x="179" y="72"/>
                    </a:cubicBezTo>
                    <a:cubicBezTo>
                      <a:pt x="179" y="36"/>
                      <a:pt x="14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035;p40"/>
              <p:cNvSpPr/>
              <p:nvPr/>
            </p:nvSpPr>
            <p:spPr>
              <a:xfrm>
                <a:off x="1558697" y="2218189"/>
                <a:ext cx="9887" cy="19029"/>
              </a:xfrm>
              <a:custGeom>
                <a:avLst/>
                <a:gdLst/>
                <a:ahLst/>
                <a:cxnLst/>
                <a:rect l="l" t="t" r="r" b="b"/>
                <a:pathLst>
                  <a:path w="239" h="460" extrusionOk="0">
                    <a:moveTo>
                      <a:pt x="155" y="1"/>
                    </a:moveTo>
                    <a:cubicBezTo>
                      <a:pt x="119" y="1"/>
                      <a:pt x="93" y="22"/>
                      <a:pt x="83" y="51"/>
                    </a:cubicBezTo>
                    <a:cubicBezTo>
                      <a:pt x="60" y="159"/>
                      <a:pt x="36" y="266"/>
                      <a:pt x="12" y="361"/>
                    </a:cubicBezTo>
                    <a:cubicBezTo>
                      <a:pt x="0" y="409"/>
                      <a:pt x="24" y="444"/>
                      <a:pt x="72" y="456"/>
                    </a:cubicBezTo>
                    <a:cubicBezTo>
                      <a:pt x="78" y="458"/>
                      <a:pt x="84" y="459"/>
                      <a:pt x="90" y="459"/>
                    </a:cubicBezTo>
                    <a:cubicBezTo>
                      <a:pt x="119" y="459"/>
                      <a:pt x="145" y="438"/>
                      <a:pt x="155" y="409"/>
                    </a:cubicBezTo>
                    <a:cubicBezTo>
                      <a:pt x="179" y="301"/>
                      <a:pt x="202" y="194"/>
                      <a:pt x="226" y="87"/>
                    </a:cubicBezTo>
                    <a:cubicBezTo>
                      <a:pt x="238" y="51"/>
                      <a:pt x="214" y="16"/>
                      <a:pt x="179" y="4"/>
                    </a:cubicBezTo>
                    <a:cubicBezTo>
                      <a:pt x="170" y="2"/>
                      <a:pt x="162"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036;p40"/>
              <p:cNvSpPr/>
              <p:nvPr/>
            </p:nvSpPr>
            <p:spPr>
              <a:xfrm>
                <a:off x="1411925" y="2042998"/>
                <a:ext cx="79012" cy="95683"/>
              </a:xfrm>
              <a:custGeom>
                <a:avLst/>
                <a:gdLst/>
                <a:ahLst/>
                <a:cxnLst/>
                <a:rect l="l" t="t" r="r" b="b"/>
                <a:pathLst>
                  <a:path w="1910" h="2313" extrusionOk="0">
                    <a:moveTo>
                      <a:pt x="71" y="0"/>
                    </a:moveTo>
                    <a:cubicBezTo>
                      <a:pt x="36" y="0"/>
                      <a:pt x="0" y="24"/>
                      <a:pt x="0" y="72"/>
                    </a:cubicBezTo>
                    <a:lnTo>
                      <a:pt x="0" y="84"/>
                    </a:lnTo>
                    <a:cubicBezTo>
                      <a:pt x="48" y="1131"/>
                      <a:pt x="774" y="2024"/>
                      <a:pt x="1786" y="2310"/>
                    </a:cubicBezTo>
                    <a:cubicBezTo>
                      <a:pt x="1793" y="2312"/>
                      <a:pt x="1800" y="2313"/>
                      <a:pt x="1807" y="2313"/>
                    </a:cubicBezTo>
                    <a:cubicBezTo>
                      <a:pt x="1886" y="2313"/>
                      <a:pt x="1910" y="2189"/>
                      <a:pt x="1822" y="2167"/>
                    </a:cubicBezTo>
                    <a:cubicBezTo>
                      <a:pt x="869" y="1893"/>
                      <a:pt x="202" y="1048"/>
                      <a:pt x="143" y="72"/>
                    </a:cubicBezTo>
                    <a:cubicBezTo>
                      <a:pt x="143" y="24"/>
                      <a:pt x="107" y="0"/>
                      <a:pt x="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037;p40"/>
              <p:cNvSpPr/>
              <p:nvPr/>
            </p:nvSpPr>
            <p:spPr>
              <a:xfrm>
                <a:off x="1517784" y="2137564"/>
                <a:ext cx="8439" cy="6412"/>
              </a:xfrm>
              <a:custGeom>
                <a:avLst/>
                <a:gdLst/>
                <a:ahLst/>
                <a:cxnLst/>
                <a:rect l="l" t="t" r="r" b="b"/>
                <a:pathLst>
                  <a:path w="204" h="155" extrusionOk="0">
                    <a:moveTo>
                      <a:pt x="108" y="0"/>
                    </a:moveTo>
                    <a:cubicBezTo>
                      <a:pt x="1" y="0"/>
                      <a:pt x="1" y="155"/>
                      <a:pt x="108" y="155"/>
                    </a:cubicBezTo>
                    <a:cubicBezTo>
                      <a:pt x="203" y="155"/>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038;p40"/>
              <p:cNvSpPr/>
              <p:nvPr/>
            </p:nvSpPr>
            <p:spPr>
              <a:xfrm>
                <a:off x="1470005" y="2156262"/>
                <a:ext cx="27137" cy="16299"/>
              </a:xfrm>
              <a:custGeom>
                <a:avLst/>
                <a:gdLst/>
                <a:ahLst/>
                <a:cxnLst/>
                <a:rect l="l" t="t" r="r" b="b"/>
                <a:pathLst>
                  <a:path w="656" h="394" extrusionOk="0">
                    <a:moveTo>
                      <a:pt x="86" y="0"/>
                    </a:moveTo>
                    <a:cubicBezTo>
                      <a:pt x="60" y="0"/>
                      <a:pt x="40" y="13"/>
                      <a:pt x="25" y="36"/>
                    </a:cubicBezTo>
                    <a:cubicBezTo>
                      <a:pt x="1" y="72"/>
                      <a:pt x="13" y="120"/>
                      <a:pt x="49" y="143"/>
                    </a:cubicBezTo>
                    <a:lnTo>
                      <a:pt x="525" y="382"/>
                    </a:lnTo>
                    <a:cubicBezTo>
                      <a:pt x="537" y="390"/>
                      <a:pt x="553" y="394"/>
                      <a:pt x="569" y="394"/>
                    </a:cubicBezTo>
                    <a:cubicBezTo>
                      <a:pt x="598" y="394"/>
                      <a:pt x="629" y="381"/>
                      <a:pt x="644" y="358"/>
                    </a:cubicBezTo>
                    <a:cubicBezTo>
                      <a:pt x="656" y="322"/>
                      <a:pt x="644" y="274"/>
                      <a:pt x="608" y="263"/>
                    </a:cubicBezTo>
                    <a:lnTo>
                      <a:pt x="132" y="13"/>
                    </a:lnTo>
                    <a:cubicBezTo>
                      <a:pt x="115" y="4"/>
                      <a:pt x="100" y="0"/>
                      <a:pt x="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039;p40"/>
              <p:cNvSpPr/>
              <p:nvPr/>
            </p:nvSpPr>
            <p:spPr>
              <a:xfrm>
                <a:off x="1471122" y="1906733"/>
                <a:ext cx="10383" cy="22338"/>
              </a:xfrm>
              <a:custGeom>
                <a:avLst/>
                <a:gdLst/>
                <a:ahLst/>
                <a:cxnLst/>
                <a:rect l="l" t="t" r="r" b="b"/>
                <a:pathLst>
                  <a:path w="251" h="540" extrusionOk="0">
                    <a:moveTo>
                      <a:pt x="158" y="0"/>
                    </a:moveTo>
                    <a:cubicBezTo>
                      <a:pt x="127" y="0"/>
                      <a:pt x="95" y="18"/>
                      <a:pt x="81" y="56"/>
                    </a:cubicBezTo>
                    <a:lnTo>
                      <a:pt x="93" y="56"/>
                    </a:lnTo>
                    <a:cubicBezTo>
                      <a:pt x="69" y="187"/>
                      <a:pt x="45" y="318"/>
                      <a:pt x="22" y="437"/>
                    </a:cubicBezTo>
                    <a:cubicBezTo>
                      <a:pt x="0" y="501"/>
                      <a:pt x="47" y="540"/>
                      <a:pt x="94" y="540"/>
                    </a:cubicBezTo>
                    <a:cubicBezTo>
                      <a:pt x="124" y="540"/>
                      <a:pt x="155" y="522"/>
                      <a:pt x="164" y="484"/>
                    </a:cubicBezTo>
                    <a:cubicBezTo>
                      <a:pt x="188" y="353"/>
                      <a:pt x="212" y="222"/>
                      <a:pt x="236" y="103"/>
                    </a:cubicBezTo>
                    <a:cubicBezTo>
                      <a:pt x="250" y="39"/>
                      <a:pt x="204" y="0"/>
                      <a:pt x="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040;p40"/>
              <p:cNvSpPr/>
              <p:nvPr/>
            </p:nvSpPr>
            <p:spPr>
              <a:xfrm>
                <a:off x="1484318" y="1911118"/>
                <a:ext cx="9970" cy="17788"/>
              </a:xfrm>
              <a:custGeom>
                <a:avLst/>
                <a:gdLst/>
                <a:ahLst/>
                <a:cxnLst/>
                <a:rect l="l" t="t" r="r" b="b"/>
                <a:pathLst>
                  <a:path w="241" h="430" extrusionOk="0">
                    <a:moveTo>
                      <a:pt x="146" y="1"/>
                    </a:moveTo>
                    <a:cubicBezTo>
                      <a:pt x="113" y="1"/>
                      <a:pt x="81" y="18"/>
                      <a:pt x="72" y="57"/>
                    </a:cubicBezTo>
                    <a:lnTo>
                      <a:pt x="84" y="57"/>
                    </a:lnTo>
                    <a:cubicBezTo>
                      <a:pt x="60" y="152"/>
                      <a:pt x="36" y="247"/>
                      <a:pt x="12" y="331"/>
                    </a:cubicBezTo>
                    <a:cubicBezTo>
                      <a:pt x="0" y="378"/>
                      <a:pt x="24" y="414"/>
                      <a:pt x="60" y="426"/>
                    </a:cubicBezTo>
                    <a:cubicBezTo>
                      <a:pt x="68" y="428"/>
                      <a:pt x="76" y="429"/>
                      <a:pt x="84" y="429"/>
                    </a:cubicBezTo>
                    <a:cubicBezTo>
                      <a:pt x="119" y="429"/>
                      <a:pt x="145" y="408"/>
                      <a:pt x="155" y="378"/>
                    </a:cubicBezTo>
                    <a:cubicBezTo>
                      <a:pt x="179" y="283"/>
                      <a:pt x="203" y="188"/>
                      <a:pt x="226" y="93"/>
                    </a:cubicBezTo>
                    <a:cubicBezTo>
                      <a:pt x="241" y="36"/>
                      <a:pt x="192" y="1"/>
                      <a:pt x="1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041;p40"/>
              <p:cNvSpPr/>
              <p:nvPr/>
            </p:nvSpPr>
            <p:spPr>
              <a:xfrm>
                <a:off x="1386980" y="1919433"/>
                <a:ext cx="56467" cy="79632"/>
              </a:xfrm>
              <a:custGeom>
                <a:avLst/>
                <a:gdLst/>
                <a:ahLst/>
                <a:cxnLst/>
                <a:rect l="l" t="t" r="r" b="b"/>
                <a:pathLst>
                  <a:path w="1365" h="1925" extrusionOk="0">
                    <a:moveTo>
                      <a:pt x="1258" y="0"/>
                    </a:moveTo>
                    <a:cubicBezTo>
                      <a:pt x="1247" y="0"/>
                      <a:pt x="1235" y="4"/>
                      <a:pt x="1222" y="11"/>
                    </a:cubicBezTo>
                    <a:cubicBezTo>
                      <a:pt x="567" y="415"/>
                      <a:pt x="127" y="1082"/>
                      <a:pt x="8" y="1832"/>
                    </a:cubicBezTo>
                    <a:cubicBezTo>
                      <a:pt x="1" y="1889"/>
                      <a:pt x="48" y="1924"/>
                      <a:pt x="92" y="1924"/>
                    </a:cubicBezTo>
                    <a:cubicBezTo>
                      <a:pt x="123" y="1924"/>
                      <a:pt x="153" y="1907"/>
                      <a:pt x="162" y="1868"/>
                    </a:cubicBezTo>
                    <a:cubicBezTo>
                      <a:pt x="270" y="1154"/>
                      <a:pt x="686" y="535"/>
                      <a:pt x="1294" y="142"/>
                    </a:cubicBezTo>
                    <a:cubicBezTo>
                      <a:pt x="1364" y="101"/>
                      <a:pt x="1323" y="0"/>
                      <a:pt x="1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042;p40"/>
              <p:cNvSpPr/>
              <p:nvPr/>
            </p:nvSpPr>
            <p:spPr>
              <a:xfrm>
                <a:off x="1564571" y="1719545"/>
                <a:ext cx="143835" cy="199309"/>
              </a:xfrm>
              <a:custGeom>
                <a:avLst/>
                <a:gdLst/>
                <a:ahLst/>
                <a:cxnLst/>
                <a:rect l="l" t="t" r="r" b="b"/>
                <a:pathLst>
                  <a:path w="3477" h="4818" extrusionOk="0">
                    <a:moveTo>
                      <a:pt x="2237" y="0"/>
                    </a:moveTo>
                    <a:cubicBezTo>
                      <a:pt x="1782" y="0"/>
                      <a:pt x="1331" y="130"/>
                      <a:pt x="953" y="414"/>
                    </a:cubicBezTo>
                    <a:cubicBezTo>
                      <a:pt x="299" y="878"/>
                      <a:pt x="1" y="1699"/>
                      <a:pt x="203" y="2473"/>
                    </a:cubicBezTo>
                    <a:cubicBezTo>
                      <a:pt x="311" y="2850"/>
                      <a:pt x="545" y="3178"/>
                      <a:pt x="862" y="3413"/>
                    </a:cubicBezTo>
                    <a:lnTo>
                      <a:pt x="862" y="3413"/>
                    </a:lnTo>
                    <a:cubicBezTo>
                      <a:pt x="369" y="3741"/>
                      <a:pt x="382" y="4494"/>
                      <a:pt x="930" y="4807"/>
                    </a:cubicBezTo>
                    <a:cubicBezTo>
                      <a:pt x="942" y="4814"/>
                      <a:pt x="954" y="4817"/>
                      <a:pt x="966" y="4817"/>
                    </a:cubicBezTo>
                    <a:cubicBezTo>
                      <a:pt x="1031" y="4817"/>
                      <a:pt x="1072" y="4716"/>
                      <a:pt x="1001" y="4676"/>
                    </a:cubicBezTo>
                    <a:cubicBezTo>
                      <a:pt x="525" y="4402"/>
                      <a:pt x="549" y="3712"/>
                      <a:pt x="1049" y="3485"/>
                    </a:cubicBezTo>
                    <a:cubicBezTo>
                      <a:pt x="1096" y="3450"/>
                      <a:pt x="1096" y="3378"/>
                      <a:pt x="1049" y="3354"/>
                    </a:cubicBezTo>
                    <a:cubicBezTo>
                      <a:pt x="430" y="2950"/>
                      <a:pt x="144" y="2199"/>
                      <a:pt x="346" y="1497"/>
                    </a:cubicBezTo>
                    <a:cubicBezTo>
                      <a:pt x="584" y="759"/>
                      <a:pt x="1239" y="223"/>
                      <a:pt x="2001" y="152"/>
                    </a:cubicBezTo>
                    <a:cubicBezTo>
                      <a:pt x="2079" y="144"/>
                      <a:pt x="2157" y="140"/>
                      <a:pt x="2235" y="140"/>
                    </a:cubicBezTo>
                    <a:cubicBezTo>
                      <a:pt x="2620" y="140"/>
                      <a:pt x="2998" y="237"/>
                      <a:pt x="3335" y="425"/>
                    </a:cubicBezTo>
                    <a:cubicBezTo>
                      <a:pt x="3347" y="433"/>
                      <a:pt x="3359" y="436"/>
                      <a:pt x="3371" y="436"/>
                    </a:cubicBezTo>
                    <a:cubicBezTo>
                      <a:pt x="3436" y="436"/>
                      <a:pt x="3477" y="335"/>
                      <a:pt x="3406" y="294"/>
                    </a:cubicBezTo>
                    <a:lnTo>
                      <a:pt x="3418" y="294"/>
                    </a:lnTo>
                    <a:cubicBezTo>
                      <a:pt x="3053" y="104"/>
                      <a:pt x="2643" y="0"/>
                      <a:pt x="22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043;p40"/>
              <p:cNvSpPr/>
              <p:nvPr/>
            </p:nvSpPr>
            <p:spPr>
              <a:xfrm>
                <a:off x="1556215" y="1711272"/>
                <a:ext cx="48855" cy="66767"/>
              </a:xfrm>
              <a:custGeom>
                <a:avLst/>
                <a:gdLst/>
                <a:ahLst/>
                <a:cxnLst/>
                <a:rect l="l" t="t" r="r" b="b"/>
                <a:pathLst>
                  <a:path w="1181" h="1614" extrusionOk="0">
                    <a:moveTo>
                      <a:pt x="1086" y="1"/>
                    </a:moveTo>
                    <a:cubicBezTo>
                      <a:pt x="1078" y="1"/>
                      <a:pt x="1069" y="2"/>
                      <a:pt x="1060" y="6"/>
                    </a:cubicBezTo>
                    <a:cubicBezTo>
                      <a:pt x="417" y="244"/>
                      <a:pt x="1" y="864"/>
                      <a:pt x="12" y="1542"/>
                    </a:cubicBezTo>
                    <a:cubicBezTo>
                      <a:pt x="12" y="1590"/>
                      <a:pt x="51" y="1614"/>
                      <a:pt x="90" y="1614"/>
                    </a:cubicBezTo>
                    <a:cubicBezTo>
                      <a:pt x="129" y="1614"/>
                      <a:pt x="167" y="1590"/>
                      <a:pt x="167" y="1542"/>
                    </a:cubicBezTo>
                    <a:cubicBezTo>
                      <a:pt x="143" y="935"/>
                      <a:pt x="524" y="375"/>
                      <a:pt x="1096" y="149"/>
                    </a:cubicBezTo>
                    <a:cubicBezTo>
                      <a:pt x="1181" y="117"/>
                      <a:pt x="1152" y="1"/>
                      <a:pt x="10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044;p40"/>
              <p:cNvSpPr/>
              <p:nvPr/>
            </p:nvSpPr>
            <p:spPr>
              <a:xfrm>
                <a:off x="1632579" y="1688850"/>
                <a:ext cx="8398" cy="6453"/>
              </a:xfrm>
              <a:custGeom>
                <a:avLst/>
                <a:gdLst/>
                <a:ahLst/>
                <a:cxnLst/>
                <a:rect l="l" t="t" r="r" b="b"/>
                <a:pathLst>
                  <a:path w="203" h="156" extrusionOk="0">
                    <a:moveTo>
                      <a:pt x="107" y="1"/>
                    </a:moveTo>
                    <a:cubicBezTo>
                      <a:pt x="0" y="1"/>
                      <a:pt x="0" y="155"/>
                      <a:pt x="107" y="155"/>
                    </a:cubicBezTo>
                    <a:cubicBezTo>
                      <a:pt x="202" y="155"/>
                      <a:pt x="202"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045;p40"/>
              <p:cNvSpPr/>
              <p:nvPr/>
            </p:nvSpPr>
            <p:spPr>
              <a:xfrm>
                <a:off x="1790189" y="1726288"/>
                <a:ext cx="5916" cy="16299"/>
              </a:xfrm>
              <a:custGeom>
                <a:avLst/>
                <a:gdLst/>
                <a:ahLst/>
                <a:cxnLst/>
                <a:rect l="l" t="t" r="r" b="b"/>
                <a:pathLst>
                  <a:path w="143" h="394" extrusionOk="0">
                    <a:moveTo>
                      <a:pt x="71" y="0"/>
                    </a:moveTo>
                    <a:cubicBezTo>
                      <a:pt x="36" y="0"/>
                      <a:pt x="0" y="24"/>
                      <a:pt x="0" y="72"/>
                    </a:cubicBezTo>
                    <a:lnTo>
                      <a:pt x="0" y="322"/>
                    </a:lnTo>
                    <a:cubicBezTo>
                      <a:pt x="0" y="370"/>
                      <a:pt x="36" y="393"/>
                      <a:pt x="71" y="393"/>
                    </a:cubicBezTo>
                    <a:cubicBezTo>
                      <a:pt x="107" y="393"/>
                      <a:pt x="143" y="370"/>
                      <a:pt x="143" y="322"/>
                    </a:cubicBezTo>
                    <a:lnTo>
                      <a:pt x="143" y="72"/>
                    </a:lnTo>
                    <a:cubicBezTo>
                      <a:pt x="143" y="24"/>
                      <a:pt x="107" y="0"/>
                      <a:pt x="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046;p40"/>
              <p:cNvSpPr/>
              <p:nvPr/>
            </p:nvSpPr>
            <p:spPr>
              <a:xfrm>
                <a:off x="1808887" y="1721862"/>
                <a:ext cx="7901" cy="22090"/>
              </a:xfrm>
              <a:custGeom>
                <a:avLst/>
                <a:gdLst/>
                <a:ahLst/>
                <a:cxnLst/>
                <a:rect l="l" t="t" r="r" b="b"/>
                <a:pathLst>
                  <a:path w="191" h="534" extrusionOk="0">
                    <a:moveTo>
                      <a:pt x="108" y="0"/>
                    </a:moveTo>
                    <a:cubicBezTo>
                      <a:pt x="72" y="0"/>
                      <a:pt x="36" y="36"/>
                      <a:pt x="36" y="84"/>
                    </a:cubicBezTo>
                    <a:cubicBezTo>
                      <a:pt x="24" y="203"/>
                      <a:pt x="12" y="334"/>
                      <a:pt x="0" y="453"/>
                    </a:cubicBezTo>
                    <a:cubicBezTo>
                      <a:pt x="0" y="506"/>
                      <a:pt x="39" y="533"/>
                      <a:pt x="78" y="533"/>
                    </a:cubicBezTo>
                    <a:cubicBezTo>
                      <a:pt x="117" y="533"/>
                      <a:pt x="155" y="506"/>
                      <a:pt x="155" y="453"/>
                    </a:cubicBezTo>
                    <a:cubicBezTo>
                      <a:pt x="167" y="334"/>
                      <a:pt x="179" y="203"/>
                      <a:pt x="191" y="84"/>
                    </a:cubicBezTo>
                    <a:cubicBezTo>
                      <a:pt x="191" y="36"/>
                      <a:pt x="155"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047;p40"/>
              <p:cNvSpPr/>
              <p:nvPr/>
            </p:nvSpPr>
            <p:spPr>
              <a:xfrm>
                <a:off x="1604987" y="2011475"/>
                <a:ext cx="241876" cy="249239"/>
              </a:xfrm>
              <a:custGeom>
                <a:avLst/>
                <a:gdLst/>
                <a:ahLst/>
                <a:cxnLst/>
                <a:rect l="l" t="t" r="r" b="b"/>
                <a:pathLst>
                  <a:path w="5847" h="6025" extrusionOk="0">
                    <a:moveTo>
                      <a:pt x="977" y="0"/>
                    </a:moveTo>
                    <a:cubicBezTo>
                      <a:pt x="429" y="36"/>
                      <a:pt x="0" y="512"/>
                      <a:pt x="48" y="1072"/>
                    </a:cubicBezTo>
                    <a:cubicBezTo>
                      <a:pt x="119" y="1643"/>
                      <a:pt x="572" y="2108"/>
                      <a:pt x="1155" y="2167"/>
                    </a:cubicBezTo>
                    <a:cubicBezTo>
                      <a:pt x="1225" y="2176"/>
                      <a:pt x="1294" y="2180"/>
                      <a:pt x="1362" y="2180"/>
                    </a:cubicBezTo>
                    <a:cubicBezTo>
                      <a:pt x="1497" y="2180"/>
                      <a:pt x="1629" y="2164"/>
                      <a:pt x="1758" y="2133"/>
                    </a:cubicBezTo>
                    <a:lnTo>
                      <a:pt x="1758" y="2133"/>
                    </a:lnTo>
                    <a:cubicBezTo>
                      <a:pt x="1479" y="2482"/>
                      <a:pt x="1408" y="2995"/>
                      <a:pt x="1584" y="3417"/>
                    </a:cubicBezTo>
                    <a:cubicBezTo>
                      <a:pt x="1844" y="3992"/>
                      <a:pt x="2460" y="4320"/>
                      <a:pt x="3080" y="4320"/>
                    </a:cubicBezTo>
                    <a:cubicBezTo>
                      <a:pt x="3141" y="4320"/>
                      <a:pt x="3202" y="4317"/>
                      <a:pt x="3263" y="4310"/>
                    </a:cubicBezTo>
                    <a:cubicBezTo>
                      <a:pt x="3411" y="4289"/>
                      <a:pt x="3557" y="4254"/>
                      <a:pt x="3697" y="4206"/>
                    </a:cubicBezTo>
                    <a:lnTo>
                      <a:pt x="3697" y="4206"/>
                    </a:lnTo>
                    <a:cubicBezTo>
                      <a:pt x="3522" y="4494"/>
                      <a:pt x="3466" y="4852"/>
                      <a:pt x="3572" y="5203"/>
                    </a:cubicBezTo>
                    <a:cubicBezTo>
                      <a:pt x="3738" y="5702"/>
                      <a:pt x="4210" y="6024"/>
                      <a:pt x="4716" y="6024"/>
                    </a:cubicBezTo>
                    <a:cubicBezTo>
                      <a:pt x="4826" y="6024"/>
                      <a:pt x="4938" y="6009"/>
                      <a:pt x="5049" y="5977"/>
                    </a:cubicBezTo>
                    <a:cubicBezTo>
                      <a:pt x="5382" y="5882"/>
                      <a:pt x="5668" y="5632"/>
                      <a:pt x="5822" y="5310"/>
                    </a:cubicBezTo>
                    <a:cubicBezTo>
                      <a:pt x="5847" y="5253"/>
                      <a:pt x="5793" y="5202"/>
                      <a:pt x="5745" y="5202"/>
                    </a:cubicBezTo>
                    <a:cubicBezTo>
                      <a:pt x="5723" y="5202"/>
                      <a:pt x="5703" y="5213"/>
                      <a:pt x="5691" y="5239"/>
                    </a:cubicBezTo>
                    <a:cubicBezTo>
                      <a:pt x="5516" y="5635"/>
                      <a:pt x="5121" y="5874"/>
                      <a:pt x="4708" y="5874"/>
                    </a:cubicBezTo>
                    <a:cubicBezTo>
                      <a:pt x="4587" y="5874"/>
                      <a:pt x="4465" y="5854"/>
                      <a:pt x="4346" y="5810"/>
                    </a:cubicBezTo>
                    <a:cubicBezTo>
                      <a:pt x="3810" y="5608"/>
                      <a:pt x="3536" y="5013"/>
                      <a:pt x="3727" y="4477"/>
                    </a:cubicBezTo>
                    <a:cubicBezTo>
                      <a:pt x="3779" y="4333"/>
                      <a:pt x="3861" y="4203"/>
                      <a:pt x="3966" y="4095"/>
                    </a:cubicBezTo>
                    <a:lnTo>
                      <a:pt x="3966" y="4095"/>
                    </a:lnTo>
                    <a:cubicBezTo>
                      <a:pt x="4118" y="4021"/>
                      <a:pt x="4262" y="3929"/>
                      <a:pt x="4394" y="3822"/>
                    </a:cubicBezTo>
                    <a:cubicBezTo>
                      <a:pt x="4447" y="3779"/>
                      <a:pt x="4404" y="3688"/>
                      <a:pt x="4343" y="3688"/>
                    </a:cubicBezTo>
                    <a:cubicBezTo>
                      <a:pt x="4336" y="3688"/>
                      <a:pt x="4329" y="3689"/>
                      <a:pt x="4322" y="3691"/>
                    </a:cubicBezTo>
                    <a:cubicBezTo>
                      <a:pt x="4163" y="3750"/>
                      <a:pt x="4023" y="3839"/>
                      <a:pt x="3906" y="3949"/>
                    </a:cubicBezTo>
                    <a:lnTo>
                      <a:pt x="3906" y="3949"/>
                    </a:lnTo>
                    <a:cubicBezTo>
                      <a:pt x="3636" y="4083"/>
                      <a:pt x="3341" y="4162"/>
                      <a:pt x="3044" y="4162"/>
                    </a:cubicBezTo>
                    <a:cubicBezTo>
                      <a:pt x="2837" y="4162"/>
                      <a:pt x="2629" y="4123"/>
                      <a:pt x="2429" y="4036"/>
                    </a:cubicBezTo>
                    <a:cubicBezTo>
                      <a:pt x="1905" y="3798"/>
                      <a:pt x="1524" y="3251"/>
                      <a:pt x="1667" y="2667"/>
                    </a:cubicBezTo>
                    <a:cubicBezTo>
                      <a:pt x="1719" y="2398"/>
                      <a:pt x="1878" y="2165"/>
                      <a:pt x="2099" y="2015"/>
                    </a:cubicBezTo>
                    <a:lnTo>
                      <a:pt x="2099" y="2015"/>
                    </a:lnTo>
                    <a:cubicBezTo>
                      <a:pt x="2134" y="1999"/>
                      <a:pt x="2169" y="1983"/>
                      <a:pt x="2203" y="1965"/>
                    </a:cubicBezTo>
                    <a:cubicBezTo>
                      <a:pt x="2274" y="1924"/>
                      <a:pt x="2233" y="1823"/>
                      <a:pt x="2168" y="1823"/>
                    </a:cubicBezTo>
                    <a:cubicBezTo>
                      <a:pt x="2158" y="1823"/>
                      <a:pt x="2147" y="1826"/>
                      <a:pt x="2137" y="1831"/>
                    </a:cubicBezTo>
                    <a:lnTo>
                      <a:pt x="2137" y="1831"/>
                    </a:lnTo>
                    <a:lnTo>
                      <a:pt x="2131" y="1822"/>
                    </a:lnTo>
                    <a:cubicBezTo>
                      <a:pt x="1893" y="1953"/>
                      <a:pt x="1620" y="2027"/>
                      <a:pt x="1350" y="2027"/>
                    </a:cubicBezTo>
                    <a:cubicBezTo>
                      <a:pt x="1081" y="2027"/>
                      <a:pt x="816" y="1953"/>
                      <a:pt x="596" y="1786"/>
                    </a:cubicBezTo>
                    <a:cubicBezTo>
                      <a:pt x="226" y="1488"/>
                      <a:pt x="48" y="953"/>
                      <a:pt x="334" y="524"/>
                    </a:cubicBezTo>
                    <a:cubicBezTo>
                      <a:pt x="477" y="298"/>
                      <a:pt x="715" y="155"/>
                      <a:pt x="977" y="155"/>
                    </a:cubicBezTo>
                    <a:cubicBezTo>
                      <a:pt x="1072" y="155"/>
                      <a:pt x="1072" y="0"/>
                      <a:pt x="9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48;p40"/>
              <p:cNvSpPr/>
              <p:nvPr/>
            </p:nvSpPr>
            <p:spPr>
              <a:xfrm>
                <a:off x="1687226" y="2105587"/>
                <a:ext cx="45339" cy="56632"/>
              </a:xfrm>
              <a:custGeom>
                <a:avLst/>
                <a:gdLst/>
                <a:ahLst/>
                <a:cxnLst/>
                <a:rect l="l" t="t" r="r" b="b"/>
                <a:pathLst>
                  <a:path w="1096" h="1369" extrusionOk="0">
                    <a:moveTo>
                      <a:pt x="694" y="0"/>
                    </a:moveTo>
                    <a:cubicBezTo>
                      <a:pt x="682" y="0"/>
                      <a:pt x="669" y="3"/>
                      <a:pt x="655" y="11"/>
                    </a:cubicBezTo>
                    <a:cubicBezTo>
                      <a:pt x="1" y="356"/>
                      <a:pt x="251" y="1368"/>
                      <a:pt x="1001" y="1368"/>
                    </a:cubicBezTo>
                    <a:cubicBezTo>
                      <a:pt x="1096" y="1368"/>
                      <a:pt x="1096" y="1214"/>
                      <a:pt x="1001" y="1214"/>
                    </a:cubicBezTo>
                    <a:cubicBezTo>
                      <a:pt x="394" y="1214"/>
                      <a:pt x="203" y="416"/>
                      <a:pt x="739" y="130"/>
                    </a:cubicBezTo>
                    <a:cubicBezTo>
                      <a:pt x="799" y="90"/>
                      <a:pt x="758" y="0"/>
                      <a:pt x="6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049;p40"/>
              <p:cNvSpPr/>
              <p:nvPr/>
            </p:nvSpPr>
            <p:spPr>
              <a:xfrm>
                <a:off x="1757178" y="2127718"/>
                <a:ext cx="7405" cy="6288"/>
              </a:xfrm>
              <a:custGeom>
                <a:avLst/>
                <a:gdLst/>
                <a:ahLst/>
                <a:cxnLst/>
                <a:rect l="l" t="t" r="r" b="b"/>
                <a:pathLst>
                  <a:path w="179" h="152" extrusionOk="0">
                    <a:moveTo>
                      <a:pt x="107" y="0"/>
                    </a:moveTo>
                    <a:lnTo>
                      <a:pt x="107" y="12"/>
                    </a:lnTo>
                    <a:lnTo>
                      <a:pt x="72" y="12"/>
                    </a:lnTo>
                    <a:cubicBezTo>
                      <a:pt x="66" y="6"/>
                      <a:pt x="60" y="3"/>
                      <a:pt x="55" y="3"/>
                    </a:cubicBezTo>
                    <a:cubicBezTo>
                      <a:pt x="51" y="3"/>
                      <a:pt x="48" y="6"/>
                      <a:pt x="48" y="12"/>
                    </a:cubicBezTo>
                    <a:cubicBezTo>
                      <a:pt x="36" y="12"/>
                      <a:pt x="24" y="12"/>
                      <a:pt x="24" y="24"/>
                    </a:cubicBezTo>
                    <a:cubicBezTo>
                      <a:pt x="12" y="24"/>
                      <a:pt x="12" y="36"/>
                      <a:pt x="0" y="48"/>
                    </a:cubicBezTo>
                    <a:cubicBezTo>
                      <a:pt x="0" y="60"/>
                      <a:pt x="0" y="60"/>
                      <a:pt x="0" y="71"/>
                    </a:cubicBezTo>
                    <a:lnTo>
                      <a:pt x="0" y="95"/>
                    </a:lnTo>
                    <a:cubicBezTo>
                      <a:pt x="12" y="107"/>
                      <a:pt x="12" y="119"/>
                      <a:pt x="24" y="131"/>
                    </a:cubicBezTo>
                    <a:lnTo>
                      <a:pt x="36" y="143"/>
                    </a:lnTo>
                    <a:lnTo>
                      <a:pt x="107" y="143"/>
                    </a:lnTo>
                    <a:cubicBezTo>
                      <a:pt x="113" y="149"/>
                      <a:pt x="119" y="152"/>
                      <a:pt x="125" y="152"/>
                    </a:cubicBezTo>
                    <a:cubicBezTo>
                      <a:pt x="131" y="152"/>
                      <a:pt x="137" y="149"/>
                      <a:pt x="143" y="143"/>
                    </a:cubicBezTo>
                    <a:cubicBezTo>
                      <a:pt x="143" y="143"/>
                      <a:pt x="155" y="143"/>
                      <a:pt x="167" y="131"/>
                    </a:cubicBezTo>
                    <a:cubicBezTo>
                      <a:pt x="167" y="131"/>
                      <a:pt x="179" y="119"/>
                      <a:pt x="179" y="107"/>
                    </a:cubicBezTo>
                    <a:cubicBezTo>
                      <a:pt x="179" y="95"/>
                      <a:pt x="179" y="83"/>
                      <a:pt x="179" y="83"/>
                    </a:cubicBezTo>
                    <a:lnTo>
                      <a:pt x="179" y="60"/>
                    </a:lnTo>
                    <a:cubicBezTo>
                      <a:pt x="179" y="48"/>
                      <a:pt x="167" y="36"/>
                      <a:pt x="155" y="24"/>
                    </a:cubicBezTo>
                    <a:lnTo>
                      <a:pt x="143" y="12"/>
                    </a:lnTo>
                    <a:cubicBezTo>
                      <a:pt x="131" y="12"/>
                      <a:pt x="119" y="0"/>
                      <a:pt x="1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50;p40"/>
              <p:cNvSpPr/>
              <p:nvPr/>
            </p:nvSpPr>
            <p:spPr>
              <a:xfrm>
                <a:off x="1735998" y="1809230"/>
                <a:ext cx="157155" cy="216187"/>
              </a:xfrm>
              <a:custGeom>
                <a:avLst/>
                <a:gdLst/>
                <a:ahLst/>
                <a:cxnLst/>
                <a:rect l="l" t="t" r="r" b="b"/>
                <a:pathLst>
                  <a:path w="3799" h="5226" extrusionOk="0">
                    <a:moveTo>
                      <a:pt x="3134" y="1"/>
                    </a:moveTo>
                    <a:cubicBezTo>
                      <a:pt x="2615" y="1"/>
                      <a:pt x="2096" y="32"/>
                      <a:pt x="1596" y="198"/>
                    </a:cubicBezTo>
                    <a:cubicBezTo>
                      <a:pt x="1060" y="365"/>
                      <a:pt x="608" y="722"/>
                      <a:pt x="322" y="1210"/>
                    </a:cubicBezTo>
                    <a:cubicBezTo>
                      <a:pt x="0" y="1770"/>
                      <a:pt x="60" y="2460"/>
                      <a:pt x="274" y="3056"/>
                    </a:cubicBezTo>
                    <a:cubicBezTo>
                      <a:pt x="691" y="4163"/>
                      <a:pt x="1643" y="4984"/>
                      <a:pt x="2798" y="5223"/>
                    </a:cubicBezTo>
                    <a:cubicBezTo>
                      <a:pt x="2806" y="5224"/>
                      <a:pt x="2813" y="5225"/>
                      <a:pt x="2819" y="5225"/>
                    </a:cubicBezTo>
                    <a:cubicBezTo>
                      <a:pt x="2900" y="5225"/>
                      <a:pt x="2934" y="5102"/>
                      <a:pt x="2846" y="5080"/>
                    </a:cubicBezTo>
                    <a:cubicBezTo>
                      <a:pt x="1810" y="4865"/>
                      <a:pt x="953" y="4175"/>
                      <a:pt x="512" y="3210"/>
                    </a:cubicBezTo>
                    <a:cubicBezTo>
                      <a:pt x="262" y="2675"/>
                      <a:pt x="143" y="2020"/>
                      <a:pt x="369" y="1448"/>
                    </a:cubicBezTo>
                    <a:cubicBezTo>
                      <a:pt x="572" y="948"/>
                      <a:pt x="1036" y="579"/>
                      <a:pt x="1524" y="389"/>
                    </a:cubicBezTo>
                    <a:cubicBezTo>
                      <a:pt x="2050" y="180"/>
                      <a:pt x="2618" y="144"/>
                      <a:pt x="3179" y="144"/>
                    </a:cubicBezTo>
                    <a:cubicBezTo>
                      <a:pt x="3355" y="144"/>
                      <a:pt x="3530" y="148"/>
                      <a:pt x="3703" y="151"/>
                    </a:cubicBezTo>
                    <a:cubicBezTo>
                      <a:pt x="3798" y="151"/>
                      <a:pt x="3798" y="8"/>
                      <a:pt x="3703" y="8"/>
                    </a:cubicBezTo>
                    <a:lnTo>
                      <a:pt x="3691" y="8"/>
                    </a:lnTo>
                    <a:cubicBezTo>
                      <a:pt x="3506" y="5"/>
                      <a:pt x="3320" y="1"/>
                      <a:pt x="31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51;p40"/>
              <p:cNvSpPr/>
              <p:nvPr/>
            </p:nvSpPr>
            <p:spPr>
              <a:xfrm>
                <a:off x="1712832" y="1836863"/>
                <a:ext cx="28875" cy="85052"/>
              </a:xfrm>
              <a:custGeom>
                <a:avLst/>
                <a:gdLst/>
                <a:ahLst/>
                <a:cxnLst/>
                <a:rect l="l" t="t" r="r" b="b"/>
                <a:pathLst>
                  <a:path w="698" h="2056" extrusionOk="0">
                    <a:moveTo>
                      <a:pt x="588" y="1"/>
                    </a:moveTo>
                    <a:cubicBezTo>
                      <a:pt x="565" y="1"/>
                      <a:pt x="542" y="10"/>
                      <a:pt x="525" y="30"/>
                    </a:cubicBezTo>
                    <a:cubicBezTo>
                      <a:pt x="120" y="602"/>
                      <a:pt x="1" y="1328"/>
                      <a:pt x="191" y="1995"/>
                    </a:cubicBezTo>
                    <a:cubicBezTo>
                      <a:pt x="201" y="2038"/>
                      <a:pt x="232" y="2056"/>
                      <a:pt x="263" y="2056"/>
                    </a:cubicBezTo>
                    <a:cubicBezTo>
                      <a:pt x="311" y="2056"/>
                      <a:pt x="360" y="2016"/>
                      <a:pt x="346" y="1959"/>
                    </a:cubicBezTo>
                    <a:cubicBezTo>
                      <a:pt x="156" y="1328"/>
                      <a:pt x="275" y="649"/>
                      <a:pt x="656" y="114"/>
                    </a:cubicBezTo>
                    <a:cubicBezTo>
                      <a:pt x="698" y="54"/>
                      <a:pt x="644" y="1"/>
                      <a:pt x="5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52;p40"/>
              <p:cNvSpPr/>
              <p:nvPr/>
            </p:nvSpPr>
            <p:spPr>
              <a:xfrm>
                <a:off x="1799042" y="1879679"/>
                <a:ext cx="76819" cy="41740"/>
              </a:xfrm>
              <a:custGeom>
                <a:avLst/>
                <a:gdLst/>
                <a:ahLst/>
                <a:cxnLst/>
                <a:rect l="l" t="t" r="r" b="b"/>
                <a:pathLst>
                  <a:path w="1857" h="1009" extrusionOk="0">
                    <a:moveTo>
                      <a:pt x="1276" y="1"/>
                    </a:moveTo>
                    <a:cubicBezTo>
                      <a:pt x="1228" y="1"/>
                      <a:pt x="1180" y="7"/>
                      <a:pt x="1131" y="19"/>
                    </a:cubicBezTo>
                    <a:cubicBezTo>
                      <a:pt x="893" y="108"/>
                      <a:pt x="752" y="334"/>
                      <a:pt x="759" y="571"/>
                    </a:cubicBezTo>
                    <a:lnTo>
                      <a:pt x="759" y="571"/>
                    </a:lnTo>
                    <a:cubicBezTo>
                      <a:pt x="653" y="497"/>
                      <a:pt x="535" y="440"/>
                      <a:pt x="414" y="440"/>
                    </a:cubicBezTo>
                    <a:cubicBezTo>
                      <a:pt x="344" y="440"/>
                      <a:pt x="272" y="460"/>
                      <a:pt x="203" y="507"/>
                    </a:cubicBezTo>
                    <a:cubicBezTo>
                      <a:pt x="0" y="650"/>
                      <a:pt x="72" y="972"/>
                      <a:pt x="310" y="1007"/>
                    </a:cubicBezTo>
                    <a:cubicBezTo>
                      <a:pt x="314" y="1008"/>
                      <a:pt x="317" y="1008"/>
                      <a:pt x="321" y="1008"/>
                    </a:cubicBezTo>
                    <a:cubicBezTo>
                      <a:pt x="405" y="1008"/>
                      <a:pt x="401" y="876"/>
                      <a:pt x="310" y="864"/>
                    </a:cubicBezTo>
                    <a:cubicBezTo>
                      <a:pt x="250" y="864"/>
                      <a:pt x="227" y="781"/>
                      <a:pt x="227" y="722"/>
                    </a:cubicBezTo>
                    <a:cubicBezTo>
                      <a:pt x="250" y="650"/>
                      <a:pt x="310" y="603"/>
                      <a:pt x="381" y="603"/>
                    </a:cubicBezTo>
                    <a:cubicBezTo>
                      <a:pt x="400" y="599"/>
                      <a:pt x="419" y="597"/>
                      <a:pt x="438" y="597"/>
                    </a:cubicBezTo>
                    <a:cubicBezTo>
                      <a:pt x="592" y="597"/>
                      <a:pt x="727" y="722"/>
                      <a:pt x="834" y="829"/>
                    </a:cubicBezTo>
                    <a:cubicBezTo>
                      <a:pt x="849" y="844"/>
                      <a:pt x="867" y="851"/>
                      <a:pt x="885" y="851"/>
                    </a:cubicBezTo>
                    <a:cubicBezTo>
                      <a:pt x="934" y="851"/>
                      <a:pt x="979" y="798"/>
                      <a:pt x="953" y="745"/>
                    </a:cubicBezTo>
                    <a:cubicBezTo>
                      <a:pt x="846" y="519"/>
                      <a:pt x="941" y="257"/>
                      <a:pt x="1167" y="162"/>
                    </a:cubicBezTo>
                    <a:cubicBezTo>
                      <a:pt x="1203" y="153"/>
                      <a:pt x="1239" y="148"/>
                      <a:pt x="1274" y="148"/>
                    </a:cubicBezTo>
                    <a:cubicBezTo>
                      <a:pt x="1505" y="148"/>
                      <a:pt x="1701" y="342"/>
                      <a:pt x="1691" y="591"/>
                    </a:cubicBezTo>
                    <a:cubicBezTo>
                      <a:pt x="1691" y="638"/>
                      <a:pt x="1730" y="662"/>
                      <a:pt x="1768" y="662"/>
                    </a:cubicBezTo>
                    <a:cubicBezTo>
                      <a:pt x="1807" y="662"/>
                      <a:pt x="1846" y="638"/>
                      <a:pt x="1846" y="591"/>
                    </a:cubicBezTo>
                    <a:cubicBezTo>
                      <a:pt x="1856" y="260"/>
                      <a:pt x="1588" y="1"/>
                      <a:pt x="127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53;p40"/>
              <p:cNvSpPr/>
              <p:nvPr/>
            </p:nvSpPr>
            <p:spPr>
              <a:xfrm>
                <a:off x="1796064" y="1836863"/>
                <a:ext cx="51254" cy="31605"/>
              </a:xfrm>
              <a:custGeom>
                <a:avLst/>
                <a:gdLst/>
                <a:ahLst/>
                <a:cxnLst/>
                <a:rect l="l" t="t" r="r" b="b"/>
                <a:pathLst>
                  <a:path w="1239" h="764" extrusionOk="0">
                    <a:moveTo>
                      <a:pt x="1033" y="1"/>
                    </a:moveTo>
                    <a:cubicBezTo>
                      <a:pt x="600" y="1"/>
                      <a:pt x="211" y="254"/>
                      <a:pt x="25" y="649"/>
                    </a:cubicBezTo>
                    <a:cubicBezTo>
                      <a:pt x="0" y="706"/>
                      <a:pt x="48" y="763"/>
                      <a:pt x="96" y="763"/>
                    </a:cubicBezTo>
                    <a:cubicBezTo>
                      <a:pt x="118" y="763"/>
                      <a:pt x="141" y="751"/>
                      <a:pt x="156" y="721"/>
                    </a:cubicBezTo>
                    <a:cubicBezTo>
                      <a:pt x="311" y="366"/>
                      <a:pt x="672" y="146"/>
                      <a:pt x="1058" y="146"/>
                    </a:cubicBezTo>
                    <a:cubicBezTo>
                      <a:pt x="1086" y="146"/>
                      <a:pt x="1115" y="147"/>
                      <a:pt x="1144" y="149"/>
                    </a:cubicBezTo>
                    <a:cubicBezTo>
                      <a:pt x="1147" y="150"/>
                      <a:pt x="1151" y="150"/>
                      <a:pt x="1154" y="150"/>
                    </a:cubicBezTo>
                    <a:cubicBezTo>
                      <a:pt x="1239" y="150"/>
                      <a:pt x="1236" y="6"/>
                      <a:pt x="1144" y="6"/>
                    </a:cubicBezTo>
                    <a:cubicBezTo>
                      <a:pt x="1107" y="3"/>
                      <a:pt x="1069" y="1"/>
                      <a:pt x="103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54;p40"/>
              <p:cNvSpPr/>
              <p:nvPr/>
            </p:nvSpPr>
            <p:spPr>
              <a:xfrm>
                <a:off x="1886203" y="1730673"/>
                <a:ext cx="20146" cy="53323"/>
              </a:xfrm>
              <a:custGeom>
                <a:avLst/>
                <a:gdLst/>
                <a:ahLst/>
                <a:cxnLst/>
                <a:rect l="l" t="t" r="r" b="b"/>
                <a:pathLst>
                  <a:path w="487" h="1289" extrusionOk="0">
                    <a:moveTo>
                      <a:pt x="384" y="0"/>
                    </a:moveTo>
                    <a:cubicBezTo>
                      <a:pt x="366" y="0"/>
                      <a:pt x="349" y="8"/>
                      <a:pt x="334" y="25"/>
                    </a:cubicBezTo>
                    <a:cubicBezTo>
                      <a:pt x="48" y="371"/>
                      <a:pt x="1" y="859"/>
                      <a:pt x="215" y="1252"/>
                    </a:cubicBezTo>
                    <a:cubicBezTo>
                      <a:pt x="230" y="1278"/>
                      <a:pt x="252" y="1289"/>
                      <a:pt x="274" y="1289"/>
                    </a:cubicBezTo>
                    <a:cubicBezTo>
                      <a:pt x="322" y="1289"/>
                      <a:pt x="370" y="1237"/>
                      <a:pt x="346" y="1180"/>
                    </a:cubicBezTo>
                    <a:cubicBezTo>
                      <a:pt x="156" y="847"/>
                      <a:pt x="191" y="430"/>
                      <a:pt x="441" y="133"/>
                    </a:cubicBezTo>
                    <a:cubicBezTo>
                      <a:pt x="486" y="70"/>
                      <a:pt x="436" y="0"/>
                      <a:pt x="3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55;p40"/>
              <p:cNvSpPr/>
              <p:nvPr/>
            </p:nvSpPr>
            <p:spPr>
              <a:xfrm>
                <a:off x="1888106" y="1863669"/>
                <a:ext cx="15885" cy="19029"/>
              </a:xfrm>
              <a:custGeom>
                <a:avLst/>
                <a:gdLst/>
                <a:ahLst/>
                <a:cxnLst/>
                <a:rect l="l" t="t" r="r" b="b"/>
                <a:pathLst>
                  <a:path w="384" h="460" extrusionOk="0">
                    <a:moveTo>
                      <a:pt x="295" y="1"/>
                    </a:moveTo>
                    <a:cubicBezTo>
                      <a:pt x="269" y="1"/>
                      <a:pt x="244" y="14"/>
                      <a:pt x="229" y="37"/>
                    </a:cubicBezTo>
                    <a:cubicBezTo>
                      <a:pt x="157" y="144"/>
                      <a:pt x="98" y="251"/>
                      <a:pt x="26" y="347"/>
                    </a:cubicBezTo>
                    <a:cubicBezTo>
                      <a:pt x="1" y="406"/>
                      <a:pt x="48" y="459"/>
                      <a:pt x="98" y="459"/>
                    </a:cubicBezTo>
                    <a:cubicBezTo>
                      <a:pt x="119" y="459"/>
                      <a:pt x="140" y="451"/>
                      <a:pt x="157" y="430"/>
                    </a:cubicBezTo>
                    <a:lnTo>
                      <a:pt x="360" y="108"/>
                    </a:lnTo>
                    <a:cubicBezTo>
                      <a:pt x="383" y="73"/>
                      <a:pt x="371" y="37"/>
                      <a:pt x="336" y="13"/>
                    </a:cubicBezTo>
                    <a:cubicBezTo>
                      <a:pt x="323" y="5"/>
                      <a:pt x="309" y="1"/>
                      <a:pt x="2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56;p40"/>
              <p:cNvSpPr/>
              <p:nvPr/>
            </p:nvSpPr>
            <p:spPr>
              <a:xfrm>
                <a:off x="1900020" y="1873929"/>
                <a:ext cx="11335" cy="17540"/>
              </a:xfrm>
              <a:custGeom>
                <a:avLst/>
                <a:gdLst/>
                <a:ahLst/>
                <a:cxnLst/>
                <a:rect l="l" t="t" r="r" b="b"/>
                <a:pathLst>
                  <a:path w="274" h="424" extrusionOk="0">
                    <a:moveTo>
                      <a:pt x="190" y="0"/>
                    </a:moveTo>
                    <a:cubicBezTo>
                      <a:pt x="155" y="0"/>
                      <a:pt x="129" y="22"/>
                      <a:pt x="119" y="51"/>
                    </a:cubicBezTo>
                    <a:cubicBezTo>
                      <a:pt x="83" y="146"/>
                      <a:pt x="48" y="241"/>
                      <a:pt x="12" y="337"/>
                    </a:cubicBezTo>
                    <a:cubicBezTo>
                      <a:pt x="0" y="372"/>
                      <a:pt x="24" y="408"/>
                      <a:pt x="60" y="420"/>
                    </a:cubicBezTo>
                    <a:cubicBezTo>
                      <a:pt x="68" y="422"/>
                      <a:pt x="76" y="423"/>
                      <a:pt x="84" y="423"/>
                    </a:cubicBezTo>
                    <a:cubicBezTo>
                      <a:pt x="119" y="423"/>
                      <a:pt x="145" y="402"/>
                      <a:pt x="155" y="372"/>
                    </a:cubicBezTo>
                    <a:cubicBezTo>
                      <a:pt x="191" y="277"/>
                      <a:pt x="226" y="194"/>
                      <a:pt x="262" y="99"/>
                    </a:cubicBezTo>
                    <a:cubicBezTo>
                      <a:pt x="274" y="51"/>
                      <a:pt x="250" y="15"/>
                      <a:pt x="214" y="3"/>
                    </a:cubicBezTo>
                    <a:cubicBezTo>
                      <a:pt x="206" y="1"/>
                      <a:pt x="198" y="0"/>
                      <a:pt x="1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57;p40"/>
              <p:cNvSpPr/>
              <p:nvPr/>
            </p:nvSpPr>
            <p:spPr>
              <a:xfrm>
                <a:off x="1484277" y="1984752"/>
                <a:ext cx="112271" cy="115539"/>
              </a:xfrm>
              <a:custGeom>
                <a:avLst/>
                <a:gdLst/>
                <a:ahLst/>
                <a:cxnLst/>
                <a:rect l="l" t="t" r="r" b="b"/>
                <a:pathLst>
                  <a:path w="2714" h="2793" extrusionOk="0">
                    <a:moveTo>
                      <a:pt x="1393" y="1"/>
                    </a:moveTo>
                    <a:cubicBezTo>
                      <a:pt x="286" y="1"/>
                      <a:pt x="1" y="1583"/>
                      <a:pt x="1085" y="1944"/>
                    </a:cubicBezTo>
                    <a:cubicBezTo>
                      <a:pt x="1190" y="1981"/>
                      <a:pt x="1297" y="1998"/>
                      <a:pt x="1402" y="1998"/>
                    </a:cubicBezTo>
                    <a:cubicBezTo>
                      <a:pt x="1502" y="1998"/>
                      <a:pt x="1601" y="1983"/>
                      <a:pt x="1696" y="1954"/>
                    </a:cubicBezTo>
                    <a:lnTo>
                      <a:pt x="1696" y="1954"/>
                    </a:lnTo>
                    <a:cubicBezTo>
                      <a:pt x="1687" y="2176"/>
                      <a:pt x="1931" y="2442"/>
                      <a:pt x="2150" y="2442"/>
                    </a:cubicBezTo>
                    <a:cubicBezTo>
                      <a:pt x="2172" y="2442"/>
                      <a:pt x="2193" y="2440"/>
                      <a:pt x="2214" y="2435"/>
                    </a:cubicBezTo>
                    <a:lnTo>
                      <a:pt x="2214" y="2435"/>
                    </a:lnTo>
                    <a:cubicBezTo>
                      <a:pt x="2213" y="2559"/>
                      <a:pt x="2243" y="2688"/>
                      <a:pt x="2359" y="2754"/>
                    </a:cubicBezTo>
                    <a:cubicBezTo>
                      <a:pt x="2396" y="2780"/>
                      <a:pt x="2439" y="2792"/>
                      <a:pt x="2481" y="2792"/>
                    </a:cubicBezTo>
                    <a:cubicBezTo>
                      <a:pt x="2571" y="2792"/>
                      <a:pt x="2659" y="2736"/>
                      <a:pt x="2692" y="2646"/>
                    </a:cubicBezTo>
                    <a:cubicBezTo>
                      <a:pt x="2714" y="2588"/>
                      <a:pt x="2669" y="2552"/>
                      <a:pt x="2622" y="2552"/>
                    </a:cubicBezTo>
                    <a:cubicBezTo>
                      <a:pt x="2593" y="2552"/>
                      <a:pt x="2563" y="2567"/>
                      <a:pt x="2549" y="2599"/>
                    </a:cubicBezTo>
                    <a:cubicBezTo>
                      <a:pt x="2535" y="2636"/>
                      <a:pt x="2512" y="2650"/>
                      <a:pt x="2488" y="2650"/>
                    </a:cubicBezTo>
                    <a:cubicBezTo>
                      <a:pt x="2450" y="2650"/>
                      <a:pt x="2409" y="2616"/>
                      <a:pt x="2394" y="2587"/>
                    </a:cubicBezTo>
                    <a:cubicBezTo>
                      <a:pt x="2359" y="2504"/>
                      <a:pt x="2347" y="2408"/>
                      <a:pt x="2371" y="2313"/>
                    </a:cubicBezTo>
                    <a:cubicBezTo>
                      <a:pt x="2379" y="2262"/>
                      <a:pt x="2339" y="2217"/>
                      <a:pt x="2298" y="2217"/>
                    </a:cubicBezTo>
                    <a:cubicBezTo>
                      <a:pt x="2282" y="2217"/>
                      <a:pt x="2265" y="2225"/>
                      <a:pt x="2252" y="2242"/>
                    </a:cubicBezTo>
                    <a:cubicBezTo>
                      <a:pt x="2216" y="2290"/>
                      <a:pt x="2170" y="2310"/>
                      <a:pt x="2122" y="2310"/>
                    </a:cubicBezTo>
                    <a:cubicBezTo>
                      <a:pt x="1932" y="2310"/>
                      <a:pt x="1707" y="1996"/>
                      <a:pt x="1906" y="1873"/>
                    </a:cubicBezTo>
                    <a:cubicBezTo>
                      <a:pt x="1968" y="1821"/>
                      <a:pt x="1923" y="1734"/>
                      <a:pt x="1856" y="1734"/>
                    </a:cubicBezTo>
                    <a:cubicBezTo>
                      <a:pt x="1846" y="1734"/>
                      <a:pt x="1834" y="1737"/>
                      <a:pt x="1823" y="1742"/>
                    </a:cubicBezTo>
                    <a:cubicBezTo>
                      <a:pt x="1823" y="1742"/>
                      <a:pt x="1823" y="1742"/>
                      <a:pt x="1823" y="1742"/>
                    </a:cubicBezTo>
                    <a:lnTo>
                      <a:pt x="1823" y="1742"/>
                    </a:lnTo>
                    <a:cubicBezTo>
                      <a:pt x="1695" y="1812"/>
                      <a:pt x="1551" y="1848"/>
                      <a:pt x="1404" y="1848"/>
                    </a:cubicBezTo>
                    <a:cubicBezTo>
                      <a:pt x="1276" y="1848"/>
                      <a:pt x="1147" y="1821"/>
                      <a:pt x="1025" y="1765"/>
                    </a:cubicBezTo>
                    <a:cubicBezTo>
                      <a:pt x="799" y="1646"/>
                      <a:pt x="620" y="1432"/>
                      <a:pt x="573" y="1170"/>
                    </a:cubicBezTo>
                    <a:cubicBezTo>
                      <a:pt x="468" y="635"/>
                      <a:pt x="886" y="145"/>
                      <a:pt x="1427" y="145"/>
                    </a:cubicBezTo>
                    <a:cubicBezTo>
                      <a:pt x="1440" y="145"/>
                      <a:pt x="1453" y="146"/>
                      <a:pt x="1466" y="146"/>
                    </a:cubicBezTo>
                    <a:cubicBezTo>
                      <a:pt x="1561" y="146"/>
                      <a:pt x="1561" y="3"/>
                      <a:pt x="1466" y="3"/>
                    </a:cubicBezTo>
                    <a:cubicBezTo>
                      <a:pt x="1441" y="2"/>
                      <a:pt x="1417" y="1"/>
                      <a:pt x="13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58;p40"/>
              <p:cNvSpPr/>
              <p:nvPr/>
            </p:nvSpPr>
            <p:spPr>
              <a:xfrm>
                <a:off x="1586744" y="1968536"/>
                <a:ext cx="49806" cy="24490"/>
              </a:xfrm>
              <a:custGeom>
                <a:avLst/>
                <a:gdLst/>
                <a:ahLst/>
                <a:cxnLst/>
                <a:rect l="l" t="t" r="r" b="b"/>
                <a:pathLst>
                  <a:path w="1204" h="592" extrusionOk="0">
                    <a:moveTo>
                      <a:pt x="836" y="0"/>
                    </a:moveTo>
                    <a:cubicBezTo>
                      <a:pt x="729" y="0"/>
                      <a:pt x="637" y="57"/>
                      <a:pt x="582" y="139"/>
                    </a:cubicBezTo>
                    <a:lnTo>
                      <a:pt x="582" y="139"/>
                    </a:lnTo>
                    <a:cubicBezTo>
                      <a:pt x="522" y="84"/>
                      <a:pt x="443" y="51"/>
                      <a:pt x="359" y="51"/>
                    </a:cubicBezTo>
                    <a:cubicBezTo>
                      <a:pt x="320" y="51"/>
                      <a:pt x="279" y="58"/>
                      <a:pt x="239" y="74"/>
                    </a:cubicBezTo>
                    <a:cubicBezTo>
                      <a:pt x="60" y="169"/>
                      <a:pt x="1" y="407"/>
                      <a:pt x="132" y="574"/>
                    </a:cubicBezTo>
                    <a:cubicBezTo>
                      <a:pt x="150" y="586"/>
                      <a:pt x="170" y="592"/>
                      <a:pt x="190" y="592"/>
                    </a:cubicBezTo>
                    <a:cubicBezTo>
                      <a:pt x="209" y="592"/>
                      <a:pt x="227" y="586"/>
                      <a:pt x="239" y="574"/>
                    </a:cubicBezTo>
                    <a:cubicBezTo>
                      <a:pt x="275" y="550"/>
                      <a:pt x="275" y="502"/>
                      <a:pt x="239" y="467"/>
                    </a:cubicBezTo>
                    <a:cubicBezTo>
                      <a:pt x="140" y="360"/>
                      <a:pt x="299" y="258"/>
                      <a:pt x="421" y="258"/>
                    </a:cubicBezTo>
                    <a:cubicBezTo>
                      <a:pt x="469" y="258"/>
                      <a:pt x="511" y="274"/>
                      <a:pt x="528" y="311"/>
                    </a:cubicBezTo>
                    <a:lnTo>
                      <a:pt x="528" y="311"/>
                    </a:lnTo>
                    <a:cubicBezTo>
                      <a:pt x="528" y="335"/>
                      <a:pt x="531" y="359"/>
                      <a:pt x="537" y="383"/>
                    </a:cubicBezTo>
                    <a:cubicBezTo>
                      <a:pt x="548" y="422"/>
                      <a:pt x="582" y="440"/>
                      <a:pt x="615" y="440"/>
                    </a:cubicBezTo>
                    <a:cubicBezTo>
                      <a:pt x="654" y="440"/>
                      <a:pt x="691" y="416"/>
                      <a:pt x="691" y="371"/>
                    </a:cubicBezTo>
                    <a:cubicBezTo>
                      <a:pt x="690" y="348"/>
                      <a:pt x="686" y="324"/>
                      <a:pt x="681" y="302"/>
                    </a:cubicBezTo>
                    <a:lnTo>
                      <a:pt x="681" y="302"/>
                    </a:lnTo>
                    <a:cubicBezTo>
                      <a:pt x="694" y="221"/>
                      <a:pt x="767" y="156"/>
                      <a:pt x="852" y="156"/>
                    </a:cubicBezTo>
                    <a:cubicBezTo>
                      <a:pt x="858" y="156"/>
                      <a:pt x="864" y="156"/>
                      <a:pt x="870" y="157"/>
                    </a:cubicBezTo>
                    <a:cubicBezTo>
                      <a:pt x="965" y="181"/>
                      <a:pt x="1013" y="276"/>
                      <a:pt x="989" y="371"/>
                    </a:cubicBezTo>
                    <a:cubicBezTo>
                      <a:pt x="965" y="407"/>
                      <a:pt x="977" y="455"/>
                      <a:pt x="1013" y="479"/>
                    </a:cubicBezTo>
                    <a:cubicBezTo>
                      <a:pt x="1022" y="482"/>
                      <a:pt x="1033" y="483"/>
                      <a:pt x="1043" y="483"/>
                    </a:cubicBezTo>
                    <a:cubicBezTo>
                      <a:pt x="1071" y="483"/>
                      <a:pt x="1099" y="472"/>
                      <a:pt x="1108" y="455"/>
                    </a:cubicBezTo>
                    <a:cubicBezTo>
                      <a:pt x="1203" y="252"/>
                      <a:pt x="1084" y="26"/>
                      <a:pt x="870" y="2"/>
                    </a:cubicBezTo>
                    <a:cubicBezTo>
                      <a:pt x="858" y="1"/>
                      <a:pt x="847" y="0"/>
                      <a:pt x="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059;p40"/>
              <p:cNvSpPr/>
              <p:nvPr/>
            </p:nvSpPr>
            <p:spPr>
              <a:xfrm>
                <a:off x="1725449" y="2026947"/>
                <a:ext cx="35990" cy="75330"/>
              </a:xfrm>
              <a:custGeom>
                <a:avLst/>
                <a:gdLst/>
                <a:ahLst/>
                <a:cxnLst/>
                <a:rect l="l" t="t" r="r" b="b"/>
                <a:pathLst>
                  <a:path w="870" h="1821" extrusionOk="0">
                    <a:moveTo>
                      <a:pt x="507" y="0"/>
                    </a:moveTo>
                    <a:cubicBezTo>
                      <a:pt x="213" y="0"/>
                      <a:pt x="1" y="377"/>
                      <a:pt x="202" y="622"/>
                    </a:cubicBezTo>
                    <a:lnTo>
                      <a:pt x="202" y="622"/>
                    </a:lnTo>
                    <a:cubicBezTo>
                      <a:pt x="8" y="759"/>
                      <a:pt x="53" y="1062"/>
                      <a:pt x="235" y="1170"/>
                    </a:cubicBezTo>
                    <a:lnTo>
                      <a:pt x="235" y="1170"/>
                    </a:lnTo>
                    <a:cubicBezTo>
                      <a:pt x="133" y="1287"/>
                      <a:pt x="100" y="1463"/>
                      <a:pt x="184" y="1615"/>
                    </a:cubicBezTo>
                    <a:cubicBezTo>
                      <a:pt x="258" y="1750"/>
                      <a:pt x="395" y="1820"/>
                      <a:pt x="531" y="1820"/>
                    </a:cubicBezTo>
                    <a:cubicBezTo>
                      <a:pt x="635" y="1820"/>
                      <a:pt x="738" y="1780"/>
                      <a:pt x="815" y="1698"/>
                    </a:cubicBezTo>
                    <a:cubicBezTo>
                      <a:pt x="870" y="1643"/>
                      <a:pt x="819" y="1567"/>
                      <a:pt x="761" y="1567"/>
                    </a:cubicBezTo>
                    <a:cubicBezTo>
                      <a:pt x="743" y="1567"/>
                      <a:pt x="724" y="1574"/>
                      <a:pt x="708" y="1591"/>
                    </a:cubicBezTo>
                    <a:cubicBezTo>
                      <a:pt x="676" y="1626"/>
                      <a:pt x="642" y="1641"/>
                      <a:pt x="608" y="1641"/>
                    </a:cubicBezTo>
                    <a:cubicBezTo>
                      <a:pt x="442" y="1641"/>
                      <a:pt x="280" y="1289"/>
                      <a:pt x="439" y="1204"/>
                    </a:cubicBezTo>
                    <a:lnTo>
                      <a:pt x="439" y="1204"/>
                    </a:lnTo>
                    <a:cubicBezTo>
                      <a:pt x="461" y="1200"/>
                      <a:pt x="483" y="1194"/>
                      <a:pt x="505" y="1186"/>
                    </a:cubicBezTo>
                    <a:lnTo>
                      <a:pt x="505" y="1186"/>
                    </a:lnTo>
                    <a:cubicBezTo>
                      <a:pt x="505" y="1186"/>
                      <a:pt x="505" y="1186"/>
                      <a:pt x="505" y="1186"/>
                    </a:cubicBezTo>
                    <a:cubicBezTo>
                      <a:pt x="602" y="1165"/>
                      <a:pt x="573" y="1038"/>
                      <a:pt x="497" y="1038"/>
                    </a:cubicBezTo>
                    <a:cubicBezTo>
                      <a:pt x="489" y="1038"/>
                      <a:pt x="481" y="1039"/>
                      <a:pt x="472" y="1042"/>
                    </a:cubicBezTo>
                    <a:lnTo>
                      <a:pt x="472" y="1042"/>
                    </a:lnTo>
                    <a:lnTo>
                      <a:pt x="470" y="1031"/>
                    </a:lnTo>
                    <a:cubicBezTo>
                      <a:pt x="443" y="1042"/>
                      <a:pt x="417" y="1047"/>
                      <a:pt x="394" y="1047"/>
                    </a:cubicBezTo>
                    <a:cubicBezTo>
                      <a:pt x="212" y="1047"/>
                      <a:pt x="151" y="751"/>
                      <a:pt x="362" y="698"/>
                    </a:cubicBezTo>
                    <a:cubicBezTo>
                      <a:pt x="422" y="686"/>
                      <a:pt x="434" y="603"/>
                      <a:pt x="374" y="567"/>
                    </a:cubicBezTo>
                    <a:cubicBezTo>
                      <a:pt x="142" y="431"/>
                      <a:pt x="287" y="131"/>
                      <a:pt x="490" y="131"/>
                    </a:cubicBezTo>
                    <a:cubicBezTo>
                      <a:pt x="537" y="131"/>
                      <a:pt x="587" y="148"/>
                      <a:pt x="636" y="186"/>
                    </a:cubicBezTo>
                    <a:cubicBezTo>
                      <a:pt x="649" y="193"/>
                      <a:pt x="661" y="196"/>
                      <a:pt x="673" y="196"/>
                    </a:cubicBezTo>
                    <a:cubicBezTo>
                      <a:pt x="738" y="196"/>
                      <a:pt x="780" y="95"/>
                      <a:pt x="720" y="55"/>
                    </a:cubicBezTo>
                    <a:lnTo>
                      <a:pt x="720" y="55"/>
                    </a:lnTo>
                    <a:lnTo>
                      <a:pt x="720" y="67"/>
                    </a:lnTo>
                    <a:cubicBezTo>
                      <a:pt x="647" y="20"/>
                      <a:pt x="575" y="0"/>
                      <a:pt x="5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060;p40"/>
              <p:cNvSpPr/>
              <p:nvPr/>
            </p:nvSpPr>
            <p:spPr>
              <a:xfrm>
                <a:off x="1852820" y="2192748"/>
                <a:ext cx="113719" cy="49351"/>
              </a:xfrm>
              <a:custGeom>
                <a:avLst/>
                <a:gdLst/>
                <a:ahLst/>
                <a:cxnLst/>
                <a:rect l="l" t="t" r="r" b="b"/>
                <a:pathLst>
                  <a:path w="2749" h="1193" extrusionOk="0">
                    <a:moveTo>
                      <a:pt x="279" y="1"/>
                    </a:moveTo>
                    <a:cubicBezTo>
                      <a:pt x="258" y="1"/>
                      <a:pt x="238" y="11"/>
                      <a:pt x="224" y="35"/>
                    </a:cubicBezTo>
                    <a:lnTo>
                      <a:pt x="248" y="35"/>
                    </a:lnTo>
                    <a:cubicBezTo>
                      <a:pt x="1" y="407"/>
                      <a:pt x="311" y="804"/>
                      <a:pt x="658" y="804"/>
                    </a:cubicBezTo>
                    <a:cubicBezTo>
                      <a:pt x="725" y="804"/>
                      <a:pt x="793" y="789"/>
                      <a:pt x="860" y="756"/>
                    </a:cubicBezTo>
                    <a:lnTo>
                      <a:pt x="860" y="756"/>
                    </a:lnTo>
                    <a:cubicBezTo>
                      <a:pt x="883" y="910"/>
                      <a:pt x="1003" y="1046"/>
                      <a:pt x="1165" y="1071"/>
                    </a:cubicBezTo>
                    <a:cubicBezTo>
                      <a:pt x="1183" y="1074"/>
                      <a:pt x="1202" y="1076"/>
                      <a:pt x="1220" y="1076"/>
                    </a:cubicBezTo>
                    <a:cubicBezTo>
                      <a:pt x="1327" y="1076"/>
                      <a:pt x="1424" y="1026"/>
                      <a:pt x="1491" y="947"/>
                    </a:cubicBezTo>
                    <a:lnTo>
                      <a:pt x="1491" y="947"/>
                    </a:lnTo>
                    <a:cubicBezTo>
                      <a:pt x="1545" y="1025"/>
                      <a:pt x="1630" y="1083"/>
                      <a:pt x="1736" y="1107"/>
                    </a:cubicBezTo>
                    <a:cubicBezTo>
                      <a:pt x="1757" y="1111"/>
                      <a:pt x="1778" y="1112"/>
                      <a:pt x="1799" y="1112"/>
                    </a:cubicBezTo>
                    <a:cubicBezTo>
                      <a:pt x="1889" y="1112"/>
                      <a:pt x="1974" y="1078"/>
                      <a:pt x="2040" y="1020"/>
                    </a:cubicBezTo>
                    <a:lnTo>
                      <a:pt x="2040" y="1020"/>
                    </a:lnTo>
                    <a:cubicBezTo>
                      <a:pt x="2098" y="1122"/>
                      <a:pt x="2207" y="1192"/>
                      <a:pt x="2333" y="1192"/>
                    </a:cubicBezTo>
                    <a:cubicBezTo>
                      <a:pt x="2344" y="1192"/>
                      <a:pt x="2356" y="1191"/>
                      <a:pt x="2367" y="1190"/>
                    </a:cubicBezTo>
                    <a:cubicBezTo>
                      <a:pt x="2617" y="1166"/>
                      <a:pt x="2748" y="893"/>
                      <a:pt x="2617" y="678"/>
                    </a:cubicBezTo>
                    <a:cubicBezTo>
                      <a:pt x="2603" y="653"/>
                      <a:pt x="2580" y="642"/>
                      <a:pt x="2557" y="642"/>
                    </a:cubicBezTo>
                    <a:cubicBezTo>
                      <a:pt x="2506" y="642"/>
                      <a:pt x="2454" y="696"/>
                      <a:pt x="2487" y="762"/>
                    </a:cubicBezTo>
                    <a:cubicBezTo>
                      <a:pt x="2546" y="869"/>
                      <a:pt x="2487" y="1000"/>
                      <a:pt x="2379" y="1036"/>
                    </a:cubicBezTo>
                    <a:cubicBezTo>
                      <a:pt x="2362" y="1041"/>
                      <a:pt x="2345" y="1044"/>
                      <a:pt x="2329" y="1044"/>
                    </a:cubicBezTo>
                    <a:cubicBezTo>
                      <a:pt x="2233" y="1044"/>
                      <a:pt x="2158" y="952"/>
                      <a:pt x="2148" y="862"/>
                    </a:cubicBezTo>
                    <a:lnTo>
                      <a:pt x="2148" y="862"/>
                    </a:lnTo>
                    <a:cubicBezTo>
                      <a:pt x="2155" y="841"/>
                      <a:pt x="2161" y="820"/>
                      <a:pt x="2165" y="797"/>
                    </a:cubicBezTo>
                    <a:cubicBezTo>
                      <a:pt x="2172" y="739"/>
                      <a:pt x="2125" y="698"/>
                      <a:pt x="2080" y="698"/>
                    </a:cubicBezTo>
                    <a:cubicBezTo>
                      <a:pt x="2051" y="698"/>
                      <a:pt x="2024" y="713"/>
                      <a:pt x="2010" y="750"/>
                    </a:cubicBezTo>
                    <a:cubicBezTo>
                      <a:pt x="2007" y="760"/>
                      <a:pt x="2005" y="770"/>
                      <a:pt x="2003" y="780"/>
                    </a:cubicBezTo>
                    <a:lnTo>
                      <a:pt x="2003" y="780"/>
                    </a:lnTo>
                    <a:cubicBezTo>
                      <a:pt x="1970" y="884"/>
                      <a:pt x="1880" y="964"/>
                      <a:pt x="1760" y="964"/>
                    </a:cubicBezTo>
                    <a:cubicBezTo>
                      <a:pt x="1672" y="955"/>
                      <a:pt x="1597" y="888"/>
                      <a:pt x="1569" y="800"/>
                    </a:cubicBezTo>
                    <a:lnTo>
                      <a:pt x="1569" y="800"/>
                    </a:lnTo>
                    <a:cubicBezTo>
                      <a:pt x="1579" y="762"/>
                      <a:pt x="1584" y="721"/>
                      <a:pt x="1582" y="678"/>
                    </a:cubicBezTo>
                    <a:cubicBezTo>
                      <a:pt x="1582" y="638"/>
                      <a:pt x="1539" y="609"/>
                      <a:pt x="1501" y="609"/>
                    </a:cubicBezTo>
                    <a:cubicBezTo>
                      <a:pt x="1471" y="609"/>
                      <a:pt x="1444" y="625"/>
                      <a:pt x="1439" y="666"/>
                    </a:cubicBezTo>
                    <a:cubicBezTo>
                      <a:pt x="1437" y="675"/>
                      <a:pt x="1435" y="683"/>
                      <a:pt x="1434" y="692"/>
                    </a:cubicBezTo>
                    <a:lnTo>
                      <a:pt x="1434" y="692"/>
                    </a:lnTo>
                    <a:lnTo>
                      <a:pt x="1415" y="690"/>
                    </a:lnTo>
                    <a:cubicBezTo>
                      <a:pt x="1415" y="816"/>
                      <a:pt x="1314" y="923"/>
                      <a:pt x="1192" y="923"/>
                    </a:cubicBezTo>
                    <a:cubicBezTo>
                      <a:pt x="1176" y="923"/>
                      <a:pt x="1158" y="921"/>
                      <a:pt x="1141" y="916"/>
                    </a:cubicBezTo>
                    <a:cubicBezTo>
                      <a:pt x="1037" y="875"/>
                      <a:pt x="978" y="769"/>
                      <a:pt x="989" y="664"/>
                    </a:cubicBezTo>
                    <a:lnTo>
                      <a:pt x="989" y="664"/>
                    </a:lnTo>
                    <a:cubicBezTo>
                      <a:pt x="996" y="657"/>
                      <a:pt x="1003" y="650"/>
                      <a:pt x="1010" y="643"/>
                    </a:cubicBezTo>
                    <a:lnTo>
                      <a:pt x="994" y="634"/>
                    </a:lnTo>
                    <a:lnTo>
                      <a:pt x="994" y="634"/>
                    </a:lnTo>
                    <a:cubicBezTo>
                      <a:pt x="995" y="629"/>
                      <a:pt x="997" y="624"/>
                      <a:pt x="998" y="619"/>
                    </a:cubicBezTo>
                    <a:cubicBezTo>
                      <a:pt x="1024" y="567"/>
                      <a:pt x="975" y="528"/>
                      <a:pt x="929" y="528"/>
                    </a:cubicBezTo>
                    <a:cubicBezTo>
                      <a:pt x="910" y="528"/>
                      <a:pt x="892" y="534"/>
                      <a:pt x="879" y="547"/>
                    </a:cubicBezTo>
                    <a:cubicBezTo>
                      <a:pt x="804" y="623"/>
                      <a:pt x="717" y="655"/>
                      <a:pt x="633" y="655"/>
                    </a:cubicBezTo>
                    <a:cubicBezTo>
                      <a:pt x="386" y="655"/>
                      <a:pt x="165" y="377"/>
                      <a:pt x="343" y="119"/>
                    </a:cubicBezTo>
                    <a:cubicBezTo>
                      <a:pt x="377" y="60"/>
                      <a:pt x="327" y="1"/>
                      <a:pt x="2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61;p40"/>
              <p:cNvSpPr/>
              <p:nvPr/>
            </p:nvSpPr>
            <p:spPr>
              <a:xfrm>
                <a:off x="1619755" y="2263859"/>
                <a:ext cx="147682" cy="101144"/>
              </a:xfrm>
              <a:custGeom>
                <a:avLst/>
                <a:gdLst/>
                <a:ahLst/>
                <a:cxnLst/>
                <a:rect l="l" t="t" r="r" b="b"/>
                <a:pathLst>
                  <a:path w="3570" h="2445" extrusionOk="0">
                    <a:moveTo>
                      <a:pt x="370" y="0"/>
                    </a:moveTo>
                    <a:cubicBezTo>
                      <a:pt x="347" y="0"/>
                      <a:pt x="325" y="13"/>
                      <a:pt x="310" y="43"/>
                    </a:cubicBezTo>
                    <a:cubicBezTo>
                      <a:pt x="12" y="674"/>
                      <a:pt x="0" y="1460"/>
                      <a:pt x="501" y="2007"/>
                    </a:cubicBezTo>
                    <a:cubicBezTo>
                      <a:pt x="791" y="2319"/>
                      <a:pt x="1178" y="2445"/>
                      <a:pt x="1575" y="2445"/>
                    </a:cubicBezTo>
                    <a:cubicBezTo>
                      <a:pt x="1861" y="2445"/>
                      <a:pt x="2153" y="2379"/>
                      <a:pt x="2417" y="2269"/>
                    </a:cubicBezTo>
                    <a:cubicBezTo>
                      <a:pt x="2810" y="2091"/>
                      <a:pt x="3168" y="1864"/>
                      <a:pt x="3501" y="1603"/>
                    </a:cubicBezTo>
                    <a:cubicBezTo>
                      <a:pt x="3569" y="1554"/>
                      <a:pt x="3525" y="1456"/>
                      <a:pt x="3468" y="1456"/>
                    </a:cubicBezTo>
                    <a:cubicBezTo>
                      <a:pt x="3455" y="1456"/>
                      <a:pt x="3442" y="1461"/>
                      <a:pt x="3429" y="1472"/>
                    </a:cubicBezTo>
                    <a:cubicBezTo>
                      <a:pt x="2906" y="1876"/>
                      <a:pt x="2310" y="2281"/>
                      <a:pt x="1620" y="2293"/>
                    </a:cubicBezTo>
                    <a:cubicBezTo>
                      <a:pt x="1602" y="2294"/>
                      <a:pt x="1585" y="2294"/>
                      <a:pt x="1568" y="2294"/>
                    </a:cubicBezTo>
                    <a:cubicBezTo>
                      <a:pt x="1276" y="2294"/>
                      <a:pt x="986" y="2199"/>
                      <a:pt x="739" y="2019"/>
                    </a:cubicBezTo>
                    <a:cubicBezTo>
                      <a:pt x="501" y="1829"/>
                      <a:pt x="346" y="1555"/>
                      <a:pt x="274" y="1257"/>
                    </a:cubicBezTo>
                    <a:cubicBezTo>
                      <a:pt x="203" y="864"/>
                      <a:pt x="262" y="471"/>
                      <a:pt x="441" y="114"/>
                    </a:cubicBezTo>
                    <a:cubicBezTo>
                      <a:pt x="465" y="57"/>
                      <a:pt x="418" y="0"/>
                      <a:pt x="37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62;p40"/>
              <p:cNvSpPr/>
              <p:nvPr/>
            </p:nvSpPr>
            <p:spPr>
              <a:xfrm>
                <a:off x="1783281" y="2282350"/>
                <a:ext cx="8398" cy="6453"/>
              </a:xfrm>
              <a:custGeom>
                <a:avLst/>
                <a:gdLst/>
                <a:ahLst/>
                <a:cxnLst/>
                <a:rect l="l" t="t" r="r" b="b"/>
                <a:pathLst>
                  <a:path w="203" h="156" extrusionOk="0">
                    <a:moveTo>
                      <a:pt x="96" y="1"/>
                    </a:moveTo>
                    <a:cubicBezTo>
                      <a:pt x="0" y="1"/>
                      <a:pt x="0" y="155"/>
                      <a:pt x="96" y="155"/>
                    </a:cubicBezTo>
                    <a:cubicBezTo>
                      <a:pt x="203" y="155"/>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63;p40"/>
              <p:cNvSpPr/>
              <p:nvPr/>
            </p:nvSpPr>
            <p:spPr>
              <a:xfrm>
                <a:off x="1676884" y="2221622"/>
                <a:ext cx="61389" cy="53571"/>
              </a:xfrm>
              <a:custGeom>
                <a:avLst/>
                <a:gdLst/>
                <a:ahLst/>
                <a:cxnLst/>
                <a:rect l="l" t="t" r="r" b="b"/>
                <a:pathLst>
                  <a:path w="1484" h="1295" extrusionOk="0">
                    <a:moveTo>
                      <a:pt x="289" y="1"/>
                    </a:moveTo>
                    <a:cubicBezTo>
                      <a:pt x="277" y="1"/>
                      <a:pt x="263" y="5"/>
                      <a:pt x="251" y="16"/>
                    </a:cubicBezTo>
                    <a:cubicBezTo>
                      <a:pt x="1" y="159"/>
                      <a:pt x="206" y="536"/>
                      <a:pt x="440" y="600"/>
                    </a:cubicBezTo>
                    <a:lnTo>
                      <a:pt x="440" y="600"/>
                    </a:lnTo>
                    <a:cubicBezTo>
                      <a:pt x="370" y="816"/>
                      <a:pt x="567" y="1046"/>
                      <a:pt x="780" y="1046"/>
                    </a:cubicBezTo>
                    <a:cubicBezTo>
                      <a:pt x="810" y="1046"/>
                      <a:pt x="840" y="1041"/>
                      <a:pt x="870" y="1031"/>
                    </a:cubicBezTo>
                    <a:lnTo>
                      <a:pt x="870" y="1031"/>
                    </a:lnTo>
                    <a:cubicBezTo>
                      <a:pt x="882" y="1135"/>
                      <a:pt x="946" y="1230"/>
                      <a:pt x="1048" y="1278"/>
                    </a:cubicBezTo>
                    <a:cubicBezTo>
                      <a:pt x="1083" y="1289"/>
                      <a:pt x="1117" y="1294"/>
                      <a:pt x="1150" y="1294"/>
                    </a:cubicBezTo>
                    <a:cubicBezTo>
                      <a:pt x="1334" y="1294"/>
                      <a:pt x="1483" y="1137"/>
                      <a:pt x="1453" y="945"/>
                    </a:cubicBezTo>
                    <a:cubicBezTo>
                      <a:pt x="1444" y="902"/>
                      <a:pt x="1413" y="884"/>
                      <a:pt x="1381" y="884"/>
                    </a:cubicBezTo>
                    <a:cubicBezTo>
                      <a:pt x="1334" y="884"/>
                      <a:pt x="1284" y="924"/>
                      <a:pt x="1298" y="980"/>
                    </a:cubicBezTo>
                    <a:cubicBezTo>
                      <a:pt x="1308" y="1070"/>
                      <a:pt x="1234" y="1144"/>
                      <a:pt x="1147" y="1144"/>
                    </a:cubicBezTo>
                    <a:cubicBezTo>
                      <a:pt x="1130" y="1144"/>
                      <a:pt x="1113" y="1141"/>
                      <a:pt x="1096" y="1135"/>
                    </a:cubicBezTo>
                    <a:cubicBezTo>
                      <a:pt x="1013" y="1100"/>
                      <a:pt x="989" y="992"/>
                      <a:pt x="1036" y="909"/>
                    </a:cubicBezTo>
                    <a:cubicBezTo>
                      <a:pt x="1082" y="854"/>
                      <a:pt x="1030" y="778"/>
                      <a:pt x="976" y="778"/>
                    </a:cubicBezTo>
                    <a:cubicBezTo>
                      <a:pt x="960" y="778"/>
                      <a:pt x="943" y="785"/>
                      <a:pt x="929" y="802"/>
                    </a:cubicBezTo>
                    <a:cubicBezTo>
                      <a:pt x="927" y="806"/>
                      <a:pt x="924" y="809"/>
                      <a:pt x="922" y="813"/>
                    </a:cubicBezTo>
                    <a:lnTo>
                      <a:pt x="922" y="813"/>
                    </a:lnTo>
                    <a:cubicBezTo>
                      <a:pt x="896" y="847"/>
                      <a:pt x="863" y="861"/>
                      <a:pt x="828" y="861"/>
                    </a:cubicBezTo>
                    <a:cubicBezTo>
                      <a:pt x="704" y="861"/>
                      <a:pt x="554" y="688"/>
                      <a:pt x="620" y="577"/>
                    </a:cubicBezTo>
                    <a:lnTo>
                      <a:pt x="620" y="577"/>
                    </a:lnTo>
                    <a:cubicBezTo>
                      <a:pt x="636" y="567"/>
                      <a:pt x="652" y="555"/>
                      <a:pt x="667" y="540"/>
                    </a:cubicBezTo>
                    <a:cubicBezTo>
                      <a:pt x="723" y="484"/>
                      <a:pt x="670" y="414"/>
                      <a:pt x="610" y="414"/>
                    </a:cubicBezTo>
                    <a:cubicBezTo>
                      <a:pt x="593" y="414"/>
                      <a:pt x="576" y="420"/>
                      <a:pt x="560" y="433"/>
                    </a:cubicBezTo>
                    <a:cubicBezTo>
                      <a:pt x="553" y="439"/>
                      <a:pt x="546" y="445"/>
                      <a:pt x="539" y="451"/>
                    </a:cubicBezTo>
                    <a:lnTo>
                      <a:pt x="539" y="451"/>
                    </a:lnTo>
                    <a:cubicBezTo>
                      <a:pt x="504" y="477"/>
                      <a:pt x="464" y="490"/>
                      <a:pt x="423" y="490"/>
                    </a:cubicBezTo>
                    <a:cubicBezTo>
                      <a:pt x="365" y="490"/>
                      <a:pt x="307" y="466"/>
                      <a:pt x="263" y="421"/>
                    </a:cubicBezTo>
                    <a:cubicBezTo>
                      <a:pt x="203" y="326"/>
                      <a:pt x="227" y="207"/>
                      <a:pt x="322" y="135"/>
                    </a:cubicBezTo>
                    <a:cubicBezTo>
                      <a:pt x="390" y="96"/>
                      <a:pt x="347" y="1"/>
                      <a:pt x="2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64;p40"/>
              <p:cNvSpPr/>
              <p:nvPr/>
            </p:nvSpPr>
            <p:spPr>
              <a:xfrm>
                <a:off x="1676387" y="2301420"/>
                <a:ext cx="20725" cy="15926"/>
              </a:xfrm>
              <a:custGeom>
                <a:avLst/>
                <a:gdLst/>
                <a:ahLst/>
                <a:cxnLst/>
                <a:rect l="l" t="t" r="r" b="b"/>
                <a:pathLst>
                  <a:path w="501" h="385" extrusionOk="0">
                    <a:moveTo>
                      <a:pt x="84" y="1"/>
                    </a:moveTo>
                    <a:cubicBezTo>
                      <a:pt x="76" y="1"/>
                      <a:pt x="68" y="2"/>
                      <a:pt x="60" y="4"/>
                    </a:cubicBezTo>
                    <a:cubicBezTo>
                      <a:pt x="24" y="16"/>
                      <a:pt x="1" y="63"/>
                      <a:pt x="13" y="99"/>
                    </a:cubicBezTo>
                    <a:lnTo>
                      <a:pt x="13" y="87"/>
                    </a:lnTo>
                    <a:cubicBezTo>
                      <a:pt x="84" y="266"/>
                      <a:pt x="251" y="373"/>
                      <a:pt x="429" y="385"/>
                    </a:cubicBezTo>
                    <a:cubicBezTo>
                      <a:pt x="477" y="385"/>
                      <a:pt x="501" y="349"/>
                      <a:pt x="501" y="314"/>
                    </a:cubicBezTo>
                    <a:cubicBezTo>
                      <a:pt x="501" y="266"/>
                      <a:pt x="477" y="242"/>
                      <a:pt x="429" y="242"/>
                    </a:cubicBezTo>
                    <a:lnTo>
                      <a:pt x="382" y="242"/>
                    </a:lnTo>
                    <a:lnTo>
                      <a:pt x="334" y="230"/>
                    </a:lnTo>
                    <a:lnTo>
                      <a:pt x="322" y="230"/>
                    </a:lnTo>
                    <a:lnTo>
                      <a:pt x="298" y="206"/>
                    </a:lnTo>
                    <a:cubicBezTo>
                      <a:pt x="286" y="206"/>
                      <a:pt x="275" y="194"/>
                      <a:pt x="263" y="183"/>
                    </a:cubicBezTo>
                    <a:lnTo>
                      <a:pt x="251" y="183"/>
                    </a:lnTo>
                    <a:lnTo>
                      <a:pt x="227" y="171"/>
                    </a:lnTo>
                    <a:lnTo>
                      <a:pt x="191" y="123"/>
                    </a:lnTo>
                    <a:lnTo>
                      <a:pt x="179" y="111"/>
                    </a:lnTo>
                    <a:lnTo>
                      <a:pt x="167" y="99"/>
                    </a:lnTo>
                    <a:lnTo>
                      <a:pt x="155" y="75"/>
                    </a:lnTo>
                    <a:cubicBezTo>
                      <a:pt x="155" y="63"/>
                      <a:pt x="155" y="63"/>
                      <a:pt x="155" y="63"/>
                    </a:cubicBezTo>
                    <a:cubicBezTo>
                      <a:pt x="146" y="24"/>
                      <a:pt x="119" y="1"/>
                      <a:pt x="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65;p40"/>
              <p:cNvSpPr/>
              <p:nvPr/>
            </p:nvSpPr>
            <p:spPr>
              <a:xfrm>
                <a:off x="1831557" y="2331122"/>
                <a:ext cx="14810" cy="17623"/>
              </a:xfrm>
              <a:custGeom>
                <a:avLst/>
                <a:gdLst/>
                <a:ahLst/>
                <a:cxnLst/>
                <a:rect l="l" t="t" r="r" b="b"/>
                <a:pathLst>
                  <a:path w="358" h="426" extrusionOk="0">
                    <a:moveTo>
                      <a:pt x="262" y="0"/>
                    </a:moveTo>
                    <a:cubicBezTo>
                      <a:pt x="250" y="12"/>
                      <a:pt x="226" y="24"/>
                      <a:pt x="214" y="36"/>
                    </a:cubicBezTo>
                    <a:lnTo>
                      <a:pt x="214" y="48"/>
                    </a:lnTo>
                    <a:lnTo>
                      <a:pt x="12" y="322"/>
                    </a:lnTo>
                    <a:cubicBezTo>
                      <a:pt x="0" y="334"/>
                      <a:pt x="0" y="358"/>
                      <a:pt x="0" y="381"/>
                    </a:cubicBezTo>
                    <a:cubicBezTo>
                      <a:pt x="12" y="393"/>
                      <a:pt x="24" y="405"/>
                      <a:pt x="36" y="417"/>
                    </a:cubicBezTo>
                    <a:cubicBezTo>
                      <a:pt x="48" y="423"/>
                      <a:pt x="57" y="426"/>
                      <a:pt x="66" y="426"/>
                    </a:cubicBezTo>
                    <a:cubicBezTo>
                      <a:pt x="75" y="426"/>
                      <a:pt x="83" y="423"/>
                      <a:pt x="95" y="417"/>
                    </a:cubicBezTo>
                    <a:cubicBezTo>
                      <a:pt x="119" y="417"/>
                      <a:pt x="131" y="405"/>
                      <a:pt x="143" y="381"/>
                    </a:cubicBezTo>
                    <a:cubicBezTo>
                      <a:pt x="214" y="298"/>
                      <a:pt x="274" y="203"/>
                      <a:pt x="345" y="107"/>
                    </a:cubicBezTo>
                    <a:cubicBezTo>
                      <a:pt x="357" y="96"/>
                      <a:pt x="357" y="72"/>
                      <a:pt x="357" y="48"/>
                    </a:cubicBezTo>
                    <a:cubicBezTo>
                      <a:pt x="345" y="36"/>
                      <a:pt x="334" y="24"/>
                      <a:pt x="322" y="12"/>
                    </a:cubicBezTo>
                    <a:cubicBezTo>
                      <a:pt x="310" y="0"/>
                      <a:pt x="286" y="0"/>
                      <a:pt x="2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66;p40"/>
              <p:cNvSpPr/>
              <p:nvPr/>
            </p:nvSpPr>
            <p:spPr>
              <a:xfrm>
                <a:off x="1849759" y="2338816"/>
                <a:ext cx="15802" cy="18657"/>
              </a:xfrm>
              <a:custGeom>
                <a:avLst/>
                <a:gdLst/>
                <a:ahLst/>
                <a:cxnLst/>
                <a:rect l="l" t="t" r="r" b="b"/>
                <a:pathLst>
                  <a:path w="382" h="451" extrusionOk="0">
                    <a:moveTo>
                      <a:pt x="306" y="0"/>
                    </a:moveTo>
                    <a:cubicBezTo>
                      <a:pt x="276" y="0"/>
                      <a:pt x="245" y="14"/>
                      <a:pt x="227" y="41"/>
                    </a:cubicBezTo>
                    <a:lnTo>
                      <a:pt x="227" y="29"/>
                    </a:lnTo>
                    <a:lnTo>
                      <a:pt x="24" y="338"/>
                    </a:lnTo>
                    <a:cubicBezTo>
                      <a:pt x="1" y="374"/>
                      <a:pt x="13" y="422"/>
                      <a:pt x="48" y="445"/>
                    </a:cubicBezTo>
                    <a:cubicBezTo>
                      <a:pt x="58" y="449"/>
                      <a:pt x="68" y="450"/>
                      <a:pt x="79" y="450"/>
                    </a:cubicBezTo>
                    <a:cubicBezTo>
                      <a:pt x="108" y="450"/>
                      <a:pt x="138" y="439"/>
                      <a:pt x="155" y="422"/>
                    </a:cubicBezTo>
                    <a:lnTo>
                      <a:pt x="358" y="112"/>
                    </a:lnTo>
                    <a:cubicBezTo>
                      <a:pt x="382" y="76"/>
                      <a:pt x="370" y="29"/>
                      <a:pt x="334" y="5"/>
                    </a:cubicBezTo>
                    <a:cubicBezTo>
                      <a:pt x="325" y="2"/>
                      <a:pt x="315"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67;p40"/>
              <p:cNvSpPr/>
              <p:nvPr/>
            </p:nvSpPr>
            <p:spPr>
              <a:xfrm>
                <a:off x="1872428" y="2277303"/>
                <a:ext cx="259002" cy="116077"/>
              </a:xfrm>
              <a:custGeom>
                <a:avLst/>
                <a:gdLst/>
                <a:ahLst/>
                <a:cxnLst/>
                <a:rect l="l" t="t" r="r" b="b"/>
                <a:pathLst>
                  <a:path w="6261" h="2806" extrusionOk="0">
                    <a:moveTo>
                      <a:pt x="3156" y="1"/>
                    </a:moveTo>
                    <a:cubicBezTo>
                      <a:pt x="3123" y="1"/>
                      <a:pt x="3090" y="21"/>
                      <a:pt x="3084" y="63"/>
                    </a:cubicBezTo>
                    <a:cubicBezTo>
                      <a:pt x="2929" y="646"/>
                      <a:pt x="2751" y="1230"/>
                      <a:pt x="2405" y="1730"/>
                    </a:cubicBezTo>
                    <a:cubicBezTo>
                      <a:pt x="2084" y="2206"/>
                      <a:pt x="1596" y="2540"/>
                      <a:pt x="1036" y="2647"/>
                    </a:cubicBezTo>
                    <a:cubicBezTo>
                      <a:pt x="966" y="2658"/>
                      <a:pt x="895" y="2663"/>
                      <a:pt x="825" y="2663"/>
                    </a:cubicBezTo>
                    <a:cubicBezTo>
                      <a:pt x="587" y="2663"/>
                      <a:pt x="355" y="2602"/>
                      <a:pt x="143" y="2492"/>
                    </a:cubicBezTo>
                    <a:cubicBezTo>
                      <a:pt x="131" y="2485"/>
                      <a:pt x="119" y="2482"/>
                      <a:pt x="107" y="2482"/>
                    </a:cubicBezTo>
                    <a:cubicBezTo>
                      <a:pt x="42" y="2482"/>
                      <a:pt x="1" y="2582"/>
                      <a:pt x="72" y="2623"/>
                    </a:cubicBezTo>
                    <a:cubicBezTo>
                      <a:pt x="298" y="2749"/>
                      <a:pt x="548" y="2806"/>
                      <a:pt x="800" y="2806"/>
                    </a:cubicBezTo>
                    <a:cubicBezTo>
                      <a:pt x="1116" y="2806"/>
                      <a:pt x="1436" y="2716"/>
                      <a:pt x="1715" y="2563"/>
                    </a:cubicBezTo>
                    <a:cubicBezTo>
                      <a:pt x="2274" y="2266"/>
                      <a:pt x="2644" y="1730"/>
                      <a:pt x="2894" y="1158"/>
                    </a:cubicBezTo>
                    <a:cubicBezTo>
                      <a:pt x="3006" y="888"/>
                      <a:pt x="3096" y="610"/>
                      <a:pt x="3175" y="331"/>
                    </a:cubicBezTo>
                    <a:lnTo>
                      <a:pt x="3175" y="331"/>
                    </a:lnTo>
                    <a:cubicBezTo>
                      <a:pt x="3349" y="705"/>
                      <a:pt x="3634" y="1020"/>
                      <a:pt x="4001" y="1218"/>
                    </a:cubicBezTo>
                    <a:cubicBezTo>
                      <a:pt x="4271" y="1364"/>
                      <a:pt x="4577" y="1438"/>
                      <a:pt x="4886" y="1438"/>
                    </a:cubicBezTo>
                    <a:cubicBezTo>
                      <a:pt x="5081" y="1438"/>
                      <a:pt x="5277" y="1409"/>
                      <a:pt x="5465" y="1349"/>
                    </a:cubicBezTo>
                    <a:cubicBezTo>
                      <a:pt x="5739" y="1266"/>
                      <a:pt x="5989" y="1111"/>
                      <a:pt x="6204" y="908"/>
                    </a:cubicBezTo>
                    <a:cubicBezTo>
                      <a:pt x="6260" y="861"/>
                      <a:pt x="6204" y="784"/>
                      <a:pt x="6143" y="784"/>
                    </a:cubicBezTo>
                    <a:cubicBezTo>
                      <a:pt x="6127" y="784"/>
                      <a:pt x="6111" y="789"/>
                      <a:pt x="6096" y="801"/>
                    </a:cubicBezTo>
                    <a:cubicBezTo>
                      <a:pt x="5751" y="1142"/>
                      <a:pt x="5319" y="1300"/>
                      <a:pt x="4892" y="1300"/>
                    </a:cubicBezTo>
                    <a:cubicBezTo>
                      <a:pt x="4182" y="1300"/>
                      <a:pt x="3488" y="863"/>
                      <a:pt x="3239" y="100"/>
                    </a:cubicBezTo>
                    <a:lnTo>
                      <a:pt x="3239" y="100"/>
                    </a:lnTo>
                    <a:cubicBezTo>
                      <a:pt x="3239" y="100"/>
                      <a:pt x="3239" y="99"/>
                      <a:pt x="3239" y="99"/>
                    </a:cubicBezTo>
                    <a:lnTo>
                      <a:pt x="3238" y="99"/>
                    </a:lnTo>
                    <a:cubicBezTo>
                      <a:pt x="3234" y="87"/>
                      <a:pt x="3231" y="75"/>
                      <a:pt x="3227" y="63"/>
                    </a:cubicBezTo>
                    <a:cubicBezTo>
                      <a:pt x="3221" y="21"/>
                      <a:pt x="3188" y="1"/>
                      <a:pt x="3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68;p40"/>
              <p:cNvSpPr/>
              <p:nvPr/>
            </p:nvSpPr>
            <p:spPr>
              <a:xfrm>
                <a:off x="1908376" y="2304316"/>
                <a:ext cx="52164" cy="41740"/>
              </a:xfrm>
              <a:custGeom>
                <a:avLst/>
                <a:gdLst/>
                <a:ahLst/>
                <a:cxnLst/>
                <a:rect l="l" t="t" r="r" b="b"/>
                <a:pathLst>
                  <a:path w="1261" h="1009" extrusionOk="0">
                    <a:moveTo>
                      <a:pt x="1167" y="0"/>
                    </a:moveTo>
                    <a:cubicBezTo>
                      <a:pt x="1136" y="0"/>
                      <a:pt x="1103" y="16"/>
                      <a:pt x="1084" y="53"/>
                    </a:cubicBezTo>
                    <a:cubicBezTo>
                      <a:pt x="917" y="482"/>
                      <a:pt x="524" y="791"/>
                      <a:pt x="72" y="863"/>
                    </a:cubicBezTo>
                    <a:cubicBezTo>
                      <a:pt x="24" y="875"/>
                      <a:pt x="1" y="910"/>
                      <a:pt x="12" y="958"/>
                    </a:cubicBezTo>
                    <a:cubicBezTo>
                      <a:pt x="22" y="987"/>
                      <a:pt x="48" y="1009"/>
                      <a:pt x="84" y="1009"/>
                    </a:cubicBezTo>
                    <a:cubicBezTo>
                      <a:pt x="91" y="1009"/>
                      <a:pt x="99" y="1008"/>
                      <a:pt x="108" y="1006"/>
                    </a:cubicBezTo>
                    <a:cubicBezTo>
                      <a:pt x="620" y="922"/>
                      <a:pt x="1048" y="565"/>
                      <a:pt x="1239" y="89"/>
                    </a:cubicBezTo>
                    <a:cubicBezTo>
                      <a:pt x="1261" y="38"/>
                      <a:pt x="1216" y="0"/>
                      <a:pt x="11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69;p40"/>
              <p:cNvSpPr/>
              <p:nvPr/>
            </p:nvSpPr>
            <p:spPr>
              <a:xfrm>
                <a:off x="1887693" y="2291203"/>
                <a:ext cx="8398" cy="5957"/>
              </a:xfrm>
              <a:custGeom>
                <a:avLst/>
                <a:gdLst/>
                <a:ahLst/>
                <a:cxnLst/>
                <a:rect l="l" t="t" r="r" b="b"/>
                <a:pathLst>
                  <a:path w="203" h="144" extrusionOk="0">
                    <a:moveTo>
                      <a:pt x="108" y="1"/>
                    </a:moveTo>
                    <a:cubicBezTo>
                      <a:pt x="0" y="1"/>
                      <a:pt x="0" y="144"/>
                      <a:pt x="108" y="144"/>
                    </a:cubicBezTo>
                    <a:cubicBezTo>
                      <a:pt x="203" y="144"/>
                      <a:pt x="20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70;p40"/>
              <p:cNvSpPr/>
              <p:nvPr/>
            </p:nvSpPr>
            <p:spPr>
              <a:xfrm>
                <a:off x="2001950" y="2241106"/>
                <a:ext cx="10383" cy="9266"/>
              </a:xfrm>
              <a:custGeom>
                <a:avLst/>
                <a:gdLst/>
                <a:ahLst/>
                <a:cxnLst/>
                <a:rect l="l" t="t" r="r" b="b"/>
                <a:pathLst>
                  <a:path w="251" h="224" extrusionOk="0">
                    <a:moveTo>
                      <a:pt x="72" y="0"/>
                    </a:moveTo>
                    <a:cubicBezTo>
                      <a:pt x="69" y="0"/>
                      <a:pt x="66" y="3"/>
                      <a:pt x="60" y="9"/>
                    </a:cubicBezTo>
                    <a:cubicBezTo>
                      <a:pt x="48" y="9"/>
                      <a:pt x="36" y="9"/>
                      <a:pt x="36" y="21"/>
                    </a:cubicBezTo>
                    <a:cubicBezTo>
                      <a:pt x="25" y="21"/>
                      <a:pt x="13" y="33"/>
                      <a:pt x="13" y="33"/>
                    </a:cubicBezTo>
                    <a:cubicBezTo>
                      <a:pt x="1" y="57"/>
                      <a:pt x="1" y="81"/>
                      <a:pt x="13" y="93"/>
                    </a:cubicBezTo>
                    <a:lnTo>
                      <a:pt x="13" y="117"/>
                    </a:lnTo>
                    <a:cubicBezTo>
                      <a:pt x="25" y="128"/>
                      <a:pt x="25" y="128"/>
                      <a:pt x="36" y="140"/>
                    </a:cubicBezTo>
                    <a:lnTo>
                      <a:pt x="144" y="212"/>
                    </a:lnTo>
                    <a:cubicBezTo>
                      <a:pt x="155" y="212"/>
                      <a:pt x="167" y="224"/>
                      <a:pt x="167" y="224"/>
                    </a:cubicBezTo>
                    <a:lnTo>
                      <a:pt x="203" y="224"/>
                    </a:lnTo>
                    <a:cubicBezTo>
                      <a:pt x="215" y="212"/>
                      <a:pt x="215" y="212"/>
                      <a:pt x="227" y="212"/>
                    </a:cubicBezTo>
                    <a:cubicBezTo>
                      <a:pt x="239" y="200"/>
                      <a:pt x="239" y="188"/>
                      <a:pt x="251" y="188"/>
                    </a:cubicBezTo>
                    <a:cubicBezTo>
                      <a:pt x="251" y="164"/>
                      <a:pt x="251" y="140"/>
                      <a:pt x="251" y="128"/>
                    </a:cubicBezTo>
                    <a:lnTo>
                      <a:pt x="251" y="105"/>
                    </a:lnTo>
                    <a:cubicBezTo>
                      <a:pt x="239" y="93"/>
                      <a:pt x="227" y="93"/>
                      <a:pt x="215" y="81"/>
                    </a:cubicBezTo>
                    <a:lnTo>
                      <a:pt x="120" y="9"/>
                    </a:lnTo>
                    <a:cubicBezTo>
                      <a:pt x="112" y="9"/>
                      <a:pt x="104" y="4"/>
                      <a:pt x="96" y="4"/>
                    </a:cubicBezTo>
                    <a:cubicBezTo>
                      <a:pt x="92" y="4"/>
                      <a:pt x="88" y="5"/>
                      <a:pt x="84" y="9"/>
                    </a:cubicBezTo>
                    <a:cubicBezTo>
                      <a:pt x="78" y="3"/>
                      <a:pt x="75" y="0"/>
                      <a:pt x="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71;p40"/>
              <p:cNvSpPr/>
              <p:nvPr/>
            </p:nvSpPr>
            <p:spPr>
              <a:xfrm>
                <a:off x="1345902" y="1428525"/>
                <a:ext cx="895400" cy="1043702"/>
              </a:xfrm>
              <a:custGeom>
                <a:avLst/>
                <a:gdLst/>
                <a:ahLst/>
                <a:cxnLst/>
                <a:rect l="l" t="t" r="r" b="b"/>
                <a:pathLst>
                  <a:path w="21645" h="25230" extrusionOk="0">
                    <a:moveTo>
                      <a:pt x="13796" y="152"/>
                    </a:moveTo>
                    <a:cubicBezTo>
                      <a:pt x="14522" y="152"/>
                      <a:pt x="15255" y="279"/>
                      <a:pt x="15943" y="495"/>
                    </a:cubicBezTo>
                    <a:cubicBezTo>
                      <a:pt x="16419" y="638"/>
                      <a:pt x="16872" y="829"/>
                      <a:pt x="17324" y="1031"/>
                    </a:cubicBezTo>
                    <a:cubicBezTo>
                      <a:pt x="17431" y="1091"/>
                      <a:pt x="17538" y="1138"/>
                      <a:pt x="17646" y="1198"/>
                    </a:cubicBezTo>
                    <a:lnTo>
                      <a:pt x="17800" y="1269"/>
                    </a:lnTo>
                    <a:cubicBezTo>
                      <a:pt x="17800" y="1269"/>
                      <a:pt x="17874" y="1302"/>
                      <a:pt x="17896" y="1304"/>
                    </a:cubicBezTo>
                    <a:lnTo>
                      <a:pt x="17896" y="1304"/>
                    </a:lnTo>
                    <a:lnTo>
                      <a:pt x="17896" y="1317"/>
                    </a:lnTo>
                    <a:cubicBezTo>
                      <a:pt x="17931" y="1412"/>
                      <a:pt x="17955" y="1507"/>
                      <a:pt x="17955" y="1614"/>
                    </a:cubicBezTo>
                    <a:lnTo>
                      <a:pt x="18253" y="3150"/>
                    </a:lnTo>
                    <a:lnTo>
                      <a:pt x="18729" y="5615"/>
                    </a:lnTo>
                    <a:lnTo>
                      <a:pt x="19301" y="8615"/>
                    </a:lnTo>
                    <a:lnTo>
                      <a:pt x="19896" y="11723"/>
                    </a:lnTo>
                    <a:lnTo>
                      <a:pt x="20444" y="14568"/>
                    </a:lnTo>
                    <a:lnTo>
                      <a:pt x="20860" y="16712"/>
                    </a:lnTo>
                    <a:cubicBezTo>
                      <a:pt x="20919" y="17066"/>
                      <a:pt x="20978" y="17409"/>
                      <a:pt x="21061" y="17763"/>
                    </a:cubicBezTo>
                    <a:lnTo>
                      <a:pt x="21061" y="17763"/>
                    </a:lnTo>
                    <a:cubicBezTo>
                      <a:pt x="21050" y="17782"/>
                      <a:pt x="21049" y="17806"/>
                      <a:pt x="21063" y="17831"/>
                    </a:cubicBezTo>
                    <a:cubicBezTo>
                      <a:pt x="21587" y="18843"/>
                      <a:pt x="21563" y="20045"/>
                      <a:pt x="20991" y="21045"/>
                    </a:cubicBezTo>
                    <a:cubicBezTo>
                      <a:pt x="20425" y="22005"/>
                      <a:pt x="19387" y="22583"/>
                      <a:pt x="18270" y="22583"/>
                    </a:cubicBezTo>
                    <a:cubicBezTo>
                      <a:pt x="18236" y="22583"/>
                      <a:pt x="18203" y="22582"/>
                      <a:pt x="18170" y="22581"/>
                    </a:cubicBezTo>
                    <a:cubicBezTo>
                      <a:pt x="17527" y="22569"/>
                      <a:pt x="16907" y="22379"/>
                      <a:pt x="16384" y="22022"/>
                    </a:cubicBezTo>
                    <a:cubicBezTo>
                      <a:pt x="16368" y="22010"/>
                      <a:pt x="16352" y="22005"/>
                      <a:pt x="16337" y="22005"/>
                    </a:cubicBezTo>
                    <a:cubicBezTo>
                      <a:pt x="16308" y="22005"/>
                      <a:pt x="16284" y="22026"/>
                      <a:pt x="16276" y="22057"/>
                    </a:cubicBezTo>
                    <a:cubicBezTo>
                      <a:pt x="16038" y="22867"/>
                      <a:pt x="15443" y="23522"/>
                      <a:pt x="14669" y="23843"/>
                    </a:cubicBezTo>
                    <a:cubicBezTo>
                      <a:pt x="14349" y="23965"/>
                      <a:pt x="14019" y="24023"/>
                      <a:pt x="13694" y="24023"/>
                    </a:cubicBezTo>
                    <a:cubicBezTo>
                      <a:pt x="12715" y="24023"/>
                      <a:pt x="11782" y="23496"/>
                      <a:pt x="11300" y="22593"/>
                    </a:cubicBezTo>
                    <a:cubicBezTo>
                      <a:pt x="11288" y="22563"/>
                      <a:pt x="11264" y="22549"/>
                      <a:pt x="11239" y="22549"/>
                    </a:cubicBezTo>
                    <a:cubicBezTo>
                      <a:pt x="11213" y="22549"/>
                      <a:pt x="11186" y="22563"/>
                      <a:pt x="11169" y="22593"/>
                    </a:cubicBezTo>
                    <a:cubicBezTo>
                      <a:pt x="10491" y="24069"/>
                      <a:pt x="8941" y="25083"/>
                      <a:pt x="7319" y="25083"/>
                    </a:cubicBezTo>
                    <a:cubicBezTo>
                      <a:pt x="7174" y="25083"/>
                      <a:pt x="7028" y="25074"/>
                      <a:pt x="6882" y="25058"/>
                    </a:cubicBezTo>
                    <a:cubicBezTo>
                      <a:pt x="5049" y="24855"/>
                      <a:pt x="3334" y="23343"/>
                      <a:pt x="3168" y="21462"/>
                    </a:cubicBezTo>
                    <a:cubicBezTo>
                      <a:pt x="3072" y="20414"/>
                      <a:pt x="3561" y="19283"/>
                      <a:pt x="4596" y="18890"/>
                    </a:cubicBezTo>
                    <a:cubicBezTo>
                      <a:pt x="4688" y="18868"/>
                      <a:pt x="4670" y="18735"/>
                      <a:pt x="4584" y="18735"/>
                    </a:cubicBezTo>
                    <a:cubicBezTo>
                      <a:pt x="4580" y="18735"/>
                      <a:pt x="4576" y="18735"/>
                      <a:pt x="4573" y="18736"/>
                    </a:cubicBezTo>
                    <a:cubicBezTo>
                      <a:pt x="2894" y="18676"/>
                      <a:pt x="1406" y="17450"/>
                      <a:pt x="810" y="15914"/>
                    </a:cubicBezTo>
                    <a:cubicBezTo>
                      <a:pt x="203" y="14318"/>
                      <a:pt x="584" y="12175"/>
                      <a:pt x="2203" y="11330"/>
                    </a:cubicBezTo>
                    <a:cubicBezTo>
                      <a:pt x="2609" y="11118"/>
                      <a:pt x="3070" y="11002"/>
                      <a:pt x="3527" y="11002"/>
                    </a:cubicBezTo>
                    <a:cubicBezTo>
                      <a:pt x="3996" y="11002"/>
                      <a:pt x="4460" y="11124"/>
                      <a:pt x="4858" y="11389"/>
                    </a:cubicBezTo>
                    <a:cubicBezTo>
                      <a:pt x="4871" y="11398"/>
                      <a:pt x="4884" y="11401"/>
                      <a:pt x="4896" y="11401"/>
                    </a:cubicBezTo>
                    <a:cubicBezTo>
                      <a:pt x="4955" y="11401"/>
                      <a:pt x="5003" y="11322"/>
                      <a:pt x="4954" y="11282"/>
                    </a:cubicBezTo>
                    <a:cubicBezTo>
                      <a:pt x="4952" y="11281"/>
                      <a:pt x="4950" y="11279"/>
                      <a:pt x="4948" y="11278"/>
                    </a:cubicBezTo>
                    <a:lnTo>
                      <a:pt x="4948" y="11278"/>
                    </a:lnTo>
                    <a:lnTo>
                      <a:pt x="4954" y="11270"/>
                    </a:lnTo>
                    <a:cubicBezTo>
                      <a:pt x="4934" y="11258"/>
                      <a:pt x="4914" y="11245"/>
                      <a:pt x="4895" y="11233"/>
                    </a:cubicBezTo>
                    <a:lnTo>
                      <a:pt x="4895" y="11233"/>
                    </a:lnTo>
                    <a:cubicBezTo>
                      <a:pt x="3685" y="10208"/>
                      <a:pt x="2758" y="8637"/>
                      <a:pt x="3191" y="7008"/>
                    </a:cubicBezTo>
                    <a:cubicBezTo>
                      <a:pt x="3605" y="5460"/>
                      <a:pt x="5215" y="4662"/>
                      <a:pt x="6730" y="4662"/>
                    </a:cubicBezTo>
                    <a:cubicBezTo>
                      <a:pt x="6741" y="4662"/>
                      <a:pt x="6752" y="4662"/>
                      <a:pt x="6763" y="4662"/>
                    </a:cubicBezTo>
                    <a:cubicBezTo>
                      <a:pt x="7811" y="4674"/>
                      <a:pt x="8811" y="4996"/>
                      <a:pt x="9740" y="5424"/>
                    </a:cubicBezTo>
                    <a:cubicBezTo>
                      <a:pt x="9749" y="5428"/>
                      <a:pt x="9759" y="5430"/>
                      <a:pt x="9769" y="5430"/>
                    </a:cubicBezTo>
                    <a:cubicBezTo>
                      <a:pt x="9825" y="5430"/>
                      <a:pt x="9887" y="5378"/>
                      <a:pt x="9847" y="5317"/>
                    </a:cubicBezTo>
                    <a:cubicBezTo>
                      <a:pt x="9430" y="4627"/>
                      <a:pt x="9323" y="3793"/>
                      <a:pt x="9526" y="3019"/>
                    </a:cubicBezTo>
                    <a:cubicBezTo>
                      <a:pt x="9728" y="2210"/>
                      <a:pt x="10216" y="1507"/>
                      <a:pt x="10883" y="1031"/>
                    </a:cubicBezTo>
                    <a:cubicBezTo>
                      <a:pt x="11743" y="409"/>
                      <a:pt x="12763" y="152"/>
                      <a:pt x="13796" y="152"/>
                    </a:cubicBezTo>
                    <a:close/>
                    <a:moveTo>
                      <a:pt x="13787" y="1"/>
                    </a:moveTo>
                    <a:cubicBezTo>
                      <a:pt x="13019" y="1"/>
                      <a:pt x="12256" y="145"/>
                      <a:pt x="11538" y="483"/>
                    </a:cubicBezTo>
                    <a:cubicBezTo>
                      <a:pt x="10788" y="817"/>
                      <a:pt x="10169" y="1376"/>
                      <a:pt x="9752" y="2091"/>
                    </a:cubicBezTo>
                    <a:cubicBezTo>
                      <a:pt x="9359" y="2769"/>
                      <a:pt x="9216" y="3555"/>
                      <a:pt x="9323" y="4329"/>
                    </a:cubicBezTo>
                    <a:cubicBezTo>
                      <a:pt x="9371" y="4637"/>
                      <a:pt x="9474" y="4929"/>
                      <a:pt x="9612" y="5200"/>
                    </a:cubicBezTo>
                    <a:lnTo>
                      <a:pt x="9612" y="5200"/>
                    </a:lnTo>
                    <a:cubicBezTo>
                      <a:pt x="8699" y="4806"/>
                      <a:pt x="7698" y="4521"/>
                      <a:pt x="6712" y="4521"/>
                    </a:cubicBezTo>
                    <a:cubicBezTo>
                      <a:pt x="6025" y="4521"/>
                      <a:pt x="5344" y="4659"/>
                      <a:pt x="4704" y="4996"/>
                    </a:cubicBezTo>
                    <a:cubicBezTo>
                      <a:pt x="4025" y="5341"/>
                      <a:pt x="3477" y="5913"/>
                      <a:pt x="3180" y="6615"/>
                    </a:cubicBezTo>
                    <a:cubicBezTo>
                      <a:pt x="2870" y="7425"/>
                      <a:pt x="2870" y="8330"/>
                      <a:pt x="3180" y="9139"/>
                    </a:cubicBezTo>
                    <a:cubicBezTo>
                      <a:pt x="3466" y="9845"/>
                      <a:pt x="3889" y="10481"/>
                      <a:pt x="4431" y="11013"/>
                    </a:cubicBezTo>
                    <a:lnTo>
                      <a:pt x="4431" y="11013"/>
                    </a:lnTo>
                    <a:cubicBezTo>
                      <a:pt x="4143" y="10911"/>
                      <a:pt x="3838" y="10863"/>
                      <a:pt x="3532" y="10863"/>
                    </a:cubicBezTo>
                    <a:cubicBezTo>
                      <a:pt x="3182" y="10863"/>
                      <a:pt x="2830" y="10926"/>
                      <a:pt x="2501" y="11044"/>
                    </a:cubicBezTo>
                    <a:cubicBezTo>
                      <a:pt x="1667" y="11378"/>
                      <a:pt x="1001" y="12044"/>
                      <a:pt x="679" y="12878"/>
                    </a:cubicBezTo>
                    <a:cubicBezTo>
                      <a:pt x="1" y="14592"/>
                      <a:pt x="608" y="16581"/>
                      <a:pt x="1953" y="17795"/>
                    </a:cubicBezTo>
                    <a:cubicBezTo>
                      <a:pt x="2612" y="18389"/>
                      <a:pt x="3436" y="18767"/>
                      <a:pt x="4312" y="18868"/>
                    </a:cubicBezTo>
                    <a:lnTo>
                      <a:pt x="4312" y="18868"/>
                    </a:lnTo>
                    <a:cubicBezTo>
                      <a:pt x="3569" y="19271"/>
                      <a:pt x="3100" y="20069"/>
                      <a:pt x="3025" y="20914"/>
                    </a:cubicBezTo>
                    <a:cubicBezTo>
                      <a:pt x="2941" y="21938"/>
                      <a:pt x="3370" y="22962"/>
                      <a:pt x="4037" y="23724"/>
                    </a:cubicBezTo>
                    <a:cubicBezTo>
                      <a:pt x="4668" y="24427"/>
                      <a:pt x="5501" y="24915"/>
                      <a:pt x="6418" y="25129"/>
                    </a:cubicBezTo>
                    <a:cubicBezTo>
                      <a:pt x="6722" y="25196"/>
                      <a:pt x="7029" y="25229"/>
                      <a:pt x="7335" y="25229"/>
                    </a:cubicBezTo>
                    <a:cubicBezTo>
                      <a:pt x="7954" y="25229"/>
                      <a:pt x="8567" y="25094"/>
                      <a:pt x="9133" y="24832"/>
                    </a:cubicBezTo>
                    <a:cubicBezTo>
                      <a:pt x="10055" y="24410"/>
                      <a:pt x="10804" y="23694"/>
                      <a:pt x="11253" y="22788"/>
                    </a:cubicBezTo>
                    <a:lnTo>
                      <a:pt x="11253" y="22788"/>
                    </a:lnTo>
                    <a:cubicBezTo>
                      <a:pt x="11703" y="23519"/>
                      <a:pt x="12442" y="24018"/>
                      <a:pt x="13288" y="24153"/>
                    </a:cubicBezTo>
                    <a:cubicBezTo>
                      <a:pt x="13418" y="24171"/>
                      <a:pt x="13548" y="24179"/>
                      <a:pt x="13677" y="24179"/>
                    </a:cubicBezTo>
                    <a:cubicBezTo>
                      <a:pt x="14912" y="24179"/>
                      <a:pt x="16020" y="23387"/>
                      <a:pt x="16404" y="22194"/>
                    </a:cubicBezTo>
                    <a:lnTo>
                      <a:pt x="16404" y="22194"/>
                    </a:lnTo>
                    <a:cubicBezTo>
                      <a:pt x="16969" y="22554"/>
                      <a:pt x="17615" y="22738"/>
                      <a:pt x="18266" y="22738"/>
                    </a:cubicBezTo>
                    <a:cubicBezTo>
                      <a:pt x="18753" y="22738"/>
                      <a:pt x="19244" y="22635"/>
                      <a:pt x="19705" y="22427"/>
                    </a:cubicBezTo>
                    <a:cubicBezTo>
                      <a:pt x="20789" y="21938"/>
                      <a:pt x="21479" y="20855"/>
                      <a:pt x="21587" y="19676"/>
                    </a:cubicBezTo>
                    <a:cubicBezTo>
                      <a:pt x="21645" y="19026"/>
                      <a:pt x="21522" y="18376"/>
                      <a:pt x="21217" y="17803"/>
                    </a:cubicBezTo>
                    <a:lnTo>
                      <a:pt x="21217" y="17803"/>
                    </a:lnTo>
                    <a:cubicBezTo>
                      <a:pt x="21218" y="17797"/>
                      <a:pt x="21219" y="17790"/>
                      <a:pt x="21218" y="17783"/>
                    </a:cubicBezTo>
                    <a:lnTo>
                      <a:pt x="21075" y="17021"/>
                    </a:lnTo>
                    <a:lnTo>
                      <a:pt x="20694" y="15033"/>
                    </a:lnTo>
                    <a:lnTo>
                      <a:pt x="20158" y="12259"/>
                    </a:lnTo>
                    <a:lnTo>
                      <a:pt x="19551" y="9103"/>
                    </a:lnTo>
                    <a:lnTo>
                      <a:pt x="18955" y="5996"/>
                    </a:lnTo>
                    <a:lnTo>
                      <a:pt x="18455" y="3388"/>
                    </a:lnTo>
                    <a:lnTo>
                      <a:pt x="18122" y="1686"/>
                    </a:lnTo>
                    <a:cubicBezTo>
                      <a:pt x="18098" y="1555"/>
                      <a:pt x="18074" y="1436"/>
                      <a:pt x="18050" y="1305"/>
                    </a:cubicBezTo>
                    <a:cubicBezTo>
                      <a:pt x="18050" y="1281"/>
                      <a:pt x="18039" y="1257"/>
                      <a:pt x="18039" y="1245"/>
                    </a:cubicBezTo>
                    <a:cubicBezTo>
                      <a:pt x="17991" y="1174"/>
                      <a:pt x="17836" y="1126"/>
                      <a:pt x="17765" y="1091"/>
                    </a:cubicBezTo>
                    <a:cubicBezTo>
                      <a:pt x="17658" y="1031"/>
                      <a:pt x="17550" y="983"/>
                      <a:pt x="17443" y="936"/>
                    </a:cubicBezTo>
                    <a:cubicBezTo>
                      <a:pt x="17217" y="829"/>
                      <a:pt x="17003" y="733"/>
                      <a:pt x="16776" y="638"/>
                    </a:cubicBezTo>
                    <a:cubicBezTo>
                      <a:pt x="15828" y="252"/>
                      <a:pt x="14802" y="1"/>
                      <a:pt x="137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72;p40"/>
              <p:cNvSpPr/>
              <p:nvPr/>
            </p:nvSpPr>
            <p:spPr>
              <a:xfrm>
                <a:off x="2965357" y="1431544"/>
                <a:ext cx="893000" cy="1037911"/>
              </a:xfrm>
              <a:custGeom>
                <a:avLst/>
                <a:gdLst/>
                <a:ahLst/>
                <a:cxnLst/>
                <a:rect l="l" t="t" r="r" b="b"/>
                <a:pathLst>
                  <a:path w="21587" h="25090" extrusionOk="0">
                    <a:moveTo>
                      <a:pt x="8113" y="0"/>
                    </a:moveTo>
                    <a:cubicBezTo>
                      <a:pt x="8032" y="0"/>
                      <a:pt x="7951" y="2"/>
                      <a:pt x="7870" y="6"/>
                    </a:cubicBezTo>
                    <a:cubicBezTo>
                      <a:pt x="6489" y="53"/>
                      <a:pt x="5156" y="553"/>
                      <a:pt x="3929" y="1208"/>
                    </a:cubicBezTo>
                    <a:lnTo>
                      <a:pt x="750" y="17734"/>
                    </a:lnTo>
                    <a:cubicBezTo>
                      <a:pt x="0" y="19067"/>
                      <a:pt x="286" y="20758"/>
                      <a:pt x="1429" y="21782"/>
                    </a:cubicBezTo>
                    <a:cubicBezTo>
                      <a:pt x="2051" y="22339"/>
                      <a:pt x="2837" y="22621"/>
                      <a:pt x="3629" y="22621"/>
                    </a:cubicBezTo>
                    <a:cubicBezTo>
                      <a:pt x="4293" y="22621"/>
                      <a:pt x="4961" y="22422"/>
                      <a:pt x="5537" y="22020"/>
                    </a:cubicBezTo>
                    <a:cubicBezTo>
                      <a:pt x="5895" y="23344"/>
                      <a:pt x="7047" y="24050"/>
                      <a:pt x="8205" y="24050"/>
                    </a:cubicBezTo>
                    <a:cubicBezTo>
                      <a:pt x="9161" y="24050"/>
                      <a:pt x="10122" y="23568"/>
                      <a:pt x="10645" y="22556"/>
                    </a:cubicBezTo>
                    <a:cubicBezTo>
                      <a:pt x="11402" y="24241"/>
                      <a:pt x="12981" y="25090"/>
                      <a:pt x="14562" y="25090"/>
                    </a:cubicBezTo>
                    <a:cubicBezTo>
                      <a:pt x="16086" y="25090"/>
                      <a:pt x="17612" y="24301"/>
                      <a:pt x="18407" y="22711"/>
                    </a:cubicBezTo>
                    <a:cubicBezTo>
                      <a:pt x="18765" y="22020"/>
                      <a:pt x="18884" y="21222"/>
                      <a:pt x="18729" y="20460"/>
                    </a:cubicBezTo>
                    <a:cubicBezTo>
                      <a:pt x="18562" y="19687"/>
                      <a:pt x="18026" y="19044"/>
                      <a:pt x="17300" y="18746"/>
                    </a:cubicBezTo>
                    <a:cubicBezTo>
                      <a:pt x="19205" y="18686"/>
                      <a:pt x="20896" y="17127"/>
                      <a:pt x="21313" y="15257"/>
                    </a:cubicBezTo>
                    <a:cubicBezTo>
                      <a:pt x="21586" y="14031"/>
                      <a:pt x="21313" y="12638"/>
                      <a:pt x="20431" y="11733"/>
                    </a:cubicBezTo>
                    <a:cubicBezTo>
                      <a:pt x="19893" y="11180"/>
                      <a:pt x="19110" y="10863"/>
                      <a:pt x="18346" y="10863"/>
                    </a:cubicBezTo>
                    <a:cubicBezTo>
                      <a:pt x="17860" y="10863"/>
                      <a:pt x="17381" y="10991"/>
                      <a:pt x="16979" y="11269"/>
                    </a:cubicBezTo>
                    <a:cubicBezTo>
                      <a:pt x="17705" y="10685"/>
                      <a:pt x="18276" y="9935"/>
                      <a:pt x="18634" y="9066"/>
                    </a:cubicBezTo>
                    <a:cubicBezTo>
                      <a:pt x="18955" y="8197"/>
                      <a:pt x="18967" y="7197"/>
                      <a:pt x="18550" y="6375"/>
                    </a:cubicBezTo>
                    <a:cubicBezTo>
                      <a:pt x="18014" y="5292"/>
                      <a:pt x="16812" y="4649"/>
                      <a:pt x="15609" y="4542"/>
                    </a:cubicBezTo>
                    <a:cubicBezTo>
                      <a:pt x="15464" y="4529"/>
                      <a:pt x="15319" y="4523"/>
                      <a:pt x="15175" y="4523"/>
                    </a:cubicBezTo>
                    <a:cubicBezTo>
                      <a:pt x="14118" y="4523"/>
                      <a:pt x="13072" y="4851"/>
                      <a:pt x="12109" y="5280"/>
                    </a:cubicBezTo>
                    <a:cubicBezTo>
                      <a:pt x="12847" y="4113"/>
                      <a:pt x="12573" y="2470"/>
                      <a:pt x="11645" y="1434"/>
                    </a:cubicBezTo>
                    <a:cubicBezTo>
                      <a:pt x="10759" y="458"/>
                      <a:pt x="9429" y="0"/>
                      <a:pt x="8113"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73;p40"/>
              <p:cNvSpPr/>
              <p:nvPr/>
            </p:nvSpPr>
            <p:spPr>
              <a:xfrm>
                <a:off x="2971273" y="1428152"/>
                <a:ext cx="897427" cy="1043992"/>
              </a:xfrm>
              <a:custGeom>
                <a:avLst/>
                <a:gdLst/>
                <a:ahLst/>
                <a:cxnLst/>
                <a:rect l="l" t="t" r="r" b="b"/>
                <a:pathLst>
                  <a:path w="21694" h="25237" extrusionOk="0">
                    <a:moveTo>
                      <a:pt x="7974" y="151"/>
                    </a:moveTo>
                    <a:cubicBezTo>
                      <a:pt x="8588" y="151"/>
                      <a:pt x="9202" y="247"/>
                      <a:pt x="9799" y="469"/>
                    </a:cubicBezTo>
                    <a:cubicBezTo>
                      <a:pt x="10597" y="742"/>
                      <a:pt x="11287" y="1266"/>
                      <a:pt x="11764" y="1957"/>
                    </a:cubicBezTo>
                    <a:cubicBezTo>
                      <a:pt x="12204" y="2635"/>
                      <a:pt x="12395" y="3457"/>
                      <a:pt x="12287" y="4267"/>
                    </a:cubicBezTo>
                    <a:cubicBezTo>
                      <a:pt x="12231" y="4629"/>
                      <a:pt x="12110" y="4969"/>
                      <a:pt x="11924" y="5288"/>
                    </a:cubicBezTo>
                    <a:lnTo>
                      <a:pt x="11924" y="5288"/>
                    </a:lnTo>
                    <a:cubicBezTo>
                      <a:pt x="11922" y="5289"/>
                      <a:pt x="11920" y="5290"/>
                      <a:pt x="11918" y="5291"/>
                    </a:cubicBezTo>
                    <a:lnTo>
                      <a:pt x="11921" y="5293"/>
                    </a:lnTo>
                    <a:lnTo>
                      <a:pt x="11921" y="5293"/>
                    </a:lnTo>
                    <a:cubicBezTo>
                      <a:pt x="11912" y="5308"/>
                      <a:pt x="11904" y="5323"/>
                      <a:pt x="11895" y="5338"/>
                    </a:cubicBezTo>
                    <a:cubicBezTo>
                      <a:pt x="11865" y="5387"/>
                      <a:pt x="11915" y="5443"/>
                      <a:pt x="11967" y="5443"/>
                    </a:cubicBezTo>
                    <a:cubicBezTo>
                      <a:pt x="11979" y="5443"/>
                      <a:pt x="11991" y="5440"/>
                      <a:pt x="12002" y="5433"/>
                    </a:cubicBezTo>
                    <a:cubicBezTo>
                      <a:pt x="12945" y="5009"/>
                      <a:pt x="13997" y="4684"/>
                      <a:pt x="15032" y="4684"/>
                    </a:cubicBezTo>
                    <a:cubicBezTo>
                      <a:pt x="15682" y="4684"/>
                      <a:pt x="16325" y="4812"/>
                      <a:pt x="16931" y="5124"/>
                    </a:cubicBezTo>
                    <a:cubicBezTo>
                      <a:pt x="17621" y="5457"/>
                      <a:pt x="18157" y="6017"/>
                      <a:pt x="18455" y="6719"/>
                    </a:cubicBezTo>
                    <a:cubicBezTo>
                      <a:pt x="18729" y="7517"/>
                      <a:pt x="18717" y="8374"/>
                      <a:pt x="18407" y="9160"/>
                    </a:cubicBezTo>
                    <a:cubicBezTo>
                      <a:pt x="18099" y="9971"/>
                      <a:pt x="17527" y="10662"/>
                      <a:pt x="16861" y="11221"/>
                    </a:cubicBezTo>
                    <a:lnTo>
                      <a:pt x="16861" y="11221"/>
                    </a:lnTo>
                    <a:cubicBezTo>
                      <a:pt x="16836" y="11236"/>
                      <a:pt x="16812" y="11252"/>
                      <a:pt x="16788" y="11268"/>
                    </a:cubicBezTo>
                    <a:lnTo>
                      <a:pt x="16795" y="11276"/>
                    </a:lnTo>
                    <a:lnTo>
                      <a:pt x="16795" y="11276"/>
                    </a:lnTo>
                    <a:cubicBezTo>
                      <a:pt x="16789" y="11281"/>
                      <a:pt x="16782" y="11286"/>
                      <a:pt x="16776" y="11291"/>
                    </a:cubicBezTo>
                    <a:cubicBezTo>
                      <a:pt x="16717" y="11341"/>
                      <a:pt x="16764" y="11422"/>
                      <a:pt x="16822" y="11422"/>
                    </a:cubicBezTo>
                    <a:cubicBezTo>
                      <a:pt x="16834" y="11422"/>
                      <a:pt x="16847" y="11419"/>
                      <a:pt x="16859" y="11410"/>
                    </a:cubicBezTo>
                    <a:cubicBezTo>
                      <a:pt x="17261" y="11145"/>
                      <a:pt x="17724" y="11024"/>
                      <a:pt x="18192" y="11024"/>
                    </a:cubicBezTo>
                    <a:cubicBezTo>
                      <a:pt x="18543" y="11024"/>
                      <a:pt x="18897" y="11092"/>
                      <a:pt x="19229" y="11220"/>
                    </a:cubicBezTo>
                    <a:cubicBezTo>
                      <a:pt x="20038" y="11541"/>
                      <a:pt x="20669" y="12208"/>
                      <a:pt x="20955" y="13042"/>
                    </a:cubicBezTo>
                    <a:cubicBezTo>
                      <a:pt x="21551" y="14697"/>
                      <a:pt x="20967" y="16554"/>
                      <a:pt x="19681" y="17697"/>
                    </a:cubicBezTo>
                    <a:cubicBezTo>
                      <a:pt x="18993" y="18315"/>
                      <a:pt x="18122" y="18693"/>
                      <a:pt x="17203" y="18753"/>
                    </a:cubicBezTo>
                    <a:lnTo>
                      <a:pt x="17203" y="18753"/>
                    </a:lnTo>
                    <a:cubicBezTo>
                      <a:pt x="17195" y="18750"/>
                      <a:pt x="17188" y="18747"/>
                      <a:pt x="17181" y="18745"/>
                    </a:cubicBezTo>
                    <a:lnTo>
                      <a:pt x="17179" y="18755"/>
                    </a:lnTo>
                    <a:lnTo>
                      <a:pt x="17179" y="18755"/>
                    </a:lnTo>
                    <a:cubicBezTo>
                      <a:pt x="17168" y="18755"/>
                      <a:pt x="17157" y="18756"/>
                      <a:pt x="17145" y="18757"/>
                    </a:cubicBezTo>
                    <a:cubicBezTo>
                      <a:pt x="17141" y="18756"/>
                      <a:pt x="17138" y="18756"/>
                      <a:pt x="17134" y="18756"/>
                    </a:cubicBezTo>
                    <a:cubicBezTo>
                      <a:pt x="17048" y="18756"/>
                      <a:pt x="17030" y="18888"/>
                      <a:pt x="17133" y="18899"/>
                    </a:cubicBezTo>
                    <a:cubicBezTo>
                      <a:pt x="18026" y="19245"/>
                      <a:pt x="18538" y="20173"/>
                      <a:pt x="18574" y="21102"/>
                    </a:cubicBezTo>
                    <a:cubicBezTo>
                      <a:pt x="18598" y="22078"/>
                      <a:pt x="18157" y="23043"/>
                      <a:pt x="17490" y="23745"/>
                    </a:cubicBezTo>
                    <a:cubicBezTo>
                      <a:pt x="16871" y="24388"/>
                      <a:pt x="16074" y="24841"/>
                      <a:pt x="15193" y="25019"/>
                    </a:cubicBezTo>
                    <a:cubicBezTo>
                      <a:pt x="14933" y="25072"/>
                      <a:pt x="14669" y="25098"/>
                      <a:pt x="14407" y="25098"/>
                    </a:cubicBezTo>
                    <a:cubicBezTo>
                      <a:pt x="13781" y="25098"/>
                      <a:pt x="13159" y="24951"/>
                      <a:pt x="12597" y="24674"/>
                    </a:cubicBezTo>
                    <a:cubicBezTo>
                      <a:pt x="11692" y="24245"/>
                      <a:pt x="10966" y="23507"/>
                      <a:pt x="10549" y="22602"/>
                    </a:cubicBezTo>
                    <a:cubicBezTo>
                      <a:pt x="10537" y="22578"/>
                      <a:pt x="10513" y="22567"/>
                      <a:pt x="10488" y="22567"/>
                    </a:cubicBezTo>
                    <a:cubicBezTo>
                      <a:pt x="10463" y="22567"/>
                      <a:pt x="10436" y="22578"/>
                      <a:pt x="10418" y="22602"/>
                    </a:cubicBezTo>
                    <a:cubicBezTo>
                      <a:pt x="10013" y="23352"/>
                      <a:pt x="9287" y="23876"/>
                      <a:pt x="8442" y="24019"/>
                    </a:cubicBezTo>
                    <a:cubicBezTo>
                      <a:pt x="8306" y="24040"/>
                      <a:pt x="8170" y="24050"/>
                      <a:pt x="8036" y="24050"/>
                    </a:cubicBezTo>
                    <a:cubicBezTo>
                      <a:pt x="7332" y="24050"/>
                      <a:pt x="6656" y="23769"/>
                      <a:pt x="6156" y="23269"/>
                    </a:cubicBezTo>
                    <a:cubicBezTo>
                      <a:pt x="5822" y="22936"/>
                      <a:pt x="5572" y="22531"/>
                      <a:pt x="5453" y="22078"/>
                    </a:cubicBezTo>
                    <a:cubicBezTo>
                      <a:pt x="5436" y="22043"/>
                      <a:pt x="5406" y="22021"/>
                      <a:pt x="5372" y="22021"/>
                    </a:cubicBezTo>
                    <a:cubicBezTo>
                      <a:pt x="5360" y="22021"/>
                      <a:pt x="5347" y="22024"/>
                      <a:pt x="5334" y="22031"/>
                    </a:cubicBezTo>
                    <a:cubicBezTo>
                      <a:pt x="4777" y="22407"/>
                      <a:pt x="4122" y="22599"/>
                      <a:pt x="3465" y="22599"/>
                    </a:cubicBezTo>
                    <a:cubicBezTo>
                      <a:pt x="2999" y="22599"/>
                      <a:pt x="2531" y="22502"/>
                      <a:pt x="2096" y="22305"/>
                    </a:cubicBezTo>
                    <a:cubicBezTo>
                      <a:pt x="1060" y="21805"/>
                      <a:pt x="369" y="20792"/>
                      <a:pt x="298" y="19649"/>
                    </a:cubicBezTo>
                    <a:cubicBezTo>
                      <a:pt x="239" y="19028"/>
                      <a:pt x="365" y="18418"/>
                      <a:pt x="654" y="17865"/>
                    </a:cubicBezTo>
                    <a:lnTo>
                      <a:pt x="654" y="17865"/>
                    </a:lnTo>
                    <a:cubicBezTo>
                      <a:pt x="671" y="17856"/>
                      <a:pt x="685" y="17840"/>
                      <a:pt x="691" y="17816"/>
                    </a:cubicBezTo>
                    <a:lnTo>
                      <a:pt x="834" y="17090"/>
                    </a:lnTo>
                    <a:lnTo>
                      <a:pt x="1203" y="15173"/>
                    </a:lnTo>
                    <a:lnTo>
                      <a:pt x="1727" y="12458"/>
                    </a:lnTo>
                    <a:lnTo>
                      <a:pt x="2322" y="9374"/>
                    </a:lnTo>
                    <a:lnTo>
                      <a:pt x="2905" y="6315"/>
                    </a:lnTo>
                    <a:lnTo>
                      <a:pt x="3417" y="3683"/>
                    </a:lnTo>
                    <a:lnTo>
                      <a:pt x="3763" y="1885"/>
                    </a:lnTo>
                    <a:lnTo>
                      <a:pt x="3846" y="1421"/>
                    </a:lnTo>
                    <a:cubicBezTo>
                      <a:pt x="3846" y="1385"/>
                      <a:pt x="3858" y="1350"/>
                      <a:pt x="3870" y="1314"/>
                    </a:cubicBezTo>
                    <a:lnTo>
                      <a:pt x="3870" y="1313"/>
                    </a:lnTo>
                    <a:lnTo>
                      <a:pt x="3870" y="1313"/>
                    </a:lnTo>
                    <a:cubicBezTo>
                      <a:pt x="3892" y="1312"/>
                      <a:pt x="3968" y="1278"/>
                      <a:pt x="3977" y="1278"/>
                    </a:cubicBezTo>
                    <a:lnTo>
                      <a:pt x="4132" y="1195"/>
                    </a:lnTo>
                    <a:cubicBezTo>
                      <a:pt x="4251" y="1135"/>
                      <a:pt x="4370" y="1076"/>
                      <a:pt x="4489" y="1028"/>
                    </a:cubicBezTo>
                    <a:cubicBezTo>
                      <a:pt x="5575" y="516"/>
                      <a:pt x="6776" y="151"/>
                      <a:pt x="7974" y="151"/>
                    </a:cubicBezTo>
                    <a:close/>
                    <a:moveTo>
                      <a:pt x="7919" y="1"/>
                    </a:moveTo>
                    <a:cubicBezTo>
                      <a:pt x="7384" y="1"/>
                      <a:pt x="6848" y="69"/>
                      <a:pt x="6334" y="195"/>
                    </a:cubicBezTo>
                    <a:cubicBezTo>
                      <a:pt x="5846" y="314"/>
                      <a:pt x="5382" y="469"/>
                      <a:pt x="4929" y="659"/>
                    </a:cubicBezTo>
                    <a:cubicBezTo>
                      <a:pt x="4703" y="754"/>
                      <a:pt x="4489" y="850"/>
                      <a:pt x="4275" y="957"/>
                    </a:cubicBezTo>
                    <a:cubicBezTo>
                      <a:pt x="4167" y="1004"/>
                      <a:pt x="4072" y="1052"/>
                      <a:pt x="3977" y="1100"/>
                    </a:cubicBezTo>
                    <a:cubicBezTo>
                      <a:pt x="3894" y="1135"/>
                      <a:pt x="3751" y="1183"/>
                      <a:pt x="3715" y="1266"/>
                    </a:cubicBezTo>
                    <a:cubicBezTo>
                      <a:pt x="3703" y="1326"/>
                      <a:pt x="3691" y="1397"/>
                      <a:pt x="3679" y="1457"/>
                    </a:cubicBezTo>
                    <a:lnTo>
                      <a:pt x="3405" y="2886"/>
                    </a:lnTo>
                    <a:lnTo>
                      <a:pt x="2941" y="5314"/>
                    </a:lnTo>
                    <a:lnTo>
                      <a:pt x="2358" y="8327"/>
                    </a:lnTo>
                    <a:lnTo>
                      <a:pt x="1750" y="11506"/>
                    </a:lnTo>
                    <a:lnTo>
                      <a:pt x="1191" y="14423"/>
                    </a:lnTo>
                    <a:lnTo>
                      <a:pt x="762" y="16637"/>
                    </a:lnTo>
                    <a:cubicBezTo>
                      <a:pt x="691" y="17006"/>
                      <a:pt x="619" y="17363"/>
                      <a:pt x="560" y="17733"/>
                    </a:cubicBezTo>
                    <a:lnTo>
                      <a:pt x="553" y="17761"/>
                    </a:lnTo>
                    <a:lnTo>
                      <a:pt x="553" y="17761"/>
                    </a:lnTo>
                    <a:cubicBezTo>
                      <a:pt x="551" y="17763"/>
                      <a:pt x="549" y="17766"/>
                      <a:pt x="548" y="17768"/>
                    </a:cubicBezTo>
                    <a:cubicBezTo>
                      <a:pt x="0" y="18816"/>
                      <a:pt x="12" y="20078"/>
                      <a:pt x="596" y="21114"/>
                    </a:cubicBezTo>
                    <a:cubicBezTo>
                      <a:pt x="1191" y="22131"/>
                      <a:pt x="2292" y="22746"/>
                      <a:pt x="3469" y="22746"/>
                    </a:cubicBezTo>
                    <a:cubicBezTo>
                      <a:pt x="3492" y="22746"/>
                      <a:pt x="3514" y="22746"/>
                      <a:pt x="3536" y="22745"/>
                    </a:cubicBezTo>
                    <a:cubicBezTo>
                      <a:pt x="4169" y="22745"/>
                      <a:pt x="4802" y="22552"/>
                      <a:pt x="5343" y="22207"/>
                    </a:cubicBezTo>
                    <a:lnTo>
                      <a:pt x="5343" y="22207"/>
                    </a:lnTo>
                    <a:cubicBezTo>
                      <a:pt x="5612" y="23004"/>
                      <a:pt x="6213" y="23652"/>
                      <a:pt x="6989" y="23983"/>
                    </a:cubicBezTo>
                    <a:cubicBezTo>
                      <a:pt x="7329" y="24117"/>
                      <a:pt x="7685" y="24184"/>
                      <a:pt x="8039" y="24184"/>
                    </a:cubicBezTo>
                    <a:cubicBezTo>
                      <a:pt x="8564" y="24184"/>
                      <a:pt x="9086" y="24037"/>
                      <a:pt x="9549" y="23745"/>
                    </a:cubicBezTo>
                    <a:cubicBezTo>
                      <a:pt x="9937" y="23508"/>
                      <a:pt x="10256" y="23184"/>
                      <a:pt x="10490" y="22789"/>
                    </a:cubicBezTo>
                    <a:lnTo>
                      <a:pt x="10490" y="22789"/>
                    </a:lnTo>
                    <a:cubicBezTo>
                      <a:pt x="11216" y="24261"/>
                      <a:pt x="12786" y="25237"/>
                      <a:pt x="14418" y="25237"/>
                    </a:cubicBezTo>
                    <a:cubicBezTo>
                      <a:pt x="14604" y="25237"/>
                      <a:pt x="14791" y="25224"/>
                      <a:pt x="14978" y="25198"/>
                    </a:cubicBezTo>
                    <a:cubicBezTo>
                      <a:pt x="16895" y="24924"/>
                      <a:pt x="18645" y="23305"/>
                      <a:pt x="18729" y="21304"/>
                    </a:cubicBezTo>
                    <a:cubicBezTo>
                      <a:pt x="18772" y="20333"/>
                      <a:pt x="18316" y="19352"/>
                      <a:pt x="17459" y="18875"/>
                    </a:cubicBezTo>
                    <a:lnTo>
                      <a:pt x="17459" y="18875"/>
                    </a:lnTo>
                    <a:cubicBezTo>
                      <a:pt x="19094" y="18679"/>
                      <a:pt x="20502" y="17449"/>
                      <a:pt x="21074" y="15923"/>
                    </a:cubicBezTo>
                    <a:cubicBezTo>
                      <a:pt x="21693" y="14244"/>
                      <a:pt x="21253" y="12018"/>
                      <a:pt x="19538" y="11172"/>
                    </a:cubicBezTo>
                    <a:cubicBezTo>
                      <a:pt x="19126" y="10972"/>
                      <a:pt x="18661" y="10862"/>
                      <a:pt x="18199" y="10862"/>
                    </a:cubicBezTo>
                    <a:cubicBezTo>
                      <a:pt x="17899" y="10862"/>
                      <a:pt x="17600" y="10909"/>
                      <a:pt x="17318" y="11006"/>
                    </a:cubicBezTo>
                    <a:lnTo>
                      <a:pt x="17318" y="11006"/>
                    </a:lnTo>
                    <a:cubicBezTo>
                      <a:pt x="17785" y="10553"/>
                      <a:pt x="18167" y="10019"/>
                      <a:pt x="18443" y="9422"/>
                    </a:cubicBezTo>
                    <a:cubicBezTo>
                      <a:pt x="18812" y="8648"/>
                      <a:pt x="18895" y="7767"/>
                      <a:pt x="18681" y="6934"/>
                    </a:cubicBezTo>
                    <a:cubicBezTo>
                      <a:pt x="18229" y="5350"/>
                      <a:pt x="16574" y="4517"/>
                      <a:pt x="15026" y="4517"/>
                    </a:cubicBezTo>
                    <a:cubicBezTo>
                      <a:pt x="14024" y="4517"/>
                      <a:pt x="13054" y="4801"/>
                      <a:pt x="12141" y="5192"/>
                    </a:cubicBezTo>
                    <a:lnTo>
                      <a:pt x="12141" y="5192"/>
                    </a:lnTo>
                    <a:cubicBezTo>
                      <a:pt x="12834" y="3837"/>
                      <a:pt x="12337" y="2109"/>
                      <a:pt x="11216" y="1135"/>
                    </a:cubicBezTo>
                    <a:cubicBezTo>
                      <a:pt x="10296" y="339"/>
                      <a:pt x="9110" y="1"/>
                      <a:pt x="79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74;p40"/>
              <p:cNvSpPr/>
              <p:nvPr/>
            </p:nvSpPr>
            <p:spPr>
              <a:xfrm>
                <a:off x="3179062" y="1476883"/>
                <a:ext cx="534468" cy="347942"/>
              </a:xfrm>
              <a:custGeom>
                <a:avLst/>
                <a:gdLst/>
                <a:ahLst/>
                <a:cxnLst/>
                <a:rect l="l" t="t" r="r" b="b"/>
                <a:pathLst>
                  <a:path w="12920" h="8411" extrusionOk="0">
                    <a:moveTo>
                      <a:pt x="2496" y="1"/>
                    </a:moveTo>
                    <a:cubicBezTo>
                      <a:pt x="2435" y="1"/>
                      <a:pt x="2373" y="2"/>
                      <a:pt x="2311" y="5"/>
                    </a:cubicBezTo>
                    <a:cubicBezTo>
                      <a:pt x="1514" y="41"/>
                      <a:pt x="752" y="279"/>
                      <a:pt x="73" y="696"/>
                    </a:cubicBezTo>
                    <a:cubicBezTo>
                      <a:pt x="0" y="737"/>
                      <a:pt x="45" y="833"/>
                      <a:pt x="114" y="833"/>
                    </a:cubicBezTo>
                    <a:cubicBezTo>
                      <a:pt x="123" y="833"/>
                      <a:pt x="134" y="831"/>
                      <a:pt x="145" y="826"/>
                    </a:cubicBezTo>
                    <a:cubicBezTo>
                      <a:pt x="862" y="399"/>
                      <a:pt x="1691" y="148"/>
                      <a:pt x="2518" y="148"/>
                    </a:cubicBezTo>
                    <a:cubicBezTo>
                      <a:pt x="2981" y="148"/>
                      <a:pt x="3443" y="227"/>
                      <a:pt x="3883" y="398"/>
                    </a:cubicBezTo>
                    <a:cubicBezTo>
                      <a:pt x="4978" y="826"/>
                      <a:pt x="5836" y="1815"/>
                      <a:pt x="5919" y="3017"/>
                    </a:cubicBezTo>
                    <a:cubicBezTo>
                      <a:pt x="5979" y="3672"/>
                      <a:pt x="5776" y="4339"/>
                      <a:pt x="5371" y="4863"/>
                    </a:cubicBezTo>
                    <a:cubicBezTo>
                      <a:pt x="5316" y="4918"/>
                      <a:pt x="5364" y="4995"/>
                      <a:pt x="5429" y="4995"/>
                    </a:cubicBezTo>
                    <a:cubicBezTo>
                      <a:pt x="5434" y="4995"/>
                      <a:pt x="5438" y="4994"/>
                      <a:pt x="5443" y="4994"/>
                    </a:cubicBezTo>
                    <a:cubicBezTo>
                      <a:pt x="5585" y="4974"/>
                      <a:pt x="5732" y="4959"/>
                      <a:pt x="5879" y="4959"/>
                    </a:cubicBezTo>
                    <a:cubicBezTo>
                      <a:pt x="6089" y="4959"/>
                      <a:pt x="6296" y="4991"/>
                      <a:pt x="6479" y="5089"/>
                    </a:cubicBezTo>
                    <a:cubicBezTo>
                      <a:pt x="6741" y="5220"/>
                      <a:pt x="6955" y="5506"/>
                      <a:pt x="6907" y="5803"/>
                    </a:cubicBezTo>
                    <a:cubicBezTo>
                      <a:pt x="6898" y="5850"/>
                      <a:pt x="6933" y="5897"/>
                      <a:pt x="6978" y="5897"/>
                    </a:cubicBezTo>
                    <a:cubicBezTo>
                      <a:pt x="6989" y="5897"/>
                      <a:pt x="7002" y="5894"/>
                      <a:pt x="7014" y="5887"/>
                    </a:cubicBezTo>
                    <a:cubicBezTo>
                      <a:pt x="7940" y="5297"/>
                      <a:pt x="8966" y="4718"/>
                      <a:pt x="10104" y="4718"/>
                    </a:cubicBezTo>
                    <a:cubicBezTo>
                      <a:pt x="10138" y="4718"/>
                      <a:pt x="10171" y="4719"/>
                      <a:pt x="10205" y="4720"/>
                    </a:cubicBezTo>
                    <a:cubicBezTo>
                      <a:pt x="10729" y="4732"/>
                      <a:pt x="11241" y="4898"/>
                      <a:pt x="11670" y="5208"/>
                    </a:cubicBezTo>
                    <a:cubicBezTo>
                      <a:pt x="12646" y="5934"/>
                      <a:pt x="12825" y="7315"/>
                      <a:pt x="12086" y="8280"/>
                    </a:cubicBezTo>
                    <a:cubicBezTo>
                      <a:pt x="12041" y="8335"/>
                      <a:pt x="12093" y="8410"/>
                      <a:pt x="12142" y="8410"/>
                    </a:cubicBezTo>
                    <a:cubicBezTo>
                      <a:pt x="12156" y="8410"/>
                      <a:pt x="12171" y="8404"/>
                      <a:pt x="12182" y="8387"/>
                    </a:cubicBezTo>
                    <a:cubicBezTo>
                      <a:pt x="12920" y="7470"/>
                      <a:pt x="12848" y="6149"/>
                      <a:pt x="12015" y="5315"/>
                    </a:cubicBezTo>
                    <a:cubicBezTo>
                      <a:pt x="11505" y="4790"/>
                      <a:pt x="10810" y="4577"/>
                      <a:pt x="10103" y="4577"/>
                    </a:cubicBezTo>
                    <a:cubicBezTo>
                      <a:pt x="9672" y="4577"/>
                      <a:pt x="9237" y="4656"/>
                      <a:pt x="8836" y="4791"/>
                    </a:cubicBezTo>
                    <a:cubicBezTo>
                      <a:pt x="8211" y="5015"/>
                      <a:pt x="7606" y="5322"/>
                      <a:pt x="7052" y="5683"/>
                    </a:cubicBezTo>
                    <a:lnTo>
                      <a:pt x="7052" y="5683"/>
                    </a:lnTo>
                    <a:cubicBezTo>
                      <a:pt x="7029" y="5394"/>
                      <a:pt x="6861" y="5123"/>
                      <a:pt x="6598" y="4982"/>
                    </a:cubicBezTo>
                    <a:cubicBezTo>
                      <a:pt x="6381" y="4852"/>
                      <a:pt x="6134" y="4809"/>
                      <a:pt x="5883" y="4809"/>
                    </a:cubicBezTo>
                    <a:cubicBezTo>
                      <a:pt x="5780" y="4809"/>
                      <a:pt x="5677" y="4817"/>
                      <a:pt x="5574" y="4828"/>
                    </a:cubicBezTo>
                    <a:lnTo>
                      <a:pt x="5574" y="4828"/>
                    </a:lnTo>
                    <a:cubicBezTo>
                      <a:pt x="6251" y="3867"/>
                      <a:pt x="6219" y="2504"/>
                      <a:pt x="5550" y="1541"/>
                    </a:cubicBezTo>
                    <a:cubicBezTo>
                      <a:pt x="4871" y="545"/>
                      <a:pt x="3686" y="1"/>
                      <a:pt x="24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75;p40"/>
              <p:cNvSpPr/>
              <p:nvPr/>
            </p:nvSpPr>
            <p:spPr>
              <a:xfrm>
                <a:off x="3637951" y="1644918"/>
                <a:ext cx="72434" cy="69952"/>
              </a:xfrm>
              <a:custGeom>
                <a:avLst/>
                <a:gdLst/>
                <a:ahLst/>
                <a:cxnLst/>
                <a:rect l="l" t="t" r="r" b="b"/>
                <a:pathLst>
                  <a:path w="1751" h="1691" extrusionOk="0">
                    <a:moveTo>
                      <a:pt x="115" y="0"/>
                    </a:moveTo>
                    <a:cubicBezTo>
                      <a:pt x="35" y="0"/>
                      <a:pt x="1" y="125"/>
                      <a:pt x="89" y="158"/>
                    </a:cubicBezTo>
                    <a:lnTo>
                      <a:pt x="89" y="146"/>
                    </a:lnTo>
                    <a:cubicBezTo>
                      <a:pt x="827" y="324"/>
                      <a:pt x="1398" y="896"/>
                      <a:pt x="1589" y="1634"/>
                    </a:cubicBezTo>
                    <a:cubicBezTo>
                      <a:pt x="1599" y="1673"/>
                      <a:pt x="1628" y="1690"/>
                      <a:pt x="1659" y="1690"/>
                    </a:cubicBezTo>
                    <a:cubicBezTo>
                      <a:pt x="1704" y="1690"/>
                      <a:pt x="1751" y="1655"/>
                      <a:pt x="1744" y="1598"/>
                    </a:cubicBezTo>
                    <a:cubicBezTo>
                      <a:pt x="1541" y="813"/>
                      <a:pt x="922" y="193"/>
                      <a:pt x="136" y="3"/>
                    </a:cubicBezTo>
                    <a:cubicBezTo>
                      <a:pt x="129" y="1"/>
                      <a:pt x="122" y="0"/>
                      <a:pt x="1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076;p40"/>
              <p:cNvSpPr/>
              <p:nvPr/>
            </p:nvSpPr>
            <p:spPr>
              <a:xfrm>
                <a:off x="3608084" y="1648972"/>
                <a:ext cx="8439" cy="5957"/>
              </a:xfrm>
              <a:custGeom>
                <a:avLst/>
                <a:gdLst/>
                <a:ahLst/>
                <a:cxnLst/>
                <a:rect l="l" t="t" r="r" b="b"/>
                <a:pathLst>
                  <a:path w="204" h="144" extrusionOk="0">
                    <a:moveTo>
                      <a:pt x="108" y="0"/>
                    </a:moveTo>
                    <a:cubicBezTo>
                      <a:pt x="1" y="0"/>
                      <a:pt x="1" y="143"/>
                      <a:pt x="108" y="143"/>
                    </a:cubicBezTo>
                    <a:cubicBezTo>
                      <a:pt x="203" y="143"/>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077;p40"/>
              <p:cNvSpPr/>
              <p:nvPr/>
            </p:nvSpPr>
            <p:spPr>
              <a:xfrm>
                <a:off x="3414153" y="1503441"/>
                <a:ext cx="53116" cy="113264"/>
              </a:xfrm>
              <a:custGeom>
                <a:avLst/>
                <a:gdLst/>
                <a:ahLst/>
                <a:cxnLst/>
                <a:rect l="l" t="t" r="r" b="b"/>
                <a:pathLst>
                  <a:path w="1284" h="2738" extrusionOk="0">
                    <a:moveTo>
                      <a:pt x="118" y="0"/>
                    </a:moveTo>
                    <a:cubicBezTo>
                      <a:pt x="57" y="0"/>
                      <a:pt x="1" y="78"/>
                      <a:pt x="57" y="125"/>
                    </a:cubicBezTo>
                    <a:lnTo>
                      <a:pt x="57" y="113"/>
                    </a:lnTo>
                    <a:cubicBezTo>
                      <a:pt x="796" y="732"/>
                      <a:pt x="1129" y="1708"/>
                      <a:pt x="915" y="2649"/>
                    </a:cubicBezTo>
                    <a:cubicBezTo>
                      <a:pt x="907" y="2700"/>
                      <a:pt x="958" y="2737"/>
                      <a:pt x="1003" y="2737"/>
                    </a:cubicBezTo>
                    <a:cubicBezTo>
                      <a:pt x="1033" y="2737"/>
                      <a:pt x="1060" y="2722"/>
                      <a:pt x="1069" y="2685"/>
                    </a:cubicBezTo>
                    <a:cubicBezTo>
                      <a:pt x="1284" y="1697"/>
                      <a:pt x="939" y="661"/>
                      <a:pt x="165" y="18"/>
                    </a:cubicBezTo>
                    <a:cubicBezTo>
                      <a:pt x="150" y="6"/>
                      <a:pt x="134" y="0"/>
                      <a:pt x="1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078;p40"/>
              <p:cNvSpPr/>
              <p:nvPr/>
            </p:nvSpPr>
            <p:spPr>
              <a:xfrm>
                <a:off x="3383004" y="1465259"/>
                <a:ext cx="8439" cy="6412"/>
              </a:xfrm>
              <a:custGeom>
                <a:avLst/>
                <a:gdLst/>
                <a:ahLst/>
                <a:cxnLst/>
                <a:rect l="l" t="t" r="r" b="b"/>
                <a:pathLst>
                  <a:path w="204" h="155" extrusionOk="0">
                    <a:moveTo>
                      <a:pt x="96" y="0"/>
                    </a:moveTo>
                    <a:cubicBezTo>
                      <a:pt x="1" y="0"/>
                      <a:pt x="1" y="155"/>
                      <a:pt x="96" y="155"/>
                    </a:cubicBezTo>
                    <a:cubicBezTo>
                      <a:pt x="203" y="155"/>
                      <a:pt x="203"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079;p40"/>
              <p:cNvSpPr/>
              <p:nvPr/>
            </p:nvSpPr>
            <p:spPr>
              <a:xfrm>
                <a:off x="3301634" y="1532895"/>
                <a:ext cx="11500" cy="19195"/>
              </a:xfrm>
              <a:custGeom>
                <a:avLst/>
                <a:gdLst/>
                <a:ahLst/>
                <a:cxnLst/>
                <a:rect l="l" t="t" r="r" b="b"/>
                <a:pathLst>
                  <a:path w="278" h="464" extrusionOk="0">
                    <a:moveTo>
                      <a:pt x="93" y="1"/>
                    </a:moveTo>
                    <a:cubicBezTo>
                      <a:pt x="47" y="1"/>
                      <a:pt x="1" y="39"/>
                      <a:pt x="15" y="103"/>
                    </a:cubicBezTo>
                    <a:lnTo>
                      <a:pt x="27" y="103"/>
                    </a:lnTo>
                    <a:lnTo>
                      <a:pt x="122" y="413"/>
                    </a:lnTo>
                    <a:cubicBezTo>
                      <a:pt x="132" y="442"/>
                      <a:pt x="166" y="464"/>
                      <a:pt x="198" y="464"/>
                    </a:cubicBezTo>
                    <a:cubicBezTo>
                      <a:pt x="205" y="464"/>
                      <a:pt x="211" y="463"/>
                      <a:pt x="218" y="461"/>
                    </a:cubicBezTo>
                    <a:cubicBezTo>
                      <a:pt x="253" y="449"/>
                      <a:pt x="277" y="413"/>
                      <a:pt x="265" y="365"/>
                    </a:cubicBezTo>
                    <a:lnTo>
                      <a:pt x="170" y="56"/>
                    </a:lnTo>
                    <a:cubicBezTo>
                      <a:pt x="156" y="18"/>
                      <a:pt x="124" y="1"/>
                      <a:pt x="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080;p40"/>
              <p:cNvSpPr/>
              <p:nvPr/>
            </p:nvSpPr>
            <p:spPr>
              <a:xfrm>
                <a:off x="3286493" y="1526814"/>
                <a:ext cx="12328" cy="26268"/>
              </a:xfrm>
              <a:custGeom>
                <a:avLst/>
                <a:gdLst/>
                <a:ahLst/>
                <a:cxnLst/>
                <a:rect l="l" t="t" r="r" b="b"/>
                <a:pathLst>
                  <a:path w="298" h="635" extrusionOk="0">
                    <a:moveTo>
                      <a:pt x="60" y="0"/>
                    </a:moveTo>
                    <a:cubicBezTo>
                      <a:pt x="24" y="12"/>
                      <a:pt x="0" y="60"/>
                      <a:pt x="12" y="96"/>
                    </a:cubicBezTo>
                    <a:cubicBezTo>
                      <a:pt x="48" y="262"/>
                      <a:pt x="95" y="417"/>
                      <a:pt x="143" y="584"/>
                    </a:cubicBezTo>
                    <a:cubicBezTo>
                      <a:pt x="153" y="613"/>
                      <a:pt x="187" y="635"/>
                      <a:pt x="218" y="635"/>
                    </a:cubicBezTo>
                    <a:cubicBezTo>
                      <a:pt x="225" y="635"/>
                      <a:pt x="232" y="634"/>
                      <a:pt x="238" y="631"/>
                    </a:cubicBezTo>
                    <a:cubicBezTo>
                      <a:pt x="274" y="620"/>
                      <a:pt x="298" y="584"/>
                      <a:pt x="286" y="548"/>
                    </a:cubicBezTo>
                    <a:lnTo>
                      <a:pt x="155" y="60"/>
                    </a:lnTo>
                    <a:cubicBezTo>
                      <a:pt x="143" y="12"/>
                      <a:pt x="95" y="0"/>
                      <a:pt x="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081;p40"/>
              <p:cNvSpPr/>
              <p:nvPr/>
            </p:nvSpPr>
            <p:spPr>
              <a:xfrm>
                <a:off x="3318139" y="1561563"/>
                <a:ext cx="232858" cy="443666"/>
              </a:xfrm>
              <a:custGeom>
                <a:avLst/>
                <a:gdLst/>
                <a:ahLst/>
                <a:cxnLst/>
                <a:rect l="l" t="t" r="r" b="b"/>
                <a:pathLst>
                  <a:path w="5629" h="10725" extrusionOk="0">
                    <a:moveTo>
                      <a:pt x="702" y="0"/>
                    </a:moveTo>
                    <a:cubicBezTo>
                      <a:pt x="650" y="0"/>
                      <a:pt x="595" y="51"/>
                      <a:pt x="628" y="101"/>
                    </a:cubicBezTo>
                    <a:lnTo>
                      <a:pt x="640" y="113"/>
                    </a:lnTo>
                    <a:cubicBezTo>
                      <a:pt x="1361" y="1106"/>
                      <a:pt x="1108" y="2499"/>
                      <a:pt x="90" y="3194"/>
                    </a:cubicBezTo>
                    <a:lnTo>
                      <a:pt x="90" y="3194"/>
                    </a:lnTo>
                    <a:cubicBezTo>
                      <a:pt x="87" y="3195"/>
                      <a:pt x="84" y="3196"/>
                      <a:pt x="81" y="3197"/>
                    </a:cubicBezTo>
                    <a:lnTo>
                      <a:pt x="82" y="3200"/>
                    </a:lnTo>
                    <a:lnTo>
                      <a:pt x="82" y="3200"/>
                    </a:lnTo>
                    <a:cubicBezTo>
                      <a:pt x="77" y="3203"/>
                      <a:pt x="73" y="3206"/>
                      <a:pt x="69" y="3209"/>
                    </a:cubicBezTo>
                    <a:cubicBezTo>
                      <a:pt x="1" y="3254"/>
                      <a:pt x="40" y="3352"/>
                      <a:pt x="115" y="3352"/>
                    </a:cubicBezTo>
                    <a:cubicBezTo>
                      <a:pt x="120" y="3352"/>
                      <a:pt x="124" y="3352"/>
                      <a:pt x="128" y="3351"/>
                    </a:cubicBezTo>
                    <a:cubicBezTo>
                      <a:pt x="184" y="3336"/>
                      <a:pt x="239" y="3329"/>
                      <a:pt x="293" y="3329"/>
                    </a:cubicBezTo>
                    <a:cubicBezTo>
                      <a:pt x="609" y="3329"/>
                      <a:pt x="887" y="3579"/>
                      <a:pt x="1009" y="3863"/>
                    </a:cubicBezTo>
                    <a:cubicBezTo>
                      <a:pt x="1200" y="4292"/>
                      <a:pt x="1069" y="4816"/>
                      <a:pt x="950" y="5256"/>
                    </a:cubicBezTo>
                    <a:cubicBezTo>
                      <a:pt x="938" y="5316"/>
                      <a:pt x="997" y="5352"/>
                      <a:pt x="1045" y="5352"/>
                    </a:cubicBezTo>
                    <a:cubicBezTo>
                      <a:pt x="1496" y="5289"/>
                      <a:pt x="1976" y="5229"/>
                      <a:pt x="2449" y="5229"/>
                    </a:cubicBezTo>
                    <a:cubicBezTo>
                      <a:pt x="3224" y="5229"/>
                      <a:pt x="3980" y="5389"/>
                      <a:pt x="4557" y="5959"/>
                    </a:cubicBezTo>
                    <a:cubicBezTo>
                      <a:pt x="4950" y="6352"/>
                      <a:pt x="5212" y="6852"/>
                      <a:pt x="5307" y="7388"/>
                    </a:cubicBezTo>
                    <a:cubicBezTo>
                      <a:pt x="5403" y="7959"/>
                      <a:pt x="5343" y="8531"/>
                      <a:pt x="5117" y="9055"/>
                    </a:cubicBezTo>
                    <a:cubicBezTo>
                      <a:pt x="4855" y="9674"/>
                      <a:pt x="4426" y="10198"/>
                      <a:pt x="3879" y="10590"/>
                    </a:cubicBezTo>
                    <a:cubicBezTo>
                      <a:pt x="3820" y="10630"/>
                      <a:pt x="3858" y="10725"/>
                      <a:pt x="3919" y="10725"/>
                    </a:cubicBezTo>
                    <a:cubicBezTo>
                      <a:pt x="3932" y="10725"/>
                      <a:pt x="3947" y="10720"/>
                      <a:pt x="3962" y="10710"/>
                    </a:cubicBezTo>
                    <a:cubicBezTo>
                      <a:pt x="4938" y="10007"/>
                      <a:pt x="5629" y="8816"/>
                      <a:pt x="5486" y="7590"/>
                    </a:cubicBezTo>
                    <a:cubicBezTo>
                      <a:pt x="5426" y="7019"/>
                      <a:pt x="5188" y="6471"/>
                      <a:pt x="4831" y="6030"/>
                    </a:cubicBezTo>
                    <a:cubicBezTo>
                      <a:pt x="4414" y="5554"/>
                      <a:pt x="3867" y="5245"/>
                      <a:pt x="3248" y="5149"/>
                    </a:cubicBezTo>
                    <a:cubicBezTo>
                      <a:pt x="2976" y="5097"/>
                      <a:pt x="2702" y="5076"/>
                      <a:pt x="2426" y="5076"/>
                    </a:cubicBezTo>
                    <a:cubicBezTo>
                      <a:pt x="1991" y="5076"/>
                      <a:pt x="1553" y="5127"/>
                      <a:pt x="1119" y="5182"/>
                    </a:cubicBezTo>
                    <a:lnTo>
                      <a:pt x="1119" y="5182"/>
                    </a:lnTo>
                    <a:cubicBezTo>
                      <a:pt x="1230" y="4709"/>
                      <a:pt x="1336" y="4185"/>
                      <a:pt x="1104" y="3732"/>
                    </a:cubicBezTo>
                    <a:cubicBezTo>
                      <a:pt x="957" y="3446"/>
                      <a:pt x="680" y="3210"/>
                      <a:pt x="363" y="3174"/>
                    </a:cubicBezTo>
                    <a:lnTo>
                      <a:pt x="363" y="3174"/>
                    </a:lnTo>
                    <a:cubicBezTo>
                      <a:pt x="1281" y="2403"/>
                      <a:pt x="1467" y="1036"/>
                      <a:pt x="759" y="30"/>
                    </a:cubicBezTo>
                    <a:cubicBezTo>
                      <a:pt x="745" y="9"/>
                      <a:pt x="724" y="0"/>
                      <a:pt x="7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082;p40"/>
              <p:cNvSpPr/>
              <p:nvPr/>
            </p:nvSpPr>
            <p:spPr>
              <a:xfrm>
                <a:off x="3309245" y="1611741"/>
                <a:ext cx="32929" cy="52950"/>
              </a:xfrm>
              <a:custGeom>
                <a:avLst/>
                <a:gdLst/>
                <a:ahLst/>
                <a:cxnLst/>
                <a:rect l="l" t="t" r="r" b="b"/>
                <a:pathLst>
                  <a:path w="796" h="1280" extrusionOk="0">
                    <a:moveTo>
                      <a:pt x="531" y="1"/>
                    </a:moveTo>
                    <a:cubicBezTo>
                      <a:pt x="481" y="1"/>
                      <a:pt x="430" y="57"/>
                      <a:pt x="462" y="114"/>
                    </a:cubicBezTo>
                    <a:cubicBezTo>
                      <a:pt x="629" y="507"/>
                      <a:pt x="462" y="960"/>
                      <a:pt x="81" y="1150"/>
                    </a:cubicBezTo>
                    <a:cubicBezTo>
                      <a:pt x="0" y="1181"/>
                      <a:pt x="48" y="1280"/>
                      <a:pt x="116" y="1280"/>
                    </a:cubicBezTo>
                    <a:cubicBezTo>
                      <a:pt x="128" y="1280"/>
                      <a:pt x="140" y="1276"/>
                      <a:pt x="153" y="1269"/>
                    </a:cubicBezTo>
                    <a:cubicBezTo>
                      <a:pt x="605" y="1043"/>
                      <a:pt x="796" y="495"/>
                      <a:pt x="593" y="43"/>
                    </a:cubicBezTo>
                    <a:cubicBezTo>
                      <a:pt x="578" y="13"/>
                      <a:pt x="555" y="1"/>
                      <a:pt x="5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083;p40"/>
              <p:cNvSpPr/>
              <p:nvPr/>
            </p:nvSpPr>
            <p:spPr>
              <a:xfrm>
                <a:off x="3288437" y="1666181"/>
                <a:ext cx="8439" cy="6453"/>
              </a:xfrm>
              <a:custGeom>
                <a:avLst/>
                <a:gdLst/>
                <a:ahLst/>
                <a:cxnLst/>
                <a:rect l="l" t="t" r="r" b="b"/>
                <a:pathLst>
                  <a:path w="204" h="156" extrusionOk="0">
                    <a:moveTo>
                      <a:pt x="96" y="1"/>
                    </a:moveTo>
                    <a:cubicBezTo>
                      <a:pt x="1" y="1"/>
                      <a:pt x="1" y="156"/>
                      <a:pt x="96" y="156"/>
                    </a:cubicBezTo>
                    <a:cubicBezTo>
                      <a:pt x="203" y="156"/>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084;p40"/>
              <p:cNvSpPr/>
              <p:nvPr/>
            </p:nvSpPr>
            <p:spPr>
              <a:xfrm>
                <a:off x="3540324" y="1789828"/>
                <a:ext cx="48110" cy="169028"/>
              </a:xfrm>
              <a:custGeom>
                <a:avLst/>
                <a:gdLst/>
                <a:ahLst/>
                <a:cxnLst/>
                <a:rect l="l" t="t" r="r" b="b"/>
                <a:pathLst>
                  <a:path w="1163" h="4086" extrusionOk="0">
                    <a:moveTo>
                      <a:pt x="104" y="1"/>
                    </a:moveTo>
                    <a:cubicBezTo>
                      <a:pt x="51" y="1"/>
                      <a:pt x="1" y="77"/>
                      <a:pt x="55" y="131"/>
                    </a:cubicBezTo>
                    <a:cubicBezTo>
                      <a:pt x="722" y="965"/>
                      <a:pt x="1008" y="2048"/>
                      <a:pt x="841" y="3108"/>
                    </a:cubicBezTo>
                    <a:cubicBezTo>
                      <a:pt x="794" y="3406"/>
                      <a:pt x="710" y="3691"/>
                      <a:pt x="591" y="3965"/>
                    </a:cubicBezTo>
                    <a:cubicBezTo>
                      <a:pt x="567" y="4031"/>
                      <a:pt x="616" y="4085"/>
                      <a:pt x="664" y="4085"/>
                    </a:cubicBezTo>
                    <a:cubicBezTo>
                      <a:pt x="686" y="4085"/>
                      <a:pt x="707" y="4074"/>
                      <a:pt x="722" y="4049"/>
                    </a:cubicBezTo>
                    <a:cubicBezTo>
                      <a:pt x="1163" y="3013"/>
                      <a:pt x="1139" y="1834"/>
                      <a:pt x="663" y="810"/>
                    </a:cubicBezTo>
                    <a:cubicBezTo>
                      <a:pt x="532" y="524"/>
                      <a:pt x="353" y="262"/>
                      <a:pt x="151" y="24"/>
                    </a:cubicBezTo>
                    <a:cubicBezTo>
                      <a:pt x="137" y="8"/>
                      <a:pt x="120" y="1"/>
                      <a:pt x="1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085;p40"/>
              <p:cNvSpPr/>
              <p:nvPr/>
            </p:nvSpPr>
            <p:spPr>
              <a:xfrm>
                <a:off x="3553934" y="1967130"/>
                <a:ext cx="7901" cy="6453"/>
              </a:xfrm>
              <a:custGeom>
                <a:avLst/>
                <a:gdLst/>
                <a:ahLst/>
                <a:cxnLst/>
                <a:rect l="l" t="t" r="r" b="b"/>
                <a:pathLst>
                  <a:path w="191" h="156" extrusionOk="0">
                    <a:moveTo>
                      <a:pt x="96" y="1"/>
                    </a:moveTo>
                    <a:cubicBezTo>
                      <a:pt x="0" y="1"/>
                      <a:pt x="0" y="155"/>
                      <a:pt x="96" y="155"/>
                    </a:cubicBezTo>
                    <a:cubicBezTo>
                      <a:pt x="191" y="155"/>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086;p40"/>
              <p:cNvSpPr/>
              <p:nvPr/>
            </p:nvSpPr>
            <p:spPr>
              <a:xfrm>
                <a:off x="3376716" y="1940241"/>
                <a:ext cx="409249" cy="456490"/>
              </a:xfrm>
              <a:custGeom>
                <a:avLst/>
                <a:gdLst/>
                <a:ahLst/>
                <a:cxnLst/>
                <a:rect l="l" t="t" r="r" b="b"/>
                <a:pathLst>
                  <a:path w="9893" h="11035" extrusionOk="0">
                    <a:moveTo>
                      <a:pt x="7846" y="0"/>
                    </a:moveTo>
                    <a:cubicBezTo>
                      <a:pt x="7583" y="0"/>
                      <a:pt x="7319" y="54"/>
                      <a:pt x="7070" y="162"/>
                    </a:cubicBezTo>
                    <a:cubicBezTo>
                      <a:pt x="6998" y="204"/>
                      <a:pt x="7043" y="300"/>
                      <a:pt x="7119" y="300"/>
                    </a:cubicBezTo>
                    <a:cubicBezTo>
                      <a:pt x="7130" y="300"/>
                      <a:pt x="7142" y="298"/>
                      <a:pt x="7154" y="293"/>
                    </a:cubicBezTo>
                    <a:cubicBezTo>
                      <a:pt x="7368" y="192"/>
                      <a:pt x="7597" y="145"/>
                      <a:pt x="7827" y="145"/>
                    </a:cubicBezTo>
                    <a:cubicBezTo>
                      <a:pt x="8568" y="145"/>
                      <a:pt x="9313" y="632"/>
                      <a:pt x="9559" y="1341"/>
                    </a:cubicBezTo>
                    <a:cubicBezTo>
                      <a:pt x="9737" y="1829"/>
                      <a:pt x="9714" y="2377"/>
                      <a:pt x="9511" y="2865"/>
                    </a:cubicBezTo>
                    <a:cubicBezTo>
                      <a:pt x="9297" y="3365"/>
                      <a:pt x="8904" y="3770"/>
                      <a:pt x="8416" y="3996"/>
                    </a:cubicBezTo>
                    <a:cubicBezTo>
                      <a:pt x="8060" y="4163"/>
                      <a:pt x="7676" y="4247"/>
                      <a:pt x="7290" y="4247"/>
                    </a:cubicBezTo>
                    <a:cubicBezTo>
                      <a:pt x="7069" y="4247"/>
                      <a:pt x="6847" y="4219"/>
                      <a:pt x="6630" y="4163"/>
                    </a:cubicBezTo>
                    <a:cubicBezTo>
                      <a:pt x="6622" y="4161"/>
                      <a:pt x="6614" y="4160"/>
                      <a:pt x="6606" y="4160"/>
                    </a:cubicBezTo>
                    <a:cubicBezTo>
                      <a:pt x="6538" y="4160"/>
                      <a:pt x="6506" y="4251"/>
                      <a:pt x="6570" y="4294"/>
                    </a:cubicBezTo>
                    <a:cubicBezTo>
                      <a:pt x="6575" y="4297"/>
                      <a:pt x="6579" y="4300"/>
                      <a:pt x="6584" y="4302"/>
                    </a:cubicBezTo>
                    <a:lnTo>
                      <a:pt x="6584" y="4302"/>
                    </a:lnTo>
                    <a:lnTo>
                      <a:pt x="6582" y="4306"/>
                    </a:lnTo>
                    <a:cubicBezTo>
                      <a:pt x="6586" y="4307"/>
                      <a:pt x="6590" y="4308"/>
                      <a:pt x="6594" y="4309"/>
                    </a:cubicBezTo>
                    <a:lnTo>
                      <a:pt x="6594" y="4309"/>
                    </a:lnTo>
                    <a:cubicBezTo>
                      <a:pt x="6906" y="4518"/>
                      <a:pt x="6957" y="4956"/>
                      <a:pt x="6713" y="5235"/>
                    </a:cubicBezTo>
                    <a:cubicBezTo>
                      <a:pt x="6584" y="5376"/>
                      <a:pt x="6407" y="5447"/>
                      <a:pt x="6233" y="5447"/>
                    </a:cubicBezTo>
                    <a:cubicBezTo>
                      <a:pt x="6062" y="5447"/>
                      <a:pt x="5892" y="5378"/>
                      <a:pt x="5772" y="5237"/>
                    </a:cubicBezTo>
                    <a:lnTo>
                      <a:pt x="5772" y="5237"/>
                    </a:lnTo>
                    <a:cubicBezTo>
                      <a:pt x="5769" y="5232"/>
                      <a:pt x="5765" y="5227"/>
                      <a:pt x="5761" y="5223"/>
                    </a:cubicBezTo>
                    <a:cubicBezTo>
                      <a:pt x="5745" y="5201"/>
                      <a:pt x="5727" y="5192"/>
                      <a:pt x="5709" y="5192"/>
                    </a:cubicBezTo>
                    <a:cubicBezTo>
                      <a:pt x="5657" y="5192"/>
                      <a:pt x="5609" y="5265"/>
                      <a:pt x="5654" y="5318"/>
                    </a:cubicBezTo>
                    <a:cubicBezTo>
                      <a:pt x="5655" y="5320"/>
                      <a:pt x="5657" y="5322"/>
                      <a:pt x="5659" y="5324"/>
                    </a:cubicBezTo>
                    <a:lnTo>
                      <a:pt x="5659" y="5324"/>
                    </a:lnTo>
                    <a:lnTo>
                      <a:pt x="5654" y="5330"/>
                    </a:lnTo>
                    <a:cubicBezTo>
                      <a:pt x="5671" y="5350"/>
                      <a:pt x="5690" y="5370"/>
                      <a:pt x="5709" y="5388"/>
                    </a:cubicBezTo>
                    <a:lnTo>
                      <a:pt x="5709" y="5388"/>
                    </a:lnTo>
                    <a:cubicBezTo>
                      <a:pt x="5935" y="5687"/>
                      <a:pt x="6114" y="6121"/>
                      <a:pt x="5915" y="6473"/>
                    </a:cubicBezTo>
                    <a:cubicBezTo>
                      <a:pt x="5816" y="6647"/>
                      <a:pt x="5596" y="6792"/>
                      <a:pt x="5386" y="6792"/>
                    </a:cubicBezTo>
                    <a:cubicBezTo>
                      <a:pt x="5385" y="6792"/>
                      <a:pt x="5384" y="6792"/>
                      <a:pt x="5383" y="6792"/>
                    </a:cubicBezTo>
                    <a:lnTo>
                      <a:pt x="5383" y="6792"/>
                    </a:lnTo>
                    <a:cubicBezTo>
                      <a:pt x="5291" y="6748"/>
                      <a:pt x="5194" y="6713"/>
                      <a:pt x="5094" y="6687"/>
                    </a:cubicBezTo>
                    <a:cubicBezTo>
                      <a:pt x="5086" y="6685"/>
                      <a:pt x="5079" y="6683"/>
                      <a:pt x="5071" y="6683"/>
                    </a:cubicBezTo>
                    <a:cubicBezTo>
                      <a:pt x="5011" y="6683"/>
                      <a:pt x="4969" y="6764"/>
                      <a:pt x="5022" y="6806"/>
                    </a:cubicBezTo>
                    <a:cubicBezTo>
                      <a:pt x="5123" y="6895"/>
                      <a:pt x="5242" y="6938"/>
                      <a:pt x="5363" y="6943"/>
                    </a:cubicBezTo>
                    <a:lnTo>
                      <a:pt x="5363" y="6943"/>
                    </a:lnTo>
                    <a:cubicBezTo>
                      <a:pt x="5831" y="7188"/>
                      <a:pt x="6180" y="7631"/>
                      <a:pt x="6308" y="8163"/>
                    </a:cubicBezTo>
                    <a:cubicBezTo>
                      <a:pt x="6463" y="8818"/>
                      <a:pt x="6285" y="9509"/>
                      <a:pt x="5832" y="10009"/>
                    </a:cubicBezTo>
                    <a:cubicBezTo>
                      <a:pt x="5356" y="10545"/>
                      <a:pt x="4665" y="10866"/>
                      <a:pt x="3951" y="10878"/>
                    </a:cubicBezTo>
                    <a:cubicBezTo>
                      <a:pt x="3933" y="10878"/>
                      <a:pt x="3915" y="10878"/>
                      <a:pt x="3897" y="10878"/>
                    </a:cubicBezTo>
                    <a:cubicBezTo>
                      <a:pt x="3130" y="10878"/>
                      <a:pt x="2377" y="10629"/>
                      <a:pt x="1760" y="10164"/>
                    </a:cubicBezTo>
                    <a:cubicBezTo>
                      <a:pt x="1082" y="9640"/>
                      <a:pt x="534" y="8949"/>
                      <a:pt x="165" y="8163"/>
                    </a:cubicBezTo>
                    <a:cubicBezTo>
                      <a:pt x="150" y="8138"/>
                      <a:pt x="127" y="8127"/>
                      <a:pt x="104" y="8127"/>
                    </a:cubicBezTo>
                    <a:cubicBezTo>
                      <a:pt x="53" y="8127"/>
                      <a:pt x="1" y="8181"/>
                      <a:pt x="34" y="8247"/>
                    </a:cubicBezTo>
                    <a:cubicBezTo>
                      <a:pt x="391" y="8985"/>
                      <a:pt x="891" y="9640"/>
                      <a:pt x="1522" y="10164"/>
                    </a:cubicBezTo>
                    <a:cubicBezTo>
                      <a:pt x="2165" y="10688"/>
                      <a:pt x="2951" y="10997"/>
                      <a:pt x="3784" y="11033"/>
                    </a:cubicBezTo>
                    <a:cubicBezTo>
                      <a:pt x="3813" y="11034"/>
                      <a:pt x="3841" y="11034"/>
                      <a:pt x="3869" y="11034"/>
                    </a:cubicBezTo>
                    <a:cubicBezTo>
                      <a:pt x="4601" y="11034"/>
                      <a:pt x="5305" y="10739"/>
                      <a:pt x="5832" y="10223"/>
                    </a:cubicBezTo>
                    <a:cubicBezTo>
                      <a:pt x="6344" y="9735"/>
                      <a:pt x="6582" y="9021"/>
                      <a:pt x="6487" y="8318"/>
                    </a:cubicBezTo>
                    <a:cubicBezTo>
                      <a:pt x="6397" y="7760"/>
                      <a:pt x="6069" y="7223"/>
                      <a:pt x="5596" y="6912"/>
                    </a:cubicBezTo>
                    <a:lnTo>
                      <a:pt x="5596" y="6912"/>
                    </a:lnTo>
                    <a:cubicBezTo>
                      <a:pt x="5766" y="6858"/>
                      <a:pt x="5923" y="6742"/>
                      <a:pt x="6023" y="6592"/>
                    </a:cubicBezTo>
                    <a:cubicBezTo>
                      <a:pt x="6231" y="6271"/>
                      <a:pt x="6155" y="5881"/>
                      <a:pt x="5983" y="5555"/>
                    </a:cubicBezTo>
                    <a:lnTo>
                      <a:pt x="5983" y="5555"/>
                    </a:lnTo>
                    <a:cubicBezTo>
                      <a:pt x="6065" y="5583"/>
                      <a:pt x="6151" y="5598"/>
                      <a:pt x="6237" y="5598"/>
                    </a:cubicBezTo>
                    <a:cubicBezTo>
                      <a:pt x="6451" y="5598"/>
                      <a:pt x="6666" y="5508"/>
                      <a:pt x="6820" y="5330"/>
                    </a:cubicBezTo>
                    <a:cubicBezTo>
                      <a:pt x="7066" y="5046"/>
                      <a:pt x="7064" y="4642"/>
                      <a:pt x="6850" y="4362"/>
                    </a:cubicBezTo>
                    <a:lnTo>
                      <a:pt x="6850" y="4362"/>
                    </a:lnTo>
                    <a:cubicBezTo>
                      <a:pt x="6996" y="4385"/>
                      <a:pt x="7144" y="4397"/>
                      <a:pt x="7292" y="4397"/>
                    </a:cubicBezTo>
                    <a:cubicBezTo>
                      <a:pt x="8218" y="4397"/>
                      <a:pt x="9133" y="3946"/>
                      <a:pt x="9559" y="3103"/>
                    </a:cubicBezTo>
                    <a:cubicBezTo>
                      <a:pt x="9833" y="2591"/>
                      <a:pt x="9892" y="1996"/>
                      <a:pt x="9749" y="1448"/>
                    </a:cubicBezTo>
                    <a:cubicBezTo>
                      <a:pt x="9606" y="924"/>
                      <a:pt x="9249" y="484"/>
                      <a:pt x="8761" y="234"/>
                    </a:cubicBezTo>
                    <a:cubicBezTo>
                      <a:pt x="8475" y="78"/>
                      <a:pt x="8161" y="0"/>
                      <a:pt x="78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087;p40"/>
              <p:cNvSpPr/>
              <p:nvPr/>
            </p:nvSpPr>
            <p:spPr>
              <a:xfrm>
                <a:off x="3607215" y="2257157"/>
                <a:ext cx="89106" cy="161126"/>
              </a:xfrm>
              <a:custGeom>
                <a:avLst/>
                <a:gdLst/>
                <a:ahLst/>
                <a:cxnLst/>
                <a:rect l="l" t="t" r="r" b="b"/>
                <a:pathLst>
                  <a:path w="2154" h="3895" extrusionOk="0">
                    <a:moveTo>
                      <a:pt x="1318" y="1"/>
                    </a:moveTo>
                    <a:cubicBezTo>
                      <a:pt x="1267" y="1"/>
                      <a:pt x="1216" y="52"/>
                      <a:pt x="1248" y="110"/>
                    </a:cubicBezTo>
                    <a:cubicBezTo>
                      <a:pt x="1987" y="1431"/>
                      <a:pt x="1451" y="3110"/>
                      <a:pt x="82" y="3753"/>
                    </a:cubicBezTo>
                    <a:cubicBezTo>
                      <a:pt x="1" y="3793"/>
                      <a:pt x="49" y="3894"/>
                      <a:pt x="116" y="3894"/>
                    </a:cubicBezTo>
                    <a:cubicBezTo>
                      <a:pt x="128" y="3894"/>
                      <a:pt x="140" y="3891"/>
                      <a:pt x="153" y="3884"/>
                    </a:cubicBezTo>
                    <a:cubicBezTo>
                      <a:pt x="1594" y="3193"/>
                      <a:pt x="2153" y="1431"/>
                      <a:pt x="1379" y="38"/>
                    </a:cubicBezTo>
                    <a:cubicBezTo>
                      <a:pt x="1364" y="12"/>
                      <a:pt x="1341" y="1"/>
                      <a:pt x="1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088;p40"/>
              <p:cNvSpPr/>
              <p:nvPr/>
            </p:nvSpPr>
            <p:spPr>
              <a:xfrm>
                <a:off x="3556375" y="2423206"/>
                <a:ext cx="8439" cy="5957"/>
              </a:xfrm>
              <a:custGeom>
                <a:avLst/>
                <a:gdLst/>
                <a:ahLst/>
                <a:cxnLst/>
                <a:rect l="l" t="t" r="r" b="b"/>
                <a:pathLst>
                  <a:path w="204" h="144" extrusionOk="0">
                    <a:moveTo>
                      <a:pt x="108" y="1"/>
                    </a:moveTo>
                    <a:cubicBezTo>
                      <a:pt x="1" y="1"/>
                      <a:pt x="1" y="144"/>
                      <a:pt x="108" y="144"/>
                    </a:cubicBezTo>
                    <a:cubicBezTo>
                      <a:pt x="203" y="144"/>
                      <a:pt x="20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089;p40"/>
              <p:cNvSpPr/>
              <p:nvPr/>
            </p:nvSpPr>
            <p:spPr>
              <a:xfrm>
                <a:off x="3694087" y="2268492"/>
                <a:ext cx="21428" cy="62010"/>
              </a:xfrm>
              <a:custGeom>
                <a:avLst/>
                <a:gdLst/>
                <a:ahLst/>
                <a:cxnLst/>
                <a:rect l="l" t="t" r="r" b="b"/>
                <a:pathLst>
                  <a:path w="518" h="1499" extrusionOk="0">
                    <a:moveTo>
                      <a:pt x="99" y="1"/>
                    </a:moveTo>
                    <a:cubicBezTo>
                      <a:pt x="49" y="1"/>
                      <a:pt x="1" y="52"/>
                      <a:pt x="41" y="109"/>
                    </a:cubicBezTo>
                    <a:lnTo>
                      <a:pt x="29" y="109"/>
                    </a:lnTo>
                    <a:cubicBezTo>
                      <a:pt x="268" y="502"/>
                      <a:pt x="351" y="955"/>
                      <a:pt x="279" y="1407"/>
                    </a:cubicBezTo>
                    <a:cubicBezTo>
                      <a:pt x="265" y="1463"/>
                      <a:pt x="309" y="1499"/>
                      <a:pt x="353" y="1499"/>
                    </a:cubicBezTo>
                    <a:cubicBezTo>
                      <a:pt x="383" y="1499"/>
                      <a:pt x="413" y="1482"/>
                      <a:pt x="422" y="1443"/>
                    </a:cubicBezTo>
                    <a:cubicBezTo>
                      <a:pt x="518" y="967"/>
                      <a:pt x="422" y="455"/>
                      <a:pt x="160" y="38"/>
                    </a:cubicBezTo>
                    <a:cubicBezTo>
                      <a:pt x="145" y="12"/>
                      <a:pt x="122" y="1"/>
                      <a:pt x="9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090;p40"/>
              <p:cNvSpPr/>
              <p:nvPr/>
            </p:nvSpPr>
            <p:spPr>
              <a:xfrm>
                <a:off x="3660786" y="2213887"/>
                <a:ext cx="7943" cy="23207"/>
              </a:xfrm>
              <a:custGeom>
                <a:avLst/>
                <a:gdLst/>
                <a:ahLst/>
                <a:cxnLst/>
                <a:rect l="l" t="t" r="r" b="b"/>
                <a:pathLst>
                  <a:path w="192" h="561" extrusionOk="0">
                    <a:moveTo>
                      <a:pt x="72" y="1"/>
                    </a:moveTo>
                    <a:cubicBezTo>
                      <a:pt x="37" y="1"/>
                      <a:pt x="1" y="36"/>
                      <a:pt x="1" y="72"/>
                    </a:cubicBezTo>
                    <a:lnTo>
                      <a:pt x="37" y="489"/>
                    </a:lnTo>
                    <a:cubicBezTo>
                      <a:pt x="37" y="536"/>
                      <a:pt x="75" y="560"/>
                      <a:pt x="114" y="560"/>
                    </a:cubicBezTo>
                    <a:cubicBezTo>
                      <a:pt x="153" y="560"/>
                      <a:pt x="191" y="536"/>
                      <a:pt x="191" y="489"/>
                    </a:cubicBezTo>
                    <a:lnTo>
                      <a:pt x="156" y="72"/>
                    </a:lnTo>
                    <a:cubicBezTo>
                      <a:pt x="156" y="36"/>
                      <a:pt x="120" y="1"/>
                      <a:pt x="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091;p40"/>
              <p:cNvSpPr/>
              <p:nvPr/>
            </p:nvSpPr>
            <p:spPr>
              <a:xfrm>
                <a:off x="3648004" y="2218189"/>
                <a:ext cx="9804" cy="19195"/>
              </a:xfrm>
              <a:custGeom>
                <a:avLst/>
                <a:gdLst/>
                <a:ahLst/>
                <a:cxnLst/>
                <a:rect l="l" t="t" r="r" b="b"/>
                <a:pathLst>
                  <a:path w="237" h="464" extrusionOk="0">
                    <a:moveTo>
                      <a:pt x="80" y="1"/>
                    </a:moveTo>
                    <a:cubicBezTo>
                      <a:pt x="73" y="1"/>
                      <a:pt x="66" y="2"/>
                      <a:pt x="60" y="4"/>
                    </a:cubicBezTo>
                    <a:cubicBezTo>
                      <a:pt x="24" y="16"/>
                      <a:pt x="0" y="51"/>
                      <a:pt x="12" y="87"/>
                    </a:cubicBezTo>
                    <a:lnTo>
                      <a:pt x="0" y="87"/>
                    </a:lnTo>
                    <a:cubicBezTo>
                      <a:pt x="24" y="194"/>
                      <a:pt x="48" y="301"/>
                      <a:pt x="72" y="409"/>
                    </a:cubicBezTo>
                    <a:cubicBezTo>
                      <a:pt x="81" y="447"/>
                      <a:pt x="112" y="464"/>
                      <a:pt x="143" y="464"/>
                    </a:cubicBezTo>
                    <a:cubicBezTo>
                      <a:pt x="189" y="464"/>
                      <a:pt x="236" y="425"/>
                      <a:pt x="215" y="361"/>
                    </a:cubicBezTo>
                    <a:cubicBezTo>
                      <a:pt x="191" y="266"/>
                      <a:pt x="179" y="159"/>
                      <a:pt x="155" y="51"/>
                    </a:cubicBezTo>
                    <a:cubicBezTo>
                      <a:pt x="145" y="22"/>
                      <a:pt x="111" y="1"/>
                      <a:pt x="8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092;p40"/>
              <p:cNvSpPr/>
              <p:nvPr/>
            </p:nvSpPr>
            <p:spPr>
              <a:xfrm>
                <a:off x="3725154" y="2043990"/>
                <a:ext cx="79508" cy="95187"/>
              </a:xfrm>
              <a:custGeom>
                <a:avLst/>
                <a:gdLst/>
                <a:ahLst/>
                <a:cxnLst/>
                <a:rect l="l" t="t" r="r" b="b"/>
                <a:pathLst>
                  <a:path w="1922" h="2301" extrusionOk="0">
                    <a:moveTo>
                      <a:pt x="1844" y="0"/>
                    </a:moveTo>
                    <a:cubicBezTo>
                      <a:pt x="1805" y="0"/>
                      <a:pt x="1767" y="24"/>
                      <a:pt x="1767" y="71"/>
                    </a:cubicBezTo>
                    <a:lnTo>
                      <a:pt x="1767" y="60"/>
                    </a:lnTo>
                    <a:cubicBezTo>
                      <a:pt x="1719" y="1036"/>
                      <a:pt x="1041" y="1881"/>
                      <a:pt x="88" y="2155"/>
                    </a:cubicBezTo>
                    <a:cubicBezTo>
                      <a:pt x="0" y="2177"/>
                      <a:pt x="24" y="2301"/>
                      <a:pt x="112" y="2301"/>
                    </a:cubicBezTo>
                    <a:cubicBezTo>
                      <a:pt x="120" y="2301"/>
                      <a:pt x="127" y="2300"/>
                      <a:pt x="136" y="2298"/>
                    </a:cubicBezTo>
                    <a:cubicBezTo>
                      <a:pt x="1136" y="2012"/>
                      <a:pt x="1862" y="1119"/>
                      <a:pt x="1922" y="71"/>
                    </a:cubicBezTo>
                    <a:cubicBezTo>
                      <a:pt x="1922" y="24"/>
                      <a:pt x="1883" y="0"/>
                      <a:pt x="18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093;p40"/>
              <p:cNvSpPr/>
              <p:nvPr/>
            </p:nvSpPr>
            <p:spPr>
              <a:xfrm>
                <a:off x="3690364" y="2137564"/>
                <a:ext cx="7901" cy="6412"/>
              </a:xfrm>
              <a:custGeom>
                <a:avLst/>
                <a:gdLst/>
                <a:ahLst/>
                <a:cxnLst/>
                <a:rect l="l" t="t" r="r" b="b"/>
                <a:pathLst>
                  <a:path w="191" h="155" extrusionOk="0">
                    <a:moveTo>
                      <a:pt x="96" y="0"/>
                    </a:moveTo>
                    <a:cubicBezTo>
                      <a:pt x="0" y="0"/>
                      <a:pt x="0" y="155"/>
                      <a:pt x="96" y="155"/>
                    </a:cubicBezTo>
                    <a:cubicBezTo>
                      <a:pt x="191" y="155"/>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094;p40"/>
              <p:cNvSpPr/>
              <p:nvPr/>
            </p:nvSpPr>
            <p:spPr>
              <a:xfrm>
                <a:off x="3717667" y="2156344"/>
                <a:ext cx="29826" cy="16506"/>
              </a:xfrm>
              <a:custGeom>
                <a:avLst/>
                <a:gdLst/>
                <a:ahLst/>
                <a:cxnLst/>
                <a:rect l="l" t="t" r="r" b="b"/>
                <a:pathLst>
                  <a:path w="721" h="399" extrusionOk="0">
                    <a:moveTo>
                      <a:pt x="604" y="0"/>
                    </a:moveTo>
                    <a:cubicBezTo>
                      <a:pt x="592" y="0"/>
                      <a:pt x="579" y="3"/>
                      <a:pt x="567" y="11"/>
                    </a:cubicBezTo>
                    <a:lnTo>
                      <a:pt x="79" y="261"/>
                    </a:lnTo>
                    <a:cubicBezTo>
                      <a:pt x="1" y="290"/>
                      <a:pt x="42" y="398"/>
                      <a:pt x="112" y="398"/>
                    </a:cubicBezTo>
                    <a:cubicBezTo>
                      <a:pt x="127" y="398"/>
                      <a:pt x="144" y="393"/>
                      <a:pt x="162" y="380"/>
                    </a:cubicBezTo>
                    <a:lnTo>
                      <a:pt x="650" y="141"/>
                    </a:lnTo>
                    <a:cubicBezTo>
                      <a:pt x="721" y="101"/>
                      <a:pt x="671" y="0"/>
                      <a:pt x="6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095;p40"/>
              <p:cNvSpPr/>
              <p:nvPr/>
            </p:nvSpPr>
            <p:spPr>
              <a:xfrm>
                <a:off x="3734586" y="1906733"/>
                <a:ext cx="9970" cy="22173"/>
              </a:xfrm>
              <a:custGeom>
                <a:avLst/>
                <a:gdLst/>
                <a:ahLst/>
                <a:cxnLst/>
                <a:rect l="l" t="t" r="r" b="b"/>
                <a:pathLst>
                  <a:path w="241" h="536" extrusionOk="0">
                    <a:moveTo>
                      <a:pt x="98" y="0"/>
                    </a:moveTo>
                    <a:cubicBezTo>
                      <a:pt x="51" y="0"/>
                      <a:pt x="1" y="39"/>
                      <a:pt x="15" y="103"/>
                    </a:cubicBezTo>
                    <a:lnTo>
                      <a:pt x="27" y="103"/>
                    </a:lnTo>
                    <a:cubicBezTo>
                      <a:pt x="51" y="222"/>
                      <a:pt x="74" y="353"/>
                      <a:pt x="98" y="484"/>
                    </a:cubicBezTo>
                    <a:cubicBezTo>
                      <a:pt x="98" y="514"/>
                      <a:pt x="130" y="535"/>
                      <a:pt x="162" y="535"/>
                    </a:cubicBezTo>
                    <a:cubicBezTo>
                      <a:pt x="168" y="535"/>
                      <a:pt x="175" y="534"/>
                      <a:pt x="181" y="532"/>
                    </a:cubicBezTo>
                    <a:cubicBezTo>
                      <a:pt x="217" y="520"/>
                      <a:pt x="241" y="484"/>
                      <a:pt x="229" y="437"/>
                    </a:cubicBezTo>
                    <a:cubicBezTo>
                      <a:pt x="217" y="318"/>
                      <a:pt x="193" y="187"/>
                      <a:pt x="170" y="56"/>
                    </a:cubicBezTo>
                    <a:cubicBezTo>
                      <a:pt x="160" y="18"/>
                      <a:pt x="130" y="0"/>
                      <a:pt x="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096;p40"/>
              <p:cNvSpPr/>
              <p:nvPr/>
            </p:nvSpPr>
            <p:spPr>
              <a:xfrm>
                <a:off x="3721803" y="1911118"/>
                <a:ext cx="9970" cy="17788"/>
              </a:xfrm>
              <a:custGeom>
                <a:avLst/>
                <a:gdLst/>
                <a:ahLst/>
                <a:cxnLst/>
                <a:rect l="l" t="t" r="r" b="b"/>
                <a:pathLst>
                  <a:path w="241" h="430" extrusionOk="0">
                    <a:moveTo>
                      <a:pt x="88" y="1"/>
                    </a:moveTo>
                    <a:cubicBezTo>
                      <a:pt x="44" y="1"/>
                      <a:pt x="0" y="36"/>
                      <a:pt x="14" y="93"/>
                    </a:cubicBezTo>
                    <a:cubicBezTo>
                      <a:pt x="38" y="188"/>
                      <a:pt x="62" y="283"/>
                      <a:pt x="86" y="378"/>
                    </a:cubicBezTo>
                    <a:cubicBezTo>
                      <a:pt x="95" y="408"/>
                      <a:pt x="129" y="429"/>
                      <a:pt x="161" y="429"/>
                    </a:cubicBezTo>
                    <a:cubicBezTo>
                      <a:pt x="168" y="429"/>
                      <a:pt x="175" y="428"/>
                      <a:pt x="181" y="426"/>
                    </a:cubicBezTo>
                    <a:cubicBezTo>
                      <a:pt x="217" y="414"/>
                      <a:pt x="240" y="378"/>
                      <a:pt x="229" y="331"/>
                    </a:cubicBezTo>
                    <a:cubicBezTo>
                      <a:pt x="205" y="247"/>
                      <a:pt x="181" y="152"/>
                      <a:pt x="157" y="57"/>
                    </a:cubicBezTo>
                    <a:cubicBezTo>
                      <a:pt x="147" y="18"/>
                      <a:pt x="118" y="1"/>
                      <a:pt x="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097;p40"/>
              <p:cNvSpPr/>
              <p:nvPr/>
            </p:nvSpPr>
            <p:spPr>
              <a:xfrm>
                <a:off x="3773554" y="1919433"/>
                <a:ext cx="55722" cy="79632"/>
              </a:xfrm>
              <a:custGeom>
                <a:avLst/>
                <a:gdLst/>
                <a:ahLst/>
                <a:cxnLst/>
                <a:rect l="l" t="t" r="r" b="b"/>
                <a:pathLst>
                  <a:path w="1347" h="1925" extrusionOk="0">
                    <a:moveTo>
                      <a:pt x="97" y="0"/>
                    </a:moveTo>
                    <a:cubicBezTo>
                      <a:pt x="34" y="0"/>
                      <a:pt x="0" y="101"/>
                      <a:pt x="61" y="142"/>
                    </a:cubicBezTo>
                    <a:lnTo>
                      <a:pt x="49" y="142"/>
                    </a:lnTo>
                    <a:cubicBezTo>
                      <a:pt x="668" y="523"/>
                      <a:pt x="1085" y="1154"/>
                      <a:pt x="1192" y="1868"/>
                    </a:cubicBezTo>
                    <a:cubicBezTo>
                      <a:pt x="1197" y="1907"/>
                      <a:pt x="1224" y="1924"/>
                      <a:pt x="1254" y="1924"/>
                    </a:cubicBezTo>
                    <a:cubicBezTo>
                      <a:pt x="1297" y="1924"/>
                      <a:pt x="1347" y="1889"/>
                      <a:pt x="1347" y="1832"/>
                    </a:cubicBezTo>
                    <a:cubicBezTo>
                      <a:pt x="1216" y="1082"/>
                      <a:pt x="775" y="415"/>
                      <a:pt x="132" y="11"/>
                    </a:cubicBezTo>
                    <a:cubicBezTo>
                      <a:pt x="120" y="4"/>
                      <a:pt x="108" y="0"/>
                      <a:pt x="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098;p40"/>
              <p:cNvSpPr/>
              <p:nvPr/>
            </p:nvSpPr>
            <p:spPr>
              <a:xfrm>
                <a:off x="3507147" y="1719214"/>
                <a:ext cx="144331" cy="199640"/>
              </a:xfrm>
              <a:custGeom>
                <a:avLst/>
                <a:gdLst/>
                <a:ahLst/>
                <a:cxnLst/>
                <a:rect l="l" t="t" r="r" b="b"/>
                <a:pathLst>
                  <a:path w="3489" h="4826" extrusionOk="0">
                    <a:moveTo>
                      <a:pt x="1250" y="1"/>
                    </a:moveTo>
                    <a:cubicBezTo>
                      <a:pt x="840" y="1"/>
                      <a:pt x="432" y="108"/>
                      <a:pt x="72" y="302"/>
                    </a:cubicBezTo>
                    <a:cubicBezTo>
                      <a:pt x="1" y="343"/>
                      <a:pt x="42" y="444"/>
                      <a:pt x="107" y="444"/>
                    </a:cubicBezTo>
                    <a:cubicBezTo>
                      <a:pt x="118" y="444"/>
                      <a:pt x="131" y="441"/>
                      <a:pt x="143" y="433"/>
                    </a:cubicBezTo>
                    <a:cubicBezTo>
                      <a:pt x="485" y="251"/>
                      <a:pt x="871" y="153"/>
                      <a:pt x="1254" y="153"/>
                    </a:cubicBezTo>
                    <a:cubicBezTo>
                      <a:pt x="1670" y="153"/>
                      <a:pt x="2082" y="269"/>
                      <a:pt x="2429" y="517"/>
                    </a:cubicBezTo>
                    <a:cubicBezTo>
                      <a:pt x="3036" y="945"/>
                      <a:pt x="3322" y="1707"/>
                      <a:pt x="3132" y="2422"/>
                    </a:cubicBezTo>
                    <a:cubicBezTo>
                      <a:pt x="3024" y="2815"/>
                      <a:pt x="2774" y="3148"/>
                      <a:pt x="2441" y="3362"/>
                    </a:cubicBezTo>
                    <a:cubicBezTo>
                      <a:pt x="2393" y="3386"/>
                      <a:pt x="2393" y="3458"/>
                      <a:pt x="2441" y="3493"/>
                    </a:cubicBezTo>
                    <a:cubicBezTo>
                      <a:pt x="2929" y="3720"/>
                      <a:pt x="2965" y="4410"/>
                      <a:pt x="2477" y="4684"/>
                    </a:cubicBezTo>
                    <a:cubicBezTo>
                      <a:pt x="2406" y="4724"/>
                      <a:pt x="2455" y="4825"/>
                      <a:pt x="2523" y="4825"/>
                    </a:cubicBezTo>
                    <a:cubicBezTo>
                      <a:pt x="2535" y="4825"/>
                      <a:pt x="2548" y="4822"/>
                      <a:pt x="2560" y="4815"/>
                    </a:cubicBezTo>
                    <a:cubicBezTo>
                      <a:pt x="3096" y="4502"/>
                      <a:pt x="3108" y="3750"/>
                      <a:pt x="2617" y="3422"/>
                    </a:cubicBezTo>
                    <a:lnTo>
                      <a:pt x="2617" y="3422"/>
                    </a:lnTo>
                    <a:cubicBezTo>
                      <a:pt x="3222" y="2978"/>
                      <a:pt x="3489" y="2202"/>
                      <a:pt x="3274" y="1469"/>
                    </a:cubicBezTo>
                    <a:cubicBezTo>
                      <a:pt x="3036" y="683"/>
                      <a:pt x="2346" y="112"/>
                      <a:pt x="1524" y="17"/>
                    </a:cubicBezTo>
                    <a:cubicBezTo>
                      <a:pt x="1433" y="6"/>
                      <a:pt x="1342" y="1"/>
                      <a:pt x="12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099;p40"/>
              <p:cNvSpPr/>
              <p:nvPr/>
            </p:nvSpPr>
            <p:spPr>
              <a:xfrm>
                <a:off x="3610980" y="1711272"/>
                <a:ext cx="48896" cy="66767"/>
              </a:xfrm>
              <a:custGeom>
                <a:avLst/>
                <a:gdLst/>
                <a:ahLst/>
                <a:cxnLst/>
                <a:rect l="l" t="t" r="r" b="b"/>
                <a:pathLst>
                  <a:path w="1182" h="1614" extrusionOk="0">
                    <a:moveTo>
                      <a:pt x="96" y="1"/>
                    </a:moveTo>
                    <a:cubicBezTo>
                      <a:pt x="29" y="1"/>
                      <a:pt x="1" y="119"/>
                      <a:pt x="86" y="161"/>
                    </a:cubicBezTo>
                    <a:lnTo>
                      <a:pt x="86" y="149"/>
                    </a:lnTo>
                    <a:cubicBezTo>
                      <a:pt x="657" y="375"/>
                      <a:pt x="1038" y="935"/>
                      <a:pt x="1014" y="1542"/>
                    </a:cubicBezTo>
                    <a:cubicBezTo>
                      <a:pt x="1014" y="1590"/>
                      <a:pt x="1053" y="1614"/>
                      <a:pt x="1092" y="1614"/>
                    </a:cubicBezTo>
                    <a:cubicBezTo>
                      <a:pt x="1131" y="1614"/>
                      <a:pt x="1169" y="1590"/>
                      <a:pt x="1169" y="1542"/>
                    </a:cubicBezTo>
                    <a:cubicBezTo>
                      <a:pt x="1181" y="864"/>
                      <a:pt x="764" y="244"/>
                      <a:pt x="121" y="6"/>
                    </a:cubicBezTo>
                    <a:cubicBezTo>
                      <a:pt x="112" y="2"/>
                      <a:pt x="104"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00;p40"/>
              <p:cNvSpPr/>
              <p:nvPr/>
            </p:nvSpPr>
            <p:spPr>
              <a:xfrm>
                <a:off x="3575114" y="1688850"/>
                <a:ext cx="8398" cy="6453"/>
              </a:xfrm>
              <a:custGeom>
                <a:avLst/>
                <a:gdLst/>
                <a:ahLst/>
                <a:cxnLst/>
                <a:rect l="l" t="t" r="r" b="b"/>
                <a:pathLst>
                  <a:path w="203" h="156" extrusionOk="0">
                    <a:moveTo>
                      <a:pt x="107" y="1"/>
                    </a:moveTo>
                    <a:cubicBezTo>
                      <a:pt x="0" y="1"/>
                      <a:pt x="0" y="155"/>
                      <a:pt x="107" y="155"/>
                    </a:cubicBezTo>
                    <a:cubicBezTo>
                      <a:pt x="203" y="155"/>
                      <a:pt x="20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01;p40"/>
              <p:cNvSpPr/>
              <p:nvPr/>
            </p:nvSpPr>
            <p:spPr>
              <a:xfrm>
                <a:off x="3419945" y="1726288"/>
                <a:ext cx="6453" cy="16299"/>
              </a:xfrm>
              <a:custGeom>
                <a:avLst/>
                <a:gdLst/>
                <a:ahLst/>
                <a:cxnLst/>
                <a:rect l="l" t="t" r="r" b="b"/>
                <a:pathLst>
                  <a:path w="156" h="394" extrusionOk="0">
                    <a:moveTo>
                      <a:pt x="78" y="0"/>
                    </a:moveTo>
                    <a:cubicBezTo>
                      <a:pt x="39" y="0"/>
                      <a:pt x="1" y="24"/>
                      <a:pt x="1" y="72"/>
                    </a:cubicBezTo>
                    <a:lnTo>
                      <a:pt x="1" y="322"/>
                    </a:lnTo>
                    <a:cubicBezTo>
                      <a:pt x="1" y="370"/>
                      <a:pt x="39" y="393"/>
                      <a:pt x="78" y="393"/>
                    </a:cubicBezTo>
                    <a:cubicBezTo>
                      <a:pt x="117" y="393"/>
                      <a:pt x="156" y="370"/>
                      <a:pt x="156" y="322"/>
                    </a:cubicBezTo>
                    <a:lnTo>
                      <a:pt x="156" y="72"/>
                    </a:lnTo>
                    <a:cubicBezTo>
                      <a:pt x="156" y="24"/>
                      <a:pt x="117" y="0"/>
                      <a:pt x="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102;p40"/>
              <p:cNvSpPr/>
              <p:nvPr/>
            </p:nvSpPr>
            <p:spPr>
              <a:xfrm>
                <a:off x="3399757" y="1721986"/>
                <a:ext cx="7943" cy="22090"/>
              </a:xfrm>
              <a:custGeom>
                <a:avLst/>
                <a:gdLst/>
                <a:ahLst/>
                <a:cxnLst/>
                <a:rect l="l" t="t" r="r" b="b"/>
                <a:pathLst>
                  <a:path w="192" h="534" extrusionOk="0">
                    <a:moveTo>
                      <a:pt x="78" y="0"/>
                    </a:moveTo>
                    <a:cubicBezTo>
                      <a:pt x="39" y="0"/>
                      <a:pt x="1" y="27"/>
                      <a:pt x="1" y="81"/>
                    </a:cubicBezTo>
                    <a:lnTo>
                      <a:pt x="36" y="450"/>
                    </a:lnTo>
                    <a:cubicBezTo>
                      <a:pt x="36" y="497"/>
                      <a:pt x="72" y="533"/>
                      <a:pt x="120" y="533"/>
                    </a:cubicBezTo>
                    <a:cubicBezTo>
                      <a:pt x="155" y="533"/>
                      <a:pt x="191" y="497"/>
                      <a:pt x="191" y="450"/>
                    </a:cubicBezTo>
                    <a:lnTo>
                      <a:pt x="155" y="81"/>
                    </a:lnTo>
                    <a:cubicBezTo>
                      <a:pt x="155" y="27"/>
                      <a:pt x="117" y="0"/>
                      <a:pt x="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103;p40"/>
              <p:cNvSpPr/>
              <p:nvPr/>
            </p:nvSpPr>
            <p:spPr>
              <a:xfrm>
                <a:off x="3369683" y="2011475"/>
                <a:ext cx="246343" cy="249363"/>
              </a:xfrm>
              <a:custGeom>
                <a:avLst/>
                <a:gdLst/>
                <a:ahLst/>
                <a:cxnLst/>
                <a:rect l="l" t="t" r="r" b="b"/>
                <a:pathLst>
                  <a:path w="5955" h="6028" extrusionOk="0">
                    <a:moveTo>
                      <a:pt x="4871" y="0"/>
                    </a:moveTo>
                    <a:cubicBezTo>
                      <a:pt x="4764" y="0"/>
                      <a:pt x="4764" y="155"/>
                      <a:pt x="4871" y="155"/>
                    </a:cubicBezTo>
                    <a:lnTo>
                      <a:pt x="4859" y="155"/>
                    </a:lnTo>
                    <a:cubicBezTo>
                      <a:pt x="5347" y="191"/>
                      <a:pt x="5704" y="619"/>
                      <a:pt x="5645" y="1096"/>
                    </a:cubicBezTo>
                    <a:cubicBezTo>
                      <a:pt x="5562" y="1608"/>
                      <a:pt x="5133" y="1989"/>
                      <a:pt x="4621" y="2024"/>
                    </a:cubicBezTo>
                    <a:cubicBezTo>
                      <a:pt x="4576" y="2028"/>
                      <a:pt x="4530" y="2029"/>
                      <a:pt x="4485" y="2029"/>
                    </a:cubicBezTo>
                    <a:cubicBezTo>
                      <a:pt x="4264" y="2029"/>
                      <a:pt x="4048" y="1988"/>
                      <a:pt x="3844" y="1901"/>
                    </a:cubicBezTo>
                    <a:lnTo>
                      <a:pt x="3844" y="1901"/>
                    </a:lnTo>
                    <a:cubicBezTo>
                      <a:pt x="3803" y="1872"/>
                      <a:pt x="3761" y="1846"/>
                      <a:pt x="3716" y="1822"/>
                    </a:cubicBezTo>
                    <a:cubicBezTo>
                      <a:pt x="3705" y="1817"/>
                      <a:pt x="3695" y="1815"/>
                      <a:pt x="3685" y="1815"/>
                    </a:cubicBezTo>
                    <a:cubicBezTo>
                      <a:pt x="3618" y="1815"/>
                      <a:pt x="3574" y="1908"/>
                      <a:pt x="3641" y="1950"/>
                    </a:cubicBezTo>
                    <a:lnTo>
                      <a:pt x="3641" y="1950"/>
                    </a:lnTo>
                    <a:lnTo>
                      <a:pt x="3633" y="1965"/>
                    </a:lnTo>
                    <a:cubicBezTo>
                      <a:pt x="4145" y="2239"/>
                      <a:pt x="4347" y="2870"/>
                      <a:pt x="4097" y="3393"/>
                    </a:cubicBezTo>
                    <a:cubicBezTo>
                      <a:pt x="3852" y="3895"/>
                      <a:pt x="3320" y="4167"/>
                      <a:pt x="2784" y="4167"/>
                    </a:cubicBezTo>
                    <a:cubicBezTo>
                      <a:pt x="2722" y="4167"/>
                      <a:pt x="2659" y="4163"/>
                      <a:pt x="2597" y="4155"/>
                    </a:cubicBezTo>
                    <a:cubicBezTo>
                      <a:pt x="2381" y="4129"/>
                      <a:pt x="2170" y="4067"/>
                      <a:pt x="1973" y="3976"/>
                    </a:cubicBezTo>
                    <a:lnTo>
                      <a:pt x="1973" y="3976"/>
                    </a:lnTo>
                    <a:cubicBezTo>
                      <a:pt x="1846" y="3848"/>
                      <a:pt x="1691" y="3746"/>
                      <a:pt x="1513" y="3679"/>
                    </a:cubicBezTo>
                    <a:cubicBezTo>
                      <a:pt x="1508" y="3677"/>
                      <a:pt x="1502" y="3676"/>
                      <a:pt x="1496" y="3676"/>
                    </a:cubicBezTo>
                    <a:cubicBezTo>
                      <a:pt x="1441" y="3676"/>
                      <a:pt x="1388" y="3767"/>
                      <a:pt x="1442" y="3810"/>
                    </a:cubicBezTo>
                    <a:cubicBezTo>
                      <a:pt x="1566" y="3906"/>
                      <a:pt x="1700" y="3991"/>
                      <a:pt x="1841" y="4063"/>
                    </a:cubicBezTo>
                    <a:lnTo>
                      <a:pt x="1841" y="4063"/>
                    </a:lnTo>
                    <a:cubicBezTo>
                      <a:pt x="2131" y="4342"/>
                      <a:pt x="2256" y="4774"/>
                      <a:pt x="2133" y="5179"/>
                    </a:cubicBezTo>
                    <a:cubicBezTo>
                      <a:pt x="1979" y="5612"/>
                      <a:pt x="1569" y="5882"/>
                      <a:pt x="1128" y="5882"/>
                    </a:cubicBezTo>
                    <a:cubicBezTo>
                      <a:pt x="1023" y="5882"/>
                      <a:pt x="916" y="5866"/>
                      <a:pt x="811" y="5834"/>
                    </a:cubicBezTo>
                    <a:cubicBezTo>
                      <a:pt x="525" y="5739"/>
                      <a:pt x="275" y="5525"/>
                      <a:pt x="156" y="5239"/>
                    </a:cubicBezTo>
                    <a:cubicBezTo>
                      <a:pt x="145" y="5213"/>
                      <a:pt x="124" y="5202"/>
                      <a:pt x="102" y="5202"/>
                    </a:cubicBezTo>
                    <a:cubicBezTo>
                      <a:pt x="54" y="5202"/>
                      <a:pt x="1" y="5253"/>
                      <a:pt x="25" y="5310"/>
                    </a:cubicBezTo>
                    <a:cubicBezTo>
                      <a:pt x="232" y="5761"/>
                      <a:pt x="671" y="6027"/>
                      <a:pt x="1135" y="6027"/>
                    </a:cubicBezTo>
                    <a:cubicBezTo>
                      <a:pt x="1285" y="6027"/>
                      <a:pt x="1437" y="5999"/>
                      <a:pt x="1585" y="5941"/>
                    </a:cubicBezTo>
                    <a:cubicBezTo>
                      <a:pt x="2180" y="5691"/>
                      <a:pt x="2478" y="5013"/>
                      <a:pt x="2252" y="4405"/>
                    </a:cubicBezTo>
                    <a:cubicBezTo>
                      <a:pt x="2222" y="4331"/>
                      <a:pt x="2187" y="4260"/>
                      <a:pt x="2145" y="4194"/>
                    </a:cubicBezTo>
                    <a:lnTo>
                      <a:pt x="2145" y="4194"/>
                    </a:lnTo>
                    <a:cubicBezTo>
                      <a:pt x="2360" y="4268"/>
                      <a:pt x="2584" y="4310"/>
                      <a:pt x="2809" y="4310"/>
                    </a:cubicBezTo>
                    <a:cubicBezTo>
                      <a:pt x="3039" y="4310"/>
                      <a:pt x="3269" y="4266"/>
                      <a:pt x="3490" y="4167"/>
                    </a:cubicBezTo>
                    <a:cubicBezTo>
                      <a:pt x="4085" y="3894"/>
                      <a:pt x="4478" y="3274"/>
                      <a:pt x="4323" y="2608"/>
                    </a:cubicBezTo>
                    <a:cubicBezTo>
                      <a:pt x="4279" y="2431"/>
                      <a:pt x="4198" y="2267"/>
                      <a:pt x="4085" y="2127"/>
                    </a:cubicBezTo>
                    <a:lnTo>
                      <a:pt x="4085" y="2127"/>
                    </a:lnTo>
                    <a:cubicBezTo>
                      <a:pt x="4220" y="2161"/>
                      <a:pt x="4358" y="2179"/>
                      <a:pt x="4495" y="2179"/>
                    </a:cubicBezTo>
                    <a:cubicBezTo>
                      <a:pt x="4809" y="2179"/>
                      <a:pt x="5119" y="2085"/>
                      <a:pt x="5371" y="1869"/>
                    </a:cubicBezTo>
                    <a:cubicBezTo>
                      <a:pt x="5800" y="1512"/>
                      <a:pt x="5954" y="881"/>
                      <a:pt x="5621" y="417"/>
                    </a:cubicBezTo>
                    <a:cubicBezTo>
                      <a:pt x="5454" y="167"/>
                      <a:pt x="5169" y="12"/>
                      <a:pt x="48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04;p40"/>
              <p:cNvSpPr/>
              <p:nvPr/>
            </p:nvSpPr>
            <p:spPr>
              <a:xfrm>
                <a:off x="3483485" y="2105587"/>
                <a:ext cx="45835" cy="56632"/>
              </a:xfrm>
              <a:custGeom>
                <a:avLst/>
                <a:gdLst/>
                <a:ahLst/>
                <a:cxnLst/>
                <a:rect l="l" t="t" r="r" b="b"/>
                <a:pathLst>
                  <a:path w="1108" h="1369" extrusionOk="0">
                    <a:moveTo>
                      <a:pt x="402" y="0"/>
                    </a:moveTo>
                    <a:cubicBezTo>
                      <a:pt x="339" y="0"/>
                      <a:pt x="300" y="90"/>
                      <a:pt x="370" y="130"/>
                    </a:cubicBezTo>
                    <a:cubicBezTo>
                      <a:pt x="894" y="416"/>
                      <a:pt x="703" y="1214"/>
                      <a:pt x="96" y="1214"/>
                    </a:cubicBezTo>
                    <a:cubicBezTo>
                      <a:pt x="1" y="1214"/>
                      <a:pt x="1" y="1368"/>
                      <a:pt x="96" y="1368"/>
                    </a:cubicBezTo>
                    <a:cubicBezTo>
                      <a:pt x="846" y="1368"/>
                      <a:pt x="1108" y="356"/>
                      <a:pt x="441" y="11"/>
                    </a:cubicBezTo>
                    <a:cubicBezTo>
                      <a:pt x="428" y="3"/>
                      <a:pt x="415" y="0"/>
                      <a:pt x="4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05;p40"/>
              <p:cNvSpPr/>
              <p:nvPr/>
            </p:nvSpPr>
            <p:spPr>
              <a:xfrm>
                <a:off x="3451467" y="2128173"/>
                <a:ext cx="7446" cy="5957"/>
              </a:xfrm>
              <a:custGeom>
                <a:avLst/>
                <a:gdLst/>
                <a:ahLst/>
                <a:cxnLst/>
                <a:rect l="l" t="t" r="r" b="b"/>
                <a:pathLst>
                  <a:path w="180" h="144" extrusionOk="0">
                    <a:moveTo>
                      <a:pt x="48" y="1"/>
                    </a:moveTo>
                    <a:cubicBezTo>
                      <a:pt x="37" y="1"/>
                      <a:pt x="25" y="13"/>
                      <a:pt x="25" y="13"/>
                    </a:cubicBezTo>
                    <a:cubicBezTo>
                      <a:pt x="13" y="25"/>
                      <a:pt x="13" y="25"/>
                      <a:pt x="1" y="37"/>
                    </a:cubicBezTo>
                    <a:cubicBezTo>
                      <a:pt x="1" y="49"/>
                      <a:pt x="1" y="60"/>
                      <a:pt x="1" y="72"/>
                    </a:cubicBezTo>
                    <a:lnTo>
                      <a:pt x="1" y="84"/>
                    </a:lnTo>
                    <a:cubicBezTo>
                      <a:pt x="13" y="96"/>
                      <a:pt x="13" y="108"/>
                      <a:pt x="25" y="120"/>
                    </a:cubicBezTo>
                    <a:lnTo>
                      <a:pt x="37" y="132"/>
                    </a:lnTo>
                    <a:cubicBezTo>
                      <a:pt x="48" y="144"/>
                      <a:pt x="60" y="144"/>
                      <a:pt x="84" y="144"/>
                    </a:cubicBezTo>
                    <a:lnTo>
                      <a:pt x="144" y="144"/>
                    </a:lnTo>
                    <a:cubicBezTo>
                      <a:pt x="144" y="144"/>
                      <a:pt x="156" y="132"/>
                      <a:pt x="167" y="132"/>
                    </a:cubicBezTo>
                    <a:cubicBezTo>
                      <a:pt x="167" y="120"/>
                      <a:pt x="179" y="120"/>
                      <a:pt x="179" y="108"/>
                    </a:cubicBezTo>
                    <a:cubicBezTo>
                      <a:pt x="179" y="96"/>
                      <a:pt x="179" y="84"/>
                      <a:pt x="179" y="72"/>
                    </a:cubicBezTo>
                    <a:lnTo>
                      <a:pt x="179" y="60"/>
                    </a:lnTo>
                    <a:cubicBezTo>
                      <a:pt x="179" y="49"/>
                      <a:pt x="167" y="37"/>
                      <a:pt x="156" y="25"/>
                    </a:cubicBezTo>
                    <a:lnTo>
                      <a:pt x="144" y="13"/>
                    </a:lnTo>
                    <a:cubicBezTo>
                      <a:pt x="132" y="1"/>
                      <a:pt x="120"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106;p40"/>
              <p:cNvSpPr/>
              <p:nvPr/>
            </p:nvSpPr>
            <p:spPr>
              <a:xfrm>
                <a:off x="3323434" y="1809561"/>
                <a:ext cx="157155" cy="216269"/>
              </a:xfrm>
              <a:custGeom>
                <a:avLst/>
                <a:gdLst/>
                <a:ahLst/>
                <a:cxnLst/>
                <a:rect l="l" t="t" r="r" b="b"/>
                <a:pathLst>
                  <a:path w="3799" h="5228" extrusionOk="0">
                    <a:moveTo>
                      <a:pt x="662" y="1"/>
                    </a:moveTo>
                    <a:cubicBezTo>
                      <a:pt x="472" y="1"/>
                      <a:pt x="283" y="6"/>
                      <a:pt x="95" y="12"/>
                    </a:cubicBezTo>
                    <a:cubicBezTo>
                      <a:pt x="0" y="12"/>
                      <a:pt x="0" y="154"/>
                      <a:pt x="95" y="154"/>
                    </a:cubicBezTo>
                    <a:cubicBezTo>
                      <a:pt x="288" y="148"/>
                      <a:pt x="482" y="142"/>
                      <a:pt x="676" y="142"/>
                    </a:cubicBezTo>
                    <a:cubicBezTo>
                      <a:pt x="1152" y="142"/>
                      <a:pt x="1627" y="177"/>
                      <a:pt x="2084" y="321"/>
                    </a:cubicBezTo>
                    <a:cubicBezTo>
                      <a:pt x="2608" y="464"/>
                      <a:pt x="3048" y="797"/>
                      <a:pt x="3334" y="1262"/>
                    </a:cubicBezTo>
                    <a:cubicBezTo>
                      <a:pt x="3632" y="1797"/>
                      <a:pt x="3572" y="2464"/>
                      <a:pt x="3370" y="3024"/>
                    </a:cubicBezTo>
                    <a:cubicBezTo>
                      <a:pt x="2953" y="4072"/>
                      <a:pt x="2048" y="4845"/>
                      <a:pt x="953" y="5072"/>
                    </a:cubicBezTo>
                    <a:cubicBezTo>
                      <a:pt x="861" y="5095"/>
                      <a:pt x="901" y="5227"/>
                      <a:pt x="979" y="5227"/>
                    </a:cubicBezTo>
                    <a:cubicBezTo>
                      <a:pt x="982" y="5227"/>
                      <a:pt x="985" y="5227"/>
                      <a:pt x="988" y="5226"/>
                    </a:cubicBezTo>
                    <a:cubicBezTo>
                      <a:pt x="2084" y="4988"/>
                      <a:pt x="3001" y="4250"/>
                      <a:pt x="3441" y="3226"/>
                    </a:cubicBezTo>
                    <a:cubicBezTo>
                      <a:pt x="3691" y="2655"/>
                      <a:pt x="3798" y="1976"/>
                      <a:pt x="3560" y="1381"/>
                    </a:cubicBezTo>
                    <a:cubicBezTo>
                      <a:pt x="3322" y="869"/>
                      <a:pt x="2905" y="476"/>
                      <a:pt x="2381" y="273"/>
                    </a:cubicBezTo>
                    <a:cubicBezTo>
                      <a:pt x="1834" y="49"/>
                      <a:pt x="1245" y="1"/>
                      <a:pt x="6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107;p40"/>
              <p:cNvSpPr/>
              <p:nvPr/>
            </p:nvSpPr>
            <p:spPr>
              <a:xfrm>
                <a:off x="3474839" y="1836863"/>
                <a:ext cx="28875" cy="85052"/>
              </a:xfrm>
              <a:custGeom>
                <a:avLst/>
                <a:gdLst/>
                <a:ahLst/>
                <a:cxnLst/>
                <a:rect l="l" t="t" r="r" b="b"/>
                <a:pathLst>
                  <a:path w="698" h="2056" extrusionOk="0">
                    <a:moveTo>
                      <a:pt x="111" y="1"/>
                    </a:moveTo>
                    <a:cubicBezTo>
                      <a:pt x="55" y="1"/>
                      <a:pt x="1" y="54"/>
                      <a:pt x="43" y="114"/>
                    </a:cubicBezTo>
                    <a:lnTo>
                      <a:pt x="31" y="114"/>
                    </a:lnTo>
                    <a:cubicBezTo>
                      <a:pt x="424" y="649"/>
                      <a:pt x="531" y="1328"/>
                      <a:pt x="353" y="1959"/>
                    </a:cubicBezTo>
                    <a:cubicBezTo>
                      <a:pt x="338" y="2016"/>
                      <a:pt x="384" y="2056"/>
                      <a:pt x="428" y="2056"/>
                    </a:cubicBezTo>
                    <a:cubicBezTo>
                      <a:pt x="457" y="2056"/>
                      <a:pt x="486" y="2038"/>
                      <a:pt x="495" y="1995"/>
                    </a:cubicBezTo>
                    <a:cubicBezTo>
                      <a:pt x="698" y="1328"/>
                      <a:pt x="579" y="602"/>
                      <a:pt x="174" y="30"/>
                    </a:cubicBezTo>
                    <a:cubicBezTo>
                      <a:pt x="157" y="10"/>
                      <a:pt x="134" y="1"/>
                      <a:pt x="1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108;p40"/>
              <p:cNvSpPr/>
              <p:nvPr/>
            </p:nvSpPr>
            <p:spPr>
              <a:xfrm>
                <a:off x="3340726" y="1879679"/>
                <a:ext cx="76323" cy="41740"/>
              </a:xfrm>
              <a:custGeom>
                <a:avLst/>
                <a:gdLst/>
                <a:ahLst/>
                <a:cxnLst/>
                <a:rect l="l" t="t" r="r" b="b"/>
                <a:pathLst>
                  <a:path w="1845" h="1009" extrusionOk="0">
                    <a:moveTo>
                      <a:pt x="581" y="1"/>
                    </a:moveTo>
                    <a:cubicBezTo>
                      <a:pt x="269" y="1"/>
                      <a:pt x="0" y="260"/>
                      <a:pt x="11" y="591"/>
                    </a:cubicBezTo>
                    <a:cubicBezTo>
                      <a:pt x="11" y="638"/>
                      <a:pt x="49" y="662"/>
                      <a:pt x="88" y="662"/>
                    </a:cubicBezTo>
                    <a:cubicBezTo>
                      <a:pt x="127" y="662"/>
                      <a:pt x="166" y="638"/>
                      <a:pt x="166" y="591"/>
                    </a:cubicBezTo>
                    <a:cubicBezTo>
                      <a:pt x="145" y="342"/>
                      <a:pt x="340" y="148"/>
                      <a:pt x="571" y="148"/>
                    </a:cubicBezTo>
                    <a:cubicBezTo>
                      <a:pt x="606" y="148"/>
                      <a:pt x="642" y="153"/>
                      <a:pt x="678" y="162"/>
                    </a:cubicBezTo>
                    <a:cubicBezTo>
                      <a:pt x="904" y="257"/>
                      <a:pt x="999" y="519"/>
                      <a:pt x="904" y="745"/>
                    </a:cubicBezTo>
                    <a:cubicBezTo>
                      <a:pt x="869" y="798"/>
                      <a:pt x="911" y="851"/>
                      <a:pt x="960" y="851"/>
                    </a:cubicBezTo>
                    <a:cubicBezTo>
                      <a:pt x="977" y="851"/>
                      <a:pt x="995" y="844"/>
                      <a:pt x="1011" y="829"/>
                    </a:cubicBezTo>
                    <a:cubicBezTo>
                      <a:pt x="1128" y="722"/>
                      <a:pt x="1254" y="597"/>
                      <a:pt x="1416" y="597"/>
                    </a:cubicBezTo>
                    <a:cubicBezTo>
                      <a:pt x="1435" y="597"/>
                      <a:pt x="1455" y="599"/>
                      <a:pt x="1475" y="603"/>
                    </a:cubicBezTo>
                    <a:cubicBezTo>
                      <a:pt x="1547" y="603"/>
                      <a:pt x="1606" y="650"/>
                      <a:pt x="1618" y="722"/>
                    </a:cubicBezTo>
                    <a:cubicBezTo>
                      <a:pt x="1618" y="781"/>
                      <a:pt x="1594" y="853"/>
                      <a:pt x="1535" y="864"/>
                    </a:cubicBezTo>
                    <a:cubicBezTo>
                      <a:pt x="1455" y="876"/>
                      <a:pt x="1441" y="1008"/>
                      <a:pt x="1524" y="1008"/>
                    </a:cubicBezTo>
                    <a:cubicBezTo>
                      <a:pt x="1527" y="1008"/>
                      <a:pt x="1531" y="1008"/>
                      <a:pt x="1535" y="1007"/>
                    </a:cubicBezTo>
                    <a:cubicBezTo>
                      <a:pt x="1785" y="972"/>
                      <a:pt x="1844" y="650"/>
                      <a:pt x="1642" y="507"/>
                    </a:cubicBezTo>
                    <a:cubicBezTo>
                      <a:pt x="1572" y="460"/>
                      <a:pt x="1501" y="440"/>
                      <a:pt x="1430" y="440"/>
                    </a:cubicBezTo>
                    <a:cubicBezTo>
                      <a:pt x="1309" y="440"/>
                      <a:pt x="1190" y="499"/>
                      <a:pt x="1085" y="575"/>
                    </a:cubicBezTo>
                    <a:lnTo>
                      <a:pt x="1085" y="575"/>
                    </a:lnTo>
                    <a:cubicBezTo>
                      <a:pt x="1094" y="336"/>
                      <a:pt x="956" y="108"/>
                      <a:pt x="725" y="19"/>
                    </a:cubicBezTo>
                    <a:cubicBezTo>
                      <a:pt x="677" y="7"/>
                      <a:pt x="628" y="1"/>
                      <a:pt x="5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109;p40"/>
              <p:cNvSpPr/>
              <p:nvPr/>
            </p:nvSpPr>
            <p:spPr>
              <a:xfrm>
                <a:off x="3368732" y="1836863"/>
                <a:ext cx="51627" cy="31605"/>
              </a:xfrm>
              <a:custGeom>
                <a:avLst/>
                <a:gdLst/>
                <a:ahLst/>
                <a:cxnLst/>
                <a:rect l="l" t="t" r="r" b="b"/>
                <a:pathLst>
                  <a:path w="1248" h="764" extrusionOk="0">
                    <a:moveTo>
                      <a:pt x="216" y="1"/>
                    </a:moveTo>
                    <a:cubicBezTo>
                      <a:pt x="180" y="1"/>
                      <a:pt x="144" y="3"/>
                      <a:pt x="108" y="6"/>
                    </a:cubicBezTo>
                    <a:cubicBezTo>
                      <a:pt x="5" y="6"/>
                      <a:pt x="1" y="150"/>
                      <a:pt x="96" y="150"/>
                    </a:cubicBezTo>
                    <a:cubicBezTo>
                      <a:pt x="100" y="150"/>
                      <a:pt x="104" y="150"/>
                      <a:pt x="108" y="149"/>
                    </a:cubicBezTo>
                    <a:cubicBezTo>
                      <a:pt x="137" y="147"/>
                      <a:pt x="165" y="146"/>
                      <a:pt x="194" y="146"/>
                    </a:cubicBezTo>
                    <a:cubicBezTo>
                      <a:pt x="578" y="146"/>
                      <a:pt x="930" y="366"/>
                      <a:pt x="1096" y="721"/>
                    </a:cubicBezTo>
                    <a:cubicBezTo>
                      <a:pt x="1107" y="751"/>
                      <a:pt x="1128" y="763"/>
                      <a:pt x="1150" y="763"/>
                    </a:cubicBezTo>
                    <a:cubicBezTo>
                      <a:pt x="1197" y="763"/>
                      <a:pt x="1248" y="706"/>
                      <a:pt x="1215" y="649"/>
                    </a:cubicBezTo>
                    <a:cubicBezTo>
                      <a:pt x="1028" y="254"/>
                      <a:pt x="640" y="1"/>
                      <a:pt x="2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110;p40"/>
              <p:cNvSpPr/>
              <p:nvPr/>
            </p:nvSpPr>
            <p:spPr>
              <a:xfrm>
                <a:off x="3309700" y="1730714"/>
                <a:ext cx="20146" cy="53281"/>
              </a:xfrm>
              <a:custGeom>
                <a:avLst/>
                <a:gdLst/>
                <a:ahLst/>
                <a:cxnLst/>
                <a:rect l="l" t="t" r="r" b="b"/>
                <a:pathLst>
                  <a:path w="487" h="1288" extrusionOk="0">
                    <a:moveTo>
                      <a:pt x="107" y="1"/>
                    </a:moveTo>
                    <a:cubicBezTo>
                      <a:pt x="53" y="1"/>
                      <a:pt x="1" y="77"/>
                      <a:pt x="46" y="132"/>
                    </a:cubicBezTo>
                    <a:cubicBezTo>
                      <a:pt x="296" y="429"/>
                      <a:pt x="332" y="846"/>
                      <a:pt x="154" y="1179"/>
                    </a:cubicBezTo>
                    <a:cubicBezTo>
                      <a:pt x="121" y="1236"/>
                      <a:pt x="172" y="1288"/>
                      <a:pt x="219" y="1288"/>
                    </a:cubicBezTo>
                    <a:cubicBezTo>
                      <a:pt x="241" y="1288"/>
                      <a:pt x="261" y="1277"/>
                      <a:pt x="273" y="1251"/>
                    </a:cubicBezTo>
                    <a:cubicBezTo>
                      <a:pt x="487" y="858"/>
                      <a:pt x="439" y="370"/>
                      <a:pt x="154" y="24"/>
                    </a:cubicBezTo>
                    <a:cubicBezTo>
                      <a:pt x="140" y="8"/>
                      <a:pt x="12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11;p40"/>
              <p:cNvSpPr/>
              <p:nvPr/>
            </p:nvSpPr>
            <p:spPr>
              <a:xfrm>
                <a:off x="3312596" y="1863669"/>
                <a:ext cx="15306" cy="19319"/>
              </a:xfrm>
              <a:custGeom>
                <a:avLst/>
                <a:gdLst/>
                <a:ahLst/>
                <a:cxnLst/>
                <a:rect l="l" t="t" r="r" b="b"/>
                <a:pathLst>
                  <a:path w="370" h="467" extrusionOk="0">
                    <a:moveTo>
                      <a:pt x="80" y="1"/>
                    </a:moveTo>
                    <a:cubicBezTo>
                      <a:pt x="68" y="1"/>
                      <a:pt x="56" y="5"/>
                      <a:pt x="48" y="13"/>
                    </a:cubicBezTo>
                    <a:cubicBezTo>
                      <a:pt x="12" y="37"/>
                      <a:pt x="0" y="73"/>
                      <a:pt x="12" y="108"/>
                    </a:cubicBezTo>
                    <a:cubicBezTo>
                      <a:pt x="84" y="216"/>
                      <a:pt x="155" y="323"/>
                      <a:pt x="226" y="430"/>
                    </a:cubicBezTo>
                    <a:cubicBezTo>
                      <a:pt x="234" y="453"/>
                      <a:pt x="257" y="466"/>
                      <a:pt x="281" y="466"/>
                    </a:cubicBezTo>
                    <a:cubicBezTo>
                      <a:pt x="295" y="466"/>
                      <a:pt x="309" y="462"/>
                      <a:pt x="322" y="454"/>
                    </a:cubicBezTo>
                    <a:cubicBezTo>
                      <a:pt x="357" y="430"/>
                      <a:pt x="369" y="382"/>
                      <a:pt x="346" y="347"/>
                    </a:cubicBezTo>
                    <a:lnTo>
                      <a:pt x="143" y="37"/>
                    </a:lnTo>
                    <a:cubicBezTo>
                      <a:pt x="128" y="14"/>
                      <a:pt x="102" y="1"/>
                      <a:pt x="8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12;p40"/>
              <p:cNvSpPr/>
              <p:nvPr/>
            </p:nvSpPr>
            <p:spPr>
              <a:xfrm>
                <a:off x="3304695" y="1874177"/>
                <a:ext cx="11376" cy="17498"/>
              </a:xfrm>
              <a:custGeom>
                <a:avLst/>
                <a:gdLst/>
                <a:ahLst/>
                <a:cxnLst/>
                <a:rect l="l" t="t" r="r" b="b"/>
                <a:pathLst>
                  <a:path w="275" h="423" extrusionOk="0">
                    <a:moveTo>
                      <a:pt x="97" y="0"/>
                    </a:moveTo>
                    <a:cubicBezTo>
                      <a:pt x="87" y="0"/>
                      <a:pt x="78" y="3"/>
                      <a:pt x="72" y="9"/>
                    </a:cubicBezTo>
                    <a:cubicBezTo>
                      <a:pt x="25" y="21"/>
                      <a:pt x="1" y="57"/>
                      <a:pt x="13" y="93"/>
                    </a:cubicBezTo>
                    <a:lnTo>
                      <a:pt x="120" y="366"/>
                    </a:lnTo>
                    <a:cubicBezTo>
                      <a:pt x="132" y="390"/>
                      <a:pt x="144" y="402"/>
                      <a:pt x="156" y="414"/>
                    </a:cubicBezTo>
                    <a:cubicBezTo>
                      <a:pt x="161" y="420"/>
                      <a:pt x="170" y="423"/>
                      <a:pt x="181" y="423"/>
                    </a:cubicBezTo>
                    <a:cubicBezTo>
                      <a:pt x="191" y="423"/>
                      <a:pt x="203" y="420"/>
                      <a:pt x="215" y="414"/>
                    </a:cubicBezTo>
                    <a:cubicBezTo>
                      <a:pt x="251" y="402"/>
                      <a:pt x="275" y="366"/>
                      <a:pt x="263" y="331"/>
                    </a:cubicBezTo>
                    <a:lnTo>
                      <a:pt x="167" y="45"/>
                    </a:lnTo>
                    <a:cubicBezTo>
                      <a:pt x="156" y="33"/>
                      <a:pt x="144" y="21"/>
                      <a:pt x="132" y="9"/>
                    </a:cubicBezTo>
                    <a:cubicBezTo>
                      <a:pt x="120" y="3"/>
                      <a:pt x="108" y="0"/>
                      <a:pt x="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113;p40"/>
              <p:cNvSpPr/>
              <p:nvPr/>
            </p:nvSpPr>
            <p:spPr>
              <a:xfrm>
                <a:off x="3619874" y="1985207"/>
                <a:ext cx="99572" cy="115167"/>
              </a:xfrm>
              <a:custGeom>
                <a:avLst/>
                <a:gdLst/>
                <a:ahLst/>
                <a:cxnLst/>
                <a:rect l="l" t="t" r="r" b="b"/>
                <a:pathLst>
                  <a:path w="2407" h="2784" extrusionOk="0">
                    <a:moveTo>
                      <a:pt x="1245" y="147"/>
                    </a:moveTo>
                    <a:lnTo>
                      <a:pt x="1245" y="147"/>
                    </a:lnTo>
                    <a:cubicBezTo>
                      <a:pt x="1243" y="147"/>
                      <a:pt x="1242" y="147"/>
                      <a:pt x="1240" y="147"/>
                    </a:cubicBezTo>
                    <a:lnTo>
                      <a:pt x="1252" y="147"/>
                    </a:lnTo>
                    <a:cubicBezTo>
                      <a:pt x="1249" y="147"/>
                      <a:pt x="1247" y="147"/>
                      <a:pt x="1245" y="147"/>
                    </a:cubicBezTo>
                    <a:close/>
                    <a:moveTo>
                      <a:pt x="1328" y="1"/>
                    </a:moveTo>
                    <a:cubicBezTo>
                      <a:pt x="1303" y="1"/>
                      <a:pt x="1277" y="2"/>
                      <a:pt x="1252" y="4"/>
                    </a:cubicBezTo>
                    <a:cubicBezTo>
                      <a:pt x="1159" y="4"/>
                      <a:pt x="1157" y="140"/>
                      <a:pt x="1245" y="147"/>
                    </a:cubicBezTo>
                    <a:lnTo>
                      <a:pt x="1245" y="147"/>
                    </a:lnTo>
                    <a:cubicBezTo>
                      <a:pt x="1262" y="146"/>
                      <a:pt x="1279" y="145"/>
                      <a:pt x="1296" y="145"/>
                    </a:cubicBezTo>
                    <a:cubicBezTo>
                      <a:pt x="1829" y="145"/>
                      <a:pt x="2236" y="630"/>
                      <a:pt x="2133" y="1171"/>
                    </a:cubicBezTo>
                    <a:cubicBezTo>
                      <a:pt x="2085" y="1421"/>
                      <a:pt x="1919" y="1647"/>
                      <a:pt x="1681" y="1766"/>
                    </a:cubicBezTo>
                    <a:cubicBezTo>
                      <a:pt x="1559" y="1816"/>
                      <a:pt x="1430" y="1843"/>
                      <a:pt x="1302" y="1843"/>
                    </a:cubicBezTo>
                    <a:cubicBezTo>
                      <a:pt x="1155" y="1843"/>
                      <a:pt x="1010" y="1807"/>
                      <a:pt x="883" y="1731"/>
                    </a:cubicBezTo>
                    <a:lnTo>
                      <a:pt x="883" y="1731"/>
                    </a:lnTo>
                    <a:cubicBezTo>
                      <a:pt x="883" y="1731"/>
                      <a:pt x="883" y="1731"/>
                      <a:pt x="883" y="1731"/>
                    </a:cubicBezTo>
                    <a:cubicBezTo>
                      <a:pt x="870" y="1723"/>
                      <a:pt x="858" y="1720"/>
                      <a:pt x="846" y="1720"/>
                    </a:cubicBezTo>
                    <a:cubicBezTo>
                      <a:pt x="778" y="1720"/>
                      <a:pt x="729" y="1821"/>
                      <a:pt x="799" y="1862"/>
                    </a:cubicBezTo>
                    <a:cubicBezTo>
                      <a:pt x="1008" y="1994"/>
                      <a:pt x="779" y="2300"/>
                      <a:pt x="587" y="2300"/>
                    </a:cubicBezTo>
                    <a:cubicBezTo>
                      <a:pt x="538" y="2300"/>
                      <a:pt x="491" y="2279"/>
                      <a:pt x="454" y="2231"/>
                    </a:cubicBezTo>
                    <a:cubicBezTo>
                      <a:pt x="442" y="2215"/>
                      <a:pt x="426" y="2208"/>
                      <a:pt x="411" y="2208"/>
                    </a:cubicBezTo>
                    <a:cubicBezTo>
                      <a:pt x="369" y="2208"/>
                      <a:pt x="326" y="2258"/>
                      <a:pt x="335" y="2302"/>
                    </a:cubicBezTo>
                    <a:cubicBezTo>
                      <a:pt x="359" y="2397"/>
                      <a:pt x="347" y="2493"/>
                      <a:pt x="311" y="2588"/>
                    </a:cubicBezTo>
                    <a:cubicBezTo>
                      <a:pt x="289" y="2610"/>
                      <a:pt x="241" y="2632"/>
                      <a:pt x="204" y="2632"/>
                    </a:cubicBezTo>
                    <a:cubicBezTo>
                      <a:pt x="180" y="2632"/>
                      <a:pt x="161" y="2623"/>
                      <a:pt x="157" y="2600"/>
                    </a:cubicBezTo>
                    <a:cubicBezTo>
                      <a:pt x="151" y="2569"/>
                      <a:pt x="120" y="2554"/>
                      <a:pt x="88" y="2554"/>
                    </a:cubicBezTo>
                    <a:cubicBezTo>
                      <a:pt x="45" y="2554"/>
                      <a:pt x="0" y="2581"/>
                      <a:pt x="14" y="2635"/>
                    </a:cubicBezTo>
                    <a:cubicBezTo>
                      <a:pt x="45" y="2731"/>
                      <a:pt x="130" y="2784"/>
                      <a:pt x="222" y="2784"/>
                    </a:cubicBezTo>
                    <a:cubicBezTo>
                      <a:pt x="268" y="2784"/>
                      <a:pt x="315" y="2770"/>
                      <a:pt x="359" y="2743"/>
                    </a:cubicBezTo>
                    <a:cubicBezTo>
                      <a:pt x="476" y="2676"/>
                      <a:pt x="499" y="2551"/>
                      <a:pt x="494" y="2424"/>
                    </a:cubicBezTo>
                    <a:lnTo>
                      <a:pt x="494" y="2424"/>
                    </a:lnTo>
                    <a:cubicBezTo>
                      <a:pt x="514" y="2429"/>
                      <a:pt x="535" y="2431"/>
                      <a:pt x="555" y="2431"/>
                    </a:cubicBezTo>
                    <a:cubicBezTo>
                      <a:pt x="774" y="2431"/>
                      <a:pt x="1015" y="2169"/>
                      <a:pt x="1009" y="1947"/>
                    </a:cubicBezTo>
                    <a:lnTo>
                      <a:pt x="1009" y="1947"/>
                    </a:lnTo>
                    <a:cubicBezTo>
                      <a:pt x="1105" y="1977"/>
                      <a:pt x="1204" y="1991"/>
                      <a:pt x="1303" y="1991"/>
                    </a:cubicBezTo>
                    <a:cubicBezTo>
                      <a:pt x="1614" y="1991"/>
                      <a:pt x="1920" y="1846"/>
                      <a:pt x="2121" y="1576"/>
                    </a:cubicBezTo>
                    <a:cubicBezTo>
                      <a:pt x="2407" y="1171"/>
                      <a:pt x="2347" y="611"/>
                      <a:pt x="1990" y="266"/>
                    </a:cubicBezTo>
                    <a:cubicBezTo>
                      <a:pt x="1806" y="104"/>
                      <a:pt x="1574" y="1"/>
                      <a:pt x="13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114;p40"/>
              <p:cNvSpPr/>
              <p:nvPr/>
            </p:nvSpPr>
            <p:spPr>
              <a:xfrm>
                <a:off x="3580533" y="1968453"/>
                <a:ext cx="48772" cy="24572"/>
              </a:xfrm>
              <a:custGeom>
                <a:avLst/>
                <a:gdLst/>
                <a:ahLst/>
                <a:cxnLst/>
                <a:rect l="l" t="t" r="r" b="b"/>
                <a:pathLst>
                  <a:path w="1179" h="594" extrusionOk="0">
                    <a:moveTo>
                      <a:pt x="347" y="0"/>
                    </a:moveTo>
                    <a:cubicBezTo>
                      <a:pt x="331" y="0"/>
                      <a:pt x="315" y="2"/>
                      <a:pt x="298" y="4"/>
                    </a:cubicBezTo>
                    <a:cubicBezTo>
                      <a:pt x="95" y="52"/>
                      <a:pt x="0" y="266"/>
                      <a:pt x="84" y="457"/>
                    </a:cubicBezTo>
                    <a:cubicBezTo>
                      <a:pt x="98" y="481"/>
                      <a:pt x="119" y="491"/>
                      <a:pt x="140" y="491"/>
                    </a:cubicBezTo>
                    <a:cubicBezTo>
                      <a:pt x="192" y="491"/>
                      <a:pt x="245" y="432"/>
                      <a:pt x="203" y="373"/>
                    </a:cubicBezTo>
                    <a:cubicBezTo>
                      <a:pt x="179" y="278"/>
                      <a:pt x="226" y="183"/>
                      <a:pt x="322" y="159"/>
                    </a:cubicBezTo>
                    <a:cubicBezTo>
                      <a:pt x="328" y="158"/>
                      <a:pt x="334" y="158"/>
                      <a:pt x="340" y="158"/>
                    </a:cubicBezTo>
                    <a:cubicBezTo>
                      <a:pt x="422" y="158"/>
                      <a:pt x="493" y="219"/>
                      <a:pt x="510" y="298"/>
                    </a:cubicBezTo>
                    <a:lnTo>
                      <a:pt x="510" y="298"/>
                    </a:lnTo>
                    <a:cubicBezTo>
                      <a:pt x="505" y="318"/>
                      <a:pt x="501" y="339"/>
                      <a:pt x="500" y="362"/>
                    </a:cubicBezTo>
                    <a:cubicBezTo>
                      <a:pt x="500" y="409"/>
                      <a:pt x="543" y="437"/>
                      <a:pt x="584" y="437"/>
                    </a:cubicBezTo>
                    <a:cubicBezTo>
                      <a:pt x="615" y="437"/>
                      <a:pt x="645" y="421"/>
                      <a:pt x="655" y="385"/>
                    </a:cubicBezTo>
                    <a:cubicBezTo>
                      <a:pt x="660" y="363"/>
                      <a:pt x="662" y="341"/>
                      <a:pt x="662" y="319"/>
                    </a:cubicBezTo>
                    <a:lnTo>
                      <a:pt x="662" y="319"/>
                    </a:lnTo>
                    <a:cubicBezTo>
                      <a:pt x="684" y="243"/>
                      <a:pt x="749" y="193"/>
                      <a:pt x="825" y="193"/>
                    </a:cubicBezTo>
                    <a:cubicBezTo>
                      <a:pt x="847" y="193"/>
                      <a:pt x="870" y="198"/>
                      <a:pt x="893" y="207"/>
                    </a:cubicBezTo>
                    <a:cubicBezTo>
                      <a:pt x="988" y="254"/>
                      <a:pt x="1024" y="373"/>
                      <a:pt x="953" y="469"/>
                    </a:cubicBezTo>
                    <a:cubicBezTo>
                      <a:pt x="929" y="493"/>
                      <a:pt x="929" y="540"/>
                      <a:pt x="953" y="576"/>
                    </a:cubicBezTo>
                    <a:cubicBezTo>
                      <a:pt x="971" y="588"/>
                      <a:pt x="991" y="594"/>
                      <a:pt x="1011" y="594"/>
                    </a:cubicBezTo>
                    <a:cubicBezTo>
                      <a:pt x="1030" y="594"/>
                      <a:pt x="1048" y="588"/>
                      <a:pt x="1060" y="576"/>
                    </a:cubicBezTo>
                    <a:lnTo>
                      <a:pt x="1048" y="576"/>
                    </a:lnTo>
                    <a:cubicBezTo>
                      <a:pt x="1179" y="409"/>
                      <a:pt x="1131" y="159"/>
                      <a:pt x="953" y="64"/>
                    </a:cubicBezTo>
                    <a:cubicBezTo>
                      <a:pt x="913" y="48"/>
                      <a:pt x="872" y="41"/>
                      <a:pt x="833" y="41"/>
                    </a:cubicBezTo>
                    <a:cubicBezTo>
                      <a:pt x="745" y="41"/>
                      <a:pt x="663" y="76"/>
                      <a:pt x="603" y="135"/>
                    </a:cubicBezTo>
                    <a:lnTo>
                      <a:pt x="603" y="135"/>
                    </a:lnTo>
                    <a:cubicBezTo>
                      <a:pt x="545" y="54"/>
                      <a:pt x="451" y="0"/>
                      <a:pt x="3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115;p40"/>
              <p:cNvSpPr/>
              <p:nvPr/>
            </p:nvSpPr>
            <p:spPr>
              <a:xfrm>
                <a:off x="3454611" y="2026078"/>
                <a:ext cx="37727" cy="76199"/>
              </a:xfrm>
              <a:custGeom>
                <a:avLst/>
                <a:gdLst/>
                <a:ahLst/>
                <a:cxnLst/>
                <a:rect l="l" t="t" r="r" b="b"/>
                <a:pathLst>
                  <a:path w="912" h="1842" extrusionOk="0">
                    <a:moveTo>
                      <a:pt x="400" y="1"/>
                    </a:moveTo>
                    <a:cubicBezTo>
                      <a:pt x="325" y="1"/>
                      <a:pt x="244" y="27"/>
                      <a:pt x="163" y="88"/>
                    </a:cubicBezTo>
                    <a:cubicBezTo>
                      <a:pt x="92" y="128"/>
                      <a:pt x="142" y="229"/>
                      <a:pt x="202" y="229"/>
                    </a:cubicBezTo>
                    <a:cubicBezTo>
                      <a:pt x="213" y="229"/>
                      <a:pt x="224" y="226"/>
                      <a:pt x="234" y="219"/>
                    </a:cubicBezTo>
                    <a:lnTo>
                      <a:pt x="234" y="207"/>
                    </a:lnTo>
                    <a:cubicBezTo>
                      <a:pt x="284" y="169"/>
                      <a:pt x="334" y="152"/>
                      <a:pt x="381" y="152"/>
                    </a:cubicBezTo>
                    <a:cubicBezTo>
                      <a:pt x="584" y="152"/>
                      <a:pt x="728" y="452"/>
                      <a:pt x="496" y="588"/>
                    </a:cubicBezTo>
                    <a:cubicBezTo>
                      <a:pt x="437" y="624"/>
                      <a:pt x="449" y="707"/>
                      <a:pt x="508" y="731"/>
                    </a:cubicBezTo>
                    <a:cubicBezTo>
                      <a:pt x="728" y="772"/>
                      <a:pt x="663" y="1071"/>
                      <a:pt x="491" y="1071"/>
                    </a:cubicBezTo>
                    <a:cubicBezTo>
                      <a:pt x="467" y="1071"/>
                      <a:pt x="441" y="1065"/>
                      <a:pt x="413" y="1052"/>
                    </a:cubicBezTo>
                    <a:lnTo>
                      <a:pt x="410" y="1063"/>
                    </a:lnTo>
                    <a:lnTo>
                      <a:pt x="410" y="1063"/>
                    </a:lnTo>
                    <a:cubicBezTo>
                      <a:pt x="403" y="1062"/>
                      <a:pt x="396" y="1061"/>
                      <a:pt x="390" y="1061"/>
                    </a:cubicBezTo>
                    <a:cubicBezTo>
                      <a:pt x="301" y="1061"/>
                      <a:pt x="277" y="1185"/>
                      <a:pt x="365" y="1207"/>
                    </a:cubicBezTo>
                    <a:cubicBezTo>
                      <a:pt x="365" y="1207"/>
                      <a:pt x="365" y="1207"/>
                      <a:pt x="365" y="1207"/>
                    </a:cubicBezTo>
                    <a:lnTo>
                      <a:pt x="365" y="1207"/>
                    </a:lnTo>
                    <a:cubicBezTo>
                      <a:pt x="394" y="1217"/>
                      <a:pt x="422" y="1224"/>
                      <a:pt x="449" y="1227"/>
                    </a:cubicBezTo>
                    <a:lnTo>
                      <a:pt x="449" y="1227"/>
                    </a:lnTo>
                    <a:cubicBezTo>
                      <a:pt x="572" y="1282"/>
                      <a:pt x="627" y="1434"/>
                      <a:pt x="568" y="1552"/>
                    </a:cubicBezTo>
                    <a:cubicBezTo>
                      <a:pt x="519" y="1642"/>
                      <a:pt x="430" y="1692"/>
                      <a:pt x="341" y="1692"/>
                    </a:cubicBezTo>
                    <a:cubicBezTo>
                      <a:pt x="277" y="1692"/>
                      <a:pt x="213" y="1666"/>
                      <a:pt x="163" y="1612"/>
                    </a:cubicBezTo>
                    <a:cubicBezTo>
                      <a:pt x="146" y="1595"/>
                      <a:pt x="128" y="1588"/>
                      <a:pt x="110" y="1588"/>
                    </a:cubicBezTo>
                    <a:cubicBezTo>
                      <a:pt x="51" y="1588"/>
                      <a:pt x="1" y="1664"/>
                      <a:pt x="56" y="1719"/>
                    </a:cubicBezTo>
                    <a:cubicBezTo>
                      <a:pt x="138" y="1801"/>
                      <a:pt x="244" y="1841"/>
                      <a:pt x="348" y="1841"/>
                    </a:cubicBezTo>
                    <a:cubicBezTo>
                      <a:pt x="486" y="1841"/>
                      <a:pt x="619" y="1771"/>
                      <a:pt x="687" y="1636"/>
                    </a:cubicBezTo>
                    <a:cubicBezTo>
                      <a:pt x="771" y="1483"/>
                      <a:pt x="742" y="1305"/>
                      <a:pt x="641" y="1188"/>
                    </a:cubicBezTo>
                    <a:lnTo>
                      <a:pt x="641" y="1188"/>
                    </a:lnTo>
                    <a:cubicBezTo>
                      <a:pt x="822" y="1079"/>
                      <a:pt x="871" y="782"/>
                      <a:pt x="683" y="645"/>
                    </a:cubicBezTo>
                    <a:lnTo>
                      <a:pt x="683" y="645"/>
                    </a:lnTo>
                    <a:cubicBezTo>
                      <a:pt x="912" y="403"/>
                      <a:pt x="698" y="1"/>
                      <a:pt x="4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16;p40"/>
              <p:cNvSpPr/>
              <p:nvPr/>
            </p:nvSpPr>
            <p:spPr>
              <a:xfrm>
                <a:off x="3249056" y="2192665"/>
                <a:ext cx="113843" cy="49393"/>
              </a:xfrm>
              <a:custGeom>
                <a:avLst/>
                <a:gdLst/>
                <a:ahLst/>
                <a:cxnLst/>
                <a:rect l="l" t="t" r="r" b="b"/>
                <a:pathLst>
                  <a:path w="2752" h="1194" extrusionOk="0">
                    <a:moveTo>
                      <a:pt x="2446" y="0"/>
                    </a:moveTo>
                    <a:cubicBezTo>
                      <a:pt x="2395" y="0"/>
                      <a:pt x="2349" y="52"/>
                      <a:pt x="2382" y="109"/>
                    </a:cubicBezTo>
                    <a:lnTo>
                      <a:pt x="2393" y="109"/>
                    </a:lnTo>
                    <a:cubicBezTo>
                      <a:pt x="2564" y="369"/>
                      <a:pt x="2342" y="650"/>
                      <a:pt x="2095" y="650"/>
                    </a:cubicBezTo>
                    <a:cubicBezTo>
                      <a:pt x="2014" y="650"/>
                      <a:pt x="1931" y="620"/>
                      <a:pt x="1858" y="549"/>
                    </a:cubicBezTo>
                    <a:cubicBezTo>
                      <a:pt x="1844" y="532"/>
                      <a:pt x="1826" y="525"/>
                      <a:pt x="1809" y="525"/>
                    </a:cubicBezTo>
                    <a:cubicBezTo>
                      <a:pt x="1765" y="525"/>
                      <a:pt x="1722" y="570"/>
                      <a:pt x="1739" y="621"/>
                    </a:cubicBezTo>
                    <a:cubicBezTo>
                      <a:pt x="1741" y="627"/>
                      <a:pt x="1744" y="634"/>
                      <a:pt x="1746" y="641"/>
                    </a:cubicBezTo>
                    <a:lnTo>
                      <a:pt x="1746" y="641"/>
                    </a:lnTo>
                    <a:lnTo>
                      <a:pt x="1739" y="645"/>
                    </a:lnTo>
                    <a:cubicBezTo>
                      <a:pt x="1742" y="648"/>
                      <a:pt x="1746" y="652"/>
                      <a:pt x="1750" y="656"/>
                    </a:cubicBezTo>
                    <a:lnTo>
                      <a:pt x="1750" y="656"/>
                    </a:lnTo>
                    <a:cubicBezTo>
                      <a:pt x="1774" y="765"/>
                      <a:pt x="1715" y="875"/>
                      <a:pt x="1608" y="918"/>
                    </a:cubicBezTo>
                    <a:cubicBezTo>
                      <a:pt x="1594" y="921"/>
                      <a:pt x="1581" y="922"/>
                      <a:pt x="1568" y="922"/>
                    </a:cubicBezTo>
                    <a:cubicBezTo>
                      <a:pt x="1439" y="922"/>
                      <a:pt x="1323" y="821"/>
                      <a:pt x="1334" y="680"/>
                    </a:cubicBezTo>
                    <a:lnTo>
                      <a:pt x="1334" y="680"/>
                    </a:lnTo>
                    <a:lnTo>
                      <a:pt x="1324" y="682"/>
                    </a:lnTo>
                    <a:lnTo>
                      <a:pt x="1324" y="682"/>
                    </a:lnTo>
                    <a:cubicBezTo>
                      <a:pt x="1323" y="677"/>
                      <a:pt x="1323" y="673"/>
                      <a:pt x="1322" y="668"/>
                    </a:cubicBezTo>
                    <a:cubicBezTo>
                      <a:pt x="1317" y="627"/>
                      <a:pt x="1287" y="611"/>
                      <a:pt x="1255" y="611"/>
                    </a:cubicBezTo>
                    <a:cubicBezTo>
                      <a:pt x="1213" y="611"/>
                      <a:pt x="1167" y="640"/>
                      <a:pt x="1167" y="680"/>
                    </a:cubicBezTo>
                    <a:cubicBezTo>
                      <a:pt x="1165" y="715"/>
                      <a:pt x="1168" y="748"/>
                      <a:pt x="1175" y="780"/>
                    </a:cubicBezTo>
                    <a:lnTo>
                      <a:pt x="1175" y="780"/>
                    </a:lnTo>
                    <a:cubicBezTo>
                      <a:pt x="1155" y="875"/>
                      <a:pt x="1081" y="947"/>
                      <a:pt x="977" y="966"/>
                    </a:cubicBezTo>
                    <a:cubicBezTo>
                      <a:pt x="858" y="966"/>
                      <a:pt x="750" y="871"/>
                      <a:pt x="739" y="752"/>
                    </a:cubicBezTo>
                    <a:lnTo>
                      <a:pt x="728" y="754"/>
                    </a:lnTo>
                    <a:lnTo>
                      <a:pt x="728" y="754"/>
                    </a:lnTo>
                    <a:cubicBezTo>
                      <a:pt x="727" y="753"/>
                      <a:pt x="727" y="753"/>
                      <a:pt x="727" y="752"/>
                    </a:cubicBezTo>
                    <a:cubicBezTo>
                      <a:pt x="717" y="713"/>
                      <a:pt x="689" y="696"/>
                      <a:pt x="661" y="696"/>
                    </a:cubicBezTo>
                    <a:cubicBezTo>
                      <a:pt x="620" y="696"/>
                      <a:pt x="577" y="731"/>
                      <a:pt x="584" y="787"/>
                    </a:cubicBezTo>
                    <a:cubicBezTo>
                      <a:pt x="585" y="797"/>
                      <a:pt x="587" y="805"/>
                      <a:pt x="589" y="814"/>
                    </a:cubicBezTo>
                    <a:lnTo>
                      <a:pt x="589" y="814"/>
                    </a:lnTo>
                    <a:cubicBezTo>
                      <a:pt x="603" y="925"/>
                      <a:pt x="523" y="1043"/>
                      <a:pt x="411" y="1043"/>
                    </a:cubicBezTo>
                    <a:cubicBezTo>
                      <a:pt x="397" y="1043"/>
                      <a:pt x="384" y="1041"/>
                      <a:pt x="369" y="1038"/>
                    </a:cubicBezTo>
                    <a:cubicBezTo>
                      <a:pt x="250" y="1002"/>
                      <a:pt x="191" y="859"/>
                      <a:pt x="250" y="752"/>
                    </a:cubicBezTo>
                    <a:cubicBezTo>
                      <a:pt x="283" y="695"/>
                      <a:pt x="232" y="643"/>
                      <a:pt x="181" y="643"/>
                    </a:cubicBezTo>
                    <a:cubicBezTo>
                      <a:pt x="158" y="643"/>
                      <a:pt x="134" y="654"/>
                      <a:pt x="119" y="680"/>
                    </a:cubicBezTo>
                    <a:cubicBezTo>
                      <a:pt x="0" y="883"/>
                      <a:pt x="131" y="1157"/>
                      <a:pt x="369" y="1192"/>
                    </a:cubicBezTo>
                    <a:cubicBezTo>
                      <a:pt x="381" y="1193"/>
                      <a:pt x="393" y="1194"/>
                      <a:pt x="404" y="1194"/>
                    </a:cubicBezTo>
                    <a:cubicBezTo>
                      <a:pt x="537" y="1194"/>
                      <a:pt x="650" y="1120"/>
                      <a:pt x="707" y="1016"/>
                    </a:cubicBezTo>
                    <a:lnTo>
                      <a:pt x="707" y="1016"/>
                    </a:lnTo>
                    <a:cubicBezTo>
                      <a:pt x="773" y="1073"/>
                      <a:pt x="859" y="1099"/>
                      <a:pt x="944" y="1099"/>
                    </a:cubicBezTo>
                    <a:cubicBezTo>
                      <a:pt x="1064" y="1099"/>
                      <a:pt x="1185" y="1047"/>
                      <a:pt x="1258" y="950"/>
                    </a:cubicBezTo>
                    <a:lnTo>
                      <a:pt x="1258" y="950"/>
                    </a:lnTo>
                    <a:cubicBezTo>
                      <a:pt x="1325" y="1028"/>
                      <a:pt x="1422" y="1078"/>
                      <a:pt x="1529" y="1078"/>
                    </a:cubicBezTo>
                    <a:cubicBezTo>
                      <a:pt x="1547" y="1078"/>
                      <a:pt x="1565" y="1076"/>
                      <a:pt x="1584" y="1073"/>
                    </a:cubicBezTo>
                    <a:cubicBezTo>
                      <a:pt x="1746" y="1048"/>
                      <a:pt x="1865" y="912"/>
                      <a:pt x="1889" y="758"/>
                    </a:cubicBezTo>
                    <a:lnTo>
                      <a:pt x="1889" y="758"/>
                    </a:lnTo>
                    <a:cubicBezTo>
                      <a:pt x="1955" y="791"/>
                      <a:pt x="2024" y="806"/>
                      <a:pt x="2091" y="806"/>
                    </a:cubicBezTo>
                    <a:cubicBezTo>
                      <a:pt x="2439" y="806"/>
                      <a:pt x="2751" y="409"/>
                      <a:pt x="2513" y="37"/>
                    </a:cubicBezTo>
                    <a:cubicBezTo>
                      <a:pt x="2494" y="11"/>
                      <a:pt x="2469" y="0"/>
                      <a:pt x="24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17;p40"/>
              <p:cNvSpPr/>
              <p:nvPr/>
            </p:nvSpPr>
            <p:spPr>
              <a:xfrm>
                <a:off x="3449067" y="2263859"/>
                <a:ext cx="145283" cy="101309"/>
              </a:xfrm>
              <a:custGeom>
                <a:avLst/>
                <a:gdLst/>
                <a:ahLst/>
                <a:cxnLst/>
                <a:rect l="l" t="t" r="r" b="b"/>
                <a:pathLst>
                  <a:path w="3512" h="2449" extrusionOk="0">
                    <a:moveTo>
                      <a:pt x="3195" y="0"/>
                    </a:moveTo>
                    <a:cubicBezTo>
                      <a:pt x="3148" y="0"/>
                      <a:pt x="3094" y="57"/>
                      <a:pt x="3119" y="114"/>
                    </a:cubicBezTo>
                    <a:cubicBezTo>
                      <a:pt x="3404" y="710"/>
                      <a:pt x="3404" y="1472"/>
                      <a:pt x="2904" y="1948"/>
                    </a:cubicBezTo>
                    <a:cubicBezTo>
                      <a:pt x="2644" y="2202"/>
                      <a:pt x="2320" y="2301"/>
                      <a:pt x="1990" y="2301"/>
                    </a:cubicBezTo>
                    <a:cubicBezTo>
                      <a:pt x="1685" y="2301"/>
                      <a:pt x="1375" y="2216"/>
                      <a:pt x="1107" y="2091"/>
                    </a:cubicBezTo>
                    <a:cubicBezTo>
                      <a:pt x="761" y="1924"/>
                      <a:pt x="428" y="1710"/>
                      <a:pt x="130" y="1472"/>
                    </a:cubicBezTo>
                    <a:cubicBezTo>
                      <a:pt x="118" y="1461"/>
                      <a:pt x="105" y="1456"/>
                      <a:pt x="93" y="1456"/>
                    </a:cubicBezTo>
                    <a:cubicBezTo>
                      <a:pt x="38" y="1456"/>
                      <a:pt x="0" y="1554"/>
                      <a:pt x="59" y="1603"/>
                    </a:cubicBezTo>
                    <a:cubicBezTo>
                      <a:pt x="627" y="2031"/>
                      <a:pt x="1251" y="2449"/>
                      <a:pt x="1986" y="2449"/>
                    </a:cubicBezTo>
                    <a:cubicBezTo>
                      <a:pt x="2007" y="2449"/>
                      <a:pt x="2027" y="2448"/>
                      <a:pt x="2047" y="2448"/>
                    </a:cubicBezTo>
                    <a:cubicBezTo>
                      <a:pt x="2381" y="2436"/>
                      <a:pt x="2714" y="2317"/>
                      <a:pt x="2964" y="2091"/>
                    </a:cubicBezTo>
                    <a:cubicBezTo>
                      <a:pt x="3214" y="1876"/>
                      <a:pt x="3381" y="1579"/>
                      <a:pt x="3440" y="1257"/>
                    </a:cubicBezTo>
                    <a:cubicBezTo>
                      <a:pt x="3512" y="841"/>
                      <a:pt x="3440" y="412"/>
                      <a:pt x="3250" y="43"/>
                    </a:cubicBezTo>
                    <a:cubicBezTo>
                      <a:pt x="3238" y="13"/>
                      <a:pt x="3217" y="0"/>
                      <a:pt x="31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18;p40"/>
              <p:cNvSpPr/>
              <p:nvPr/>
            </p:nvSpPr>
            <p:spPr>
              <a:xfrm>
                <a:off x="3424867" y="2282350"/>
                <a:ext cx="7943" cy="6453"/>
              </a:xfrm>
              <a:custGeom>
                <a:avLst/>
                <a:gdLst/>
                <a:ahLst/>
                <a:cxnLst/>
                <a:rect l="l" t="t" r="r" b="b"/>
                <a:pathLst>
                  <a:path w="192" h="156" extrusionOk="0">
                    <a:moveTo>
                      <a:pt x="96" y="1"/>
                    </a:moveTo>
                    <a:cubicBezTo>
                      <a:pt x="1" y="1"/>
                      <a:pt x="1" y="155"/>
                      <a:pt x="96" y="155"/>
                    </a:cubicBezTo>
                    <a:cubicBezTo>
                      <a:pt x="191" y="155"/>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19;p40"/>
              <p:cNvSpPr/>
              <p:nvPr/>
            </p:nvSpPr>
            <p:spPr>
              <a:xfrm>
                <a:off x="3478232" y="2221829"/>
                <a:ext cx="60976" cy="53364"/>
              </a:xfrm>
              <a:custGeom>
                <a:avLst/>
                <a:gdLst/>
                <a:ahLst/>
                <a:cxnLst/>
                <a:rect l="l" t="t" r="r" b="b"/>
                <a:pathLst>
                  <a:path w="1474" h="1290" extrusionOk="0">
                    <a:moveTo>
                      <a:pt x="1184" y="0"/>
                    </a:moveTo>
                    <a:cubicBezTo>
                      <a:pt x="1121" y="0"/>
                      <a:pt x="1082" y="92"/>
                      <a:pt x="1152" y="142"/>
                    </a:cubicBezTo>
                    <a:cubicBezTo>
                      <a:pt x="1340" y="255"/>
                      <a:pt x="1207" y="496"/>
                      <a:pt x="1043" y="496"/>
                    </a:cubicBezTo>
                    <a:cubicBezTo>
                      <a:pt x="1008" y="496"/>
                      <a:pt x="971" y="484"/>
                      <a:pt x="935" y="458"/>
                    </a:cubicBezTo>
                    <a:lnTo>
                      <a:pt x="935" y="458"/>
                    </a:lnTo>
                    <a:cubicBezTo>
                      <a:pt x="928" y="452"/>
                      <a:pt x="921" y="446"/>
                      <a:pt x="914" y="440"/>
                    </a:cubicBezTo>
                    <a:cubicBezTo>
                      <a:pt x="897" y="423"/>
                      <a:pt x="878" y="416"/>
                      <a:pt x="860" y="416"/>
                    </a:cubicBezTo>
                    <a:cubicBezTo>
                      <a:pt x="802" y="416"/>
                      <a:pt x="752" y="489"/>
                      <a:pt x="806" y="535"/>
                    </a:cubicBezTo>
                    <a:cubicBezTo>
                      <a:pt x="806" y="535"/>
                      <a:pt x="806" y="535"/>
                      <a:pt x="806" y="535"/>
                    </a:cubicBezTo>
                    <a:lnTo>
                      <a:pt x="806" y="535"/>
                    </a:lnTo>
                    <a:cubicBezTo>
                      <a:pt x="816" y="545"/>
                      <a:pt x="827" y="554"/>
                      <a:pt x="837" y="563"/>
                    </a:cubicBezTo>
                    <a:lnTo>
                      <a:pt x="837" y="563"/>
                    </a:lnTo>
                    <a:cubicBezTo>
                      <a:pt x="927" y="672"/>
                      <a:pt x="773" y="856"/>
                      <a:pt x="646" y="856"/>
                    </a:cubicBezTo>
                    <a:cubicBezTo>
                      <a:pt x="610" y="856"/>
                      <a:pt x="577" y="842"/>
                      <a:pt x="552" y="808"/>
                    </a:cubicBezTo>
                    <a:lnTo>
                      <a:pt x="552" y="808"/>
                    </a:lnTo>
                    <a:cubicBezTo>
                      <a:pt x="550" y="804"/>
                      <a:pt x="547" y="801"/>
                      <a:pt x="544" y="797"/>
                    </a:cubicBezTo>
                    <a:cubicBezTo>
                      <a:pt x="531" y="780"/>
                      <a:pt x="514" y="773"/>
                      <a:pt x="498" y="773"/>
                    </a:cubicBezTo>
                    <a:cubicBezTo>
                      <a:pt x="444" y="773"/>
                      <a:pt x="392" y="849"/>
                      <a:pt x="437" y="904"/>
                    </a:cubicBezTo>
                    <a:cubicBezTo>
                      <a:pt x="485" y="987"/>
                      <a:pt x="461" y="1095"/>
                      <a:pt x="378" y="1142"/>
                    </a:cubicBezTo>
                    <a:cubicBezTo>
                      <a:pt x="365" y="1145"/>
                      <a:pt x="353" y="1146"/>
                      <a:pt x="340" y="1146"/>
                    </a:cubicBezTo>
                    <a:cubicBezTo>
                      <a:pt x="247" y="1146"/>
                      <a:pt x="163" y="1070"/>
                      <a:pt x="163" y="975"/>
                    </a:cubicBezTo>
                    <a:cubicBezTo>
                      <a:pt x="175" y="940"/>
                      <a:pt x="152" y="892"/>
                      <a:pt x="116" y="880"/>
                    </a:cubicBezTo>
                    <a:cubicBezTo>
                      <a:pt x="110" y="878"/>
                      <a:pt x="103" y="877"/>
                      <a:pt x="97" y="877"/>
                    </a:cubicBezTo>
                    <a:cubicBezTo>
                      <a:pt x="65" y="877"/>
                      <a:pt x="30" y="900"/>
                      <a:pt x="21" y="940"/>
                    </a:cubicBezTo>
                    <a:cubicBezTo>
                      <a:pt x="0" y="1132"/>
                      <a:pt x="143" y="1289"/>
                      <a:pt x="324" y="1289"/>
                    </a:cubicBezTo>
                    <a:cubicBezTo>
                      <a:pt x="357" y="1289"/>
                      <a:pt x="391" y="1284"/>
                      <a:pt x="425" y="1273"/>
                    </a:cubicBezTo>
                    <a:cubicBezTo>
                      <a:pt x="529" y="1232"/>
                      <a:pt x="593" y="1134"/>
                      <a:pt x="604" y="1027"/>
                    </a:cubicBezTo>
                    <a:lnTo>
                      <a:pt x="604" y="1027"/>
                    </a:lnTo>
                    <a:cubicBezTo>
                      <a:pt x="634" y="1036"/>
                      <a:pt x="665" y="1041"/>
                      <a:pt x="694" y="1041"/>
                    </a:cubicBezTo>
                    <a:cubicBezTo>
                      <a:pt x="908" y="1041"/>
                      <a:pt x="1105" y="812"/>
                      <a:pt x="1033" y="601"/>
                    </a:cubicBezTo>
                    <a:lnTo>
                      <a:pt x="1033" y="601"/>
                    </a:lnTo>
                    <a:cubicBezTo>
                      <a:pt x="1267" y="538"/>
                      <a:pt x="1473" y="154"/>
                      <a:pt x="1223" y="11"/>
                    </a:cubicBezTo>
                    <a:cubicBezTo>
                      <a:pt x="1210" y="3"/>
                      <a:pt x="1197" y="0"/>
                      <a:pt x="11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120;p40"/>
              <p:cNvSpPr/>
              <p:nvPr/>
            </p:nvSpPr>
            <p:spPr>
              <a:xfrm>
                <a:off x="3518482" y="2300469"/>
                <a:ext cx="21677" cy="16423"/>
              </a:xfrm>
              <a:custGeom>
                <a:avLst/>
                <a:gdLst/>
                <a:ahLst/>
                <a:cxnLst/>
                <a:rect l="l" t="t" r="r" b="b"/>
                <a:pathLst>
                  <a:path w="524" h="397" extrusionOk="0">
                    <a:moveTo>
                      <a:pt x="441" y="0"/>
                    </a:moveTo>
                    <a:cubicBezTo>
                      <a:pt x="405" y="0"/>
                      <a:pt x="379" y="23"/>
                      <a:pt x="369" y="63"/>
                    </a:cubicBezTo>
                    <a:lnTo>
                      <a:pt x="357" y="75"/>
                    </a:lnTo>
                    <a:cubicBezTo>
                      <a:pt x="357" y="75"/>
                      <a:pt x="357" y="75"/>
                      <a:pt x="357" y="86"/>
                    </a:cubicBezTo>
                    <a:lnTo>
                      <a:pt x="345" y="110"/>
                    </a:lnTo>
                    <a:cubicBezTo>
                      <a:pt x="345" y="110"/>
                      <a:pt x="333" y="122"/>
                      <a:pt x="333" y="134"/>
                    </a:cubicBezTo>
                    <a:cubicBezTo>
                      <a:pt x="322" y="146"/>
                      <a:pt x="322" y="158"/>
                      <a:pt x="310" y="158"/>
                    </a:cubicBezTo>
                    <a:lnTo>
                      <a:pt x="298" y="182"/>
                    </a:lnTo>
                    <a:lnTo>
                      <a:pt x="274" y="194"/>
                    </a:lnTo>
                    <a:lnTo>
                      <a:pt x="262" y="194"/>
                    </a:lnTo>
                    <a:cubicBezTo>
                      <a:pt x="250" y="206"/>
                      <a:pt x="238" y="217"/>
                      <a:pt x="226" y="229"/>
                    </a:cubicBezTo>
                    <a:lnTo>
                      <a:pt x="191" y="229"/>
                    </a:lnTo>
                    <a:lnTo>
                      <a:pt x="143" y="253"/>
                    </a:lnTo>
                    <a:lnTo>
                      <a:pt x="95" y="253"/>
                    </a:lnTo>
                    <a:cubicBezTo>
                      <a:pt x="0" y="253"/>
                      <a:pt x="0" y="396"/>
                      <a:pt x="95" y="396"/>
                    </a:cubicBezTo>
                    <a:cubicBezTo>
                      <a:pt x="286" y="384"/>
                      <a:pt x="441" y="277"/>
                      <a:pt x="512" y="98"/>
                    </a:cubicBezTo>
                    <a:cubicBezTo>
                      <a:pt x="524" y="63"/>
                      <a:pt x="500" y="15"/>
                      <a:pt x="464" y="3"/>
                    </a:cubicBezTo>
                    <a:cubicBezTo>
                      <a:pt x="456" y="1"/>
                      <a:pt x="448" y="0"/>
                      <a:pt x="4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21;p40"/>
              <p:cNvSpPr/>
              <p:nvPr/>
            </p:nvSpPr>
            <p:spPr>
              <a:xfrm>
                <a:off x="3369228" y="2331619"/>
                <a:ext cx="15802" cy="17623"/>
              </a:xfrm>
              <a:custGeom>
                <a:avLst/>
                <a:gdLst/>
                <a:ahLst/>
                <a:cxnLst/>
                <a:rect l="l" t="t" r="r" b="b"/>
                <a:pathLst>
                  <a:path w="382" h="426" extrusionOk="0">
                    <a:moveTo>
                      <a:pt x="108" y="0"/>
                    </a:moveTo>
                    <a:cubicBezTo>
                      <a:pt x="84" y="0"/>
                      <a:pt x="72" y="0"/>
                      <a:pt x="48" y="12"/>
                    </a:cubicBezTo>
                    <a:cubicBezTo>
                      <a:pt x="12" y="36"/>
                      <a:pt x="0" y="72"/>
                      <a:pt x="24" y="107"/>
                    </a:cubicBezTo>
                    <a:lnTo>
                      <a:pt x="239" y="381"/>
                    </a:lnTo>
                    <a:cubicBezTo>
                      <a:pt x="239" y="393"/>
                      <a:pt x="262" y="405"/>
                      <a:pt x="274" y="417"/>
                    </a:cubicBezTo>
                    <a:cubicBezTo>
                      <a:pt x="286" y="423"/>
                      <a:pt x="295" y="426"/>
                      <a:pt x="304" y="426"/>
                    </a:cubicBezTo>
                    <a:cubicBezTo>
                      <a:pt x="313" y="426"/>
                      <a:pt x="322" y="423"/>
                      <a:pt x="334" y="417"/>
                    </a:cubicBezTo>
                    <a:cubicBezTo>
                      <a:pt x="370" y="393"/>
                      <a:pt x="381" y="346"/>
                      <a:pt x="358" y="310"/>
                    </a:cubicBezTo>
                    <a:lnTo>
                      <a:pt x="155" y="36"/>
                    </a:lnTo>
                    <a:cubicBezTo>
                      <a:pt x="143" y="24"/>
                      <a:pt x="131" y="12"/>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22;p40"/>
              <p:cNvSpPr/>
              <p:nvPr/>
            </p:nvSpPr>
            <p:spPr>
              <a:xfrm>
                <a:off x="3350158" y="2338734"/>
                <a:ext cx="16133" cy="19029"/>
              </a:xfrm>
              <a:custGeom>
                <a:avLst/>
                <a:gdLst/>
                <a:ahLst/>
                <a:cxnLst/>
                <a:rect l="l" t="t" r="r" b="b"/>
                <a:pathLst>
                  <a:path w="390" h="460" extrusionOk="0">
                    <a:moveTo>
                      <a:pt x="102" y="0"/>
                    </a:moveTo>
                    <a:cubicBezTo>
                      <a:pt x="51" y="0"/>
                      <a:pt x="0" y="57"/>
                      <a:pt x="33" y="114"/>
                    </a:cubicBezTo>
                    <a:lnTo>
                      <a:pt x="247" y="424"/>
                    </a:lnTo>
                    <a:cubicBezTo>
                      <a:pt x="255" y="447"/>
                      <a:pt x="277" y="460"/>
                      <a:pt x="302" y="460"/>
                    </a:cubicBezTo>
                    <a:cubicBezTo>
                      <a:pt x="316" y="460"/>
                      <a:pt x="330" y="456"/>
                      <a:pt x="342" y="447"/>
                    </a:cubicBezTo>
                    <a:cubicBezTo>
                      <a:pt x="378" y="435"/>
                      <a:pt x="390" y="388"/>
                      <a:pt x="366" y="352"/>
                    </a:cubicBezTo>
                    <a:lnTo>
                      <a:pt x="164" y="43"/>
                    </a:lnTo>
                    <a:cubicBezTo>
                      <a:pt x="149" y="12"/>
                      <a:pt x="125" y="0"/>
                      <a:pt x="1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23;p40"/>
              <p:cNvSpPr/>
              <p:nvPr/>
            </p:nvSpPr>
            <p:spPr>
              <a:xfrm>
                <a:off x="3084165" y="2276931"/>
                <a:ext cx="258961" cy="116698"/>
              </a:xfrm>
              <a:custGeom>
                <a:avLst/>
                <a:gdLst/>
                <a:ahLst/>
                <a:cxnLst/>
                <a:rect l="l" t="t" r="r" b="b"/>
                <a:pathLst>
                  <a:path w="6260" h="2821" extrusionOk="0">
                    <a:moveTo>
                      <a:pt x="3111" y="1"/>
                    </a:moveTo>
                    <a:cubicBezTo>
                      <a:pt x="3073" y="1"/>
                      <a:pt x="3034" y="24"/>
                      <a:pt x="3034" y="72"/>
                    </a:cubicBezTo>
                    <a:cubicBezTo>
                      <a:pt x="2802" y="857"/>
                      <a:pt x="2095" y="1309"/>
                      <a:pt x="1372" y="1309"/>
                    </a:cubicBezTo>
                    <a:cubicBezTo>
                      <a:pt x="944" y="1309"/>
                      <a:pt x="510" y="1151"/>
                      <a:pt x="164" y="810"/>
                    </a:cubicBezTo>
                    <a:cubicBezTo>
                      <a:pt x="150" y="798"/>
                      <a:pt x="133" y="793"/>
                      <a:pt x="118" y="793"/>
                    </a:cubicBezTo>
                    <a:cubicBezTo>
                      <a:pt x="56" y="793"/>
                      <a:pt x="1" y="870"/>
                      <a:pt x="57" y="917"/>
                    </a:cubicBezTo>
                    <a:cubicBezTo>
                      <a:pt x="427" y="1264"/>
                      <a:pt x="909" y="1454"/>
                      <a:pt x="1416" y="1454"/>
                    </a:cubicBezTo>
                    <a:cubicBezTo>
                      <a:pt x="1431" y="1454"/>
                      <a:pt x="1447" y="1454"/>
                      <a:pt x="1462" y="1453"/>
                    </a:cubicBezTo>
                    <a:cubicBezTo>
                      <a:pt x="2179" y="1410"/>
                      <a:pt x="2800" y="973"/>
                      <a:pt x="3091" y="332"/>
                    </a:cubicBezTo>
                    <a:lnTo>
                      <a:pt x="3091" y="332"/>
                    </a:lnTo>
                    <a:cubicBezTo>
                      <a:pt x="3242" y="889"/>
                      <a:pt x="3449" y="1445"/>
                      <a:pt x="3796" y="1918"/>
                    </a:cubicBezTo>
                    <a:cubicBezTo>
                      <a:pt x="4141" y="2394"/>
                      <a:pt x="4677" y="2727"/>
                      <a:pt x="5272" y="2811"/>
                    </a:cubicBezTo>
                    <a:cubicBezTo>
                      <a:pt x="5330" y="2817"/>
                      <a:pt x="5389" y="2821"/>
                      <a:pt x="5448" y="2821"/>
                    </a:cubicBezTo>
                    <a:cubicBezTo>
                      <a:pt x="5705" y="2821"/>
                      <a:pt x="5966" y="2758"/>
                      <a:pt x="6189" y="2632"/>
                    </a:cubicBezTo>
                    <a:cubicBezTo>
                      <a:pt x="6260" y="2591"/>
                      <a:pt x="6219" y="2491"/>
                      <a:pt x="6154" y="2491"/>
                    </a:cubicBezTo>
                    <a:cubicBezTo>
                      <a:pt x="6142" y="2491"/>
                      <a:pt x="6130" y="2494"/>
                      <a:pt x="6118" y="2501"/>
                    </a:cubicBezTo>
                    <a:lnTo>
                      <a:pt x="6129" y="2501"/>
                    </a:lnTo>
                    <a:cubicBezTo>
                      <a:pt x="5925" y="2616"/>
                      <a:pt x="5701" y="2666"/>
                      <a:pt x="5477" y="2666"/>
                    </a:cubicBezTo>
                    <a:cubicBezTo>
                      <a:pt x="5165" y="2666"/>
                      <a:pt x="4851" y="2570"/>
                      <a:pt x="4582" y="2418"/>
                    </a:cubicBezTo>
                    <a:cubicBezTo>
                      <a:pt x="4058" y="2120"/>
                      <a:pt x="3724" y="1596"/>
                      <a:pt x="3498" y="1048"/>
                    </a:cubicBezTo>
                    <a:cubicBezTo>
                      <a:pt x="3367" y="727"/>
                      <a:pt x="3272" y="405"/>
                      <a:pt x="3189" y="72"/>
                    </a:cubicBezTo>
                    <a:cubicBezTo>
                      <a:pt x="3189" y="24"/>
                      <a:pt x="3150" y="1"/>
                      <a:pt x="31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24;p40"/>
              <p:cNvSpPr/>
              <p:nvPr/>
            </p:nvSpPr>
            <p:spPr>
              <a:xfrm>
                <a:off x="3255840" y="2304151"/>
                <a:ext cx="51378" cy="41905"/>
              </a:xfrm>
              <a:custGeom>
                <a:avLst/>
                <a:gdLst/>
                <a:ahLst/>
                <a:cxnLst/>
                <a:rect l="l" t="t" r="r" b="b"/>
                <a:pathLst>
                  <a:path w="1242" h="1013" extrusionOk="0">
                    <a:moveTo>
                      <a:pt x="91" y="1"/>
                    </a:moveTo>
                    <a:cubicBezTo>
                      <a:pt x="45" y="1"/>
                      <a:pt x="1" y="36"/>
                      <a:pt x="15" y="93"/>
                    </a:cubicBezTo>
                    <a:cubicBezTo>
                      <a:pt x="205" y="569"/>
                      <a:pt x="634" y="926"/>
                      <a:pt x="1146" y="1010"/>
                    </a:cubicBezTo>
                    <a:cubicBezTo>
                      <a:pt x="1152" y="1012"/>
                      <a:pt x="1158" y="1013"/>
                      <a:pt x="1164" y="1013"/>
                    </a:cubicBezTo>
                    <a:cubicBezTo>
                      <a:pt x="1193" y="1013"/>
                      <a:pt x="1219" y="989"/>
                      <a:pt x="1229" y="950"/>
                    </a:cubicBezTo>
                    <a:cubicBezTo>
                      <a:pt x="1241" y="914"/>
                      <a:pt x="1217" y="879"/>
                      <a:pt x="1182" y="867"/>
                    </a:cubicBezTo>
                    <a:cubicBezTo>
                      <a:pt x="729" y="795"/>
                      <a:pt x="336" y="486"/>
                      <a:pt x="170" y="57"/>
                    </a:cubicBezTo>
                    <a:cubicBezTo>
                      <a:pt x="155" y="18"/>
                      <a:pt x="122" y="1"/>
                      <a:pt x="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25;p40"/>
              <p:cNvSpPr/>
              <p:nvPr/>
            </p:nvSpPr>
            <p:spPr>
              <a:xfrm>
                <a:off x="3319959" y="2291203"/>
                <a:ext cx="8439" cy="5957"/>
              </a:xfrm>
              <a:custGeom>
                <a:avLst/>
                <a:gdLst/>
                <a:ahLst/>
                <a:cxnLst/>
                <a:rect l="l" t="t" r="r" b="b"/>
                <a:pathLst>
                  <a:path w="204" h="144" extrusionOk="0">
                    <a:moveTo>
                      <a:pt x="96" y="1"/>
                    </a:moveTo>
                    <a:cubicBezTo>
                      <a:pt x="1" y="1"/>
                      <a:pt x="1" y="144"/>
                      <a:pt x="96" y="144"/>
                    </a:cubicBezTo>
                    <a:cubicBezTo>
                      <a:pt x="203" y="144"/>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26;p40"/>
              <p:cNvSpPr/>
              <p:nvPr/>
            </p:nvSpPr>
            <p:spPr>
              <a:xfrm>
                <a:off x="3203717" y="2241106"/>
                <a:ext cx="10383" cy="9266"/>
              </a:xfrm>
              <a:custGeom>
                <a:avLst/>
                <a:gdLst/>
                <a:ahLst/>
                <a:cxnLst/>
                <a:rect l="l" t="t" r="r" b="b"/>
                <a:pathLst>
                  <a:path w="251" h="224" extrusionOk="0">
                    <a:moveTo>
                      <a:pt x="168" y="0"/>
                    </a:moveTo>
                    <a:cubicBezTo>
                      <a:pt x="159" y="0"/>
                      <a:pt x="150" y="3"/>
                      <a:pt x="144" y="9"/>
                    </a:cubicBezTo>
                    <a:lnTo>
                      <a:pt x="37" y="81"/>
                    </a:lnTo>
                    <a:cubicBezTo>
                      <a:pt x="25" y="93"/>
                      <a:pt x="25" y="93"/>
                      <a:pt x="13" y="105"/>
                    </a:cubicBezTo>
                    <a:cubicBezTo>
                      <a:pt x="13" y="105"/>
                      <a:pt x="1" y="117"/>
                      <a:pt x="1" y="128"/>
                    </a:cubicBezTo>
                    <a:cubicBezTo>
                      <a:pt x="1" y="140"/>
                      <a:pt x="1" y="152"/>
                      <a:pt x="1" y="152"/>
                    </a:cubicBezTo>
                    <a:cubicBezTo>
                      <a:pt x="1" y="164"/>
                      <a:pt x="1" y="176"/>
                      <a:pt x="13" y="188"/>
                    </a:cubicBezTo>
                    <a:cubicBezTo>
                      <a:pt x="25" y="200"/>
                      <a:pt x="37" y="212"/>
                      <a:pt x="49" y="224"/>
                    </a:cubicBezTo>
                    <a:cubicBezTo>
                      <a:pt x="72" y="224"/>
                      <a:pt x="96" y="224"/>
                      <a:pt x="108" y="212"/>
                    </a:cubicBezTo>
                    <a:lnTo>
                      <a:pt x="215" y="140"/>
                    </a:lnTo>
                    <a:cubicBezTo>
                      <a:pt x="227" y="140"/>
                      <a:pt x="227" y="128"/>
                      <a:pt x="239" y="117"/>
                    </a:cubicBezTo>
                    <a:cubicBezTo>
                      <a:pt x="239" y="117"/>
                      <a:pt x="251" y="105"/>
                      <a:pt x="251" y="93"/>
                    </a:cubicBezTo>
                    <a:cubicBezTo>
                      <a:pt x="251" y="81"/>
                      <a:pt x="251" y="81"/>
                      <a:pt x="251" y="69"/>
                    </a:cubicBezTo>
                    <a:cubicBezTo>
                      <a:pt x="251" y="57"/>
                      <a:pt x="251" y="45"/>
                      <a:pt x="239" y="45"/>
                    </a:cubicBezTo>
                    <a:cubicBezTo>
                      <a:pt x="227" y="21"/>
                      <a:pt x="215" y="9"/>
                      <a:pt x="191" y="9"/>
                    </a:cubicBezTo>
                    <a:cubicBezTo>
                      <a:pt x="185" y="3"/>
                      <a:pt x="177" y="0"/>
                      <a:pt x="1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27;p40"/>
              <p:cNvSpPr/>
              <p:nvPr/>
            </p:nvSpPr>
            <p:spPr>
              <a:xfrm>
                <a:off x="2971273" y="1428152"/>
                <a:ext cx="897427" cy="1043992"/>
              </a:xfrm>
              <a:custGeom>
                <a:avLst/>
                <a:gdLst/>
                <a:ahLst/>
                <a:cxnLst/>
                <a:rect l="l" t="t" r="r" b="b"/>
                <a:pathLst>
                  <a:path w="21694" h="25237" extrusionOk="0">
                    <a:moveTo>
                      <a:pt x="7974" y="151"/>
                    </a:moveTo>
                    <a:cubicBezTo>
                      <a:pt x="8588" y="151"/>
                      <a:pt x="9202" y="247"/>
                      <a:pt x="9799" y="469"/>
                    </a:cubicBezTo>
                    <a:cubicBezTo>
                      <a:pt x="10597" y="742"/>
                      <a:pt x="11287" y="1266"/>
                      <a:pt x="11764" y="1957"/>
                    </a:cubicBezTo>
                    <a:cubicBezTo>
                      <a:pt x="12204" y="2635"/>
                      <a:pt x="12395" y="3457"/>
                      <a:pt x="12287" y="4267"/>
                    </a:cubicBezTo>
                    <a:cubicBezTo>
                      <a:pt x="12231" y="4629"/>
                      <a:pt x="12110" y="4969"/>
                      <a:pt x="11924" y="5288"/>
                    </a:cubicBezTo>
                    <a:lnTo>
                      <a:pt x="11924" y="5288"/>
                    </a:lnTo>
                    <a:cubicBezTo>
                      <a:pt x="11922" y="5289"/>
                      <a:pt x="11920" y="5290"/>
                      <a:pt x="11918" y="5291"/>
                    </a:cubicBezTo>
                    <a:lnTo>
                      <a:pt x="11921" y="5293"/>
                    </a:lnTo>
                    <a:lnTo>
                      <a:pt x="11921" y="5293"/>
                    </a:lnTo>
                    <a:cubicBezTo>
                      <a:pt x="11912" y="5308"/>
                      <a:pt x="11904" y="5323"/>
                      <a:pt x="11895" y="5338"/>
                    </a:cubicBezTo>
                    <a:cubicBezTo>
                      <a:pt x="11865" y="5387"/>
                      <a:pt x="11915" y="5443"/>
                      <a:pt x="11967" y="5443"/>
                    </a:cubicBezTo>
                    <a:cubicBezTo>
                      <a:pt x="11979" y="5443"/>
                      <a:pt x="11991" y="5440"/>
                      <a:pt x="12002" y="5433"/>
                    </a:cubicBezTo>
                    <a:cubicBezTo>
                      <a:pt x="12945" y="5009"/>
                      <a:pt x="13997" y="4684"/>
                      <a:pt x="15032" y="4684"/>
                    </a:cubicBezTo>
                    <a:cubicBezTo>
                      <a:pt x="15682" y="4684"/>
                      <a:pt x="16325" y="4812"/>
                      <a:pt x="16931" y="5124"/>
                    </a:cubicBezTo>
                    <a:cubicBezTo>
                      <a:pt x="17621" y="5457"/>
                      <a:pt x="18157" y="6017"/>
                      <a:pt x="18455" y="6719"/>
                    </a:cubicBezTo>
                    <a:cubicBezTo>
                      <a:pt x="18729" y="7517"/>
                      <a:pt x="18717" y="8374"/>
                      <a:pt x="18407" y="9160"/>
                    </a:cubicBezTo>
                    <a:cubicBezTo>
                      <a:pt x="18099" y="9971"/>
                      <a:pt x="17527" y="10662"/>
                      <a:pt x="16861" y="11221"/>
                    </a:cubicBezTo>
                    <a:lnTo>
                      <a:pt x="16861" y="11221"/>
                    </a:lnTo>
                    <a:cubicBezTo>
                      <a:pt x="16836" y="11236"/>
                      <a:pt x="16812" y="11252"/>
                      <a:pt x="16788" y="11268"/>
                    </a:cubicBezTo>
                    <a:lnTo>
                      <a:pt x="16795" y="11276"/>
                    </a:lnTo>
                    <a:lnTo>
                      <a:pt x="16795" y="11276"/>
                    </a:lnTo>
                    <a:cubicBezTo>
                      <a:pt x="16789" y="11281"/>
                      <a:pt x="16782" y="11286"/>
                      <a:pt x="16776" y="11291"/>
                    </a:cubicBezTo>
                    <a:cubicBezTo>
                      <a:pt x="16717" y="11341"/>
                      <a:pt x="16764" y="11422"/>
                      <a:pt x="16822" y="11422"/>
                    </a:cubicBezTo>
                    <a:cubicBezTo>
                      <a:pt x="16834" y="11422"/>
                      <a:pt x="16847" y="11419"/>
                      <a:pt x="16859" y="11410"/>
                    </a:cubicBezTo>
                    <a:cubicBezTo>
                      <a:pt x="17261" y="11145"/>
                      <a:pt x="17724" y="11024"/>
                      <a:pt x="18192" y="11024"/>
                    </a:cubicBezTo>
                    <a:cubicBezTo>
                      <a:pt x="18543" y="11024"/>
                      <a:pt x="18897" y="11092"/>
                      <a:pt x="19229" y="11220"/>
                    </a:cubicBezTo>
                    <a:cubicBezTo>
                      <a:pt x="20038" y="11541"/>
                      <a:pt x="20669" y="12208"/>
                      <a:pt x="20955" y="13042"/>
                    </a:cubicBezTo>
                    <a:cubicBezTo>
                      <a:pt x="21551" y="14697"/>
                      <a:pt x="20967" y="16554"/>
                      <a:pt x="19681" y="17697"/>
                    </a:cubicBezTo>
                    <a:cubicBezTo>
                      <a:pt x="18993" y="18315"/>
                      <a:pt x="18122" y="18693"/>
                      <a:pt x="17203" y="18753"/>
                    </a:cubicBezTo>
                    <a:lnTo>
                      <a:pt x="17203" y="18753"/>
                    </a:lnTo>
                    <a:cubicBezTo>
                      <a:pt x="17195" y="18750"/>
                      <a:pt x="17188" y="18747"/>
                      <a:pt x="17181" y="18745"/>
                    </a:cubicBezTo>
                    <a:lnTo>
                      <a:pt x="17179" y="18755"/>
                    </a:lnTo>
                    <a:lnTo>
                      <a:pt x="17179" y="18755"/>
                    </a:lnTo>
                    <a:cubicBezTo>
                      <a:pt x="17168" y="18755"/>
                      <a:pt x="17157" y="18756"/>
                      <a:pt x="17145" y="18757"/>
                    </a:cubicBezTo>
                    <a:cubicBezTo>
                      <a:pt x="17141" y="18756"/>
                      <a:pt x="17138" y="18756"/>
                      <a:pt x="17134" y="18756"/>
                    </a:cubicBezTo>
                    <a:cubicBezTo>
                      <a:pt x="17048" y="18756"/>
                      <a:pt x="17030" y="18888"/>
                      <a:pt x="17133" y="18899"/>
                    </a:cubicBezTo>
                    <a:cubicBezTo>
                      <a:pt x="18026" y="19245"/>
                      <a:pt x="18538" y="20173"/>
                      <a:pt x="18574" y="21102"/>
                    </a:cubicBezTo>
                    <a:cubicBezTo>
                      <a:pt x="18598" y="22078"/>
                      <a:pt x="18157" y="23043"/>
                      <a:pt x="17490" y="23745"/>
                    </a:cubicBezTo>
                    <a:cubicBezTo>
                      <a:pt x="16871" y="24388"/>
                      <a:pt x="16074" y="24841"/>
                      <a:pt x="15193" y="25019"/>
                    </a:cubicBezTo>
                    <a:cubicBezTo>
                      <a:pt x="14933" y="25072"/>
                      <a:pt x="14669" y="25098"/>
                      <a:pt x="14407" y="25098"/>
                    </a:cubicBezTo>
                    <a:cubicBezTo>
                      <a:pt x="13781" y="25098"/>
                      <a:pt x="13159" y="24951"/>
                      <a:pt x="12597" y="24674"/>
                    </a:cubicBezTo>
                    <a:cubicBezTo>
                      <a:pt x="11692" y="24245"/>
                      <a:pt x="10966" y="23507"/>
                      <a:pt x="10549" y="22602"/>
                    </a:cubicBezTo>
                    <a:cubicBezTo>
                      <a:pt x="10537" y="22578"/>
                      <a:pt x="10513" y="22567"/>
                      <a:pt x="10488" y="22567"/>
                    </a:cubicBezTo>
                    <a:cubicBezTo>
                      <a:pt x="10463" y="22567"/>
                      <a:pt x="10436" y="22578"/>
                      <a:pt x="10418" y="22602"/>
                    </a:cubicBezTo>
                    <a:cubicBezTo>
                      <a:pt x="10013" y="23352"/>
                      <a:pt x="9287" y="23876"/>
                      <a:pt x="8442" y="24019"/>
                    </a:cubicBezTo>
                    <a:cubicBezTo>
                      <a:pt x="8306" y="24040"/>
                      <a:pt x="8170" y="24050"/>
                      <a:pt x="8036" y="24050"/>
                    </a:cubicBezTo>
                    <a:cubicBezTo>
                      <a:pt x="7332" y="24050"/>
                      <a:pt x="6656" y="23769"/>
                      <a:pt x="6156" y="23269"/>
                    </a:cubicBezTo>
                    <a:cubicBezTo>
                      <a:pt x="5822" y="22936"/>
                      <a:pt x="5572" y="22531"/>
                      <a:pt x="5453" y="22078"/>
                    </a:cubicBezTo>
                    <a:cubicBezTo>
                      <a:pt x="5436" y="22043"/>
                      <a:pt x="5406" y="22021"/>
                      <a:pt x="5372" y="22021"/>
                    </a:cubicBezTo>
                    <a:cubicBezTo>
                      <a:pt x="5360" y="22021"/>
                      <a:pt x="5347" y="22024"/>
                      <a:pt x="5334" y="22031"/>
                    </a:cubicBezTo>
                    <a:cubicBezTo>
                      <a:pt x="4777" y="22407"/>
                      <a:pt x="4122" y="22599"/>
                      <a:pt x="3465" y="22599"/>
                    </a:cubicBezTo>
                    <a:cubicBezTo>
                      <a:pt x="2999" y="22599"/>
                      <a:pt x="2531" y="22502"/>
                      <a:pt x="2096" y="22305"/>
                    </a:cubicBezTo>
                    <a:cubicBezTo>
                      <a:pt x="1060" y="21805"/>
                      <a:pt x="369" y="20792"/>
                      <a:pt x="298" y="19649"/>
                    </a:cubicBezTo>
                    <a:cubicBezTo>
                      <a:pt x="239" y="19028"/>
                      <a:pt x="365" y="18418"/>
                      <a:pt x="654" y="17865"/>
                    </a:cubicBezTo>
                    <a:lnTo>
                      <a:pt x="654" y="17865"/>
                    </a:lnTo>
                    <a:cubicBezTo>
                      <a:pt x="671" y="17856"/>
                      <a:pt x="685" y="17840"/>
                      <a:pt x="691" y="17816"/>
                    </a:cubicBezTo>
                    <a:lnTo>
                      <a:pt x="834" y="17090"/>
                    </a:lnTo>
                    <a:lnTo>
                      <a:pt x="1203" y="15173"/>
                    </a:lnTo>
                    <a:lnTo>
                      <a:pt x="1727" y="12458"/>
                    </a:lnTo>
                    <a:lnTo>
                      <a:pt x="2322" y="9374"/>
                    </a:lnTo>
                    <a:lnTo>
                      <a:pt x="2905" y="6315"/>
                    </a:lnTo>
                    <a:lnTo>
                      <a:pt x="3417" y="3683"/>
                    </a:lnTo>
                    <a:lnTo>
                      <a:pt x="3763" y="1885"/>
                    </a:lnTo>
                    <a:lnTo>
                      <a:pt x="3846" y="1421"/>
                    </a:lnTo>
                    <a:cubicBezTo>
                      <a:pt x="3846" y="1385"/>
                      <a:pt x="3858" y="1350"/>
                      <a:pt x="3870" y="1314"/>
                    </a:cubicBezTo>
                    <a:lnTo>
                      <a:pt x="3870" y="1313"/>
                    </a:lnTo>
                    <a:lnTo>
                      <a:pt x="3870" y="1313"/>
                    </a:lnTo>
                    <a:cubicBezTo>
                      <a:pt x="3892" y="1312"/>
                      <a:pt x="3968" y="1278"/>
                      <a:pt x="3977" y="1278"/>
                    </a:cubicBezTo>
                    <a:lnTo>
                      <a:pt x="4132" y="1195"/>
                    </a:lnTo>
                    <a:cubicBezTo>
                      <a:pt x="4251" y="1135"/>
                      <a:pt x="4370" y="1076"/>
                      <a:pt x="4489" y="1028"/>
                    </a:cubicBezTo>
                    <a:cubicBezTo>
                      <a:pt x="5575" y="516"/>
                      <a:pt x="6776" y="151"/>
                      <a:pt x="7974" y="151"/>
                    </a:cubicBezTo>
                    <a:close/>
                    <a:moveTo>
                      <a:pt x="7919" y="1"/>
                    </a:moveTo>
                    <a:cubicBezTo>
                      <a:pt x="7384" y="1"/>
                      <a:pt x="6848" y="69"/>
                      <a:pt x="6334" y="195"/>
                    </a:cubicBezTo>
                    <a:cubicBezTo>
                      <a:pt x="5846" y="314"/>
                      <a:pt x="5382" y="469"/>
                      <a:pt x="4929" y="659"/>
                    </a:cubicBezTo>
                    <a:cubicBezTo>
                      <a:pt x="4703" y="754"/>
                      <a:pt x="4489" y="850"/>
                      <a:pt x="4275" y="957"/>
                    </a:cubicBezTo>
                    <a:cubicBezTo>
                      <a:pt x="4167" y="1004"/>
                      <a:pt x="4072" y="1052"/>
                      <a:pt x="3977" y="1100"/>
                    </a:cubicBezTo>
                    <a:cubicBezTo>
                      <a:pt x="3894" y="1135"/>
                      <a:pt x="3751" y="1183"/>
                      <a:pt x="3715" y="1266"/>
                    </a:cubicBezTo>
                    <a:cubicBezTo>
                      <a:pt x="3703" y="1326"/>
                      <a:pt x="3691" y="1397"/>
                      <a:pt x="3679" y="1457"/>
                    </a:cubicBezTo>
                    <a:lnTo>
                      <a:pt x="3405" y="2886"/>
                    </a:lnTo>
                    <a:lnTo>
                      <a:pt x="2941" y="5314"/>
                    </a:lnTo>
                    <a:lnTo>
                      <a:pt x="2358" y="8327"/>
                    </a:lnTo>
                    <a:lnTo>
                      <a:pt x="1750" y="11506"/>
                    </a:lnTo>
                    <a:lnTo>
                      <a:pt x="1191" y="14423"/>
                    </a:lnTo>
                    <a:lnTo>
                      <a:pt x="762" y="16637"/>
                    </a:lnTo>
                    <a:cubicBezTo>
                      <a:pt x="691" y="17006"/>
                      <a:pt x="619" y="17363"/>
                      <a:pt x="560" y="17733"/>
                    </a:cubicBezTo>
                    <a:lnTo>
                      <a:pt x="553" y="17761"/>
                    </a:lnTo>
                    <a:lnTo>
                      <a:pt x="553" y="17761"/>
                    </a:lnTo>
                    <a:cubicBezTo>
                      <a:pt x="551" y="17763"/>
                      <a:pt x="549" y="17766"/>
                      <a:pt x="548" y="17768"/>
                    </a:cubicBezTo>
                    <a:cubicBezTo>
                      <a:pt x="0" y="18816"/>
                      <a:pt x="12" y="20078"/>
                      <a:pt x="596" y="21114"/>
                    </a:cubicBezTo>
                    <a:cubicBezTo>
                      <a:pt x="1191" y="22131"/>
                      <a:pt x="2292" y="22746"/>
                      <a:pt x="3469" y="22746"/>
                    </a:cubicBezTo>
                    <a:cubicBezTo>
                      <a:pt x="3492" y="22746"/>
                      <a:pt x="3514" y="22746"/>
                      <a:pt x="3536" y="22745"/>
                    </a:cubicBezTo>
                    <a:cubicBezTo>
                      <a:pt x="4169" y="22745"/>
                      <a:pt x="4802" y="22552"/>
                      <a:pt x="5343" y="22207"/>
                    </a:cubicBezTo>
                    <a:lnTo>
                      <a:pt x="5343" y="22207"/>
                    </a:lnTo>
                    <a:cubicBezTo>
                      <a:pt x="5612" y="23004"/>
                      <a:pt x="6213" y="23652"/>
                      <a:pt x="6989" y="23983"/>
                    </a:cubicBezTo>
                    <a:cubicBezTo>
                      <a:pt x="7329" y="24117"/>
                      <a:pt x="7685" y="24184"/>
                      <a:pt x="8039" y="24184"/>
                    </a:cubicBezTo>
                    <a:cubicBezTo>
                      <a:pt x="8564" y="24184"/>
                      <a:pt x="9086" y="24037"/>
                      <a:pt x="9549" y="23745"/>
                    </a:cubicBezTo>
                    <a:cubicBezTo>
                      <a:pt x="9937" y="23508"/>
                      <a:pt x="10256" y="23184"/>
                      <a:pt x="10490" y="22789"/>
                    </a:cubicBezTo>
                    <a:lnTo>
                      <a:pt x="10490" y="22789"/>
                    </a:lnTo>
                    <a:cubicBezTo>
                      <a:pt x="11216" y="24261"/>
                      <a:pt x="12786" y="25237"/>
                      <a:pt x="14418" y="25237"/>
                    </a:cubicBezTo>
                    <a:cubicBezTo>
                      <a:pt x="14604" y="25237"/>
                      <a:pt x="14791" y="25224"/>
                      <a:pt x="14978" y="25198"/>
                    </a:cubicBezTo>
                    <a:cubicBezTo>
                      <a:pt x="16895" y="24924"/>
                      <a:pt x="18645" y="23305"/>
                      <a:pt x="18729" y="21304"/>
                    </a:cubicBezTo>
                    <a:cubicBezTo>
                      <a:pt x="18772" y="20333"/>
                      <a:pt x="18316" y="19352"/>
                      <a:pt x="17459" y="18875"/>
                    </a:cubicBezTo>
                    <a:lnTo>
                      <a:pt x="17459" y="18875"/>
                    </a:lnTo>
                    <a:cubicBezTo>
                      <a:pt x="19094" y="18679"/>
                      <a:pt x="20502" y="17449"/>
                      <a:pt x="21074" y="15923"/>
                    </a:cubicBezTo>
                    <a:cubicBezTo>
                      <a:pt x="21693" y="14244"/>
                      <a:pt x="21253" y="12018"/>
                      <a:pt x="19538" y="11172"/>
                    </a:cubicBezTo>
                    <a:cubicBezTo>
                      <a:pt x="19126" y="10972"/>
                      <a:pt x="18661" y="10862"/>
                      <a:pt x="18199" y="10862"/>
                    </a:cubicBezTo>
                    <a:cubicBezTo>
                      <a:pt x="17899" y="10862"/>
                      <a:pt x="17600" y="10909"/>
                      <a:pt x="17318" y="11006"/>
                    </a:cubicBezTo>
                    <a:lnTo>
                      <a:pt x="17318" y="11006"/>
                    </a:lnTo>
                    <a:cubicBezTo>
                      <a:pt x="17785" y="10553"/>
                      <a:pt x="18167" y="10019"/>
                      <a:pt x="18443" y="9422"/>
                    </a:cubicBezTo>
                    <a:cubicBezTo>
                      <a:pt x="18812" y="8648"/>
                      <a:pt x="18895" y="7767"/>
                      <a:pt x="18681" y="6934"/>
                    </a:cubicBezTo>
                    <a:cubicBezTo>
                      <a:pt x="18229" y="5350"/>
                      <a:pt x="16574" y="4517"/>
                      <a:pt x="15026" y="4517"/>
                    </a:cubicBezTo>
                    <a:cubicBezTo>
                      <a:pt x="14024" y="4517"/>
                      <a:pt x="13054" y="4801"/>
                      <a:pt x="12141" y="5192"/>
                    </a:cubicBezTo>
                    <a:lnTo>
                      <a:pt x="12141" y="5192"/>
                    </a:lnTo>
                    <a:cubicBezTo>
                      <a:pt x="12834" y="3837"/>
                      <a:pt x="12337" y="2109"/>
                      <a:pt x="11216" y="1135"/>
                    </a:cubicBezTo>
                    <a:cubicBezTo>
                      <a:pt x="10296" y="339"/>
                      <a:pt x="9110" y="1"/>
                      <a:pt x="79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128;p40"/>
              <p:cNvSpPr/>
              <p:nvPr/>
            </p:nvSpPr>
            <p:spPr>
              <a:xfrm>
                <a:off x="1806405" y="1929857"/>
                <a:ext cx="267482" cy="261484"/>
              </a:xfrm>
              <a:custGeom>
                <a:avLst/>
                <a:gdLst/>
                <a:ahLst/>
                <a:cxnLst/>
                <a:rect l="l" t="t" r="r" b="b"/>
                <a:pathLst>
                  <a:path w="6466" h="6321" extrusionOk="0">
                    <a:moveTo>
                      <a:pt x="2605" y="0"/>
                    </a:moveTo>
                    <a:cubicBezTo>
                      <a:pt x="2394" y="0"/>
                      <a:pt x="2183" y="27"/>
                      <a:pt x="1977" y="80"/>
                    </a:cubicBezTo>
                    <a:cubicBezTo>
                      <a:pt x="1084" y="342"/>
                      <a:pt x="406" y="1056"/>
                      <a:pt x="191" y="1961"/>
                    </a:cubicBezTo>
                    <a:cubicBezTo>
                      <a:pt x="1" y="2854"/>
                      <a:pt x="191" y="3795"/>
                      <a:pt x="739" y="4545"/>
                    </a:cubicBezTo>
                    <a:cubicBezTo>
                      <a:pt x="1275" y="5271"/>
                      <a:pt x="2049" y="5819"/>
                      <a:pt x="2930" y="6081"/>
                    </a:cubicBezTo>
                    <a:cubicBezTo>
                      <a:pt x="3430" y="6241"/>
                      <a:pt x="3950" y="6320"/>
                      <a:pt x="4471" y="6320"/>
                    </a:cubicBezTo>
                    <a:cubicBezTo>
                      <a:pt x="5151" y="6320"/>
                      <a:pt x="5832" y="6184"/>
                      <a:pt x="6466" y="5914"/>
                    </a:cubicBezTo>
                    <a:lnTo>
                      <a:pt x="5061" y="1545"/>
                    </a:lnTo>
                    <a:cubicBezTo>
                      <a:pt x="4763" y="1009"/>
                      <a:pt x="4311" y="568"/>
                      <a:pt x="3763" y="283"/>
                    </a:cubicBezTo>
                    <a:cubicBezTo>
                      <a:pt x="3405" y="95"/>
                      <a:pt x="3005" y="0"/>
                      <a:pt x="2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129;p40"/>
              <p:cNvSpPr/>
              <p:nvPr/>
            </p:nvSpPr>
            <p:spPr>
              <a:xfrm>
                <a:off x="1806405" y="1926465"/>
                <a:ext cx="271123" cy="267441"/>
              </a:xfrm>
              <a:custGeom>
                <a:avLst/>
                <a:gdLst/>
                <a:ahLst/>
                <a:cxnLst/>
                <a:rect l="l" t="t" r="r" b="b"/>
                <a:pathLst>
                  <a:path w="6554" h="6465" extrusionOk="0">
                    <a:moveTo>
                      <a:pt x="2600" y="147"/>
                    </a:moveTo>
                    <a:cubicBezTo>
                      <a:pt x="2851" y="147"/>
                      <a:pt x="3103" y="187"/>
                      <a:pt x="3347" y="269"/>
                    </a:cubicBezTo>
                    <a:cubicBezTo>
                      <a:pt x="3763" y="400"/>
                      <a:pt x="4144" y="638"/>
                      <a:pt x="4442" y="936"/>
                    </a:cubicBezTo>
                    <a:cubicBezTo>
                      <a:pt x="4597" y="1091"/>
                      <a:pt x="4740" y="1257"/>
                      <a:pt x="4847" y="1424"/>
                    </a:cubicBezTo>
                    <a:cubicBezTo>
                      <a:pt x="4906" y="1496"/>
                      <a:pt x="4954" y="1567"/>
                      <a:pt x="4990" y="1650"/>
                    </a:cubicBezTo>
                    <a:cubicBezTo>
                      <a:pt x="5085" y="1889"/>
                      <a:pt x="5144" y="2139"/>
                      <a:pt x="5228" y="2377"/>
                    </a:cubicBezTo>
                    <a:lnTo>
                      <a:pt x="5668" y="3758"/>
                    </a:lnTo>
                    <a:lnTo>
                      <a:pt x="6375" y="5948"/>
                    </a:lnTo>
                    <a:lnTo>
                      <a:pt x="6375" y="5948"/>
                    </a:lnTo>
                    <a:cubicBezTo>
                      <a:pt x="5771" y="6197"/>
                      <a:pt x="5111" y="6324"/>
                      <a:pt x="4452" y="6324"/>
                    </a:cubicBezTo>
                    <a:cubicBezTo>
                      <a:pt x="3328" y="6324"/>
                      <a:pt x="2204" y="5955"/>
                      <a:pt x="1358" y="5198"/>
                    </a:cubicBezTo>
                    <a:cubicBezTo>
                      <a:pt x="703" y="4639"/>
                      <a:pt x="287" y="3841"/>
                      <a:pt x="203" y="2972"/>
                    </a:cubicBezTo>
                    <a:cubicBezTo>
                      <a:pt x="120" y="2162"/>
                      <a:pt x="418" y="1353"/>
                      <a:pt x="1001" y="781"/>
                    </a:cubicBezTo>
                    <a:cubicBezTo>
                      <a:pt x="1442" y="365"/>
                      <a:pt x="2018" y="147"/>
                      <a:pt x="2600" y="147"/>
                    </a:cubicBezTo>
                    <a:close/>
                    <a:moveTo>
                      <a:pt x="2624" y="1"/>
                    </a:moveTo>
                    <a:cubicBezTo>
                      <a:pt x="2126" y="1"/>
                      <a:pt x="1631" y="147"/>
                      <a:pt x="1203" y="436"/>
                    </a:cubicBezTo>
                    <a:cubicBezTo>
                      <a:pt x="549" y="912"/>
                      <a:pt x="132" y="1650"/>
                      <a:pt x="60" y="2448"/>
                    </a:cubicBezTo>
                    <a:cubicBezTo>
                      <a:pt x="1" y="3341"/>
                      <a:pt x="287" y="4222"/>
                      <a:pt x="870" y="4901"/>
                    </a:cubicBezTo>
                    <a:cubicBezTo>
                      <a:pt x="1756" y="5947"/>
                      <a:pt x="3124" y="6465"/>
                      <a:pt x="4483" y="6465"/>
                    </a:cubicBezTo>
                    <a:cubicBezTo>
                      <a:pt x="4949" y="6465"/>
                      <a:pt x="5415" y="6404"/>
                      <a:pt x="5859" y="6282"/>
                    </a:cubicBezTo>
                    <a:cubicBezTo>
                      <a:pt x="6085" y="6222"/>
                      <a:pt x="6299" y="6151"/>
                      <a:pt x="6514" y="6056"/>
                    </a:cubicBezTo>
                    <a:cubicBezTo>
                      <a:pt x="6535" y="6046"/>
                      <a:pt x="6546" y="6030"/>
                      <a:pt x="6548" y="6013"/>
                    </a:cubicBezTo>
                    <a:lnTo>
                      <a:pt x="6548" y="6013"/>
                    </a:lnTo>
                    <a:cubicBezTo>
                      <a:pt x="6553" y="6001"/>
                      <a:pt x="6554" y="5987"/>
                      <a:pt x="6549" y="5972"/>
                    </a:cubicBezTo>
                    <a:lnTo>
                      <a:pt x="5895" y="3948"/>
                    </a:lnTo>
                    <a:cubicBezTo>
                      <a:pt x="5644" y="3174"/>
                      <a:pt x="5406" y="2400"/>
                      <a:pt x="5144" y="1627"/>
                    </a:cubicBezTo>
                    <a:cubicBezTo>
                      <a:pt x="5133" y="1591"/>
                      <a:pt x="5121" y="1555"/>
                      <a:pt x="5097" y="1531"/>
                    </a:cubicBezTo>
                    <a:cubicBezTo>
                      <a:pt x="4990" y="1341"/>
                      <a:pt x="4871" y="1174"/>
                      <a:pt x="4728" y="1007"/>
                    </a:cubicBezTo>
                    <a:cubicBezTo>
                      <a:pt x="4442" y="674"/>
                      <a:pt x="4085" y="412"/>
                      <a:pt x="3692" y="234"/>
                    </a:cubicBezTo>
                    <a:cubicBezTo>
                      <a:pt x="3351" y="78"/>
                      <a:pt x="2986" y="1"/>
                      <a:pt x="26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30;p40"/>
              <p:cNvSpPr/>
              <p:nvPr/>
            </p:nvSpPr>
            <p:spPr>
              <a:xfrm>
                <a:off x="1846325" y="1958939"/>
                <a:ext cx="128529" cy="79674"/>
              </a:xfrm>
              <a:custGeom>
                <a:avLst/>
                <a:gdLst/>
                <a:ahLst/>
                <a:cxnLst/>
                <a:rect l="l" t="t" r="r" b="b"/>
                <a:pathLst>
                  <a:path w="3107" h="1926" extrusionOk="0">
                    <a:moveTo>
                      <a:pt x="1784" y="1"/>
                    </a:moveTo>
                    <a:cubicBezTo>
                      <a:pt x="1698" y="1"/>
                      <a:pt x="1611" y="7"/>
                      <a:pt x="1524" y="20"/>
                    </a:cubicBezTo>
                    <a:cubicBezTo>
                      <a:pt x="965" y="103"/>
                      <a:pt x="477" y="449"/>
                      <a:pt x="227" y="949"/>
                    </a:cubicBezTo>
                    <a:cubicBezTo>
                      <a:pt x="72" y="1223"/>
                      <a:pt x="0" y="1532"/>
                      <a:pt x="12" y="1854"/>
                    </a:cubicBezTo>
                    <a:cubicBezTo>
                      <a:pt x="12" y="1901"/>
                      <a:pt x="51" y="1925"/>
                      <a:pt x="90" y="1925"/>
                    </a:cubicBezTo>
                    <a:cubicBezTo>
                      <a:pt x="128" y="1925"/>
                      <a:pt x="167" y="1901"/>
                      <a:pt x="167" y="1854"/>
                    </a:cubicBezTo>
                    <a:cubicBezTo>
                      <a:pt x="143" y="1342"/>
                      <a:pt x="369" y="842"/>
                      <a:pt x="762" y="520"/>
                    </a:cubicBezTo>
                    <a:cubicBezTo>
                      <a:pt x="1049" y="284"/>
                      <a:pt x="1401" y="155"/>
                      <a:pt x="1760" y="155"/>
                    </a:cubicBezTo>
                    <a:cubicBezTo>
                      <a:pt x="1908" y="155"/>
                      <a:pt x="2057" y="177"/>
                      <a:pt x="2203" y="222"/>
                    </a:cubicBezTo>
                    <a:cubicBezTo>
                      <a:pt x="2489" y="294"/>
                      <a:pt x="2751" y="437"/>
                      <a:pt x="2953" y="651"/>
                    </a:cubicBezTo>
                    <a:cubicBezTo>
                      <a:pt x="2969" y="664"/>
                      <a:pt x="2986" y="670"/>
                      <a:pt x="3002" y="670"/>
                    </a:cubicBezTo>
                    <a:cubicBezTo>
                      <a:pt x="3059" y="670"/>
                      <a:pt x="3107" y="600"/>
                      <a:pt x="3060" y="544"/>
                    </a:cubicBezTo>
                    <a:lnTo>
                      <a:pt x="3060" y="532"/>
                    </a:lnTo>
                    <a:cubicBezTo>
                      <a:pt x="2718" y="190"/>
                      <a:pt x="2257" y="1"/>
                      <a:pt x="17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31;p40"/>
              <p:cNvSpPr/>
              <p:nvPr/>
            </p:nvSpPr>
            <p:spPr>
              <a:xfrm>
                <a:off x="1891622" y="1960552"/>
                <a:ext cx="83025" cy="183548"/>
              </a:xfrm>
              <a:custGeom>
                <a:avLst/>
                <a:gdLst/>
                <a:ahLst/>
                <a:cxnLst/>
                <a:rect l="l" t="t" r="r" b="b"/>
                <a:pathLst>
                  <a:path w="2007" h="4437" extrusionOk="0">
                    <a:moveTo>
                      <a:pt x="315" y="1"/>
                    </a:moveTo>
                    <a:cubicBezTo>
                      <a:pt x="286" y="1"/>
                      <a:pt x="260" y="16"/>
                      <a:pt x="251" y="52"/>
                    </a:cubicBezTo>
                    <a:cubicBezTo>
                      <a:pt x="108" y="814"/>
                      <a:pt x="1" y="1600"/>
                      <a:pt x="155" y="2362"/>
                    </a:cubicBezTo>
                    <a:cubicBezTo>
                      <a:pt x="263" y="2970"/>
                      <a:pt x="560" y="3517"/>
                      <a:pt x="1013" y="3946"/>
                    </a:cubicBezTo>
                    <a:cubicBezTo>
                      <a:pt x="1263" y="4172"/>
                      <a:pt x="1560" y="4339"/>
                      <a:pt x="1882" y="4434"/>
                    </a:cubicBezTo>
                    <a:cubicBezTo>
                      <a:pt x="1889" y="4436"/>
                      <a:pt x="1895" y="4436"/>
                      <a:pt x="1901" y="4436"/>
                    </a:cubicBezTo>
                    <a:cubicBezTo>
                      <a:pt x="1982" y="4436"/>
                      <a:pt x="2006" y="4301"/>
                      <a:pt x="1918" y="4279"/>
                    </a:cubicBezTo>
                    <a:cubicBezTo>
                      <a:pt x="1370" y="4112"/>
                      <a:pt x="917" y="3743"/>
                      <a:pt x="644" y="3243"/>
                    </a:cubicBezTo>
                    <a:cubicBezTo>
                      <a:pt x="322" y="2660"/>
                      <a:pt x="179" y="1993"/>
                      <a:pt x="239" y="1326"/>
                    </a:cubicBezTo>
                    <a:cubicBezTo>
                      <a:pt x="251" y="910"/>
                      <a:pt x="310" y="505"/>
                      <a:pt x="406" y="100"/>
                    </a:cubicBezTo>
                    <a:cubicBezTo>
                      <a:pt x="413" y="41"/>
                      <a:pt x="361" y="1"/>
                      <a:pt x="3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32;p40"/>
              <p:cNvSpPr/>
              <p:nvPr/>
            </p:nvSpPr>
            <p:spPr>
              <a:xfrm>
                <a:off x="1849262" y="2057269"/>
                <a:ext cx="8439" cy="6453"/>
              </a:xfrm>
              <a:custGeom>
                <a:avLst/>
                <a:gdLst/>
                <a:ahLst/>
                <a:cxnLst/>
                <a:rect l="l" t="t" r="r" b="b"/>
                <a:pathLst>
                  <a:path w="204" h="156" extrusionOk="0">
                    <a:moveTo>
                      <a:pt x="108" y="0"/>
                    </a:moveTo>
                    <a:cubicBezTo>
                      <a:pt x="1" y="0"/>
                      <a:pt x="1" y="155"/>
                      <a:pt x="108" y="155"/>
                    </a:cubicBezTo>
                    <a:cubicBezTo>
                      <a:pt x="203" y="155"/>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33;p40"/>
              <p:cNvSpPr/>
              <p:nvPr/>
            </p:nvSpPr>
            <p:spPr>
              <a:xfrm>
                <a:off x="1860100" y="2088005"/>
                <a:ext cx="50799" cy="48772"/>
              </a:xfrm>
              <a:custGeom>
                <a:avLst/>
                <a:gdLst/>
                <a:ahLst/>
                <a:cxnLst/>
                <a:rect l="l" t="t" r="r" b="b"/>
                <a:pathLst>
                  <a:path w="1228" h="1179" extrusionOk="0">
                    <a:moveTo>
                      <a:pt x="101" y="1"/>
                    </a:moveTo>
                    <a:cubicBezTo>
                      <a:pt x="53" y="1"/>
                      <a:pt x="0" y="58"/>
                      <a:pt x="25" y="115"/>
                    </a:cubicBezTo>
                    <a:cubicBezTo>
                      <a:pt x="251" y="579"/>
                      <a:pt x="632" y="960"/>
                      <a:pt x="1108" y="1174"/>
                    </a:cubicBezTo>
                    <a:cubicBezTo>
                      <a:pt x="1117" y="1177"/>
                      <a:pt x="1127" y="1179"/>
                      <a:pt x="1136" y="1179"/>
                    </a:cubicBezTo>
                    <a:cubicBezTo>
                      <a:pt x="1166" y="1179"/>
                      <a:pt x="1197" y="1165"/>
                      <a:pt x="1215" y="1139"/>
                    </a:cubicBezTo>
                    <a:cubicBezTo>
                      <a:pt x="1227" y="1103"/>
                      <a:pt x="1215" y="1067"/>
                      <a:pt x="1179" y="1043"/>
                    </a:cubicBezTo>
                    <a:cubicBezTo>
                      <a:pt x="727" y="841"/>
                      <a:pt x="370" y="484"/>
                      <a:pt x="155" y="43"/>
                    </a:cubicBezTo>
                    <a:cubicBezTo>
                      <a:pt x="144" y="13"/>
                      <a:pt x="123" y="1"/>
                      <a:pt x="1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34;p40"/>
              <p:cNvSpPr/>
              <p:nvPr/>
            </p:nvSpPr>
            <p:spPr>
              <a:xfrm>
                <a:off x="3085033" y="1929692"/>
                <a:ext cx="267482" cy="261649"/>
              </a:xfrm>
              <a:custGeom>
                <a:avLst/>
                <a:gdLst/>
                <a:ahLst/>
                <a:cxnLst/>
                <a:rect l="l" t="t" r="r" b="b"/>
                <a:pathLst>
                  <a:path w="6466" h="6325" extrusionOk="0">
                    <a:moveTo>
                      <a:pt x="3878" y="1"/>
                    </a:moveTo>
                    <a:cubicBezTo>
                      <a:pt x="3471" y="1"/>
                      <a:pt x="3068" y="96"/>
                      <a:pt x="2703" y="287"/>
                    </a:cubicBezTo>
                    <a:cubicBezTo>
                      <a:pt x="2156" y="560"/>
                      <a:pt x="1703" y="1001"/>
                      <a:pt x="1405" y="1549"/>
                    </a:cubicBezTo>
                    <a:lnTo>
                      <a:pt x="1" y="5918"/>
                    </a:lnTo>
                    <a:cubicBezTo>
                      <a:pt x="635" y="6188"/>
                      <a:pt x="1311" y="6324"/>
                      <a:pt x="1991" y="6324"/>
                    </a:cubicBezTo>
                    <a:cubicBezTo>
                      <a:pt x="2510" y="6324"/>
                      <a:pt x="3031" y="6245"/>
                      <a:pt x="3537" y="6085"/>
                    </a:cubicBezTo>
                    <a:cubicBezTo>
                      <a:pt x="4418" y="5823"/>
                      <a:pt x="5180" y="5275"/>
                      <a:pt x="5727" y="4549"/>
                    </a:cubicBezTo>
                    <a:cubicBezTo>
                      <a:pt x="6275" y="3799"/>
                      <a:pt x="6466" y="2858"/>
                      <a:pt x="6275" y="1953"/>
                    </a:cubicBezTo>
                    <a:cubicBezTo>
                      <a:pt x="6061" y="1060"/>
                      <a:pt x="5370" y="334"/>
                      <a:pt x="4489" y="72"/>
                    </a:cubicBezTo>
                    <a:cubicBezTo>
                      <a:pt x="4287" y="25"/>
                      <a:pt x="4082" y="1"/>
                      <a:pt x="3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35;p40"/>
              <p:cNvSpPr/>
              <p:nvPr/>
            </p:nvSpPr>
            <p:spPr>
              <a:xfrm>
                <a:off x="3080773" y="1926755"/>
                <a:ext cx="273729" cy="267813"/>
              </a:xfrm>
              <a:custGeom>
                <a:avLst/>
                <a:gdLst/>
                <a:ahLst/>
                <a:cxnLst/>
                <a:rect l="l" t="t" r="r" b="b"/>
                <a:pathLst>
                  <a:path w="6617" h="6474" extrusionOk="0">
                    <a:moveTo>
                      <a:pt x="3942" y="142"/>
                    </a:moveTo>
                    <a:cubicBezTo>
                      <a:pt x="4342" y="142"/>
                      <a:pt x="4743" y="241"/>
                      <a:pt x="5104" y="441"/>
                    </a:cubicBezTo>
                    <a:cubicBezTo>
                      <a:pt x="5783" y="846"/>
                      <a:pt x="6235" y="1536"/>
                      <a:pt x="6342" y="2310"/>
                    </a:cubicBezTo>
                    <a:cubicBezTo>
                      <a:pt x="6450" y="3203"/>
                      <a:pt x="6176" y="4084"/>
                      <a:pt x="5604" y="4763"/>
                    </a:cubicBezTo>
                    <a:cubicBezTo>
                      <a:pt x="4745" y="5802"/>
                      <a:pt x="3400" y="6308"/>
                      <a:pt x="2072" y="6308"/>
                    </a:cubicBezTo>
                    <a:cubicBezTo>
                      <a:pt x="1634" y="6308"/>
                      <a:pt x="1198" y="6253"/>
                      <a:pt x="782" y="6144"/>
                    </a:cubicBezTo>
                    <a:cubicBezTo>
                      <a:pt x="579" y="6090"/>
                      <a:pt x="376" y="6018"/>
                      <a:pt x="182" y="5943"/>
                    </a:cubicBezTo>
                    <a:lnTo>
                      <a:pt x="182" y="5943"/>
                    </a:lnTo>
                    <a:lnTo>
                      <a:pt x="770" y="4108"/>
                    </a:lnTo>
                    <a:lnTo>
                      <a:pt x="1532" y="1727"/>
                    </a:lnTo>
                    <a:cubicBezTo>
                      <a:pt x="1580" y="1608"/>
                      <a:pt x="1639" y="1501"/>
                      <a:pt x="1723" y="1393"/>
                    </a:cubicBezTo>
                    <a:cubicBezTo>
                      <a:pt x="1961" y="1048"/>
                      <a:pt x="2270" y="750"/>
                      <a:pt x="2628" y="524"/>
                    </a:cubicBezTo>
                    <a:cubicBezTo>
                      <a:pt x="3027" y="270"/>
                      <a:pt x="3485" y="142"/>
                      <a:pt x="3942" y="142"/>
                    </a:cubicBezTo>
                    <a:close/>
                    <a:moveTo>
                      <a:pt x="3971" y="1"/>
                    </a:moveTo>
                    <a:cubicBezTo>
                      <a:pt x="3833" y="1"/>
                      <a:pt x="3694" y="12"/>
                      <a:pt x="3556" y="36"/>
                    </a:cubicBezTo>
                    <a:cubicBezTo>
                      <a:pt x="2675" y="203"/>
                      <a:pt x="1913" y="750"/>
                      <a:pt x="1473" y="1524"/>
                    </a:cubicBezTo>
                    <a:cubicBezTo>
                      <a:pt x="1437" y="1596"/>
                      <a:pt x="1401" y="1667"/>
                      <a:pt x="1378" y="1739"/>
                    </a:cubicBezTo>
                    <a:lnTo>
                      <a:pt x="1235" y="2179"/>
                    </a:lnTo>
                    <a:lnTo>
                      <a:pt x="782" y="3560"/>
                    </a:lnTo>
                    <a:lnTo>
                      <a:pt x="20" y="5918"/>
                    </a:lnTo>
                    <a:lnTo>
                      <a:pt x="8" y="5965"/>
                    </a:lnTo>
                    <a:cubicBezTo>
                      <a:pt x="0" y="5998"/>
                      <a:pt x="12" y="6024"/>
                      <a:pt x="32" y="6040"/>
                    </a:cubicBezTo>
                    <a:lnTo>
                      <a:pt x="32" y="6040"/>
                    </a:lnTo>
                    <a:cubicBezTo>
                      <a:pt x="38" y="6048"/>
                      <a:pt x="46" y="6055"/>
                      <a:pt x="56" y="6061"/>
                    </a:cubicBezTo>
                    <a:cubicBezTo>
                      <a:pt x="703" y="6334"/>
                      <a:pt x="1408" y="6473"/>
                      <a:pt x="2112" y="6473"/>
                    </a:cubicBezTo>
                    <a:cubicBezTo>
                      <a:pt x="3245" y="6473"/>
                      <a:pt x="4373" y="6112"/>
                      <a:pt x="5247" y="5370"/>
                    </a:cubicBezTo>
                    <a:cubicBezTo>
                      <a:pt x="5926" y="4799"/>
                      <a:pt x="6378" y="4001"/>
                      <a:pt x="6497" y="3120"/>
                    </a:cubicBezTo>
                    <a:cubicBezTo>
                      <a:pt x="6616" y="2298"/>
                      <a:pt x="6366" y="1453"/>
                      <a:pt x="5807" y="822"/>
                    </a:cubicBezTo>
                    <a:cubicBezTo>
                      <a:pt x="5340" y="295"/>
                      <a:pt x="4665" y="1"/>
                      <a:pt x="3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36;p40"/>
              <p:cNvSpPr/>
              <p:nvPr/>
            </p:nvSpPr>
            <p:spPr>
              <a:xfrm>
                <a:off x="3184067" y="1959104"/>
                <a:ext cx="128570" cy="79508"/>
              </a:xfrm>
              <a:custGeom>
                <a:avLst/>
                <a:gdLst/>
                <a:ahLst/>
                <a:cxnLst/>
                <a:rect l="l" t="t" r="r" b="b"/>
                <a:pathLst>
                  <a:path w="3108" h="1922" extrusionOk="0">
                    <a:moveTo>
                      <a:pt x="1319" y="1"/>
                    </a:moveTo>
                    <a:cubicBezTo>
                      <a:pt x="858" y="1"/>
                      <a:pt x="398" y="178"/>
                      <a:pt x="47" y="528"/>
                    </a:cubicBezTo>
                    <a:cubicBezTo>
                      <a:pt x="1" y="584"/>
                      <a:pt x="49" y="654"/>
                      <a:pt x="106" y="654"/>
                    </a:cubicBezTo>
                    <a:cubicBezTo>
                      <a:pt x="122" y="654"/>
                      <a:pt x="139" y="648"/>
                      <a:pt x="154" y="635"/>
                    </a:cubicBezTo>
                    <a:cubicBezTo>
                      <a:pt x="477" y="323"/>
                      <a:pt x="908" y="148"/>
                      <a:pt x="1353" y="148"/>
                    </a:cubicBezTo>
                    <a:cubicBezTo>
                      <a:pt x="1417" y="148"/>
                      <a:pt x="1482" y="151"/>
                      <a:pt x="1548" y="159"/>
                    </a:cubicBezTo>
                    <a:cubicBezTo>
                      <a:pt x="2059" y="230"/>
                      <a:pt x="2512" y="552"/>
                      <a:pt x="2750" y="1016"/>
                    </a:cubicBezTo>
                    <a:cubicBezTo>
                      <a:pt x="2893" y="1278"/>
                      <a:pt x="2952" y="1564"/>
                      <a:pt x="2941" y="1850"/>
                    </a:cubicBezTo>
                    <a:cubicBezTo>
                      <a:pt x="2941" y="1897"/>
                      <a:pt x="2979" y="1921"/>
                      <a:pt x="3018" y="1921"/>
                    </a:cubicBezTo>
                    <a:cubicBezTo>
                      <a:pt x="3057" y="1921"/>
                      <a:pt x="3095" y="1897"/>
                      <a:pt x="3095" y="1850"/>
                    </a:cubicBezTo>
                    <a:cubicBezTo>
                      <a:pt x="3107" y="1278"/>
                      <a:pt x="2857" y="730"/>
                      <a:pt x="2417" y="373"/>
                    </a:cubicBezTo>
                    <a:cubicBezTo>
                      <a:pt x="2092" y="124"/>
                      <a:pt x="1705" y="1"/>
                      <a:pt x="13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37;p40"/>
              <p:cNvSpPr/>
              <p:nvPr/>
            </p:nvSpPr>
            <p:spPr>
              <a:xfrm>
                <a:off x="3184315" y="1960759"/>
                <a:ext cx="82032" cy="183341"/>
              </a:xfrm>
              <a:custGeom>
                <a:avLst/>
                <a:gdLst/>
                <a:ahLst/>
                <a:cxnLst/>
                <a:rect l="l" t="t" r="r" b="b"/>
                <a:pathLst>
                  <a:path w="1983" h="4432" extrusionOk="0">
                    <a:moveTo>
                      <a:pt x="1702" y="1"/>
                    </a:moveTo>
                    <a:cubicBezTo>
                      <a:pt x="1656" y="1"/>
                      <a:pt x="1606" y="37"/>
                      <a:pt x="1613" y="95"/>
                    </a:cubicBezTo>
                    <a:cubicBezTo>
                      <a:pt x="1875" y="1357"/>
                      <a:pt x="1946" y="2857"/>
                      <a:pt x="910" y="3810"/>
                    </a:cubicBezTo>
                    <a:cubicBezTo>
                      <a:pt x="684" y="4036"/>
                      <a:pt x="399" y="4191"/>
                      <a:pt x="89" y="4274"/>
                    </a:cubicBezTo>
                    <a:cubicBezTo>
                      <a:pt x="0" y="4296"/>
                      <a:pt x="25" y="4431"/>
                      <a:pt x="115" y="4431"/>
                    </a:cubicBezTo>
                    <a:cubicBezTo>
                      <a:pt x="122" y="4431"/>
                      <a:pt x="129" y="4431"/>
                      <a:pt x="137" y="4429"/>
                    </a:cubicBezTo>
                    <a:cubicBezTo>
                      <a:pt x="708" y="4250"/>
                      <a:pt x="1196" y="3857"/>
                      <a:pt x="1494" y="3334"/>
                    </a:cubicBezTo>
                    <a:cubicBezTo>
                      <a:pt x="1827" y="2738"/>
                      <a:pt x="1982" y="2048"/>
                      <a:pt x="1934" y="1357"/>
                    </a:cubicBezTo>
                    <a:cubicBezTo>
                      <a:pt x="1911" y="917"/>
                      <a:pt x="1851" y="488"/>
                      <a:pt x="1768" y="47"/>
                    </a:cubicBezTo>
                    <a:cubicBezTo>
                      <a:pt x="1758" y="15"/>
                      <a:pt x="1731" y="1"/>
                      <a:pt x="17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38;p40"/>
              <p:cNvSpPr/>
              <p:nvPr/>
            </p:nvSpPr>
            <p:spPr>
              <a:xfrm>
                <a:off x="3301758" y="2057269"/>
                <a:ext cx="7901" cy="6453"/>
              </a:xfrm>
              <a:custGeom>
                <a:avLst/>
                <a:gdLst/>
                <a:ahLst/>
                <a:cxnLst/>
                <a:rect l="l" t="t" r="r" b="b"/>
                <a:pathLst>
                  <a:path w="191" h="156" extrusionOk="0">
                    <a:moveTo>
                      <a:pt x="96" y="0"/>
                    </a:moveTo>
                    <a:cubicBezTo>
                      <a:pt x="0" y="0"/>
                      <a:pt x="0" y="155"/>
                      <a:pt x="96" y="155"/>
                    </a:cubicBezTo>
                    <a:cubicBezTo>
                      <a:pt x="191" y="155"/>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39;p40"/>
              <p:cNvSpPr/>
              <p:nvPr/>
            </p:nvSpPr>
            <p:spPr>
              <a:xfrm>
                <a:off x="3246325" y="2088005"/>
                <a:ext cx="52537" cy="49186"/>
              </a:xfrm>
              <a:custGeom>
                <a:avLst/>
                <a:gdLst/>
                <a:ahLst/>
                <a:cxnLst/>
                <a:rect l="l" t="t" r="r" b="b"/>
                <a:pathLst>
                  <a:path w="1270" h="1189" extrusionOk="0">
                    <a:moveTo>
                      <a:pt x="1168" y="1"/>
                    </a:moveTo>
                    <a:cubicBezTo>
                      <a:pt x="1146" y="1"/>
                      <a:pt x="1125" y="13"/>
                      <a:pt x="1114" y="43"/>
                    </a:cubicBezTo>
                    <a:cubicBezTo>
                      <a:pt x="900" y="484"/>
                      <a:pt x="531" y="841"/>
                      <a:pt x="90" y="1043"/>
                    </a:cubicBezTo>
                    <a:cubicBezTo>
                      <a:pt x="1" y="1083"/>
                      <a:pt x="44" y="1189"/>
                      <a:pt x="115" y="1189"/>
                    </a:cubicBezTo>
                    <a:cubicBezTo>
                      <a:pt x="130" y="1189"/>
                      <a:pt x="146" y="1184"/>
                      <a:pt x="162" y="1174"/>
                    </a:cubicBezTo>
                    <a:cubicBezTo>
                      <a:pt x="638" y="960"/>
                      <a:pt x="1019" y="579"/>
                      <a:pt x="1245" y="115"/>
                    </a:cubicBezTo>
                    <a:cubicBezTo>
                      <a:pt x="1269" y="58"/>
                      <a:pt x="1216" y="1"/>
                      <a:pt x="11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40;p40"/>
              <p:cNvSpPr/>
              <p:nvPr/>
            </p:nvSpPr>
            <p:spPr>
              <a:xfrm>
                <a:off x="2458026" y="2466063"/>
                <a:ext cx="227604" cy="191656"/>
              </a:xfrm>
              <a:custGeom>
                <a:avLst/>
                <a:gdLst/>
                <a:ahLst/>
                <a:cxnLst/>
                <a:rect l="l" t="t" r="r" b="b"/>
                <a:pathLst>
                  <a:path w="5502" h="4633" extrusionOk="0">
                    <a:moveTo>
                      <a:pt x="1" y="1"/>
                    </a:moveTo>
                    <a:cubicBezTo>
                      <a:pt x="37" y="1072"/>
                      <a:pt x="72" y="2156"/>
                      <a:pt x="108" y="3227"/>
                    </a:cubicBezTo>
                    <a:cubicBezTo>
                      <a:pt x="108" y="3227"/>
                      <a:pt x="918" y="4632"/>
                      <a:pt x="2989" y="4632"/>
                    </a:cubicBezTo>
                    <a:cubicBezTo>
                      <a:pt x="5061" y="4632"/>
                      <a:pt x="5502" y="3239"/>
                      <a:pt x="5502" y="3239"/>
                    </a:cubicBezTo>
                    <a:cubicBezTo>
                      <a:pt x="5466" y="2168"/>
                      <a:pt x="5430" y="1084"/>
                      <a:pt x="539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41;p40"/>
              <p:cNvSpPr/>
              <p:nvPr/>
            </p:nvSpPr>
            <p:spPr>
              <a:xfrm>
                <a:off x="2454593" y="2463250"/>
                <a:ext cx="233975" cy="197778"/>
              </a:xfrm>
              <a:custGeom>
                <a:avLst/>
                <a:gdLst/>
                <a:ahLst/>
                <a:cxnLst/>
                <a:rect l="l" t="t" r="r" b="b"/>
                <a:pathLst>
                  <a:path w="5656" h="4781" extrusionOk="0">
                    <a:moveTo>
                      <a:pt x="5408" y="152"/>
                    </a:moveTo>
                    <a:lnTo>
                      <a:pt x="5466" y="2140"/>
                    </a:lnTo>
                    <a:cubicBezTo>
                      <a:pt x="5477" y="2486"/>
                      <a:pt x="5489" y="2819"/>
                      <a:pt x="5501" y="3164"/>
                    </a:cubicBezTo>
                    <a:cubicBezTo>
                      <a:pt x="5513" y="3224"/>
                      <a:pt x="5501" y="3283"/>
                      <a:pt x="5489" y="3343"/>
                    </a:cubicBezTo>
                    <a:cubicBezTo>
                      <a:pt x="5489" y="3341"/>
                      <a:pt x="5489" y="3340"/>
                      <a:pt x="5489" y="3340"/>
                    </a:cubicBezTo>
                    <a:cubicBezTo>
                      <a:pt x="5489" y="3340"/>
                      <a:pt x="5487" y="3357"/>
                      <a:pt x="5477" y="3367"/>
                    </a:cubicBezTo>
                    <a:cubicBezTo>
                      <a:pt x="5466" y="3379"/>
                      <a:pt x="5466" y="3402"/>
                      <a:pt x="5454" y="3414"/>
                    </a:cubicBezTo>
                    <a:cubicBezTo>
                      <a:pt x="5442" y="3450"/>
                      <a:pt x="5418" y="3474"/>
                      <a:pt x="5406" y="3510"/>
                    </a:cubicBezTo>
                    <a:cubicBezTo>
                      <a:pt x="5346" y="3605"/>
                      <a:pt x="5299" y="3688"/>
                      <a:pt x="5227" y="3760"/>
                    </a:cubicBezTo>
                    <a:cubicBezTo>
                      <a:pt x="5037" y="3986"/>
                      <a:pt x="4811" y="4176"/>
                      <a:pt x="4549" y="4319"/>
                    </a:cubicBezTo>
                    <a:cubicBezTo>
                      <a:pt x="4144" y="4510"/>
                      <a:pt x="3715" y="4617"/>
                      <a:pt x="3275" y="4629"/>
                    </a:cubicBezTo>
                    <a:cubicBezTo>
                      <a:pt x="3211" y="4632"/>
                      <a:pt x="3147" y="4633"/>
                      <a:pt x="3083" y="4633"/>
                    </a:cubicBezTo>
                    <a:cubicBezTo>
                      <a:pt x="2638" y="4633"/>
                      <a:pt x="2203" y="4560"/>
                      <a:pt x="1786" y="4414"/>
                    </a:cubicBezTo>
                    <a:cubicBezTo>
                      <a:pt x="1215" y="4224"/>
                      <a:pt x="715" y="3867"/>
                      <a:pt x="346" y="3402"/>
                    </a:cubicBezTo>
                    <a:cubicBezTo>
                      <a:pt x="310" y="3367"/>
                      <a:pt x="274" y="3331"/>
                      <a:pt x="262" y="3283"/>
                    </a:cubicBezTo>
                    <a:cubicBezTo>
                      <a:pt x="251" y="3248"/>
                      <a:pt x="251" y="3200"/>
                      <a:pt x="262" y="3164"/>
                    </a:cubicBezTo>
                    <a:lnTo>
                      <a:pt x="239" y="2640"/>
                    </a:lnTo>
                    <a:lnTo>
                      <a:pt x="179" y="604"/>
                    </a:lnTo>
                    <a:lnTo>
                      <a:pt x="159" y="152"/>
                    </a:lnTo>
                    <a:close/>
                    <a:moveTo>
                      <a:pt x="5473" y="0"/>
                    </a:moveTo>
                    <a:cubicBezTo>
                      <a:pt x="5461" y="0"/>
                      <a:pt x="5448" y="3"/>
                      <a:pt x="5438" y="9"/>
                    </a:cubicBezTo>
                    <a:lnTo>
                      <a:pt x="84" y="9"/>
                    </a:lnTo>
                    <a:cubicBezTo>
                      <a:pt x="36" y="9"/>
                      <a:pt x="1" y="45"/>
                      <a:pt x="1" y="81"/>
                    </a:cubicBezTo>
                    <a:cubicBezTo>
                      <a:pt x="24" y="795"/>
                      <a:pt x="48" y="1509"/>
                      <a:pt x="72" y="2212"/>
                    </a:cubicBezTo>
                    <a:cubicBezTo>
                      <a:pt x="84" y="2569"/>
                      <a:pt x="84" y="2938"/>
                      <a:pt x="108" y="3295"/>
                    </a:cubicBezTo>
                    <a:cubicBezTo>
                      <a:pt x="108" y="3331"/>
                      <a:pt x="132" y="3379"/>
                      <a:pt x="167" y="3414"/>
                    </a:cubicBezTo>
                    <a:cubicBezTo>
                      <a:pt x="489" y="3867"/>
                      <a:pt x="941" y="4224"/>
                      <a:pt x="1465" y="4450"/>
                    </a:cubicBezTo>
                    <a:cubicBezTo>
                      <a:pt x="1906" y="4641"/>
                      <a:pt x="2382" y="4760"/>
                      <a:pt x="2870" y="4772"/>
                    </a:cubicBezTo>
                    <a:cubicBezTo>
                      <a:pt x="2954" y="4778"/>
                      <a:pt x="3038" y="4781"/>
                      <a:pt x="3122" y="4781"/>
                    </a:cubicBezTo>
                    <a:cubicBezTo>
                      <a:pt x="3538" y="4781"/>
                      <a:pt x="3950" y="4708"/>
                      <a:pt x="4346" y="4569"/>
                    </a:cubicBezTo>
                    <a:cubicBezTo>
                      <a:pt x="4870" y="4379"/>
                      <a:pt x="5311" y="3986"/>
                      <a:pt x="5585" y="3498"/>
                    </a:cubicBezTo>
                    <a:cubicBezTo>
                      <a:pt x="5608" y="3450"/>
                      <a:pt x="5632" y="3390"/>
                      <a:pt x="5644" y="3343"/>
                    </a:cubicBezTo>
                    <a:cubicBezTo>
                      <a:pt x="5656" y="3319"/>
                      <a:pt x="5656" y="3295"/>
                      <a:pt x="5644" y="3271"/>
                    </a:cubicBezTo>
                    <a:cubicBezTo>
                      <a:pt x="5644" y="3105"/>
                      <a:pt x="5632" y="2926"/>
                      <a:pt x="5632" y="2748"/>
                    </a:cubicBezTo>
                    <a:cubicBezTo>
                      <a:pt x="5608" y="2045"/>
                      <a:pt x="5585" y="1331"/>
                      <a:pt x="5561" y="616"/>
                    </a:cubicBezTo>
                    <a:lnTo>
                      <a:pt x="5549" y="81"/>
                    </a:lnTo>
                    <a:cubicBezTo>
                      <a:pt x="5549" y="27"/>
                      <a:pt x="5510" y="0"/>
                      <a:pt x="54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42;p40"/>
              <p:cNvSpPr/>
              <p:nvPr/>
            </p:nvSpPr>
            <p:spPr>
              <a:xfrm>
                <a:off x="1996034" y="1594284"/>
                <a:ext cx="1168839" cy="906651"/>
              </a:xfrm>
              <a:custGeom>
                <a:avLst/>
                <a:gdLst/>
                <a:ahLst/>
                <a:cxnLst/>
                <a:rect l="l" t="t" r="r" b="b"/>
                <a:pathLst>
                  <a:path w="28255" h="21917" extrusionOk="0">
                    <a:moveTo>
                      <a:pt x="4704" y="1"/>
                    </a:moveTo>
                    <a:cubicBezTo>
                      <a:pt x="775" y="1"/>
                      <a:pt x="108" y="6775"/>
                      <a:pt x="108" y="6775"/>
                    </a:cubicBezTo>
                    <a:cubicBezTo>
                      <a:pt x="48" y="8609"/>
                      <a:pt x="1" y="10454"/>
                      <a:pt x="251" y="12264"/>
                    </a:cubicBezTo>
                    <a:cubicBezTo>
                      <a:pt x="501" y="14074"/>
                      <a:pt x="1072" y="15872"/>
                      <a:pt x="2168" y="17348"/>
                    </a:cubicBezTo>
                    <a:cubicBezTo>
                      <a:pt x="3620" y="19301"/>
                      <a:pt x="5894" y="20527"/>
                      <a:pt x="8252" y="21158"/>
                    </a:cubicBezTo>
                    <a:cubicBezTo>
                      <a:pt x="10151" y="21664"/>
                      <a:pt x="12104" y="21917"/>
                      <a:pt x="14056" y="21917"/>
                    </a:cubicBezTo>
                    <a:cubicBezTo>
                      <a:pt x="16009" y="21917"/>
                      <a:pt x="17961" y="21664"/>
                      <a:pt x="19860" y="21158"/>
                    </a:cubicBezTo>
                    <a:cubicBezTo>
                      <a:pt x="22218" y="20527"/>
                      <a:pt x="24492" y="19301"/>
                      <a:pt x="25956" y="17348"/>
                    </a:cubicBezTo>
                    <a:cubicBezTo>
                      <a:pt x="27040" y="15872"/>
                      <a:pt x="27611" y="14074"/>
                      <a:pt x="27861" y="12264"/>
                    </a:cubicBezTo>
                    <a:cubicBezTo>
                      <a:pt x="28111" y="10442"/>
                      <a:pt x="28254" y="8597"/>
                      <a:pt x="28004" y="6775"/>
                    </a:cubicBezTo>
                    <a:cubicBezTo>
                      <a:pt x="27123" y="227"/>
                      <a:pt x="22408" y="1"/>
                      <a:pt x="22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43;p40"/>
              <p:cNvSpPr/>
              <p:nvPr/>
            </p:nvSpPr>
            <p:spPr>
              <a:xfrm>
                <a:off x="1995083" y="1590520"/>
                <a:ext cx="1169294" cy="913601"/>
              </a:xfrm>
              <a:custGeom>
                <a:avLst/>
                <a:gdLst/>
                <a:ahLst/>
                <a:cxnLst/>
                <a:rect l="l" t="t" r="r" b="b"/>
                <a:pathLst>
                  <a:path w="28266" h="22085" extrusionOk="0">
                    <a:moveTo>
                      <a:pt x="5138" y="162"/>
                    </a:moveTo>
                    <a:cubicBezTo>
                      <a:pt x="5300" y="162"/>
                      <a:pt x="5461" y="166"/>
                      <a:pt x="5620" y="175"/>
                    </a:cubicBezTo>
                    <a:lnTo>
                      <a:pt x="21276" y="175"/>
                    </a:lnTo>
                    <a:cubicBezTo>
                      <a:pt x="21538" y="175"/>
                      <a:pt x="21795" y="164"/>
                      <a:pt x="22053" y="164"/>
                    </a:cubicBezTo>
                    <a:cubicBezTo>
                      <a:pt x="22183" y="164"/>
                      <a:pt x="22312" y="167"/>
                      <a:pt x="22443" y="175"/>
                    </a:cubicBezTo>
                    <a:cubicBezTo>
                      <a:pt x="22741" y="187"/>
                      <a:pt x="23039" y="246"/>
                      <a:pt x="23324" y="342"/>
                    </a:cubicBezTo>
                    <a:cubicBezTo>
                      <a:pt x="24086" y="580"/>
                      <a:pt x="24789" y="973"/>
                      <a:pt x="25396" y="1485"/>
                    </a:cubicBezTo>
                    <a:cubicBezTo>
                      <a:pt x="26301" y="2306"/>
                      <a:pt x="26991" y="3342"/>
                      <a:pt x="27384" y="4497"/>
                    </a:cubicBezTo>
                    <a:cubicBezTo>
                      <a:pt x="27658" y="5271"/>
                      <a:pt x="27849" y="6069"/>
                      <a:pt x="27956" y="6878"/>
                    </a:cubicBezTo>
                    <a:cubicBezTo>
                      <a:pt x="27957" y="6884"/>
                      <a:pt x="27958" y="6889"/>
                      <a:pt x="27959" y="6894"/>
                    </a:cubicBezTo>
                    <a:lnTo>
                      <a:pt x="27959" y="6894"/>
                    </a:lnTo>
                    <a:cubicBezTo>
                      <a:pt x="28099" y="8016"/>
                      <a:pt x="28122" y="9138"/>
                      <a:pt x="28039" y="10260"/>
                    </a:cubicBezTo>
                    <a:cubicBezTo>
                      <a:pt x="27968" y="11355"/>
                      <a:pt x="27825" y="12438"/>
                      <a:pt x="27599" y="13522"/>
                    </a:cubicBezTo>
                    <a:cubicBezTo>
                      <a:pt x="27170" y="15463"/>
                      <a:pt x="26277" y="17272"/>
                      <a:pt x="24789" y="18618"/>
                    </a:cubicBezTo>
                    <a:cubicBezTo>
                      <a:pt x="23408" y="19880"/>
                      <a:pt x="21657" y="20701"/>
                      <a:pt x="19860" y="21178"/>
                    </a:cubicBezTo>
                    <a:cubicBezTo>
                      <a:pt x="17955" y="21683"/>
                      <a:pt x="15992" y="21936"/>
                      <a:pt x="14023" y="21936"/>
                    </a:cubicBezTo>
                    <a:cubicBezTo>
                      <a:pt x="13814" y="21936"/>
                      <a:pt x="13604" y="21933"/>
                      <a:pt x="13395" y="21928"/>
                    </a:cubicBezTo>
                    <a:cubicBezTo>
                      <a:pt x="11299" y="21856"/>
                      <a:pt x="9144" y="21535"/>
                      <a:pt x="7156" y="20820"/>
                    </a:cubicBezTo>
                    <a:cubicBezTo>
                      <a:pt x="5417" y="20201"/>
                      <a:pt x="3750" y="19201"/>
                      <a:pt x="2548" y="17772"/>
                    </a:cubicBezTo>
                    <a:cubicBezTo>
                      <a:pt x="1238" y="16225"/>
                      <a:pt x="595" y="14224"/>
                      <a:pt x="333" y="12248"/>
                    </a:cubicBezTo>
                    <a:cubicBezTo>
                      <a:pt x="191" y="11117"/>
                      <a:pt x="131" y="9974"/>
                      <a:pt x="155" y="8831"/>
                    </a:cubicBezTo>
                    <a:cubicBezTo>
                      <a:pt x="155" y="8247"/>
                      <a:pt x="179" y="7676"/>
                      <a:pt x="202" y="7092"/>
                    </a:cubicBezTo>
                    <a:cubicBezTo>
                      <a:pt x="202" y="6997"/>
                      <a:pt x="202" y="6890"/>
                      <a:pt x="214" y="6795"/>
                    </a:cubicBezTo>
                    <a:cubicBezTo>
                      <a:pt x="298" y="6140"/>
                      <a:pt x="417" y="5497"/>
                      <a:pt x="595" y="4866"/>
                    </a:cubicBezTo>
                    <a:cubicBezTo>
                      <a:pt x="869" y="3842"/>
                      <a:pt x="1238" y="2818"/>
                      <a:pt x="1834" y="1937"/>
                    </a:cubicBezTo>
                    <a:cubicBezTo>
                      <a:pt x="2417" y="1056"/>
                      <a:pt x="3274" y="318"/>
                      <a:pt x="4358" y="187"/>
                    </a:cubicBezTo>
                    <a:cubicBezTo>
                      <a:pt x="4615" y="172"/>
                      <a:pt x="4877" y="162"/>
                      <a:pt x="5138" y="162"/>
                    </a:cubicBezTo>
                    <a:close/>
                    <a:moveTo>
                      <a:pt x="5085" y="1"/>
                    </a:moveTo>
                    <a:cubicBezTo>
                      <a:pt x="4724" y="1"/>
                      <a:pt x="4359" y="35"/>
                      <a:pt x="4001" y="92"/>
                    </a:cubicBezTo>
                    <a:cubicBezTo>
                      <a:pt x="3489" y="223"/>
                      <a:pt x="3024" y="461"/>
                      <a:pt x="2619" y="794"/>
                    </a:cubicBezTo>
                    <a:cubicBezTo>
                      <a:pt x="1786" y="1497"/>
                      <a:pt x="1250" y="2509"/>
                      <a:pt x="857" y="3521"/>
                    </a:cubicBezTo>
                    <a:cubicBezTo>
                      <a:pt x="536" y="4378"/>
                      <a:pt x="298" y="5271"/>
                      <a:pt x="155" y="6188"/>
                    </a:cubicBezTo>
                    <a:cubicBezTo>
                      <a:pt x="119" y="6402"/>
                      <a:pt x="83" y="6616"/>
                      <a:pt x="60" y="6831"/>
                    </a:cubicBezTo>
                    <a:cubicBezTo>
                      <a:pt x="36" y="7081"/>
                      <a:pt x="36" y="7331"/>
                      <a:pt x="36" y="7581"/>
                    </a:cubicBezTo>
                    <a:cubicBezTo>
                      <a:pt x="12" y="8164"/>
                      <a:pt x="0" y="8736"/>
                      <a:pt x="12" y="9319"/>
                    </a:cubicBezTo>
                    <a:cubicBezTo>
                      <a:pt x="12" y="11462"/>
                      <a:pt x="214" y="13641"/>
                      <a:pt x="1072" y="15641"/>
                    </a:cubicBezTo>
                    <a:cubicBezTo>
                      <a:pt x="1453" y="16546"/>
                      <a:pt x="1988" y="17379"/>
                      <a:pt x="2643" y="18118"/>
                    </a:cubicBezTo>
                    <a:cubicBezTo>
                      <a:pt x="3274" y="18796"/>
                      <a:pt x="4001" y="19392"/>
                      <a:pt x="4798" y="19868"/>
                    </a:cubicBezTo>
                    <a:cubicBezTo>
                      <a:pt x="6489" y="20916"/>
                      <a:pt x="8442" y="21463"/>
                      <a:pt x="10394" y="21785"/>
                    </a:cubicBezTo>
                    <a:cubicBezTo>
                      <a:pt x="11611" y="21985"/>
                      <a:pt x="12842" y="22084"/>
                      <a:pt x="14076" y="22084"/>
                    </a:cubicBezTo>
                    <a:cubicBezTo>
                      <a:pt x="15040" y="22084"/>
                      <a:pt x="16006" y="22024"/>
                      <a:pt x="16966" y="21904"/>
                    </a:cubicBezTo>
                    <a:cubicBezTo>
                      <a:pt x="18955" y="21642"/>
                      <a:pt x="20955" y="21154"/>
                      <a:pt x="22741" y="20225"/>
                    </a:cubicBezTo>
                    <a:cubicBezTo>
                      <a:pt x="24432" y="19332"/>
                      <a:pt x="25872" y="18022"/>
                      <a:pt x="26765" y="16308"/>
                    </a:cubicBezTo>
                    <a:cubicBezTo>
                      <a:pt x="27742" y="14439"/>
                      <a:pt x="28051" y="12296"/>
                      <a:pt x="28182" y="10212"/>
                    </a:cubicBezTo>
                    <a:cubicBezTo>
                      <a:pt x="28265" y="9093"/>
                      <a:pt x="28242" y="7974"/>
                      <a:pt x="28099" y="6866"/>
                    </a:cubicBezTo>
                    <a:cubicBezTo>
                      <a:pt x="28099" y="6866"/>
                      <a:pt x="28099" y="6866"/>
                      <a:pt x="28099" y="6865"/>
                    </a:cubicBezTo>
                    <a:lnTo>
                      <a:pt x="28099" y="6865"/>
                    </a:lnTo>
                    <a:cubicBezTo>
                      <a:pt x="28100" y="6858"/>
                      <a:pt x="28100" y="6851"/>
                      <a:pt x="28099" y="6842"/>
                    </a:cubicBezTo>
                    <a:cubicBezTo>
                      <a:pt x="27896" y="5330"/>
                      <a:pt x="27444" y="3818"/>
                      <a:pt x="26563" y="2568"/>
                    </a:cubicBezTo>
                    <a:cubicBezTo>
                      <a:pt x="25991" y="1735"/>
                      <a:pt x="25229" y="1068"/>
                      <a:pt x="24336" y="592"/>
                    </a:cubicBezTo>
                    <a:cubicBezTo>
                      <a:pt x="23813" y="318"/>
                      <a:pt x="23253" y="139"/>
                      <a:pt x="22670" y="44"/>
                    </a:cubicBezTo>
                    <a:cubicBezTo>
                      <a:pt x="22479" y="20"/>
                      <a:pt x="22289" y="8"/>
                      <a:pt x="22086" y="8"/>
                    </a:cubicBezTo>
                    <a:lnTo>
                      <a:pt x="5370" y="8"/>
                    </a:lnTo>
                    <a:cubicBezTo>
                      <a:pt x="5275" y="3"/>
                      <a:pt x="5180" y="1"/>
                      <a:pt x="508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44;p40"/>
              <p:cNvSpPr/>
              <p:nvPr/>
            </p:nvSpPr>
            <p:spPr>
              <a:xfrm>
                <a:off x="2480696" y="2222532"/>
                <a:ext cx="199433" cy="179411"/>
              </a:xfrm>
              <a:custGeom>
                <a:avLst/>
                <a:gdLst/>
                <a:ahLst/>
                <a:cxnLst/>
                <a:rect l="l" t="t" r="r" b="b"/>
                <a:pathLst>
                  <a:path w="4821" h="4337" extrusionOk="0">
                    <a:moveTo>
                      <a:pt x="2390" y="0"/>
                    </a:moveTo>
                    <a:cubicBezTo>
                      <a:pt x="2068" y="0"/>
                      <a:pt x="1741" y="60"/>
                      <a:pt x="1429" y="185"/>
                    </a:cubicBezTo>
                    <a:cubicBezTo>
                      <a:pt x="1001" y="351"/>
                      <a:pt x="632" y="661"/>
                      <a:pt x="393" y="1066"/>
                    </a:cubicBezTo>
                    <a:cubicBezTo>
                      <a:pt x="1" y="1744"/>
                      <a:pt x="120" y="2649"/>
                      <a:pt x="560" y="3292"/>
                    </a:cubicBezTo>
                    <a:cubicBezTo>
                      <a:pt x="846" y="3709"/>
                      <a:pt x="1251" y="4030"/>
                      <a:pt x="1727" y="4209"/>
                    </a:cubicBezTo>
                    <a:cubicBezTo>
                      <a:pt x="1787" y="4233"/>
                      <a:pt x="1858" y="4256"/>
                      <a:pt x="1917" y="4268"/>
                    </a:cubicBezTo>
                    <a:cubicBezTo>
                      <a:pt x="2102" y="4315"/>
                      <a:pt x="2285" y="4337"/>
                      <a:pt x="2465" y="4337"/>
                    </a:cubicBezTo>
                    <a:cubicBezTo>
                      <a:pt x="3751" y="4337"/>
                      <a:pt x="4820" y="3200"/>
                      <a:pt x="4632" y="1851"/>
                    </a:cubicBezTo>
                    <a:cubicBezTo>
                      <a:pt x="4458" y="662"/>
                      <a:pt x="3455" y="0"/>
                      <a:pt x="23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45;p40"/>
              <p:cNvSpPr/>
              <p:nvPr/>
            </p:nvSpPr>
            <p:spPr>
              <a:xfrm>
                <a:off x="2477262" y="2219389"/>
                <a:ext cx="228431" cy="185988"/>
              </a:xfrm>
              <a:custGeom>
                <a:avLst/>
                <a:gdLst/>
                <a:ahLst/>
                <a:cxnLst/>
                <a:rect l="l" t="t" r="r" b="b"/>
                <a:pathLst>
                  <a:path w="5522" h="4496" extrusionOk="0">
                    <a:moveTo>
                      <a:pt x="2505" y="146"/>
                    </a:moveTo>
                    <a:cubicBezTo>
                      <a:pt x="3079" y="146"/>
                      <a:pt x="3634" y="363"/>
                      <a:pt x="4060" y="761"/>
                    </a:cubicBezTo>
                    <a:cubicBezTo>
                      <a:pt x="5084" y="1808"/>
                      <a:pt x="4751" y="3547"/>
                      <a:pt x="3417" y="4142"/>
                    </a:cubicBezTo>
                    <a:cubicBezTo>
                      <a:pt x="3142" y="4266"/>
                      <a:pt x="2846" y="4330"/>
                      <a:pt x="2549" y="4330"/>
                    </a:cubicBezTo>
                    <a:cubicBezTo>
                      <a:pt x="2307" y="4330"/>
                      <a:pt x="2064" y="4287"/>
                      <a:pt x="1834" y="4202"/>
                    </a:cubicBezTo>
                    <a:cubicBezTo>
                      <a:pt x="1827" y="4200"/>
                      <a:pt x="1820" y="4199"/>
                      <a:pt x="1813" y="4199"/>
                    </a:cubicBezTo>
                    <a:cubicBezTo>
                      <a:pt x="1806" y="4199"/>
                      <a:pt x="1799" y="4200"/>
                      <a:pt x="1792" y="4202"/>
                    </a:cubicBezTo>
                    <a:lnTo>
                      <a:pt x="1792" y="4202"/>
                    </a:lnTo>
                    <a:cubicBezTo>
                      <a:pt x="880" y="3837"/>
                      <a:pt x="286" y="2941"/>
                      <a:pt x="322" y="1963"/>
                    </a:cubicBezTo>
                    <a:cubicBezTo>
                      <a:pt x="346" y="1487"/>
                      <a:pt x="560" y="1034"/>
                      <a:pt x="917" y="713"/>
                    </a:cubicBezTo>
                    <a:cubicBezTo>
                      <a:pt x="1238" y="439"/>
                      <a:pt x="1631" y="249"/>
                      <a:pt x="2060" y="189"/>
                    </a:cubicBezTo>
                    <a:cubicBezTo>
                      <a:pt x="2208" y="160"/>
                      <a:pt x="2357" y="146"/>
                      <a:pt x="2505" y="146"/>
                    </a:cubicBezTo>
                    <a:close/>
                    <a:moveTo>
                      <a:pt x="2494" y="1"/>
                    </a:moveTo>
                    <a:cubicBezTo>
                      <a:pt x="2421" y="1"/>
                      <a:pt x="2348" y="4"/>
                      <a:pt x="2274" y="11"/>
                    </a:cubicBezTo>
                    <a:cubicBezTo>
                      <a:pt x="1334" y="82"/>
                      <a:pt x="405" y="677"/>
                      <a:pt x="215" y="1642"/>
                    </a:cubicBezTo>
                    <a:cubicBezTo>
                      <a:pt x="0" y="2654"/>
                      <a:pt x="560" y="3713"/>
                      <a:pt x="1453" y="4202"/>
                    </a:cubicBezTo>
                    <a:cubicBezTo>
                      <a:pt x="1560" y="4261"/>
                      <a:pt x="1667" y="4309"/>
                      <a:pt x="1786" y="4356"/>
                    </a:cubicBezTo>
                    <a:cubicBezTo>
                      <a:pt x="1786" y="4356"/>
                      <a:pt x="1786" y="4356"/>
                      <a:pt x="1786" y="4356"/>
                    </a:cubicBezTo>
                    <a:lnTo>
                      <a:pt x="1786" y="4356"/>
                    </a:lnTo>
                    <a:cubicBezTo>
                      <a:pt x="1787" y="4357"/>
                      <a:pt x="1788" y="4357"/>
                      <a:pt x="1790" y="4358"/>
                    </a:cubicBezTo>
                    <a:lnTo>
                      <a:pt x="1790" y="4358"/>
                    </a:lnTo>
                    <a:cubicBezTo>
                      <a:pt x="2057" y="4452"/>
                      <a:pt x="2319" y="4496"/>
                      <a:pt x="2570" y="4496"/>
                    </a:cubicBezTo>
                    <a:cubicBezTo>
                      <a:pt x="4301" y="4496"/>
                      <a:pt x="5522" y="2438"/>
                      <a:pt x="4358" y="880"/>
                    </a:cubicBezTo>
                    <a:cubicBezTo>
                      <a:pt x="3893" y="317"/>
                      <a:pt x="3212" y="1"/>
                      <a:pt x="24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46;p40"/>
              <p:cNvSpPr/>
              <p:nvPr/>
            </p:nvSpPr>
            <p:spPr>
              <a:xfrm>
                <a:off x="2512965" y="2299694"/>
                <a:ext cx="132050" cy="106441"/>
              </a:xfrm>
              <a:custGeom>
                <a:avLst/>
                <a:gdLst/>
                <a:ahLst/>
                <a:cxnLst/>
                <a:rect l="l" t="t" r="r" b="b"/>
                <a:pathLst>
                  <a:path w="5323" h="3069" extrusionOk="0">
                    <a:moveTo>
                      <a:pt x="3804" y="1"/>
                    </a:moveTo>
                    <a:cubicBezTo>
                      <a:pt x="3727" y="1"/>
                      <a:pt x="3650" y="7"/>
                      <a:pt x="3573" y="20"/>
                    </a:cubicBezTo>
                    <a:cubicBezTo>
                      <a:pt x="3132" y="103"/>
                      <a:pt x="2799" y="449"/>
                      <a:pt x="2715" y="877"/>
                    </a:cubicBezTo>
                    <a:cubicBezTo>
                      <a:pt x="2608" y="484"/>
                      <a:pt x="2287" y="187"/>
                      <a:pt x="1894" y="103"/>
                    </a:cubicBezTo>
                    <a:cubicBezTo>
                      <a:pt x="1792" y="82"/>
                      <a:pt x="1690" y="72"/>
                      <a:pt x="1589" y="72"/>
                    </a:cubicBezTo>
                    <a:cubicBezTo>
                      <a:pt x="1289" y="72"/>
                      <a:pt x="1000" y="163"/>
                      <a:pt x="751" y="342"/>
                    </a:cubicBezTo>
                    <a:cubicBezTo>
                      <a:pt x="429" y="580"/>
                      <a:pt x="168" y="889"/>
                      <a:pt x="1" y="1258"/>
                    </a:cubicBezTo>
                    <a:cubicBezTo>
                      <a:pt x="1" y="1258"/>
                      <a:pt x="334" y="3068"/>
                      <a:pt x="2644" y="3068"/>
                    </a:cubicBezTo>
                    <a:cubicBezTo>
                      <a:pt x="4942" y="3068"/>
                      <a:pt x="5323" y="1520"/>
                      <a:pt x="5323" y="1520"/>
                    </a:cubicBezTo>
                    <a:cubicBezTo>
                      <a:pt x="5263" y="1092"/>
                      <a:pt x="5073" y="687"/>
                      <a:pt x="4763" y="377"/>
                    </a:cubicBezTo>
                    <a:cubicBezTo>
                      <a:pt x="4499" y="133"/>
                      <a:pt x="4155" y="1"/>
                      <a:pt x="3804"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47;p40"/>
              <p:cNvSpPr/>
              <p:nvPr/>
            </p:nvSpPr>
            <p:spPr>
              <a:xfrm>
                <a:off x="2511203" y="2296746"/>
                <a:ext cx="135672" cy="111816"/>
              </a:xfrm>
              <a:custGeom>
                <a:avLst/>
                <a:gdLst/>
                <a:ahLst/>
                <a:cxnLst/>
                <a:rect l="l" t="t" r="r" b="b"/>
                <a:pathLst>
                  <a:path w="5469" h="3224" extrusionOk="0">
                    <a:moveTo>
                      <a:pt x="3889" y="145"/>
                    </a:moveTo>
                    <a:cubicBezTo>
                      <a:pt x="3993" y="145"/>
                      <a:pt x="4099" y="159"/>
                      <a:pt x="4203" y="188"/>
                    </a:cubicBezTo>
                    <a:cubicBezTo>
                      <a:pt x="4835" y="364"/>
                      <a:pt x="5214" y="953"/>
                      <a:pt x="5306" y="1584"/>
                    </a:cubicBezTo>
                    <a:lnTo>
                      <a:pt x="5306" y="1584"/>
                    </a:lnTo>
                    <a:cubicBezTo>
                      <a:pt x="5246" y="1769"/>
                      <a:pt x="5153" y="1943"/>
                      <a:pt x="5037" y="2093"/>
                    </a:cubicBezTo>
                    <a:cubicBezTo>
                      <a:pt x="4739" y="2498"/>
                      <a:pt x="4310" y="2784"/>
                      <a:pt x="3822" y="2915"/>
                    </a:cubicBezTo>
                    <a:cubicBezTo>
                      <a:pt x="3490" y="3022"/>
                      <a:pt x="3138" y="3071"/>
                      <a:pt x="2793" y="3071"/>
                    </a:cubicBezTo>
                    <a:cubicBezTo>
                      <a:pt x="2755" y="3071"/>
                      <a:pt x="2717" y="3071"/>
                      <a:pt x="2679" y="3070"/>
                    </a:cubicBezTo>
                    <a:cubicBezTo>
                      <a:pt x="2310" y="3070"/>
                      <a:pt x="1941" y="3010"/>
                      <a:pt x="1596" y="2891"/>
                    </a:cubicBezTo>
                    <a:cubicBezTo>
                      <a:pt x="1120" y="2724"/>
                      <a:pt x="703" y="2415"/>
                      <a:pt x="429" y="1986"/>
                    </a:cubicBezTo>
                    <a:cubicBezTo>
                      <a:pt x="294" y="1795"/>
                      <a:pt x="201" y="1582"/>
                      <a:pt x="141" y="1348"/>
                    </a:cubicBezTo>
                    <a:lnTo>
                      <a:pt x="141" y="1348"/>
                    </a:lnTo>
                    <a:cubicBezTo>
                      <a:pt x="404" y="831"/>
                      <a:pt x="829" y="366"/>
                      <a:pt x="1417" y="248"/>
                    </a:cubicBezTo>
                    <a:cubicBezTo>
                      <a:pt x="1502" y="230"/>
                      <a:pt x="1588" y="221"/>
                      <a:pt x="1673" y="221"/>
                    </a:cubicBezTo>
                    <a:cubicBezTo>
                      <a:pt x="2141" y="221"/>
                      <a:pt x="2594" y="491"/>
                      <a:pt x="2715" y="974"/>
                    </a:cubicBezTo>
                    <a:cubicBezTo>
                      <a:pt x="2721" y="1010"/>
                      <a:pt x="2754" y="1028"/>
                      <a:pt x="2786" y="1028"/>
                    </a:cubicBezTo>
                    <a:cubicBezTo>
                      <a:pt x="2819" y="1028"/>
                      <a:pt x="2852" y="1010"/>
                      <a:pt x="2858" y="974"/>
                    </a:cubicBezTo>
                    <a:cubicBezTo>
                      <a:pt x="2860" y="962"/>
                      <a:pt x="2862" y="950"/>
                      <a:pt x="2865" y="938"/>
                    </a:cubicBezTo>
                    <a:lnTo>
                      <a:pt x="2870" y="938"/>
                    </a:lnTo>
                    <a:cubicBezTo>
                      <a:pt x="2869" y="935"/>
                      <a:pt x="2868" y="932"/>
                      <a:pt x="2867" y="928"/>
                    </a:cubicBezTo>
                    <a:lnTo>
                      <a:pt x="2867" y="928"/>
                    </a:lnTo>
                    <a:cubicBezTo>
                      <a:pt x="2925" y="662"/>
                      <a:pt x="3098" y="431"/>
                      <a:pt x="3334" y="296"/>
                    </a:cubicBezTo>
                    <a:cubicBezTo>
                      <a:pt x="3504" y="195"/>
                      <a:pt x="3695" y="145"/>
                      <a:pt x="3889" y="145"/>
                    </a:cubicBezTo>
                    <a:close/>
                    <a:moveTo>
                      <a:pt x="3913" y="0"/>
                    </a:moveTo>
                    <a:cubicBezTo>
                      <a:pt x="3641" y="0"/>
                      <a:pt x="3371" y="84"/>
                      <a:pt x="3144" y="248"/>
                    </a:cubicBezTo>
                    <a:cubicBezTo>
                      <a:pt x="2981" y="368"/>
                      <a:pt x="2855" y="531"/>
                      <a:pt x="2779" y="716"/>
                    </a:cubicBezTo>
                    <a:lnTo>
                      <a:pt x="2779" y="716"/>
                    </a:lnTo>
                    <a:cubicBezTo>
                      <a:pt x="2572" y="324"/>
                      <a:pt x="2161" y="69"/>
                      <a:pt x="1706" y="69"/>
                    </a:cubicBezTo>
                    <a:cubicBezTo>
                      <a:pt x="1697" y="69"/>
                      <a:pt x="1688" y="69"/>
                      <a:pt x="1679" y="69"/>
                    </a:cubicBezTo>
                    <a:cubicBezTo>
                      <a:pt x="1072" y="69"/>
                      <a:pt x="548" y="450"/>
                      <a:pt x="215" y="938"/>
                    </a:cubicBezTo>
                    <a:cubicBezTo>
                      <a:pt x="131" y="1046"/>
                      <a:pt x="60" y="1177"/>
                      <a:pt x="0" y="1308"/>
                    </a:cubicBezTo>
                    <a:cubicBezTo>
                      <a:pt x="0" y="1331"/>
                      <a:pt x="0" y="1355"/>
                      <a:pt x="0" y="1367"/>
                    </a:cubicBezTo>
                    <a:cubicBezTo>
                      <a:pt x="12" y="1415"/>
                      <a:pt x="24" y="1462"/>
                      <a:pt x="36" y="1510"/>
                    </a:cubicBezTo>
                    <a:cubicBezTo>
                      <a:pt x="108" y="1700"/>
                      <a:pt x="203" y="1903"/>
                      <a:pt x="310" y="2070"/>
                    </a:cubicBezTo>
                    <a:cubicBezTo>
                      <a:pt x="727" y="2689"/>
                      <a:pt x="1393" y="3094"/>
                      <a:pt x="2132" y="3177"/>
                    </a:cubicBezTo>
                    <a:cubicBezTo>
                      <a:pt x="2337" y="3207"/>
                      <a:pt x="2549" y="3224"/>
                      <a:pt x="2763" y="3224"/>
                    </a:cubicBezTo>
                    <a:cubicBezTo>
                      <a:pt x="3468" y="3224"/>
                      <a:pt x="4194" y="3047"/>
                      <a:pt x="4751" y="2617"/>
                    </a:cubicBezTo>
                    <a:cubicBezTo>
                      <a:pt x="5081" y="2381"/>
                      <a:pt x="5330" y="2040"/>
                      <a:pt x="5450" y="1640"/>
                    </a:cubicBezTo>
                    <a:lnTo>
                      <a:pt x="5450" y="1640"/>
                    </a:lnTo>
                    <a:cubicBezTo>
                      <a:pt x="5462" y="1624"/>
                      <a:pt x="5468" y="1605"/>
                      <a:pt x="5465" y="1581"/>
                    </a:cubicBezTo>
                    <a:cubicBezTo>
                      <a:pt x="5394" y="1010"/>
                      <a:pt x="5084" y="510"/>
                      <a:pt x="4608" y="200"/>
                    </a:cubicBezTo>
                    <a:cubicBezTo>
                      <a:pt x="4395" y="66"/>
                      <a:pt x="4154" y="0"/>
                      <a:pt x="3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48;p40"/>
              <p:cNvSpPr/>
              <p:nvPr/>
            </p:nvSpPr>
            <p:spPr>
              <a:xfrm>
                <a:off x="2477262" y="2219389"/>
                <a:ext cx="228431" cy="185988"/>
              </a:xfrm>
              <a:custGeom>
                <a:avLst/>
                <a:gdLst/>
                <a:ahLst/>
                <a:cxnLst/>
                <a:rect l="l" t="t" r="r" b="b"/>
                <a:pathLst>
                  <a:path w="5522" h="4496" extrusionOk="0">
                    <a:moveTo>
                      <a:pt x="2505" y="146"/>
                    </a:moveTo>
                    <a:cubicBezTo>
                      <a:pt x="3079" y="146"/>
                      <a:pt x="3634" y="363"/>
                      <a:pt x="4060" y="761"/>
                    </a:cubicBezTo>
                    <a:cubicBezTo>
                      <a:pt x="5084" y="1808"/>
                      <a:pt x="4751" y="3547"/>
                      <a:pt x="3417" y="4142"/>
                    </a:cubicBezTo>
                    <a:cubicBezTo>
                      <a:pt x="3142" y="4266"/>
                      <a:pt x="2846" y="4330"/>
                      <a:pt x="2549" y="4330"/>
                    </a:cubicBezTo>
                    <a:cubicBezTo>
                      <a:pt x="2307" y="4330"/>
                      <a:pt x="2064" y="4287"/>
                      <a:pt x="1834" y="4202"/>
                    </a:cubicBezTo>
                    <a:cubicBezTo>
                      <a:pt x="1827" y="4200"/>
                      <a:pt x="1820" y="4199"/>
                      <a:pt x="1813" y="4199"/>
                    </a:cubicBezTo>
                    <a:cubicBezTo>
                      <a:pt x="1806" y="4199"/>
                      <a:pt x="1799" y="4200"/>
                      <a:pt x="1792" y="4202"/>
                    </a:cubicBezTo>
                    <a:lnTo>
                      <a:pt x="1792" y="4202"/>
                    </a:lnTo>
                    <a:cubicBezTo>
                      <a:pt x="880" y="3837"/>
                      <a:pt x="286" y="2941"/>
                      <a:pt x="322" y="1963"/>
                    </a:cubicBezTo>
                    <a:cubicBezTo>
                      <a:pt x="346" y="1487"/>
                      <a:pt x="560" y="1034"/>
                      <a:pt x="917" y="713"/>
                    </a:cubicBezTo>
                    <a:cubicBezTo>
                      <a:pt x="1238" y="439"/>
                      <a:pt x="1631" y="249"/>
                      <a:pt x="2060" y="189"/>
                    </a:cubicBezTo>
                    <a:cubicBezTo>
                      <a:pt x="2208" y="160"/>
                      <a:pt x="2357" y="146"/>
                      <a:pt x="2505" y="146"/>
                    </a:cubicBezTo>
                    <a:close/>
                    <a:moveTo>
                      <a:pt x="2494" y="1"/>
                    </a:moveTo>
                    <a:cubicBezTo>
                      <a:pt x="2421" y="1"/>
                      <a:pt x="2348" y="4"/>
                      <a:pt x="2274" y="11"/>
                    </a:cubicBezTo>
                    <a:cubicBezTo>
                      <a:pt x="1334" y="82"/>
                      <a:pt x="405" y="677"/>
                      <a:pt x="215" y="1642"/>
                    </a:cubicBezTo>
                    <a:cubicBezTo>
                      <a:pt x="0" y="2654"/>
                      <a:pt x="560" y="3713"/>
                      <a:pt x="1453" y="4202"/>
                    </a:cubicBezTo>
                    <a:cubicBezTo>
                      <a:pt x="1560" y="4261"/>
                      <a:pt x="1667" y="4309"/>
                      <a:pt x="1786" y="4356"/>
                    </a:cubicBezTo>
                    <a:cubicBezTo>
                      <a:pt x="1786" y="4356"/>
                      <a:pt x="1786" y="4356"/>
                      <a:pt x="1786" y="4356"/>
                    </a:cubicBezTo>
                    <a:lnTo>
                      <a:pt x="1786" y="4356"/>
                    </a:lnTo>
                    <a:cubicBezTo>
                      <a:pt x="1787" y="4357"/>
                      <a:pt x="1788" y="4357"/>
                      <a:pt x="1790" y="4358"/>
                    </a:cubicBezTo>
                    <a:lnTo>
                      <a:pt x="1790" y="4358"/>
                    </a:lnTo>
                    <a:cubicBezTo>
                      <a:pt x="2057" y="4452"/>
                      <a:pt x="2319" y="4496"/>
                      <a:pt x="2570" y="4496"/>
                    </a:cubicBezTo>
                    <a:cubicBezTo>
                      <a:pt x="4301" y="4496"/>
                      <a:pt x="5522" y="2438"/>
                      <a:pt x="4358" y="880"/>
                    </a:cubicBezTo>
                    <a:cubicBezTo>
                      <a:pt x="3893" y="317"/>
                      <a:pt x="3212" y="1"/>
                      <a:pt x="24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49;p40"/>
              <p:cNvSpPr/>
              <p:nvPr/>
            </p:nvSpPr>
            <p:spPr>
              <a:xfrm>
                <a:off x="2213255" y="2275979"/>
                <a:ext cx="131549" cy="125881"/>
              </a:xfrm>
              <a:custGeom>
                <a:avLst/>
                <a:gdLst/>
                <a:ahLst/>
                <a:cxnLst/>
                <a:rect l="l" t="t" r="r" b="b"/>
                <a:pathLst>
                  <a:path w="3180" h="3043" extrusionOk="0">
                    <a:moveTo>
                      <a:pt x="1547" y="1"/>
                    </a:moveTo>
                    <a:cubicBezTo>
                      <a:pt x="785" y="1"/>
                      <a:pt x="69" y="663"/>
                      <a:pt x="24" y="1429"/>
                    </a:cubicBezTo>
                    <a:cubicBezTo>
                      <a:pt x="0" y="2226"/>
                      <a:pt x="572" y="2917"/>
                      <a:pt x="1370" y="3036"/>
                    </a:cubicBezTo>
                    <a:cubicBezTo>
                      <a:pt x="1417" y="3040"/>
                      <a:pt x="1463" y="3042"/>
                      <a:pt x="1509" y="3042"/>
                    </a:cubicBezTo>
                    <a:cubicBezTo>
                      <a:pt x="2251" y="3042"/>
                      <a:pt x="2903" y="2514"/>
                      <a:pt x="3048" y="1774"/>
                    </a:cubicBezTo>
                    <a:cubicBezTo>
                      <a:pt x="3179" y="952"/>
                      <a:pt x="2548" y="95"/>
                      <a:pt x="1715" y="12"/>
                    </a:cubicBezTo>
                    <a:cubicBezTo>
                      <a:pt x="1659" y="4"/>
                      <a:pt x="1603" y="1"/>
                      <a:pt x="154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50;p40"/>
              <p:cNvSpPr/>
              <p:nvPr/>
            </p:nvSpPr>
            <p:spPr>
              <a:xfrm>
                <a:off x="2209821" y="2273208"/>
                <a:ext cx="138416" cy="132004"/>
              </a:xfrm>
              <a:custGeom>
                <a:avLst/>
                <a:gdLst/>
                <a:ahLst/>
                <a:cxnLst/>
                <a:rect l="l" t="t" r="r" b="b"/>
                <a:pathLst>
                  <a:path w="3346" h="3191" extrusionOk="0">
                    <a:moveTo>
                      <a:pt x="1641" y="148"/>
                    </a:moveTo>
                    <a:cubicBezTo>
                      <a:pt x="1956" y="148"/>
                      <a:pt x="2269" y="256"/>
                      <a:pt x="2524" y="472"/>
                    </a:cubicBezTo>
                    <a:cubicBezTo>
                      <a:pt x="2977" y="841"/>
                      <a:pt x="3167" y="1460"/>
                      <a:pt x="3012" y="2019"/>
                    </a:cubicBezTo>
                    <a:cubicBezTo>
                      <a:pt x="2801" y="2633"/>
                      <a:pt x="2223" y="3037"/>
                      <a:pt x="1584" y="3037"/>
                    </a:cubicBezTo>
                    <a:cubicBezTo>
                      <a:pt x="1540" y="3037"/>
                      <a:pt x="1497" y="3035"/>
                      <a:pt x="1453" y="3031"/>
                    </a:cubicBezTo>
                    <a:cubicBezTo>
                      <a:pt x="1441" y="3031"/>
                      <a:pt x="1430" y="3034"/>
                      <a:pt x="1422" y="3038"/>
                    </a:cubicBezTo>
                    <a:lnTo>
                      <a:pt x="1422" y="3038"/>
                    </a:lnTo>
                    <a:cubicBezTo>
                      <a:pt x="828" y="2921"/>
                      <a:pt x="343" y="2473"/>
                      <a:pt x="214" y="1877"/>
                    </a:cubicBezTo>
                    <a:cubicBezTo>
                      <a:pt x="95" y="1281"/>
                      <a:pt x="369" y="674"/>
                      <a:pt x="893" y="364"/>
                    </a:cubicBezTo>
                    <a:cubicBezTo>
                      <a:pt x="1123" y="220"/>
                      <a:pt x="1383" y="148"/>
                      <a:pt x="1641" y="148"/>
                    </a:cubicBezTo>
                    <a:close/>
                    <a:moveTo>
                      <a:pt x="1643" y="1"/>
                    </a:moveTo>
                    <a:cubicBezTo>
                      <a:pt x="1429" y="1"/>
                      <a:pt x="1214" y="46"/>
                      <a:pt x="1012" y="138"/>
                    </a:cubicBezTo>
                    <a:cubicBezTo>
                      <a:pt x="393" y="400"/>
                      <a:pt x="0" y="1019"/>
                      <a:pt x="36" y="1698"/>
                    </a:cubicBezTo>
                    <a:cubicBezTo>
                      <a:pt x="106" y="2445"/>
                      <a:pt x="669" y="3044"/>
                      <a:pt x="1409" y="3168"/>
                    </a:cubicBezTo>
                    <a:lnTo>
                      <a:pt x="1409" y="3168"/>
                    </a:lnTo>
                    <a:cubicBezTo>
                      <a:pt x="1420" y="3177"/>
                      <a:pt x="1435" y="3184"/>
                      <a:pt x="1453" y="3186"/>
                    </a:cubicBezTo>
                    <a:cubicBezTo>
                      <a:pt x="1493" y="3189"/>
                      <a:pt x="1533" y="3191"/>
                      <a:pt x="1573" y="3191"/>
                    </a:cubicBezTo>
                    <a:cubicBezTo>
                      <a:pt x="2205" y="3191"/>
                      <a:pt x="2781" y="2841"/>
                      <a:pt x="3072" y="2269"/>
                    </a:cubicBezTo>
                    <a:cubicBezTo>
                      <a:pt x="3346" y="1674"/>
                      <a:pt x="3227" y="972"/>
                      <a:pt x="2774" y="495"/>
                    </a:cubicBezTo>
                    <a:cubicBezTo>
                      <a:pt x="2475" y="172"/>
                      <a:pt x="2061" y="1"/>
                      <a:pt x="16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151;p40"/>
              <p:cNvSpPr/>
              <p:nvPr/>
            </p:nvSpPr>
            <p:spPr>
              <a:xfrm>
                <a:off x="2817593" y="2275979"/>
                <a:ext cx="132045" cy="125881"/>
              </a:xfrm>
              <a:custGeom>
                <a:avLst/>
                <a:gdLst/>
                <a:ahLst/>
                <a:cxnLst/>
                <a:rect l="l" t="t" r="r" b="b"/>
                <a:pathLst>
                  <a:path w="3192" h="3043" extrusionOk="0">
                    <a:moveTo>
                      <a:pt x="1557" y="1"/>
                    </a:moveTo>
                    <a:cubicBezTo>
                      <a:pt x="787" y="1"/>
                      <a:pt x="80" y="663"/>
                      <a:pt x="24" y="1429"/>
                    </a:cubicBezTo>
                    <a:cubicBezTo>
                      <a:pt x="0" y="2226"/>
                      <a:pt x="584" y="2917"/>
                      <a:pt x="1370" y="3036"/>
                    </a:cubicBezTo>
                    <a:cubicBezTo>
                      <a:pt x="1417" y="3040"/>
                      <a:pt x="1465" y="3042"/>
                      <a:pt x="1511" y="3042"/>
                    </a:cubicBezTo>
                    <a:cubicBezTo>
                      <a:pt x="2263" y="3042"/>
                      <a:pt x="2915" y="2514"/>
                      <a:pt x="3060" y="1774"/>
                    </a:cubicBezTo>
                    <a:cubicBezTo>
                      <a:pt x="3191" y="952"/>
                      <a:pt x="2548" y="95"/>
                      <a:pt x="1727" y="12"/>
                    </a:cubicBezTo>
                    <a:cubicBezTo>
                      <a:pt x="1670" y="4"/>
                      <a:pt x="1613" y="1"/>
                      <a:pt x="155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152;p40"/>
              <p:cNvSpPr/>
              <p:nvPr/>
            </p:nvSpPr>
            <p:spPr>
              <a:xfrm>
                <a:off x="2814655" y="2273208"/>
                <a:ext cx="138416" cy="132004"/>
              </a:xfrm>
              <a:custGeom>
                <a:avLst/>
                <a:gdLst/>
                <a:ahLst/>
                <a:cxnLst/>
                <a:rect l="l" t="t" r="r" b="b"/>
                <a:pathLst>
                  <a:path w="3346" h="3191" extrusionOk="0">
                    <a:moveTo>
                      <a:pt x="1639" y="148"/>
                    </a:moveTo>
                    <a:cubicBezTo>
                      <a:pt x="1953" y="148"/>
                      <a:pt x="2263" y="256"/>
                      <a:pt x="2512" y="472"/>
                    </a:cubicBezTo>
                    <a:cubicBezTo>
                      <a:pt x="2977" y="841"/>
                      <a:pt x="3167" y="1460"/>
                      <a:pt x="3000" y="2019"/>
                    </a:cubicBezTo>
                    <a:cubicBezTo>
                      <a:pt x="2789" y="2633"/>
                      <a:pt x="2211" y="3037"/>
                      <a:pt x="1572" y="3037"/>
                    </a:cubicBezTo>
                    <a:cubicBezTo>
                      <a:pt x="1528" y="3037"/>
                      <a:pt x="1485" y="3035"/>
                      <a:pt x="1441" y="3031"/>
                    </a:cubicBezTo>
                    <a:cubicBezTo>
                      <a:pt x="1429" y="3031"/>
                      <a:pt x="1419" y="3034"/>
                      <a:pt x="1410" y="3038"/>
                    </a:cubicBezTo>
                    <a:lnTo>
                      <a:pt x="1410" y="3038"/>
                    </a:lnTo>
                    <a:cubicBezTo>
                      <a:pt x="817" y="2921"/>
                      <a:pt x="343" y="2474"/>
                      <a:pt x="202" y="1877"/>
                    </a:cubicBezTo>
                    <a:cubicBezTo>
                      <a:pt x="83" y="1281"/>
                      <a:pt x="357" y="674"/>
                      <a:pt x="893" y="364"/>
                    </a:cubicBezTo>
                    <a:cubicBezTo>
                      <a:pt x="1123" y="220"/>
                      <a:pt x="1383" y="148"/>
                      <a:pt x="1639" y="148"/>
                    </a:cubicBezTo>
                    <a:close/>
                    <a:moveTo>
                      <a:pt x="1639" y="1"/>
                    </a:moveTo>
                    <a:cubicBezTo>
                      <a:pt x="1423" y="1"/>
                      <a:pt x="1206" y="46"/>
                      <a:pt x="1000" y="138"/>
                    </a:cubicBezTo>
                    <a:cubicBezTo>
                      <a:pt x="381" y="412"/>
                      <a:pt x="0" y="1031"/>
                      <a:pt x="36" y="1710"/>
                    </a:cubicBezTo>
                    <a:cubicBezTo>
                      <a:pt x="106" y="2451"/>
                      <a:pt x="676" y="3064"/>
                      <a:pt x="1425" y="3182"/>
                    </a:cubicBezTo>
                    <a:lnTo>
                      <a:pt x="1425" y="3182"/>
                    </a:lnTo>
                    <a:cubicBezTo>
                      <a:pt x="1430" y="3184"/>
                      <a:pt x="1435" y="3185"/>
                      <a:pt x="1441" y="3186"/>
                    </a:cubicBezTo>
                    <a:cubicBezTo>
                      <a:pt x="1481" y="3189"/>
                      <a:pt x="1521" y="3191"/>
                      <a:pt x="1561" y="3191"/>
                    </a:cubicBezTo>
                    <a:cubicBezTo>
                      <a:pt x="2195" y="3191"/>
                      <a:pt x="2780" y="2841"/>
                      <a:pt x="3060" y="2269"/>
                    </a:cubicBezTo>
                    <a:cubicBezTo>
                      <a:pt x="3346" y="1674"/>
                      <a:pt x="3227" y="972"/>
                      <a:pt x="2762" y="495"/>
                    </a:cubicBezTo>
                    <a:cubicBezTo>
                      <a:pt x="2471" y="172"/>
                      <a:pt x="2059" y="1"/>
                      <a:pt x="16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153;p40"/>
              <p:cNvSpPr/>
              <p:nvPr/>
            </p:nvSpPr>
            <p:spPr>
              <a:xfrm>
                <a:off x="1995083" y="1590520"/>
                <a:ext cx="1169294" cy="913601"/>
              </a:xfrm>
              <a:custGeom>
                <a:avLst/>
                <a:gdLst/>
                <a:ahLst/>
                <a:cxnLst/>
                <a:rect l="l" t="t" r="r" b="b"/>
                <a:pathLst>
                  <a:path w="28266" h="22085" extrusionOk="0">
                    <a:moveTo>
                      <a:pt x="5138" y="162"/>
                    </a:moveTo>
                    <a:cubicBezTo>
                      <a:pt x="5300" y="162"/>
                      <a:pt x="5461" y="166"/>
                      <a:pt x="5620" y="175"/>
                    </a:cubicBezTo>
                    <a:lnTo>
                      <a:pt x="21276" y="175"/>
                    </a:lnTo>
                    <a:cubicBezTo>
                      <a:pt x="21538" y="175"/>
                      <a:pt x="21795" y="164"/>
                      <a:pt x="22053" y="164"/>
                    </a:cubicBezTo>
                    <a:cubicBezTo>
                      <a:pt x="22183" y="164"/>
                      <a:pt x="22312" y="167"/>
                      <a:pt x="22443" y="175"/>
                    </a:cubicBezTo>
                    <a:cubicBezTo>
                      <a:pt x="22741" y="187"/>
                      <a:pt x="23039" y="246"/>
                      <a:pt x="23324" y="342"/>
                    </a:cubicBezTo>
                    <a:cubicBezTo>
                      <a:pt x="24086" y="580"/>
                      <a:pt x="24789" y="973"/>
                      <a:pt x="25396" y="1485"/>
                    </a:cubicBezTo>
                    <a:cubicBezTo>
                      <a:pt x="26301" y="2306"/>
                      <a:pt x="26991" y="3342"/>
                      <a:pt x="27384" y="4497"/>
                    </a:cubicBezTo>
                    <a:cubicBezTo>
                      <a:pt x="27658" y="5271"/>
                      <a:pt x="27849" y="6069"/>
                      <a:pt x="27956" y="6878"/>
                    </a:cubicBezTo>
                    <a:cubicBezTo>
                      <a:pt x="27957" y="6884"/>
                      <a:pt x="27958" y="6889"/>
                      <a:pt x="27959" y="6894"/>
                    </a:cubicBezTo>
                    <a:lnTo>
                      <a:pt x="27959" y="6894"/>
                    </a:lnTo>
                    <a:cubicBezTo>
                      <a:pt x="28099" y="8016"/>
                      <a:pt x="28122" y="9138"/>
                      <a:pt x="28039" y="10260"/>
                    </a:cubicBezTo>
                    <a:cubicBezTo>
                      <a:pt x="27968" y="11355"/>
                      <a:pt x="27825" y="12438"/>
                      <a:pt x="27599" y="13522"/>
                    </a:cubicBezTo>
                    <a:cubicBezTo>
                      <a:pt x="27170" y="15463"/>
                      <a:pt x="26277" y="17272"/>
                      <a:pt x="24789" y="18618"/>
                    </a:cubicBezTo>
                    <a:cubicBezTo>
                      <a:pt x="23408" y="19880"/>
                      <a:pt x="21657" y="20701"/>
                      <a:pt x="19860" y="21178"/>
                    </a:cubicBezTo>
                    <a:cubicBezTo>
                      <a:pt x="17955" y="21683"/>
                      <a:pt x="15992" y="21936"/>
                      <a:pt x="14023" y="21936"/>
                    </a:cubicBezTo>
                    <a:cubicBezTo>
                      <a:pt x="13814" y="21936"/>
                      <a:pt x="13604" y="21933"/>
                      <a:pt x="13395" y="21928"/>
                    </a:cubicBezTo>
                    <a:cubicBezTo>
                      <a:pt x="11299" y="21856"/>
                      <a:pt x="9144" y="21535"/>
                      <a:pt x="7156" y="20820"/>
                    </a:cubicBezTo>
                    <a:cubicBezTo>
                      <a:pt x="5417" y="20201"/>
                      <a:pt x="3750" y="19201"/>
                      <a:pt x="2548" y="17772"/>
                    </a:cubicBezTo>
                    <a:cubicBezTo>
                      <a:pt x="1238" y="16225"/>
                      <a:pt x="595" y="14224"/>
                      <a:pt x="333" y="12248"/>
                    </a:cubicBezTo>
                    <a:cubicBezTo>
                      <a:pt x="191" y="11117"/>
                      <a:pt x="131" y="9974"/>
                      <a:pt x="155" y="8831"/>
                    </a:cubicBezTo>
                    <a:cubicBezTo>
                      <a:pt x="155" y="8247"/>
                      <a:pt x="179" y="7676"/>
                      <a:pt x="202" y="7092"/>
                    </a:cubicBezTo>
                    <a:cubicBezTo>
                      <a:pt x="202" y="6997"/>
                      <a:pt x="202" y="6890"/>
                      <a:pt x="214" y="6795"/>
                    </a:cubicBezTo>
                    <a:cubicBezTo>
                      <a:pt x="298" y="6140"/>
                      <a:pt x="417" y="5497"/>
                      <a:pt x="595" y="4866"/>
                    </a:cubicBezTo>
                    <a:cubicBezTo>
                      <a:pt x="869" y="3842"/>
                      <a:pt x="1238" y="2818"/>
                      <a:pt x="1834" y="1937"/>
                    </a:cubicBezTo>
                    <a:cubicBezTo>
                      <a:pt x="2417" y="1056"/>
                      <a:pt x="3274" y="318"/>
                      <a:pt x="4358" y="187"/>
                    </a:cubicBezTo>
                    <a:cubicBezTo>
                      <a:pt x="4615" y="172"/>
                      <a:pt x="4877" y="162"/>
                      <a:pt x="5138" y="162"/>
                    </a:cubicBezTo>
                    <a:close/>
                    <a:moveTo>
                      <a:pt x="5085" y="1"/>
                    </a:moveTo>
                    <a:cubicBezTo>
                      <a:pt x="4724" y="1"/>
                      <a:pt x="4359" y="35"/>
                      <a:pt x="4001" y="92"/>
                    </a:cubicBezTo>
                    <a:cubicBezTo>
                      <a:pt x="3489" y="223"/>
                      <a:pt x="3024" y="461"/>
                      <a:pt x="2619" y="794"/>
                    </a:cubicBezTo>
                    <a:cubicBezTo>
                      <a:pt x="1786" y="1497"/>
                      <a:pt x="1250" y="2509"/>
                      <a:pt x="857" y="3521"/>
                    </a:cubicBezTo>
                    <a:cubicBezTo>
                      <a:pt x="536" y="4378"/>
                      <a:pt x="298" y="5271"/>
                      <a:pt x="155" y="6188"/>
                    </a:cubicBezTo>
                    <a:cubicBezTo>
                      <a:pt x="119" y="6402"/>
                      <a:pt x="83" y="6616"/>
                      <a:pt x="60" y="6831"/>
                    </a:cubicBezTo>
                    <a:cubicBezTo>
                      <a:pt x="36" y="7081"/>
                      <a:pt x="36" y="7331"/>
                      <a:pt x="36" y="7581"/>
                    </a:cubicBezTo>
                    <a:cubicBezTo>
                      <a:pt x="12" y="8164"/>
                      <a:pt x="0" y="8736"/>
                      <a:pt x="12" y="9319"/>
                    </a:cubicBezTo>
                    <a:cubicBezTo>
                      <a:pt x="12" y="11462"/>
                      <a:pt x="214" y="13641"/>
                      <a:pt x="1072" y="15641"/>
                    </a:cubicBezTo>
                    <a:cubicBezTo>
                      <a:pt x="1453" y="16546"/>
                      <a:pt x="1988" y="17379"/>
                      <a:pt x="2643" y="18118"/>
                    </a:cubicBezTo>
                    <a:cubicBezTo>
                      <a:pt x="3274" y="18796"/>
                      <a:pt x="4001" y="19392"/>
                      <a:pt x="4798" y="19868"/>
                    </a:cubicBezTo>
                    <a:cubicBezTo>
                      <a:pt x="6489" y="20916"/>
                      <a:pt x="8442" y="21463"/>
                      <a:pt x="10394" y="21785"/>
                    </a:cubicBezTo>
                    <a:cubicBezTo>
                      <a:pt x="11611" y="21985"/>
                      <a:pt x="12842" y="22084"/>
                      <a:pt x="14076" y="22084"/>
                    </a:cubicBezTo>
                    <a:cubicBezTo>
                      <a:pt x="15040" y="22084"/>
                      <a:pt x="16006" y="22024"/>
                      <a:pt x="16966" y="21904"/>
                    </a:cubicBezTo>
                    <a:cubicBezTo>
                      <a:pt x="18955" y="21642"/>
                      <a:pt x="20955" y="21154"/>
                      <a:pt x="22741" y="20225"/>
                    </a:cubicBezTo>
                    <a:cubicBezTo>
                      <a:pt x="24432" y="19332"/>
                      <a:pt x="25872" y="18022"/>
                      <a:pt x="26765" y="16308"/>
                    </a:cubicBezTo>
                    <a:cubicBezTo>
                      <a:pt x="27742" y="14439"/>
                      <a:pt x="28051" y="12296"/>
                      <a:pt x="28182" y="10212"/>
                    </a:cubicBezTo>
                    <a:cubicBezTo>
                      <a:pt x="28265" y="9093"/>
                      <a:pt x="28242" y="7974"/>
                      <a:pt x="28099" y="6866"/>
                    </a:cubicBezTo>
                    <a:cubicBezTo>
                      <a:pt x="28099" y="6866"/>
                      <a:pt x="28099" y="6866"/>
                      <a:pt x="28099" y="6865"/>
                    </a:cubicBezTo>
                    <a:lnTo>
                      <a:pt x="28099" y="6865"/>
                    </a:lnTo>
                    <a:cubicBezTo>
                      <a:pt x="28100" y="6858"/>
                      <a:pt x="28100" y="6851"/>
                      <a:pt x="28099" y="6842"/>
                    </a:cubicBezTo>
                    <a:cubicBezTo>
                      <a:pt x="27896" y="5330"/>
                      <a:pt x="27444" y="3818"/>
                      <a:pt x="26563" y="2568"/>
                    </a:cubicBezTo>
                    <a:cubicBezTo>
                      <a:pt x="25991" y="1735"/>
                      <a:pt x="25229" y="1068"/>
                      <a:pt x="24336" y="592"/>
                    </a:cubicBezTo>
                    <a:cubicBezTo>
                      <a:pt x="23813" y="318"/>
                      <a:pt x="23253" y="139"/>
                      <a:pt x="22670" y="44"/>
                    </a:cubicBezTo>
                    <a:cubicBezTo>
                      <a:pt x="22479" y="20"/>
                      <a:pt x="22289" y="8"/>
                      <a:pt x="22086" y="8"/>
                    </a:cubicBezTo>
                    <a:lnTo>
                      <a:pt x="5370" y="8"/>
                    </a:lnTo>
                    <a:cubicBezTo>
                      <a:pt x="5275" y="3"/>
                      <a:pt x="5180" y="1"/>
                      <a:pt x="508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154;p40"/>
              <p:cNvSpPr/>
              <p:nvPr/>
            </p:nvSpPr>
            <p:spPr>
              <a:xfrm>
                <a:off x="1917725" y="1294659"/>
                <a:ext cx="1302787" cy="810389"/>
              </a:xfrm>
              <a:custGeom>
                <a:avLst/>
                <a:gdLst/>
                <a:ahLst/>
                <a:cxnLst/>
                <a:rect l="l" t="t" r="r" b="b"/>
                <a:pathLst>
                  <a:path w="31493" h="19590" extrusionOk="0">
                    <a:moveTo>
                      <a:pt x="14075" y="0"/>
                    </a:moveTo>
                    <a:cubicBezTo>
                      <a:pt x="12007" y="0"/>
                      <a:pt x="9947" y="320"/>
                      <a:pt x="7966" y="957"/>
                    </a:cubicBezTo>
                    <a:cubicBezTo>
                      <a:pt x="6228" y="1505"/>
                      <a:pt x="4525" y="2338"/>
                      <a:pt x="3323" y="3696"/>
                    </a:cubicBezTo>
                    <a:cubicBezTo>
                      <a:pt x="1668" y="5577"/>
                      <a:pt x="929" y="8077"/>
                      <a:pt x="584" y="10494"/>
                    </a:cubicBezTo>
                    <a:cubicBezTo>
                      <a:pt x="215" y="13030"/>
                      <a:pt x="1" y="15888"/>
                      <a:pt x="1203" y="18221"/>
                    </a:cubicBezTo>
                    <a:cubicBezTo>
                      <a:pt x="1346" y="18531"/>
                      <a:pt x="1560" y="18816"/>
                      <a:pt x="1822" y="19031"/>
                    </a:cubicBezTo>
                    <a:cubicBezTo>
                      <a:pt x="1999" y="19169"/>
                      <a:pt x="2215" y="19243"/>
                      <a:pt x="2432" y="19243"/>
                    </a:cubicBezTo>
                    <a:cubicBezTo>
                      <a:pt x="2552" y="19243"/>
                      <a:pt x="2672" y="19220"/>
                      <a:pt x="2787" y="19174"/>
                    </a:cubicBezTo>
                    <a:cubicBezTo>
                      <a:pt x="3156" y="19007"/>
                      <a:pt x="3323" y="18578"/>
                      <a:pt x="3430" y="18197"/>
                    </a:cubicBezTo>
                    <a:cubicBezTo>
                      <a:pt x="3823" y="16733"/>
                      <a:pt x="3882" y="15197"/>
                      <a:pt x="3573" y="13709"/>
                    </a:cubicBezTo>
                    <a:cubicBezTo>
                      <a:pt x="3573" y="13709"/>
                      <a:pt x="3549" y="13542"/>
                      <a:pt x="3513" y="13375"/>
                    </a:cubicBezTo>
                    <a:lnTo>
                      <a:pt x="3513" y="13375"/>
                    </a:lnTo>
                    <a:lnTo>
                      <a:pt x="3585" y="13637"/>
                    </a:lnTo>
                    <a:cubicBezTo>
                      <a:pt x="3742" y="14148"/>
                      <a:pt x="4272" y="14481"/>
                      <a:pt x="4801" y="14481"/>
                    </a:cubicBezTo>
                    <a:cubicBezTo>
                      <a:pt x="4913" y="14481"/>
                      <a:pt x="5024" y="14466"/>
                      <a:pt x="5132" y="14435"/>
                    </a:cubicBezTo>
                    <a:cubicBezTo>
                      <a:pt x="5751" y="14268"/>
                      <a:pt x="6192" y="13661"/>
                      <a:pt x="6252" y="13018"/>
                    </a:cubicBezTo>
                    <a:lnTo>
                      <a:pt x="6252" y="13018"/>
                    </a:lnTo>
                    <a:cubicBezTo>
                      <a:pt x="6206" y="13753"/>
                      <a:pt x="6791" y="14366"/>
                      <a:pt x="7516" y="14366"/>
                    </a:cubicBezTo>
                    <a:cubicBezTo>
                      <a:pt x="7543" y="14366"/>
                      <a:pt x="7570" y="14365"/>
                      <a:pt x="7597" y="14364"/>
                    </a:cubicBezTo>
                    <a:cubicBezTo>
                      <a:pt x="8167" y="14328"/>
                      <a:pt x="8616" y="13933"/>
                      <a:pt x="8753" y="13423"/>
                    </a:cubicBezTo>
                    <a:lnTo>
                      <a:pt x="8753" y="13423"/>
                    </a:lnTo>
                    <a:cubicBezTo>
                      <a:pt x="8865" y="13933"/>
                      <a:pt x="9323" y="14387"/>
                      <a:pt x="9859" y="14387"/>
                    </a:cubicBezTo>
                    <a:cubicBezTo>
                      <a:pt x="9864" y="14387"/>
                      <a:pt x="9870" y="14387"/>
                      <a:pt x="9875" y="14387"/>
                    </a:cubicBezTo>
                    <a:cubicBezTo>
                      <a:pt x="10430" y="14387"/>
                      <a:pt x="10913" y="13902"/>
                      <a:pt x="11000" y="13365"/>
                    </a:cubicBezTo>
                    <a:lnTo>
                      <a:pt x="11000" y="13365"/>
                    </a:lnTo>
                    <a:cubicBezTo>
                      <a:pt x="11168" y="13993"/>
                      <a:pt x="11798" y="14507"/>
                      <a:pt x="12466" y="14507"/>
                    </a:cubicBezTo>
                    <a:cubicBezTo>
                      <a:pt x="12478" y="14507"/>
                      <a:pt x="12490" y="14507"/>
                      <a:pt x="12502" y="14506"/>
                    </a:cubicBezTo>
                    <a:cubicBezTo>
                      <a:pt x="12609" y="14506"/>
                      <a:pt x="12717" y="14483"/>
                      <a:pt x="12812" y="14459"/>
                    </a:cubicBezTo>
                    <a:cubicBezTo>
                      <a:pt x="13437" y="14274"/>
                      <a:pt x="13894" y="13764"/>
                      <a:pt x="14025" y="13147"/>
                    </a:cubicBezTo>
                    <a:lnTo>
                      <a:pt x="14025" y="13147"/>
                    </a:lnTo>
                    <a:cubicBezTo>
                      <a:pt x="14031" y="13841"/>
                      <a:pt x="14619" y="14523"/>
                      <a:pt x="15324" y="14554"/>
                    </a:cubicBezTo>
                    <a:cubicBezTo>
                      <a:pt x="15341" y="14555"/>
                      <a:pt x="15358" y="14555"/>
                      <a:pt x="15374" y="14555"/>
                    </a:cubicBezTo>
                    <a:cubicBezTo>
                      <a:pt x="16099" y="14555"/>
                      <a:pt x="16743" y="13868"/>
                      <a:pt x="16735" y="13151"/>
                    </a:cubicBezTo>
                    <a:lnTo>
                      <a:pt x="16735" y="13151"/>
                    </a:lnTo>
                    <a:cubicBezTo>
                      <a:pt x="16849" y="13864"/>
                      <a:pt x="17472" y="14400"/>
                      <a:pt x="18209" y="14400"/>
                    </a:cubicBezTo>
                    <a:cubicBezTo>
                      <a:pt x="18224" y="14400"/>
                      <a:pt x="18238" y="14400"/>
                      <a:pt x="18253" y="14399"/>
                    </a:cubicBezTo>
                    <a:cubicBezTo>
                      <a:pt x="19075" y="14387"/>
                      <a:pt x="19717" y="13697"/>
                      <a:pt x="19694" y="12875"/>
                    </a:cubicBezTo>
                    <a:lnTo>
                      <a:pt x="19694" y="12875"/>
                    </a:lnTo>
                    <a:cubicBezTo>
                      <a:pt x="19729" y="13459"/>
                      <a:pt x="20003" y="13994"/>
                      <a:pt x="20456" y="14364"/>
                    </a:cubicBezTo>
                    <a:cubicBezTo>
                      <a:pt x="20720" y="14562"/>
                      <a:pt x="21033" y="14661"/>
                      <a:pt x="21346" y="14661"/>
                    </a:cubicBezTo>
                    <a:cubicBezTo>
                      <a:pt x="21596" y="14661"/>
                      <a:pt x="21847" y="14598"/>
                      <a:pt x="22075" y="14471"/>
                    </a:cubicBezTo>
                    <a:cubicBezTo>
                      <a:pt x="22399" y="14263"/>
                      <a:pt x="22584" y="13915"/>
                      <a:pt x="22601" y="13550"/>
                    </a:cubicBezTo>
                    <a:lnTo>
                      <a:pt x="22601" y="13550"/>
                    </a:lnTo>
                    <a:cubicBezTo>
                      <a:pt x="22651" y="13754"/>
                      <a:pt x="22720" y="13953"/>
                      <a:pt x="22801" y="14149"/>
                    </a:cubicBezTo>
                    <a:cubicBezTo>
                      <a:pt x="22980" y="14518"/>
                      <a:pt x="23313" y="14792"/>
                      <a:pt x="23718" y="14864"/>
                    </a:cubicBezTo>
                    <a:cubicBezTo>
                      <a:pt x="23741" y="14865"/>
                      <a:pt x="23765" y="14866"/>
                      <a:pt x="23788" y="14866"/>
                    </a:cubicBezTo>
                    <a:cubicBezTo>
                      <a:pt x="24178" y="14866"/>
                      <a:pt x="24542" y="14678"/>
                      <a:pt x="24778" y="14364"/>
                    </a:cubicBezTo>
                    <a:cubicBezTo>
                      <a:pt x="24991" y="14049"/>
                      <a:pt x="25141" y="13682"/>
                      <a:pt x="25207" y="13311"/>
                    </a:cubicBezTo>
                    <a:lnTo>
                      <a:pt x="25207" y="13311"/>
                    </a:lnTo>
                    <a:cubicBezTo>
                      <a:pt x="25113" y="13980"/>
                      <a:pt x="25502" y="14645"/>
                      <a:pt x="26159" y="14876"/>
                    </a:cubicBezTo>
                    <a:cubicBezTo>
                      <a:pt x="26287" y="14919"/>
                      <a:pt x="26421" y="14939"/>
                      <a:pt x="26555" y="14939"/>
                    </a:cubicBezTo>
                    <a:cubicBezTo>
                      <a:pt x="27198" y="14939"/>
                      <a:pt x="27860" y="14473"/>
                      <a:pt x="27969" y="13804"/>
                    </a:cubicBezTo>
                    <a:cubicBezTo>
                      <a:pt x="28135" y="14864"/>
                      <a:pt x="28350" y="17471"/>
                      <a:pt x="28969" y="18769"/>
                    </a:cubicBezTo>
                    <a:cubicBezTo>
                      <a:pt x="29171" y="19197"/>
                      <a:pt x="29231" y="19495"/>
                      <a:pt x="29695" y="19578"/>
                    </a:cubicBezTo>
                    <a:cubicBezTo>
                      <a:pt x="29740" y="19586"/>
                      <a:pt x="29784" y="19590"/>
                      <a:pt x="29828" y="19590"/>
                    </a:cubicBezTo>
                    <a:cubicBezTo>
                      <a:pt x="30340" y="19590"/>
                      <a:pt x="30761" y="19098"/>
                      <a:pt x="30981" y="18626"/>
                    </a:cubicBezTo>
                    <a:cubicBezTo>
                      <a:pt x="31445" y="17614"/>
                      <a:pt x="31493" y="16459"/>
                      <a:pt x="31493" y="15352"/>
                    </a:cubicBezTo>
                    <a:cubicBezTo>
                      <a:pt x="31481" y="12220"/>
                      <a:pt x="31088" y="9089"/>
                      <a:pt x="30040" y="6148"/>
                    </a:cubicBezTo>
                    <a:cubicBezTo>
                      <a:pt x="29588" y="4910"/>
                      <a:pt x="28981" y="3636"/>
                      <a:pt x="27849" y="2969"/>
                    </a:cubicBezTo>
                    <a:cubicBezTo>
                      <a:pt x="27167" y="2554"/>
                      <a:pt x="26388" y="2417"/>
                      <a:pt x="25585" y="2417"/>
                    </a:cubicBezTo>
                    <a:cubicBezTo>
                      <a:pt x="24890" y="2417"/>
                      <a:pt x="24177" y="2520"/>
                      <a:pt x="23492" y="2636"/>
                    </a:cubicBezTo>
                    <a:cubicBezTo>
                      <a:pt x="23635" y="2541"/>
                      <a:pt x="23706" y="2374"/>
                      <a:pt x="23670" y="2207"/>
                    </a:cubicBezTo>
                    <a:cubicBezTo>
                      <a:pt x="23601" y="1989"/>
                      <a:pt x="23400" y="1838"/>
                      <a:pt x="23172" y="1838"/>
                    </a:cubicBezTo>
                    <a:cubicBezTo>
                      <a:pt x="23164" y="1838"/>
                      <a:pt x="23155" y="1838"/>
                      <a:pt x="23146" y="1838"/>
                    </a:cubicBezTo>
                    <a:cubicBezTo>
                      <a:pt x="22908" y="1862"/>
                      <a:pt x="22694" y="1981"/>
                      <a:pt x="22563" y="2183"/>
                    </a:cubicBezTo>
                    <a:cubicBezTo>
                      <a:pt x="22706" y="1933"/>
                      <a:pt x="22551" y="1624"/>
                      <a:pt x="22265" y="1588"/>
                    </a:cubicBezTo>
                    <a:cubicBezTo>
                      <a:pt x="22260" y="1588"/>
                      <a:pt x="22255" y="1588"/>
                      <a:pt x="22249" y="1588"/>
                    </a:cubicBezTo>
                    <a:cubicBezTo>
                      <a:pt x="21925" y="1588"/>
                      <a:pt x="21708" y="1938"/>
                      <a:pt x="21861" y="2231"/>
                    </a:cubicBezTo>
                    <a:cubicBezTo>
                      <a:pt x="20646" y="1029"/>
                      <a:pt x="18944" y="517"/>
                      <a:pt x="17265" y="255"/>
                    </a:cubicBezTo>
                    <a:cubicBezTo>
                      <a:pt x="16205" y="85"/>
                      <a:pt x="15139" y="0"/>
                      <a:pt x="14075"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155;p40"/>
              <p:cNvSpPr/>
              <p:nvPr/>
            </p:nvSpPr>
            <p:spPr>
              <a:xfrm>
                <a:off x="1924634" y="1292012"/>
                <a:ext cx="1300305" cy="816429"/>
              </a:xfrm>
              <a:custGeom>
                <a:avLst/>
                <a:gdLst/>
                <a:ahLst/>
                <a:cxnLst/>
                <a:rect l="l" t="t" r="r" b="b"/>
                <a:pathLst>
                  <a:path w="31433" h="19736" extrusionOk="0">
                    <a:moveTo>
                      <a:pt x="13913" y="151"/>
                    </a:moveTo>
                    <a:cubicBezTo>
                      <a:pt x="15000" y="151"/>
                      <a:pt x="16089" y="239"/>
                      <a:pt x="17169" y="414"/>
                    </a:cubicBezTo>
                    <a:cubicBezTo>
                      <a:pt x="18467" y="628"/>
                      <a:pt x="19789" y="985"/>
                      <a:pt x="20896" y="1747"/>
                    </a:cubicBezTo>
                    <a:cubicBezTo>
                      <a:pt x="21133" y="1909"/>
                      <a:pt x="21360" y="2099"/>
                      <a:pt x="21568" y="2301"/>
                    </a:cubicBezTo>
                    <a:lnTo>
                      <a:pt x="21568" y="2301"/>
                    </a:lnTo>
                    <a:cubicBezTo>
                      <a:pt x="21573" y="2315"/>
                      <a:pt x="21580" y="2329"/>
                      <a:pt x="21586" y="2343"/>
                    </a:cubicBezTo>
                    <a:lnTo>
                      <a:pt x="21600" y="2332"/>
                    </a:lnTo>
                    <a:lnTo>
                      <a:pt x="21600" y="2332"/>
                    </a:lnTo>
                    <a:cubicBezTo>
                      <a:pt x="21611" y="2344"/>
                      <a:pt x="21623" y="2355"/>
                      <a:pt x="21634" y="2367"/>
                    </a:cubicBezTo>
                    <a:cubicBezTo>
                      <a:pt x="21649" y="2382"/>
                      <a:pt x="21667" y="2389"/>
                      <a:pt x="21684" y="2389"/>
                    </a:cubicBezTo>
                    <a:cubicBezTo>
                      <a:pt x="21734" y="2389"/>
                      <a:pt x="21780" y="2333"/>
                      <a:pt x="21753" y="2271"/>
                    </a:cubicBezTo>
                    <a:cubicBezTo>
                      <a:pt x="21646" y="2033"/>
                      <a:pt x="21801" y="1771"/>
                      <a:pt x="22063" y="1736"/>
                    </a:cubicBezTo>
                    <a:cubicBezTo>
                      <a:pt x="22266" y="1746"/>
                      <a:pt x="22400" y="1939"/>
                      <a:pt x="22368" y="2129"/>
                    </a:cubicBezTo>
                    <a:lnTo>
                      <a:pt x="22368" y="2129"/>
                    </a:lnTo>
                    <a:cubicBezTo>
                      <a:pt x="22344" y="2155"/>
                      <a:pt x="22321" y="2183"/>
                      <a:pt x="22301" y="2212"/>
                    </a:cubicBezTo>
                    <a:lnTo>
                      <a:pt x="22332" y="2231"/>
                    </a:lnTo>
                    <a:lnTo>
                      <a:pt x="22332" y="2231"/>
                    </a:lnTo>
                    <a:cubicBezTo>
                      <a:pt x="22300" y="2285"/>
                      <a:pt x="22347" y="2327"/>
                      <a:pt x="22395" y="2327"/>
                    </a:cubicBezTo>
                    <a:cubicBezTo>
                      <a:pt x="22418" y="2327"/>
                      <a:pt x="22441" y="2317"/>
                      <a:pt x="22456" y="2295"/>
                    </a:cubicBezTo>
                    <a:cubicBezTo>
                      <a:pt x="22582" y="2129"/>
                      <a:pt x="22781" y="1987"/>
                      <a:pt x="22993" y="1987"/>
                    </a:cubicBezTo>
                    <a:cubicBezTo>
                      <a:pt x="23040" y="1987"/>
                      <a:pt x="23087" y="1994"/>
                      <a:pt x="23134" y="2009"/>
                    </a:cubicBezTo>
                    <a:cubicBezTo>
                      <a:pt x="23399" y="2090"/>
                      <a:pt x="23542" y="2427"/>
                      <a:pt x="23313" y="2622"/>
                    </a:cubicBezTo>
                    <a:lnTo>
                      <a:pt x="23313" y="2622"/>
                    </a:lnTo>
                    <a:cubicBezTo>
                      <a:pt x="23297" y="2624"/>
                      <a:pt x="23281" y="2626"/>
                      <a:pt x="23265" y="2628"/>
                    </a:cubicBezTo>
                    <a:lnTo>
                      <a:pt x="23275" y="2652"/>
                    </a:lnTo>
                    <a:lnTo>
                      <a:pt x="23275" y="2652"/>
                    </a:lnTo>
                    <a:cubicBezTo>
                      <a:pt x="23230" y="2698"/>
                      <a:pt x="23263" y="2775"/>
                      <a:pt x="23325" y="2775"/>
                    </a:cubicBezTo>
                    <a:cubicBezTo>
                      <a:pt x="23333" y="2775"/>
                      <a:pt x="23340" y="2774"/>
                      <a:pt x="23349" y="2771"/>
                    </a:cubicBezTo>
                    <a:cubicBezTo>
                      <a:pt x="24019" y="2664"/>
                      <a:pt x="24707" y="2562"/>
                      <a:pt x="25393" y="2562"/>
                    </a:cubicBezTo>
                    <a:cubicBezTo>
                      <a:pt x="25693" y="2562"/>
                      <a:pt x="25992" y="2581"/>
                      <a:pt x="26289" y="2628"/>
                    </a:cubicBezTo>
                    <a:cubicBezTo>
                      <a:pt x="27218" y="2771"/>
                      <a:pt x="28063" y="3248"/>
                      <a:pt x="28647" y="3986"/>
                    </a:cubicBezTo>
                    <a:cubicBezTo>
                      <a:pt x="29218" y="4712"/>
                      <a:pt x="29576" y="5581"/>
                      <a:pt x="29873" y="6450"/>
                    </a:cubicBezTo>
                    <a:cubicBezTo>
                      <a:pt x="30230" y="7486"/>
                      <a:pt x="30504" y="8534"/>
                      <a:pt x="30707" y="9594"/>
                    </a:cubicBezTo>
                    <a:cubicBezTo>
                      <a:pt x="31123" y="11737"/>
                      <a:pt x="31302" y="13904"/>
                      <a:pt x="31242" y="16083"/>
                    </a:cubicBezTo>
                    <a:cubicBezTo>
                      <a:pt x="31242" y="16606"/>
                      <a:pt x="31183" y="17130"/>
                      <a:pt x="31076" y="17642"/>
                    </a:cubicBezTo>
                    <a:cubicBezTo>
                      <a:pt x="30992" y="18130"/>
                      <a:pt x="30802" y="18607"/>
                      <a:pt x="30540" y="19023"/>
                    </a:cubicBezTo>
                    <a:cubicBezTo>
                      <a:pt x="30328" y="19312"/>
                      <a:pt x="30008" y="19585"/>
                      <a:pt x="29648" y="19585"/>
                    </a:cubicBezTo>
                    <a:cubicBezTo>
                      <a:pt x="29562" y="19585"/>
                      <a:pt x="29474" y="19570"/>
                      <a:pt x="29385" y="19535"/>
                    </a:cubicBezTo>
                    <a:cubicBezTo>
                      <a:pt x="29052" y="19416"/>
                      <a:pt x="28945" y="18976"/>
                      <a:pt x="28814" y="18690"/>
                    </a:cubicBezTo>
                    <a:cubicBezTo>
                      <a:pt x="28516" y="17976"/>
                      <a:pt x="28361" y="17202"/>
                      <a:pt x="28230" y="16452"/>
                    </a:cubicBezTo>
                    <a:cubicBezTo>
                      <a:pt x="28099" y="15713"/>
                      <a:pt x="28028" y="14987"/>
                      <a:pt x="27921" y="14249"/>
                    </a:cubicBezTo>
                    <a:cubicBezTo>
                      <a:pt x="27909" y="14130"/>
                      <a:pt x="27885" y="13999"/>
                      <a:pt x="27861" y="13868"/>
                    </a:cubicBezTo>
                    <a:cubicBezTo>
                      <a:pt x="27855" y="13826"/>
                      <a:pt x="27822" y="13805"/>
                      <a:pt x="27790" y="13805"/>
                    </a:cubicBezTo>
                    <a:cubicBezTo>
                      <a:pt x="27757" y="13805"/>
                      <a:pt x="27724" y="13826"/>
                      <a:pt x="27718" y="13868"/>
                    </a:cubicBezTo>
                    <a:cubicBezTo>
                      <a:pt x="27716" y="13880"/>
                      <a:pt x="27713" y="13892"/>
                      <a:pt x="27710" y="13904"/>
                    </a:cubicBezTo>
                    <a:lnTo>
                      <a:pt x="27694" y="13904"/>
                    </a:lnTo>
                    <a:cubicBezTo>
                      <a:pt x="27696" y="13916"/>
                      <a:pt x="27698" y="13929"/>
                      <a:pt x="27701" y="13941"/>
                    </a:cubicBezTo>
                    <a:lnTo>
                      <a:pt x="27701" y="13941"/>
                    </a:lnTo>
                    <a:cubicBezTo>
                      <a:pt x="27542" y="14528"/>
                      <a:pt x="27004" y="14937"/>
                      <a:pt x="26393" y="14937"/>
                    </a:cubicBezTo>
                    <a:cubicBezTo>
                      <a:pt x="26339" y="14937"/>
                      <a:pt x="26285" y="14934"/>
                      <a:pt x="26230" y="14928"/>
                    </a:cubicBezTo>
                    <a:cubicBezTo>
                      <a:pt x="25480" y="14844"/>
                      <a:pt x="24980" y="14047"/>
                      <a:pt x="25123" y="13332"/>
                    </a:cubicBezTo>
                    <a:cubicBezTo>
                      <a:pt x="25137" y="13274"/>
                      <a:pt x="25089" y="13238"/>
                      <a:pt x="25044" y="13238"/>
                    </a:cubicBezTo>
                    <a:cubicBezTo>
                      <a:pt x="25016" y="13238"/>
                      <a:pt x="24989" y="13252"/>
                      <a:pt x="24980" y="13285"/>
                    </a:cubicBezTo>
                    <a:cubicBezTo>
                      <a:pt x="24980" y="13285"/>
                      <a:pt x="24979" y="13286"/>
                      <a:pt x="24979" y="13287"/>
                    </a:cubicBezTo>
                    <a:lnTo>
                      <a:pt x="24979" y="13287"/>
                    </a:lnTo>
                    <a:lnTo>
                      <a:pt x="24968" y="13285"/>
                    </a:lnTo>
                    <a:lnTo>
                      <a:pt x="24968" y="13285"/>
                    </a:lnTo>
                    <a:cubicBezTo>
                      <a:pt x="24958" y="13332"/>
                      <a:pt x="24951" y="13379"/>
                      <a:pt x="24945" y="13427"/>
                    </a:cubicBezTo>
                    <a:lnTo>
                      <a:pt x="24945" y="13427"/>
                    </a:lnTo>
                    <a:cubicBezTo>
                      <a:pt x="24779" y="14077"/>
                      <a:pt x="24421" y="14871"/>
                      <a:pt x="23664" y="14871"/>
                    </a:cubicBezTo>
                    <a:cubicBezTo>
                      <a:pt x="23638" y="14871"/>
                      <a:pt x="23613" y="14870"/>
                      <a:pt x="23587" y="14868"/>
                    </a:cubicBezTo>
                    <a:cubicBezTo>
                      <a:pt x="22904" y="14821"/>
                      <a:pt x="22629" y="14170"/>
                      <a:pt x="22497" y="13570"/>
                    </a:cubicBezTo>
                    <a:lnTo>
                      <a:pt x="22497" y="13570"/>
                    </a:lnTo>
                    <a:cubicBezTo>
                      <a:pt x="22498" y="13425"/>
                      <a:pt x="22473" y="13279"/>
                      <a:pt x="22421" y="13141"/>
                    </a:cubicBezTo>
                    <a:lnTo>
                      <a:pt x="22421" y="13141"/>
                    </a:lnTo>
                    <a:cubicBezTo>
                      <a:pt x="22421" y="13137"/>
                      <a:pt x="22420" y="13133"/>
                      <a:pt x="22420" y="13130"/>
                    </a:cubicBezTo>
                    <a:lnTo>
                      <a:pt x="22418" y="13131"/>
                    </a:lnTo>
                    <a:lnTo>
                      <a:pt x="22418" y="13131"/>
                    </a:lnTo>
                    <a:cubicBezTo>
                      <a:pt x="22415" y="13122"/>
                      <a:pt x="22411" y="13114"/>
                      <a:pt x="22408" y="13106"/>
                    </a:cubicBezTo>
                    <a:cubicBezTo>
                      <a:pt x="22391" y="13077"/>
                      <a:pt x="22368" y="13065"/>
                      <a:pt x="22344" y="13065"/>
                    </a:cubicBezTo>
                    <a:cubicBezTo>
                      <a:pt x="22300" y="13065"/>
                      <a:pt x="22257" y="13107"/>
                      <a:pt x="22265" y="13154"/>
                    </a:cubicBezTo>
                    <a:cubicBezTo>
                      <a:pt x="22285" y="13296"/>
                      <a:pt x="22312" y="13448"/>
                      <a:pt x="22349" y="13603"/>
                    </a:cubicBezTo>
                    <a:lnTo>
                      <a:pt x="22349" y="13603"/>
                    </a:lnTo>
                    <a:cubicBezTo>
                      <a:pt x="22342" y="13820"/>
                      <a:pt x="22270" y="14034"/>
                      <a:pt x="22134" y="14213"/>
                    </a:cubicBezTo>
                    <a:cubicBezTo>
                      <a:pt x="21912" y="14498"/>
                      <a:pt x="21569" y="14662"/>
                      <a:pt x="21211" y="14662"/>
                    </a:cubicBezTo>
                    <a:cubicBezTo>
                      <a:pt x="21166" y="14662"/>
                      <a:pt x="21120" y="14659"/>
                      <a:pt x="21074" y="14654"/>
                    </a:cubicBezTo>
                    <a:cubicBezTo>
                      <a:pt x="20243" y="14598"/>
                      <a:pt x="19719" y="13852"/>
                      <a:pt x="19603" y="13088"/>
                    </a:cubicBezTo>
                    <a:lnTo>
                      <a:pt x="19603" y="13088"/>
                    </a:lnTo>
                    <a:cubicBezTo>
                      <a:pt x="19604" y="13038"/>
                      <a:pt x="19602" y="12989"/>
                      <a:pt x="19598" y="12939"/>
                    </a:cubicBezTo>
                    <a:cubicBezTo>
                      <a:pt x="19598" y="12892"/>
                      <a:pt x="19559" y="12868"/>
                      <a:pt x="19521" y="12868"/>
                    </a:cubicBezTo>
                    <a:cubicBezTo>
                      <a:pt x="19482" y="12868"/>
                      <a:pt x="19443" y="12892"/>
                      <a:pt x="19443" y="12939"/>
                    </a:cubicBezTo>
                    <a:cubicBezTo>
                      <a:pt x="19444" y="12943"/>
                      <a:pt x="19444" y="12947"/>
                      <a:pt x="19444" y="12951"/>
                    </a:cubicBezTo>
                    <a:lnTo>
                      <a:pt x="19443" y="12951"/>
                    </a:lnTo>
                    <a:cubicBezTo>
                      <a:pt x="19515" y="13725"/>
                      <a:pt x="18872" y="14511"/>
                      <a:pt x="18074" y="14523"/>
                    </a:cubicBezTo>
                    <a:cubicBezTo>
                      <a:pt x="18062" y="14523"/>
                      <a:pt x="18049" y="14523"/>
                      <a:pt x="18037" y="14523"/>
                    </a:cubicBezTo>
                    <a:cubicBezTo>
                      <a:pt x="17343" y="14523"/>
                      <a:pt x="16739" y="13951"/>
                      <a:pt x="16636" y="13290"/>
                    </a:cubicBezTo>
                    <a:lnTo>
                      <a:pt x="16636" y="13290"/>
                    </a:lnTo>
                    <a:cubicBezTo>
                      <a:pt x="16641" y="13194"/>
                      <a:pt x="16636" y="13096"/>
                      <a:pt x="16622" y="12999"/>
                    </a:cubicBezTo>
                    <a:cubicBezTo>
                      <a:pt x="16616" y="12963"/>
                      <a:pt x="16589" y="12947"/>
                      <a:pt x="16560" y="12947"/>
                    </a:cubicBezTo>
                    <a:cubicBezTo>
                      <a:pt x="16521" y="12947"/>
                      <a:pt x="16479" y="12975"/>
                      <a:pt x="16479" y="13023"/>
                    </a:cubicBezTo>
                    <a:cubicBezTo>
                      <a:pt x="16478" y="13030"/>
                      <a:pt x="16478" y="13038"/>
                      <a:pt x="16478" y="13046"/>
                    </a:cubicBezTo>
                    <a:lnTo>
                      <a:pt x="16478" y="13046"/>
                    </a:lnTo>
                    <a:lnTo>
                      <a:pt x="16467" y="13046"/>
                    </a:lnTo>
                    <a:cubicBezTo>
                      <a:pt x="16472" y="13079"/>
                      <a:pt x="16476" y="13112"/>
                      <a:pt x="16479" y="13145"/>
                    </a:cubicBezTo>
                    <a:lnTo>
                      <a:pt x="16479" y="13145"/>
                    </a:lnTo>
                    <a:cubicBezTo>
                      <a:pt x="16480" y="13159"/>
                      <a:pt x="16480" y="13172"/>
                      <a:pt x="16481" y="13185"/>
                    </a:cubicBezTo>
                    <a:lnTo>
                      <a:pt x="16481" y="13185"/>
                    </a:lnTo>
                    <a:cubicBezTo>
                      <a:pt x="16511" y="13880"/>
                      <a:pt x="15895" y="14551"/>
                      <a:pt x="15196" y="14551"/>
                    </a:cubicBezTo>
                    <a:cubicBezTo>
                      <a:pt x="15163" y="14551"/>
                      <a:pt x="15131" y="14550"/>
                      <a:pt x="15098" y="14547"/>
                    </a:cubicBezTo>
                    <a:cubicBezTo>
                      <a:pt x="14466" y="14496"/>
                      <a:pt x="13960" y="13897"/>
                      <a:pt x="13924" y="13275"/>
                    </a:cubicBezTo>
                    <a:lnTo>
                      <a:pt x="13924" y="13275"/>
                    </a:lnTo>
                    <a:cubicBezTo>
                      <a:pt x="13954" y="13155"/>
                      <a:pt x="13973" y="13031"/>
                      <a:pt x="13978" y="12904"/>
                    </a:cubicBezTo>
                    <a:cubicBezTo>
                      <a:pt x="13985" y="12850"/>
                      <a:pt x="13939" y="12819"/>
                      <a:pt x="13896" y="12819"/>
                    </a:cubicBezTo>
                    <a:cubicBezTo>
                      <a:pt x="13861" y="12819"/>
                      <a:pt x="13829" y="12838"/>
                      <a:pt x="13824" y="12880"/>
                    </a:cubicBezTo>
                    <a:cubicBezTo>
                      <a:pt x="13821" y="12892"/>
                      <a:pt x="13819" y="12904"/>
                      <a:pt x="13816" y="12916"/>
                    </a:cubicBezTo>
                    <a:lnTo>
                      <a:pt x="13816" y="12916"/>
                    </a:lnTo>
                    <a:lnTo>
                      <a:pt x="13812" y="12915"/>
                    </a:lnTo>
                    <a:cubicBezTo>
                      <a:pt x="13811" y="12927"/>
                      <a:pt x="13811" y="12939"/>
                      <a:pt x="13810" y="12950"/>
                    </a:cubicBezTo>
                    <a:lnTo>
                      <a:pt x="13810" y="12950"/>
                    </a:lnTo>
                    <a:cubicBezTo>
                      <a:pt x="13800" y="13010"/>
                      <a:pt x="13794" y="13069"/>
                      <a:pt x="13791" y="13128"/>
                    </a:cubicBezTo>
                    <a:lnTo>
                      <a:pt x="13791" y="13128"/>
                    </a:lnTo>
                    <a:cubicBezTo>
                      <a:pt x="13692" y="13738"/>
                      <a:pt x="13261" y="14249"/>
                      <a:pt x="12660" y="14451"/>
                    </a:cubicBezTo>
                    <a:lnTo>
                      <a:pt x="12660" y="14451"/>
                    </a:lnTo>
                    <a:cubicBezTo>
                      <a:pt x="12654" y="14449"/>
                      <a:pt x="12648" y="14449"/>
                      <a:pt x="12642" y="14449"/>
                    </a:cubicBezTo>
                    <a:cubicBezTo>
                      <a:pt x="12635" y="14449"/>
                      <a:pt x="12628" y="14450"/>
                      <a:pt x="12621" y="14451"/>
                    </a:cubicBezTo>
                    <a:cubicBezTo>
                      <a:pt x="12515" y="14478"/>
                      <a:pt x="12408" y="14491"/>
                      <a:pt x="12302" y="14491"/>
                    </a:cubicBezTo>
                    <a:cubicBezTo>
                      <a:pt x="11661" y="14491"/>
                      <a:pt x="11061" y="14030"/>
                      <a:pt x="10897" y="13417"/>
                    </a:cubicBezTo>
                    <a:lnTo>
                      <a:pt x="10897" y="13417"/>
                    </a:lnTo>
                    <a:cubicBezTo>
                      <a:pt x="10917" y="13258"/>
                      <a:pt x="10907" y="13096"/>
                      <a:pt x="10859" y="12939"/>
                    </a:cubicBezTo>
                    <a:cubicBezTo>
                      <a:pt x="10854" y="12898"/>
                      <a:pt x="10823" y="12879"/>
                      <a:pt x="10792" y="12879"/>
                    </a:cubicBezTo>
                    <a:cubicBezTo>
                      <a:pt x="10751" y="12879"/>
                      <a:pt x="10709" y="12910"/>
                      <a:pt x="10716" y="12963"/>
                    </a:cubicBezTo>
                    <a:cubicBezTo>
                      <a:pt x="10698" y="13121"/>
                      <a:pt x="10707" y="13275"/>
                      <a:pt x="10740" y="13422"/>
                    </a:cubicBezTo>
                    <a:lnTo>
                      <a:pt x="10740" y="13422"/>
                    </a:lnTo>
                    <a:cubicBezTo>
                      <a:pt x="10656" y="13923"/>
                      <a:pt x="10223" y="14380"/>
                      <a:pt x="9696" y="14380"/>
                    </a:cubicBezTo>
                    <a:cubicBezTo>
                      <a:pt x="9691" y="14380"/>
                      <a:pt x="9685" y="14380"/>
                      <a:pt x="9680" y="14380"/>
                    </a:cubicBezTo>
                    <a:cubicBezTo>
                      <a:pt x="9156" y="14380"/>
                      <a:pt x="8727" y="13933"/>
                      <a:pt x="8640" y="13437"/>
                    </a:cubicBezTo>
                    <a:lnTo>
                      <a:pt x="8640" y="13437"/>
                    </a:lnTo>
                    <a:cubicBezTo>
                      <a:pt x="8681" y="13282"/>
                      <a:pt x="8696" y="13118"/>
                      <a:pt x="8680" y="12951"/>
                    </a:cubicBezTo>
                    <a:cubicBezTo>
                      <a:pt x="8687" y="12893"/>
                      <a:pt x="8644" y="12863"/>
                      <a:pt x="8601" y="12863"/>
                    </a:cubicBezTo>
                    <a:cubicBezTo>
                      <a:pt x="8566" y="12863"/>
                      <a:pt x="8531" y="12884"/>
                      <a:pt x="8525" y="12927"/>
                    </a:cubicBezTo>
                    <a:cubicBezTo>
                      <a:pt x="8524" y="12932"/>
                      <a:pt x="8523" y="12936"/>
                      <a:pt x="8521" y="12941"/>
                    </a:cubicBezTo>
                    <a:lnTo>
                      <a:pt x="8521" y="12941"/>
                    </a:lnTo>
                    <a:lnTo>
                      <a:pt x="8513" y="12939"/>
                    </a:lnTo>
                    <a:lnTo>
                      <a:pt x="8513" y="12939"/>
                    </a:lnTo>
                    <a:cubicBezTo>
                      <a:pt x="8514" y="12946"/>
                      <a:pt x="8515" y="12954"/>
                      <a:pt x="8516" y="12961"/>
                    </a:cubicBezTo>
                    <a:lnTo>
                      <a:pt x="8516" y="12961"/>
                    </a:lnTo>
                    <a:cubicBezTo>
                      <a:pt x="8478" y="13103"/>
                      <a:pt x="8469" y="13248"/>
                      <a:pt x="8485" y="13390"/>
                    </a:cubicBezTo>
                    <a:lnTo>
                      <a:pt x="8485" y="13390"/>
                    </a:lnTo>
                    <a:cubicBezTo>
                      <a:pt x="8361" y="13881"/>
                      <a:pt x="7941" y="14265"/>
                      <a:pt x="7406" y="14320"/>
                    </a:cubicBezTo>
                    <a:cubicBezTo>
                      <a:pt x="7381" y="14322"/>
                      <a:pt x="7357" y="14323"/>
                      <a:pt x="7332" y="14323"/>
                    </a:cubicBezTo>
                    <a:cubicBezTo>
                      <a:pt x="6723" y="14323"/>
                      <a:pt x="6182" y="13787"/>
                      <a:pt x="6135" y="13178"/>
                    </a:cubicBezTo>
                    <a:lnTo>
                      <a:pt x="6135" y="13178"/>
                    </a:lnTo>
                    <a:cubicBezTo>
                      <a:pt x="6139" y="13154"/>
                      <a:pt x="6142" y="13130"/>
                      <a:pt x="6144" y="13106"/>
                    </a:cubicBezTo>
                    <a:lnTo>
                      <a:pt x="6132" y="13106"/>
                    </a:lnTo>
                    <a:cubicBezTo>
                      <a:pt x="6132" y="13102"/>
                      <a:pt x="6132" y="13098"/>
                      <a:pt x="6132" y="13094"/>
                    </a:cubicBezTo>
                    <a:cubicBezTo>
                      <a:pt x="6132" y="13046"/>
                      <a:pt x="6093" y="13023"/>
                      <a:pt x="6055" y="13023"/>
                    </a:cubicBezTo>
                    <a:cubicBezTo>
                      <a:pt x="6016" y="13023"/>
                      <a:pt x="5977" y="13046"/>
                      <a:pt x="5977" y="13094"/>
                    </a:cubicBezTo>
                    <a:cubicBezTo>
                      <a:pt x="5918" y="13749"/>
                      <a:pt x="5418" y="14428"/>
                      <a:pt x="4715" y="14475"/>
                    </a:cubicBezTo>
                    <a:cubicBezTo>
                      <a:pt x="4681" y="14478"/>
                      <a:pt x="4646" y="14479"/>
                      <a:pt x="4612" y="14479"/>
                    </a:cubicBezTo>
                    <a:cubicBezTo>
                      <a:pt x="4338" y="14479"/>
                      <a:pt x="4068" y="14394"/>
                      <a:pt x="3846" y="14225"/>
                    </a:cubicBezTo>
                    <a:cubicBezTo>
                      <a:pt x="3611" y="14051"/>
                      <a:pt x="3507" y="13816"/>
                      <a:pt x="3430" y="13557"/>
                    </a:cubicBezTo>
                    <a:lnTo>
                      <a:pt x="3430" y="13557"/>
                    </a:lnTo>
                    <a:cubicBezTo>
                      <a:pt x="3422" y="13514"/>
                      <a:pt x="3414" y="13470"/>
                      <a:pt x="3406" y="13427"/>
                    </a:cubicBezTo>
                    <a:lnTo>
                      <a:pt x="3394" y="13430"/>
                    </a:lnTo>
                    <a:lnTo>
                      <a:pt x="3394" y="13430"/>
                    </a:lnTo>
                    <a:cubicBezTo>
                      <a:pt x="3394" y="13429"/>
                      <a:pt x="3394" y="13428"/>
                      <a:pt x="3394" y="13427"/>
                    </a:cubicBezTo>
                    <a:cubicBezTo>
                      <a:pt x="3379" y="13384"/>
                      <a:pt x="3348" y="13366"/>
                      <a:pt x="3316" y="13366"/>
                    </a:cubicBezTo>
                    <a:cubicBezTo>
                      <a:pt x="3270" y="13366"/>
                      <a:pt x="3225" y="13406"/>
                      <a:pt x="3239" y="13463"/>
                    </a:cubicBezTo>
                    <a:cubicBezTo>
                      <a:pt x="3406" y="14166"/>
                      <a:pt x="3489" y="14880"/>
                      <a:pt x="3525" y="15594"/>
                    </a:cubicBezTo>
                    <a:cubicBezTo>
                      <a:pt x="3537" y="16368"/>
                      <a:pt x="3441" y="17154"/>
                      <a:pt x="3275" y="17916"/>
                    </a:cubicBezTo>
                    <a:cubicBezTo>
                      <a:pt x="3144" y="18441"/>
                      <a:pt x="2942" y="19246"/>
                      <a:pt x="2302" y="19246"/>
                    </a:cubicBezTo>
                    <a:cubicBezTo>
                      <a:pt x="2245" y="19246"/>
                      <a:pt x="2184" y="19239"/>
                      <a:pt x="2120" y="19226"/>
                    </a:cubicBezTo>
                    <a:cubicBezTo>
                      <a:pt x="1417" y="19083"/>
                      <a:pt x="1072" y="18261"/>
                      <a:pt x="834" y="17654"/>
                    </a:cubicBezTo>
                    <a:cubicBezTo>
                      <a:pt x="310" y="16380"/>
                      <a:pt x="167" y="14975"/>
                      <a:pt x="203" y="13606"/>
                    </a:cubicBezTo>
                    <a:cubicBezTo>
                      <a:pt x="239" y="12237"/>
                      <a:pt x="393" y="10879"/>
                      <a:pt x="667" y="9546"/>
                    </a:cubicBezTo>
                    <a:cubicBezTo>
                      <a:pt x="1167" y="6927"/>
                      <a:pt x="2263" y="4260"/>
                      <a:pt x="4501" y="2676"/>
                    </a:cubicBezTo>
                    <a:cubicBezTo>
                      <a:pt x="5608" y="1890"/>
                      <a:pt x="6870" y="1378"/>
                      <a:pt x="8156" y="997"/>
                    </a:cubicBezTo>
                    <a:cubicBezTo>
                      <a:pt x="10027" y="432"/>
                      <a:pt x="11967" y="151"/>
                      <a:pt x="13913" y="151"/>
                    </a:cubicBezTo>
                    <a:close/>
                    <a:moveTo>
                      <a:pt x="14092" y="1"/>
                    </a:moveTo>
                    <a:cubicBezTo>
                      <a:pt x="13911" y="1"/>
                      <a:pt x="13730" y="3"/>
                      <a:pt x="13550" y="9"/>
                    </a:cubicBezTo>
                    <a:cubicBezTo>
                      <a:pt x="11966" y="33"/>
                      <a:pt x="10395" y="247"/>
                      <a:pt x="8871" y="628"/>
                    </a:cubicBezTo>
                    <a:cubicBezTo>
                      <a:pt x="7489" y="985"/>
                      <a:pt x="6108" y="1474"/>
                      <a:pt x="4894" y="2212"/>
                    </a:cubicBezTo>
                    <a:cubicBezTo>
                      <a:pt x="3715" y="2938"/>
                      <a:pt x="2727" y="3938"/>
                      <a:pt x="2036" y="5141"/>
                    </a:cubicBezTo>
                    <a:cubicBezTo>
                      <a:pt x="1334" y="6355"/>
                      <a:pt x="846" y="7677"/>
                      <a:pt x="560" y="9058"/>
                    </a:cubicBezTo>
                    <a:cubicBezTo>
                      <a:pt x="274" y="10439"/>
                      <a:pt x="108" y="11832"/>
                      <a:pt x="72" y="13237"/>
                    </a:cubicBezTo>
                    <a:cubicBezTo>
                      <a:pt x="0" y="14654"/>
                      <a:pt x="108" y="16118"/>
                      <a:pt x="596" y="17464"/>
                    </a:cubicBezTo>
                    <a:cubicBezTo>
                      <a:pt x="715" y="17797"/>
                      <a:pt x="858" y="18118"/>
                      <a:pt x="1024" y="18428"/>
                    </a:cubicBezTo>
                    <a:cubicBezTo>
                      <a:pt x="1167" y="18726"/>
                      <a:pt x="1382" y="18976"/>
                      <a:pt x="1643" y="19178"/>
                    </a:cubicBezTo>
                    <a:cubicBezTo>
                      <a:pt x="1830" y="19327"/>
                      <a:pt x="2067" y="19396"/>
                      <a:pt x="2305" y="19396"/>
                    </a:cubicBezTo>
                    <a:cubicBezTo>
                      <a:pt x="2370" y="19396"/>
                      <a:pt x="2436" y="19391"/>
                      <a:pt x="2501" y="19381"/>
                    </a:cubicBezTo>
                    <a:cubicBezTo>
                      <a:pt x="2775" y="19297"/>
                      <a:pt x="3001" y="19107"/>
                      <a:pt x="3120" y="18845"/>
                    </a:cubicBezTo>
                    <a:cubicBezTo>
                      <a:pt x="3263" y="18547"/>
                      <a:pt x="3370" y="18226"/>
                      <a:pt x="3429" y="17904"/>
                    </a:cubicBezTo>
                    <a:cubicBezTo>
                      <a:pt x="3513" y="17535"/>
                      <a:pt x="3572" y="17166"/>
                      <a:pt x="3608" y="16785"/>
                    </a:cubicBezTo>
                    <a:cubicBezTo>
                      <a:pt x="3703" y="15987"/>
                      <a:pt x="3691" y="15190"/>
                      <a:pt x="3584" y="14392"/>
                    </a:cubicBezTo>
                    <a:cubicBezTo>
                      <a:pt x="3570" y="14298"/>
                      <a:pt x="3554" y="14204"/>
                      <a:pt x="3537" y="14110"/>
                    </a:cubicBezTo>
                    <a:lnTo>
                      <a:pt x="3537" y="14110"/>
                    </a:lnTo>
                    <a:cubicBezTo>
                      <a:pt x="3596" y="14190"/>
                      <a:pt x="3665" y="14264"/>
                      <a:pt x="3751" y="14332"/>
                    </a:cubicBezTo>
                    <a:cubicBezTo>
                      <a:pt x="4011" y="14530"/>
                      <a:pt x="4316" y="14637"/>
                      <a:pt x="4636" y="14637"/>
                    </a:cubicBezTo>
                    <a:cubicBezTo>
                      <a:pt x="4682" y="14637"/>
                      <a:pt x="4728" y="14634"/>
                      <a:pt x="4775" y="14630"/>
                    </a:cubicBezTo>
                    <a:cubicBezTo>
                      <a:pt x="5394" y="14562"/>
                      <a:pt x="5864" y="14078"/>
                      <a:pt x="6056" y="13509"/>
                    </a:cubicBezTo>
                    <a:lnTo>
                      <a:pt x="6056" y="13509"/>
                    </a:lnTo>
                    <a:cubicBezTo>
                      <a:pt x="6238" y="14049"/>
                      <a:pt x="6763" y="14478"/>
                      <a:pt x="7343" y="14478"/>
                    </a:cubicBezTo>
                    <a:cubicBezTo>
                      <a:pt x="7368" y="14478"/>
                      <a:pt x="7393" y="14477"/>
                      <a:pt x="7418" y="14475"/>
                    </a:cubicBezTo>
                    <a:cubicBezTo>
                      <a:pt x="7931" y="14428"/>
                      <a:pt x="8349" y="14109"/>
                      <a:pt x="8553" y="13678"/>
                    </a:cubicBezTo>
                    <a:lnTo>
                      <a:pt x="8553" y="13678"/>
                    </a:lnTo>
                    <a:cubicBezTo>
                      <a:pt x="8724" y="14155"/>
                      <a:pt x="9168" y="14539"/>
                      <a:pt x="9692" y="14547"/>
                    </a:cubicBezTo>
                    <a:cubicBezTo>
                      <a:pt x="10214" y="14547"/>
                      <a:pt x="10657" y="14164"/>
                      <a:pt x="10829" y="13690"/>
                    </a:cubicBezTo>
                    <a:lnTo>
                      <a:pt x="10829" y="13690"/>
                    </a:lnTo>
                    <a:cubicBezTo>
                      <a:pt x="11077" y="14247"/>
                      <a:pt x="11669" y="14642"/>
                      <a:pt x="12289" y="14642"/>
                    </a:cubicBezTo>
                    <a:cubicBezTo>
                      <a:pt x="12410" y="14642"/>
                      <a:pt x="12532" y="14627"/>
                      <a:pt x="12653" y="14595"/>
                    </a:cubicBezTo>
                    <a:lnTo>
                      <a:pt x="12653" y="14595"/>
                    </a:lnTo>
                    <a:cubicBezTo>
                      <a:pt x="12654" y="14595"/>
                      <a:pt x="12655" y="14595"/>
                      <a:pt x="12656" y="14595"/>
                    </a:cubicBezTo>
                    <a:cubicBezTo>
                      <a:pt x="12660" y="14595"/>
                      <a:pt x="12665" y="14595"/>
                      <a:pt x="12669" y="14594"/>
                    </a:cubicBezTo>
                    <a:cubicBezTo>
                      <a:pt x="13201" y="14434"/>
                      <a:pt x="13619" y="14046"/>
                      <a:pt x="13830" y="13553"/>
                    </a:cubicBezTo>
                    <a:lnTo>
                      <a:pt x="13830" y="13553"/>
                    </a:lnTo>
                    <a:cubicBezTo>
                      <a:pt x="13927" y="13964"/>
                      <a:pt x="14195" y="14324"/>
                      <a:pt x="14586" y="14535"/>
                    </a:cubicBezTo>
                    <a:cubicBezTo>
                      <a:pt x="14781" y="14640"/>
                      <a:pt x="14987" y="14688"/>
                      <a:pt x="15190" y="14688"/>
                    </a:cubicBezTo>
                    <a:cubicBezTo>
                      <a:pt x="15631" y="14688"/>
                      <a:pt x="16059" y="14461"/>
                      <a:pt x="16336" y="14094"/>
                    </a:cubicBezTo>
                    <a:cubicBezTo>
                      <a:pt x="16447" y="13950"/>
                      <a:pt x="16529" y="13788"/>
                      <a:pt x="16580" y="13616"/>
                    </a:cubicBezTo>
                    <a:lnTo>
                      <a:pt x="16580" y="13616"/>
                    </a:lnTo>
                    <a:cubicBezTo>
                      <a:pt x="16808" y="14207"/>
                      <a:pt x="17389" y="14666"/>
                      <a:pt x="18037" y="14666"/>
                    </a:cubicBezTo>
                    <a:cubicBezTo>
                      <a:pt x="18049" y="14666"/>
                      <a:pt x="18062" y="14666"/>
                      <a:pt x="18074" y="14666"/>
                    </a:cubicBezTo>
                    <a:cubicBezTo>
                      <a:pt x="18765" y="14647"/>
                      <a:pt x="19365" y="14109"/>
                      <a:pt x="19547" y="13459"/>
                    </a:cubicBezTo>
                    <a:lnTo>
                      <a:pt x="19547" y="13459"/>
                    </a:lnTo>
                    <a:cubicBezTo>
                      <a:pt x="19777" y="14188"/>
                      <a:pt x="20347" y="14789"/>
                      <a:pt x="21170" y="14809"/>
                    </a:cubicBezTo>
                    <a:cubicBezTo>
                      <a:pt x="21182" y="14809"/>
                      <a:pt x="21194" y="14809"/>
                      <a:pt x="21206" y="14809"/>
                    </a:cubicBezTo>
                    <a:cubicBezTo>
                      <a:pt x="21633" y="14809"/>
                      <a:pt x="22022" y="14608"/>
                      <a:pt x="22277" y="14261"/>
                    </a:cubicBezTo>
                    <a:cubicBezTo>
                      <a:pt x="22350" y="14159"/>
                      <a:pt x="22405" y="14047"/>
                      <a:pt x="22441" y="13931"/>
                    </a:cubicBezTo>
                    <a:lnTo>
                      <a:pt x="22441" y="13931"/>
                    </a:lnTo>
                    <a:cubicBezTo>
                      <a:pt x="22625" y="14474"/>
                      <a:pt x="22959" y="14963"/>
                      <a:pt x="23587" y="15011"/>
                    </a:cubicBezTo>
                    <a:cubicBezTo>
                      <a:pt x="23618" y="15013"/>
                      <a:pt x="23649" y="15015"/>
                      <a:pt x="23679" y="15015"/>
                    </a:cubicBezTo>
                    <a:cubicBezTo>
                      <a:pt x="24337" y="15015"/>
                      <a:pt x="24742" y="14447"/>
                      <a:pt x="24962" y="13849"/>
                    </a:cubicBezTo>
                    <a:lnTo>
                      <a:pt x="24962" y="13849"/>
                    </a:lnTo>
                    <a:cubicBezTo>
                      <a:pt x="25069" y="14450"/>
                      <a:pt x="25530" y="14979"/>
                      <a:pt x="26158" y="15070"/>
                    </a:cubicBezTo>
                    <a:cubicBezTo>
                      <a:pt x="26225" y="15080"/>
                      <a:pt x="26292" y="15085"/>
                      <a:pt x="26359" y="15085"/>
                    </a:cubicBezTo>
                    <a:cubicBezTo>
                      <a:pt x="26938" y="15085"/>
                      <a:pt x="27507" y="14738"/>
                      <a:pt x="27743" y="14213"/>
                    </a:cubicBezTo>
                    <a:lnTo>
                      <a:pt x="27743" y="14213"/>
                    </a:lnTo>
                    <a:cubicBezTo>
                      <a:pt x="27955" y="15641"/>
                      <a:pt x="28040" y="17110"/>
                      <a:pt x="28540" y="18476"/>
                    </a:cubicBezTo>
                    <a:cubicBezTo>
                      <a:pt x="28599" y="18642"/>
                      <a:pt x="28671" y="18809"/>
                      <a:pt x="28742" y="18964"/>
                    </a:cubicBezTo>
                    <a:cubicBezTo>
                      <a:pt x="28814" y="19131"/>
                      <a:pt x="28897" y="19297"/>
                      <a:pt x="28992" y="19452"/>
                    </a:cubicBezTo>
                    <a:cubicBezTo>
                      <a:pt x="29153" y="19637"/>
                      <a:pt x="29385" y="19735"/>
                      <a:pt x="29625" y="19735"/>
                    </a:cubicBezTo>
                    <a:cubicBezTo>
                      <a:pt x="29740" y="19735"/>
                      <a:pt x="29857" y="19713"/>
                      <a:pt x="29968" y="19666"/>
                    </a:cubicBezTo>
                    <a:cubicBezTo>
                      <a:pt x="30361" y="19512"/>
                      <a:pt x="30659" y="19131"/>
                      <a:pt x="30838" y="18750"/>
                    </a:cubicBezTo>
                    <a:cubicBezTo>
                      <a:pt x="31052" y="18273"/>
                      <a:pt x="31195" y="17773"/>
                      <a:pt x="31266" y="17249"/>
                    </a:cubicBezTo>
                    <a:cubicBezTo>
                      <a:pt x="31433" y="16166"/>
                      <a:pt x="31385" y="15035"/>
                      <a:pt x="31338" y="13939"/>
                    </a:cubicBezTo>
                    <a:cubicBezTo>
                      <a:pt x="31278" y="12796"/>
                      <a:pt x="31171" y="11653"/>
                      <a:pt x="30992" y="10534"/>
                    </a:cubicBezTo>
                    <a:cubicBezTo>
                      <a:pt x="30814" y="9391"/>
                      <a:pt x="30564" y="8260"/>
                      <a:pt x="30230" y="7165"/>
                    </a:cubicBezTo>
                    <a:cubicBezTo>
                      <a:pt x="29945" y="6212"/>
                      <a:pt x="29611" y="5248"/>
                      <a:pt x="29075" y="4403"/>
                    </a:cubicBezTo>
                    <a:cubicBezTo>
                      <a:pt x="28587" y="3605"/>
                      <a:pt x="27885" y="2950"/>
                      <a:pt x="26980" y="2652"/>
                    </a:cubicBezTo>
                    <a:cubicBezTo>
                      <a:pt x="26465" y="2479"/>
                      <a:pt x="25929" y="2416"/>
                      <a:pt x="25388" y="2416"/>
                    </a:cubicBezTo>
                    <a:cubicBezTo>
                      <a:pt x="24927" y="2416"/>
                      <a:pt x="24463" y="2461"/>
                      <a:pt x="24003" y="2521"/>
                    </a:cubicBezTo>
                    <a:cubicBezTo>
                      <a:pt x="23834" y="2547"/>
                      <a:pt x="23659" y="2572"/>
                      <a:pt x="23482" y="2597"/>
                    </a:cubicBezTo>
                    <a:lnTo>
                      <a:pt x="23482" y="2597"/>
                    </a:lnTo>
                    <a:cubicBezTo>
                      <a:pt x="23608" y="2365"/>
                      <a:pt x="23536" y="2053"/>
                      <a:pt x="23277" y="1914"/>
                    </a:cubicBezTo>
                    <a:cubicBezTo>
                      <a:pt x="23177" y="1857"/>
                      <a:pt x="23073" y="1832"/>
                      <a:pt x="22971" y="1832"/>
                    </a:cubicBezTo>
                    <a:cubicBezTo>
                      <a:pt x="22797" y="1832"/>
                      <a:pt x="22626" y="1905"/>
                      <a:pt x="22486" y="2017"/>
                    </a:cubicBezTo>
                    <a:lnTo>
                      <a:pt x="22486" y="2017"/>
                    </a:lnTo>
                    <a:cubicBezTo>
                      <a:pt x="22461" y="1795"/>
                      <a:pt x="22280" y="1601"/>
                      <a:pt x="22027" y="1593"/>
                    </a:cubicBezTo>
                    <a:cubicBezTo>
                      <a:pt x="21744" y="1611"/>
                      <a:pt x="21538" y="1846"/>
                      <a:pt x="21532" y="2105"/>
                    </a:cubicBezTo>
                    <a:lnTo>
                      <a:pt x="21532" y="2105"/>
                    </a:lnTo>
                    <a:cubicBezTo>
                      <a:pt x="20587" y="1237"/>
                      <a:pt x="19359" y="742"/>
                      <a:pt x="18110" y="450"/>
                    </a:cubicBezTo>
                    <a:cubicBezTo>
                      <a:pt x="16787" y="156"/>
                      <a:pt x="15437" y="1"/>
                      <a:pt x="140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156;p40"/>
              <p:cNvSpPr/>
              <p:nvPr/>
            </p:nvSpPr>
            <p:spPr>
              <a:xfrm>
                <a:off x="2278367" y="1345128"/>
                <a:ext cx="513288" cy="61969"/>
              </a:xfrm>
              <a:custGeom>
                <a:avLst/>
                <a:gdLst/>
                <a:ahLst/>
                <a:cxnLst/>
                <a:rect l="l" t="t" r="r" b="b"/>
                <a:pathLst>
                  <a:path w="12408" h="1498" extrusionOk="0">
                    <a:moveTo>
                      <a:pt x="6508" y="0"/>
                    </a:moveTo>
                    <a:cubicBezTo>
                      <a:pt x="5217" y="0"/>
                      <a:pt x="3932" y="157"/>
                      <a:pt x="2677" y="475"/>
                    </a:cubicBezTo>
                    <a:cubicBezTo>
                      <a:pt x="1784" y="690"/>
                      <a:pt x="915" y="987"/>
                      <a:pt x="81" y="1368"/>
                    </a:cubicBezTo>
                    <a:cubicBezTo>
                      <a:pt x="1" y="1399"/>
                      <a:pt x="48" y="1498"/>
                      <a:pt x="116" y="1498"/>
                    </a:cubicBezTo>
                    <a:cubicBezTo>
                      <a:pt x="128" y="1498"/>
                      <a:pt x="140" y="1495"/>
                      <a:pt x="153" y="1487"/>
                    </a:cubicBezTo>
                    <a:cubicBezTo>
                      <a:pt x="1641" y="821"/>
                      <a:pt x="3225" y="404"/>
                      <a:pt x="4856" y="225"/>
                    </a:cubicBezTo>
                    <a:cubicBezTo>
                      <a:pt x="5414" y="167"/>
                      <a:pt x="5973" y="138"/>
                      <a:pt x="6532" y="138"/>
                    </a:cubicBezTo>
                    <a:cubicBezTo>
                      <a:pt x="7584" y="138"/>
                      <a:pt x="8636" y="242"/>
                      <a:pt x="9678" y="452"/>
                    </a:cubicBezTo>
                    <a:cubicBezTo>
                      <a:pt x="10571" y="630"/>
                      <a:pt x="11440" y="892"/>
                      <a:pt x="12297" y="1225"/>
                    </a:cubicBezTo>
                    <a:cubicBezTo>
                      <a:pt x="12306" y="1229"/>
                      <a:pt x="12315" y="1231"/>
                      <a:pt x="12323" y="1231"/>
                    </a:cubicBezTo>
                    <a:cubicBezTo>
                      <a:pt x="12387" y="1231"/>
                      <a:pt x="12407" y="1113"/>
                      <a:pt x="12333" y="1071"/>
                    </a:cubicBezTo>
                    <a:lnTo>
                      <a:pt x="12333" y="1071"/>
                    </a:lnTo>
                    <a:lnTo>
                      <a:pt x="12333" y="1083"/>
                    </a:lnTo>
                    <a:cubicBezTo>
                      <a:pt x="10809" y="487"/>
                      <a:pt x="9190" y="130"/>
                      <a:pt x="7559" y="35"/>
                    </a:cubicBezTo>
                    <a:cubicBezTo>
                      <a:pt x="7208" y="12"/>
                      <a:pt x="6858" y="0"/>
                      <a:pt x="65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157;p40"/>
              <p:cNvSpPr/>
              <p:nvPr/>
            </p:nvSpPr>
            <p:spPr>
              <a:xfrm>
                <a:off x="2351795" y="1316501"/>
                <a:ext cx="302148" cy="28626"/>
              </a:xfrm>
              <a:custGeom>
                <a:avLst/>
                <a:gdLst/>
                <a:ahLst/>
                <a:cxnLst/>
                <a:rect l="l" t="t" r="r" b="b"/>
                <a:pathLst>
                  <a:path w="7304" h="692" extrusionOk="0">
                    <a:moveTo>
                      <a:pt x="4490" y="0"/>
                    </a:moveTo>
                    <a:cubicBezTo>
                      <a:pt x="3542" y="0"/>
                      <a:pt x="2594" y="75"/>
                      <a:pt x="1652" y="227"/>
                    </a:cubicBezTo>
                    <a:cubicBezTo>
                      <a:pt x="1128" y="310"/>
                      <a:pt x="604" y="405"/>
                      <a:pt x="92" y="536"/>
                    </a:cubicBezTo>
                    <a:cubicBezTo>
                      <a:pt x="1" y="559"/>
                      <a:pt x="41" y="692"/>
                      <a:pt x="118" y="692"/>
                    </a:cubicBezTo>
                    <a:cubicBezTo>
                      <a:pt x="122" y="692"/>
                      <a:pt x="125" y="692"/>
                      <a:pt x="128" y="691"/>
                    </a:cubicBezTo>
                    <a:cubicBezTo>
                      <a:pt x="1542" y="333"/>
                      <a:pt x="2993" y="154"/>
                      <a:pt x="4452" y="154"/>
                    </a:cubicBezTo>
                    <a:cubicBezTo>
                      <a:pt x="4836" y="154"/>
                      <a:pt x="5221" y="166"/>
                      <a:pt x="5605" y="191"/>
                    </a:cubicBezTo>
                    <a:cubicBezTo>
                      <a:pt x="6129" y="227"/>
                      <a:pt x="6653" y="274"/>
                      <a:pt x="7165" y="358"/>
                    </a:cubicBezTo>
                    <a:cubicBezTo>
                      <a:pt x="7168" y="358"/>
                      <a:pt x="7172" y="358"/>
                      <a:pt x="7176" y="358"/>
                    </a:cubicBezTo>
                    <a:cubicBezTo>
                      <a:pt x="7264" y="358"/>
                      <a:pt x="7304" y="226"/>
                      <a:pt x="7212" y="215"/>
                    </a:cubicBezTo>
                    <a:lnTo>
                      <a:pt x="7212" y="203"/>
                    </a:lnTo>
                    <a:cubicBezTo>
                      <a:pt x="6309" y="69"/>
                      <a:pt x="5400" y="0"/>
                      <a:pt x="44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158;p40"/>
              <p:cNvSpPr/>
              <p:nvPr/>
            </p:nvSpPr>
            <p:spPr>
              <a:xfrm>
                <a:off x="2673261" y="1335696"/>
                <a:ext cx="7943" cy="6453"/>
              </a:xfrm>
              <a:custGeom>
                <a:avLst/>
                <a:gdLst/>
                <a:ahLst/>
                <a:cxnLst/>
                <a:rect l="l" t="t" r="r" b="b"/>
                <a:pathLst>
                  <a:path w="192" h="156" extrusionOk="0">
                    <a:moveTo>
                      <a:pt x="96" y="1"/>
                    </a:moveTo>
                    <a:cubicBezTo>
                      <a:pt x="1" y="1"/>
                      <a:pt x="1" y="156"/>
                      <a:pt x="96" y="156"/>
                    </a:cubicBezTo>
                    <a:cubicBezTo>
                      <a:pt x="191" y="156"/>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159;p40"/>
              <p:cNvSpPr/>
              <p:nvPr/>
            </p:nvSpPr>
            <p:spPr>
              <a:xfrm>
                <a:off x="2001950" y="1435433"/>
                <a:ext cx="204769" cy="502201"/>
              </a:xfrm>
              <a:custGeom>
                <a:avLst/>
                <a:gdLst/>
                <a:ahLst/>
                <a:cxnLst/>
                <a:rect l="l" t="t" r="r" b="b"/>
                <a:pathLst>
                  <a:path w="4950" h="12140" extrusionOk="0">
                    <a:moveTo>
                      <a:pt x="4837" y="0"/>
                    </a:moveTo>
                    <a:cubicBezTo>
                      <a:pt x="4820" y="0"/>
                      <a:pt x="4803" y="6"/>
                      <a:pt x="4787" y="19"/>
                    </a:cubicBezTo>
                    <a:lnTo>
                      <a:pt x="4799" y="19"/>
                    </a:lnTo>
                    <a:cubicBezTo>
                      <a:pt x="3477" y="1186"/>
                      <a:pt x="2394" y="2579"/>
                      <a:pt x="1608" y="4150"/>
                    </a:cubicBezTo>
                    <a:cubicBezTo>
                      <a:pt x="810" y="5698"/>
                      <a:pt x="310" y="7377"/>
                      <a:pt x="120" y="9115"/>
                    </a:cubicBezTo>
                    <a:cubicBezTo>
                      <a:pt x="1" y="10091"/>
                      <a:pt x="1" y="11092"/>
                      <a:pt x="108" y="12068"/>
                    </a:cubicBezTo>
                    <a:cubicBezTo>
                      <a:pt x="114" y="12115"/>
                      <a:pt x="153" y="12139"/>
                      <a:pt x="188" y="12139"/>
                    </a:cubicBezTo>
                    <a:cubicBezTo>
                      <a:pt x="224" y="12139"/>
                      <a:pt x="257" y="12115"/>
                      <a:pt x="251" y="12068"/>
                    </a:cubicBezTo>
                    <a:cubicBezTo>
                      <a:pt x="72" y="10341"/>
                      <a:pt x="227" y="8591"/>
                      <a:pt x="703" y="6912"/>
                    </a:cubicBezTo>
                    <a:cubicBezTo>
                      <a:pt x="1168" y="5246"/>
                      <a:pt x="1930" y="3674"/>
                      <a:pt x="2953" y="2269"/>
                    </a:cubicBezTo>
                    <a:cubicBezTo>
                      <a:pt x="3513" y="1483"/>
                      <a:pt x="4168" y="769"/>
                      <a:pt x="4894" y="126"/>
                    </a:cubicBezTo>
                    <a:cubicBezTo>
                      <a:pt x="4950" y="70"/>
                      <a:pt x="4897" y="0"/>
                      <a:pt x="48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160;p40"/>
              <p:cNvSpPr/>
              <p:nvPr/>
            </p:nvSpPr>
            <p:spPr>
              <a:xfrm>
                <a:off x="1974771" y="1381573"/>
                <a:ext cx="223178" cy="315882"/>
              </a:xfrm>
              <a:custGeom>
                <a:avLst/>
                <a:gdLst/>
                <a:ahLst/>
                <a:cxnLst/>
                <a:rect l="l" t="t" r="r" b="b"/>
                <a:pathLst>
                  <a:path w="5395" h="7636" extrusionOk="0">
                    <a:moveTo>
                      <a:pt x="5278" y="1"/>
                    </a:moveTo>
                    <a:cubicBezTo>
                      <a:pt x="5267" y="1"/>
                      <a:pt x="5254" y="4"/>
                      <a:pt x="5242" y="11"/>
                    </a:cubicBezTo>
                    <a:cubicBezTo>
                      <a:pt x="4241" y="571"/>
                      <a:pt x="3372" y="1333"/>
                      <a:pt x="2682" y="2249"/>
                    </a:cubicBezTo>
                    <a:cubicBezTo>
                      <a:pt x="1932" y="3250"/>
                      <a:pt x="1313" y="4345"/>
                      <a:pt x="836" y="5512"/>
                    </a:cubicBezTo>
                    <a:cubicBezTo>
                      <a:pt x="539" y="6178"/>
                      <a:pt x="289" y="6857"/>
                      <a:pt x="15" y="7548"/>
                    </a:cubicBezTo>
                    <a:cubicBezTo>
                      <a:pt x="0" y="7598"/>
                      <a:pt x="48" y="7636"/>
                      <a:pt x="95" y="7636"/>
                    </a:cubicBezTo>
                    <a:cubicBezTo>
                      <a:pt x="125" y="7636"/>
                      <a:pt x="156" y="7621"/>
                      <a:pt x="170" y="7583"/>
                    </a:cubicBezTo>
                    <a:cubicBezTo>
                      <a:pt x="634" y="6381"/>
                      <a:pt x="1098" y="5178"/>
                      <a:pt x="1705" y="4047"/>
                    </a:cubicBezTo>
                    <a:cubicBezTo>
                      <a:pt x="2241" y="3011"/>
                      <a:pt x="2944" y="2071"/>
                      <a:pt x="3777" y="1261"/>
                    </a:cubicBezTo>
                    <a:cubicBezTo>
                      <a:pt x="4241" y="821"/>
                      <a:pt x="4753" y="440"/>
                      <a:pt x="5313" y="142"/>
                    </a:cubicBezTo>
                    <a:cubicBezTo>
                      <a:pt x="5394" y="102"/>
                      <a:pt x="5346" y="1"/>
                      <a:pt x="52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161;p40"/>
              <p:cNvSpPr/>
              <p:nvPr/>
            </p:nvSpPr>
            <p:spPr>
              <a:xfrm>
                <a:off x="2004887" y="1478083"/>
                <a:ext cx="55143" cy="78846"/>
              </a:xfrm>
              <a:custGeom>
                <a:avLst/>
                <a:gdLst/>
                <a:ahLst/>
                <a:cxnLst/>
                <a:rect l="l" t="t" r="r" b="b"/>
                <a:pathLst>
                  <a:path w="1333" h="1906" extrusionOk="0">
                    <a:moveTo>
                      <a:pt x="1226" y="0"/>
                    </a:moveTo>
                    <a:cubicBezTo>
                      <a:pt x="1210" y="0"/>
                      <a:pt x="1194" y="7"/>
                      <a:pt x="1180" y="24"/>
                    </a:cubicBezTo>
                    <a:cubicBezTo>
                      <a:pt x="716" y="559"/>
                      <a:pt x="335" y="1155"/>
                      <a:pt x="25" y="1786"/>
                    </a:cubicBezTo>
                    <a:cubicBezTo>
                      <a:pt x="0" y="1851"/>
                      <a:pt x="49" y="1906"/>
                      <a:pt x="98" y="1906"/>
                    </a:cubicBezTo>
                    <a:cubicBezTo>
                      <a:pt x="120" y="1906"/>
                      <a:pt x="141" y="1895"/>
                      <a:pt x="156" y="1869"/>
                    </a:cubicBezTo>
                    <a:cubicBezTo>
                      <a:pt x="454" y="1238"/>
                      <a:pt x="835" y="655"/>
                      <a:pt x="1287" y="131"/>
                    </a:cubicBezTo>
                    <a:cubicBezTo>
                      <a:pt x="1333" y="76"/>
                      <a:pt x="1280" y="0"/>
                      <a:pt x="12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162;p40"/>
              <p:cNvSpPr/>
              <p:nvPr/>
            </p:nvSpPr>
            <p:spPr>
              <a:xfrm>
                <a:off x="2066483" y="1453924"/>
                <a:ext cx="7901" cy="6453"/>
              </a:xfrm>
              <a:custGeom>
                <a:avLst/>
                <a:gdLst/>
                <a:ahLst/>
                <a:cxnLst/>
                <a:rect l="l" t="t" r="r" b="b"/>
                <a:pathLst>
                  <a:path w="191" h="156" extrusionOk="0">
                    <a:moveTo>
                      <a:pt x="96" y="0"/>
                    </a:moveTo>
                    <a:cubicBezTo>
                      <a:pt x="0" y="0"/>
                      <a:pt x="0" y="155"/>
                      <a:pt x="96" y="155"/>
                    </a:cubicBezTo>
                    <a:cubicBezTo>
                      <a:pt x="191" y="155"/>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163;p40"/>
              <p:cNvSpPr/>
              <p:nvPr/>
            </p:nvSpPr>
            <p:spPr>
              <a:xfrm>
                <a:off x="2299051" y="1343721"/>
                <a:ext cx="11376" cy="19939"/>
              </a:xfrm>
              <a:custGeom>
                <a:avLst/>
                <a:gdLst/>
                <a:ahLst/>
                <a:cxnLst/>
                <a:rect l="l" t="t" r="r" b="b"/>
                <a:pathLst>
                  <a:path w="275" h="482" extrusionOk="0">
                    <a:moveTo>
                      <a:pt x="187" y="1"/>
                    </a:moveTo>
                    <a:cubicBezTo>
                      <a:pt x="157" y="1"/>
                      <a:pt x="127" y="18"/>
                      <a:pt x="117" y="57"/>
                    </a:cubicBezTo>
                    <a:lnTo>
                      <a:pt x="22" y="378"/>
                    </a:lnTo>
                    <a:cubicBezTo>
                      <a:pt x="1" y="443"/>
                      <a:pt x="48" y="481"/>
                      <a:pt x="94" y="481"/>
                    </a:cubicBezTo>
                    <a:cubicBezTo>
                      <a:pt x="125" y="481"/>
                      <a:pt x="155" y="464"/>
                      <a:pt x="165" y="426"/>
                    </a:cubicBezTo>
                    <a:cubicBezTo>
                      <a:pt x="201" y="307"/>
                      <a:pt x="224" y="200"/>
                      <a:pt x="260" y="93"/>
                    </a:cubicBezTo>
                    <a:cubicBezTo>
                      <a:pt x="274" y="36"/>
                      <a:pt x="230" y="1"/>
                      <a:pt x="1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164;p40"/>
              <p:cNvSpPr/>
              <p:nvPr/>
            </p:nvSpPr>
            <p:spPr>
              <a:xfrm>
                <a:off x="2311254" y="1343969"/>
                <a:ext cx="12369" cy="20849"/>
              </a:xfrm>
              <a:custGeom>
                <a:avLst/>
                <a:gdLst/>
                <a:ahLst/>
                <a:cxnLst/>
                <a:rect l="l" t="t" r="r" b="b"/>
                <a:pathLst>
                  <a:path w="299" h="504" extrusionOk="0">
                    <a:moveTo>
                      <a:pt x="215" y="0"/>
                    </a:moveTo>
                    <a:cubicBezTo>
                      <a:pt x="179" y="0"/>
                      <a:pt x="153" y="21"/>
                      <a:pt x="144" y="51"/>
                    </a:cubicBezTo>
                    <a:lnTo>
                      <a:pt x="13" y="408"/>
                    </a:lnTo>
                    <a:cubicBezTo>
                      <a:pt x="1" y="444"/>
                      <a:pt x="25" y="491"/>
                      <a:pt x="72" y="503"/>
                    </a:cubicBezTo>
                    <a:cubicBezTo>
                      <a:pt x="108" y="503"/>
                      <a:pt x="144" y="491"/>
                      <a:pt x="156" y="444"/>
                    </a:cubicBezTo>
                    <a:lnTo>
                      <a:pt x="287" y="87"/>
                    </a:lnTo>
                    <a:cubicBezTo>
                      <a:pt x="298" y="51"/>
                      <a:pt x="275" y="15"/>
                      <a:pt x="239" y="3"/>
                    </a:cubicBezTo>
                    <a:cubicBezTo>
                      <a:pt x="231" y="1"/>
                      <a:pt x="222" y="0"/>
                      <a:pt x="2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165;p40"/>
              <p:cNvSpPr/>
              <p:nvPr/>
            </p:nvSpPr>
            <p:spPr>
              <a:xfrm>
                <a:off x="2108843" y="1479489"/>
                <a:ext cx="24159" cy="30322"/>
              </a:xfrm>
              <a:custGeom>
                <a:avLst/>
                <a:gdLst/>
                <a:ahLst/>
                <a:cxnLst/>
                <a:rect l="l" t="t" r="r" b="b"/>
                <a:pathLst>
                  <a:path w="584" h="733" extrusionOk="0">
                    <a:moveTo>
                      <a:pt x="499" y="1"/>
                    </a:moveTo>
                    <a:cubicBezTo>
                      <a:pt x="477" y="1"/>
                      <a:pt x="456" y="14"/>
                      <a:pt x="441" y="37"/>
                    </a:cubicBezTo>
                    <a:cubicBezTo>
                      <a:pt x="298" y="240"/>
                      <a:pt x="155" y="430"/>
                      <a:pt x="12" y="621"/>
                    </a:cubicBezTo>
                    <a:cubicBezTo>
                      <a:pt x="0" y="656"/>
                      <a:pt x="12" y="704"/>
                      <a:pt x="48" y="728"/>
                    </a:cubicBezTo>
                    <a:cubicBezTo>
                      <a:pt x="58" y="731"/>
                      <a:pt x="67" y="732"/>
                      <a:pt x="76" y="732"/>
                    </a:cubicBezTo>
                    <a:cubicBezTo>
                      <a:pt x="102" y="732"/>
                      <a:pt x="126" y="721"/>
                      <a:pt x="143" y="704"/>
                    </a:cubicBezTo>
                    <a:cubicBezTo>
                      <a:pt x="286" y="502"/>
                      <a:pt x="429" y="311"/>
                      <a:pt x="572" y="121"/>
                    </a:cubicBezTo>
                    <a:cubicBezTo>
                      <a:pt x="584" y="85"/>
                      <a:pt x="572" y="37"/>
                      <a:pt x="536" y="13"/>
                    </a:cubicBezTo>
                    <a:cubicBezTo>
                      <a:pt x="523" y="5"/>
                      <a:pt x="511" y="1"/>
                      <a:pt x="49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166;p40"/>
              <p:cNvSpPr/>
              <p:nvPr/>
            </p:nvSpPr>
            <p:spPr>
              <a:xfrm>
                <a:off x="1951233" y="1775681"/>
                <a:ext cx="104453" cy="267358"/>
              </a:xfrm>
              <a:custGeom>
                <a:avLst/>
                <a:gdLst/>
                <a:ahLst/>
                <a:cxnLst/>
                <a:rect l="l" t="t" r="r" b="b"/>
                <a:pathLst>
                  <a:path w="2525" h="6463" extrusionOk="0">
                    <a:moveTo>
                      <a:pt x="320" y="1"/>
                    </a:moveTo>
                    <a:cubicBezTo>
                      <a:pt x="290" y="1"/>
                      <a:pt x="260" y="18"/>
                      <a:pt x="250" y="57"/>
                    </a:cubicBezTo>
                    <a:lnTo>
                      <a:pt x="250" y="45"/>
                    </a:lnTo>
                    <a:lnTo>
                      <a:pt x="250" y="45"/>
                    </a:lnTo>
                    <a:cubicBezTo>
                      <a:pt x="0" y="1414"/>
                      <a:pt x="12" y="2831"/>
                      <a:pt x="322" y="4200"/>
                    </a:cubicBezTo>
                    <a:cubicBezTo>
                      <a:pt x="393" y="4545"/>
                      <a:pt x="489" y="4879"/>
                      <a:pt x="596" y="5212"/>
                    </a:cubicBezTo>
                    <a:cubicBezTo>
                      <a:pt x="679" y="5510"/>
                      <a:pt x="810" y="5807"/>
                      <a:pt x="977" y="6069"/>
                    </a:cubicBezTo>
                    <a:cubicBezTo>
                      <a:pt x="1143" y="6296"/>
                      <a:pt x="1393" y="6438"/>
                      <a:pt x="1667" y="6462"/>
                    </a:cubicBezTo>
                    <a:cubicBezTo>
                      <a:pt x="1677" y="6463"/>
                      <a:pt x="1687" y="6463"/>
                      <a:pt x="1697" y="6463"/>
                    </a:cubicBezTo>
                    <a:cubicBezTo>
                      <a:pt x="1959" y="6463"/>
                      <a:pt x="2195" y="6310"/>
                      <a:pt x="2286" y="6069"/>
                    </a:cubicBezTo>
                    <a:cubicBezTo>
                      <a:pt x="2417" y="5736"/>
                      <a:pt x="2489" y="5379"/>
                      <a:pt x="2501" y="5022"/>
                    </a:cubicBezTo>
                    <a:cubicBezTo>
                      <a:pt x="2524" y="4605"/>
                      <a:pt x="2513" y="4188"/>
                      <a:pt x="2465" y="3771"/>
                    </a:cubicBezTo>
                    <a:cubicBezTo>
                      <a:pt x="2459" y="3724"/>
                      <a:pt x="2417" y="3700"/>
                      <a:pt x="2379" y="3700"/>
                    </a:cubicBezTo>
                    <a:cubicBezTo>
                      <a:pt x="2340" y="3700"/>
                      <a:pt x="2304" y="3724"/>
                      <a:pt x="2310" y="3771"/>
                    </a:cubicBezTo>
                    <a:cubicBezTo>
                      <a:pt x="2405" y="4438"/>
                      <a:pt x="2382" y="5117"/>
                      <a:pt x="2239" y="5772"/>
                    </a:cubicBezTo>
                    <a:cubicBezTo>
                      <a:pt x="2179" y="6022"/>
                      <a:pt x="2048" y="6296"/>
                      <a:pt x="1762" y="6319"/>
                    </a:cubicBezTo>
                    <a:cubicBezTo>
                      <a:pt x="1752" y="6320"/>
                      <a:pt x="1742" y="6320"/>
                      <a:pt x="1732" y="6320"/>
                    </a:cubicBezTo>
                    <a:cubicBezTo>
                      <a:pt x="1457" y="6320"/>
                      <a:pt x="1198" y="6168"/>
                      <a:pt x="1072" y="5938"/>
                    </a:cubicBezTo>
                    <a:cubicBezTo>
                      <a:pt x="917" y="5688"/>
                      <a:pt x="798" y="5414"/>
                      <a:pt x="727" y="5129"/>
                    </a:cubicBezTo>
                    <a:cubicBezTo>
                      <a:pt x="619" y="4831"/>
                      <a:pt x="536" y="4510"/>
                      <a:pt x="465" y="4200"/>
                    </a:cubicBezTo>
                    <a:cubicBezTo>
                      <a:pt x="167" y="2855"/>
                      <a:pt x="143" y="1450"/>
                      <a:pt x="393" y="92"/>
                    </a:cubicBezTo>
                    <a:cubicBezTo>
                      <a:pt x="407" y="36"/>
                      <a:pt x="363" y="1"/>
                      <a:pt x="3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167;p40"/>
              <p:cNvSpPr/>
              <p:nvPr/>
            </p:nvSpPr>
            <p:spPr>
              <a:xfrm>
                <a:off x="1976633" y="2038985"/>
                <a:ext cx="45546" cy="25027"/>
              </a:xfrm>
              <a:custGeom>
                <a:avLst/>
                <a:gdLst/>
                <a:ahLst/>
                <a:cxnLst/>
                <a:rect l="l" t="t" r="r" b="b"/>
                <a:pathLst>
                  <a:path w="1101" h="605" extrusionOk="0">
                    <a:moveTo>
                      <a:pt x="100" y="1"/>
                    </a:moveTo>
                    <a:cubicBezTo>
                      <a:pt x="50" y="1"/>
                      <a:pt x="0" y="55"/>
                      <a:pt x="41" y="121"/>
                    </a:cubicBezTo>
                    <a:cubicBezTo>
                      <a:pt x="212" y="420"/>
                      <a:pt x="537" y="604"/>
                      <a:pt x="886" y="604"/>
                    </a:cubicBezTo>
                    <a:cubicBezTo>
                      <a:pt x="926" y="604"/>
                      <a:pt x="965" y="602"/>
                      <a:pt x="1006" y="597"/>
                    </a:cubicBezTo>
                    <a:cubicBezTo>
                      <a:pt x="1101" y="597"/>
                      <a:pt x="1101" y="454"/>
                      <a:pt x="1006" y="454"/>
                    </a:cubicBezTo>
                    <a:cubicBezTo>
                      <a:pt x="974" y="458"/>
                      <a:pt x="942" y="459"/>
                      <a:pt x="911" y="459"/>
                    </a:cubicBezTo>
                    <a:cubicBezTo>
                      <a:pt x="610" y="459"/>
                      <a:pt x="322" y="307"/>
                      <a:pt x="160" y="38"/>
                    </a:cubicBezTo>
                    <a:cubicBezTo>
                      <a:pt x="146" y="12"/>
                      <a:pt x="123" y="1"/>
                      <a:pt x="1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68;p40"/>
              <p:cNvSpPr/>
              <p:nvPr/>
            </p:nvSpPr>
            <p:spPr>
              <a:xfrm>
                <a:off x="1975350" y="1900156"/>
                <a:ext cx="38885" cy="98496"/>
              </a:xfrm>
              <a:custGeom>
                <a:avLst/>
                <a:gdLst/>
                <a:ahLst/>
                <a:cxnLst/>
                <a:rect l="l" t="t" r="r" b="b"/>
                <a:pathLst>
                  <a:path w="940" h="2381" extrusionOk="0">
                    <a:moveTo>
                      <a:pt x="75" y="0"/>
                    </a:moveTo>
                    <a:cubicBezTo>
                      <a:pt x="39" y="0"/>
                      <a:pt x="7" y="24"/>
                      <a:pt x="13" y="72"/>
                    </a:cubicBezTo>
                    <a:lnTo>
                      <a:pt x="1" y="72"/>
                    </a:lnTo>
                    <a:cubicBezTo>
                      <a:pt x="108" y="870"/>
                      <a:pt x="370" y="1643"/>
                      <a:pt x="775" y="2346"/>
                    </a:cubicBezTo>
                    <a:cubicBezTo>
                      <a:pt x="789" y="2370"/>
                      <a:pt x="810" y="2380"/>
                      <a:pt x="831" y="2380"/>
                    </a:cubicBezTo>
                    <a:cubicBezTo>
                      <a:pt x="884" y="2380"/>
                      <a:pt x="939" y="2322"/>
                      <a:pt x="906" y="2263"/>
                    </a:cubicBezTo>
                    <a:cubicBezTo>
                      <a:pt x="513" y="1584"/>
                      <a:pt x="263" y="846"/>
                      <a:pt x="156" y="72"/>
                    </a:cubicBezTo>
                    <a:cubicBezTo>
                      <a:pt x="150" y="24"/>
                      <a:pt x="111" y="0"/>
                      <a:pt x="7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69;p40"/>
              <p:cNvSpPr/>
              <p:nvPr/>
            </p:nvSpPr>
            <p:spPr>
              <a:xfrm>
                <a:off x="1971420" y="1861105"/>
                <a:ext cx="10880" cy="20849"/>
              </a:xfrm>
              <a:custGeom>
                <a:avLst/>
                <a:gdLst/>
                <a:ahLst/>
                <a:cxnLst/>
                <a:rect l="l" t="t" r="r" b="b"/>
                <a:pathLst>
                  <a:path w="263" h="504" extrusionOk="0">
                    <a:moveTo>
                      <a:pt x="179" y="1"/>
                    </a:moveTo>
                    <a:cubicBezTo>
                      <a:pt x="143" y="1"/>
                      <a:pt x="117" y="22"/>
                      <a:pt x="108" y="51"/>
                    </a:cubicBezTo>
                    <a:cubicBezTo>
                      <a:pt x="72" y="170"/>
                      <a:pt x="36" y="290"/>
                      <a:pt x="12" y="409"/>
                    </a:cubicBezTo>
                    <a:cubicBezTo>
                      <a:pt x="1" y="444"/>
                      <a:pt x="24" y="492"/>
                      <a:pt x="60" y="504"/>
                    </a:cubicBezTo>
                    <a:cubicBezTo>
                      <a:pt x="96" y="504"/>
                      <a:pt x="143" y="492"/>
                      <a:pt x="155" y="444"/>
                    </a:cubicBezTo>
                    <a:cubicBezTo>
                      <a:pt x="191" y="325"/>
                      <a:pt x="215" y="206"/>
                      <a:pt x="251" y="87"/>
                    </a:cubicBezTo>
                    <a:cubicBezTo>
                      <a:pt x="262" y="51"/>
                      <a:pt x="239" y="16"/>
                      <a:pt x="203" y="4"/>
                    </a:cubicBezTo>
                    <a:cubicBezTo>
                      <a:pt x="194" y="2"/>
                      <a:pt x="186" y="1"/>
                      <a:pt x="1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170;p40"/>
              <p:cNvSpPr/>
              <p:nvPr/>
            </p:nvSpPr>
            <p:spPr>
              <a:xfrm>
                <a:off x="1982259" y="1867310"/>
                <a:ext cx="9970" cy="19691"/>
              </a:xfrm>
              <a:custGeom>
                <a:avLst/>
                <a:gdLst/>
                <a:ahLst/>
                <a:cxnLst/>
                <a:rect l="l" t="t" r="r" b="b"/>
                <a:pathLst>
                  <a:path w="241" h="476" extrusionOk="0">
                    <a:moveTo>
                      <a:pt x="144" y="1"/>
                    </a:moveTo>
                    <a:cubicBezTo>
                      <a:pt x="112" y="1"/>
                      <a:pt x="81" y="18"/>
                      <a:pt x="72" y="56"/>
                    </a:cubicBezTo>
                    <a:lnTo>
                      <a:pt x="84" y="56"/>
                    </a:lnTo>
                    <a:cubicBezTo>
                      <a:pt x="60" y="163"/>
                      <a:pt x="36" y="282"/>
                      <a:pt x="12" y="378"/>
                    </a:cubicBezTo>
                    <a:cubicBezTo>
                      <a:pt x="0" y="425"/>
                      <a:pt x="24" y="461"/>
                      <a:pt x="72" y="473"/>
                    </a:cubicBezTo>
                    <a:cubicBezTo>
                      <a:pt x="78" y="475"/>
                      <a:pt x="85" y="476"/>
                      <a:pt x="91" y="476"/>
                    </a:cubicBezTo>
                    <a:cubicBezTo>
                      <a:pt x="120" y="476"/>
                      <a:pt x="145" y="455"/>
                      <a:pt x="155" y="425"/>
                    </a:cubicBezTo>
                    <a:cubicBezTo>
                      <a:pt x="179" y="318"/>
                      <a:pt x="203" y="211"/>
                      <a:pt x="227" y="104"/>
                    </a:cubicBezTo>
                    <a:cubicBezTo>
                      <a:pt x="241" y="40"/>
                      <a:pt x="191"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171;p40"/>
              <p:cNvSpPr/>
              <p:nvPr/>
            </p:nvSpPr>
            <p:spPr>
              <a:xfrm>
                <a:off x="1984244" y="1692987"/>
                <a:ext cx="26227" cy="118063"/>
              </a:xfrm>
              <a:custGeom>
                <a:avLst/>
                <a:gdLst/>
                <a:ahLst/>
                <a:cxnLst/>
                <a:rect l="l" t="t" r="r" b="b"/>
                <a:pathLst>
                  <a:path w="634" h="2854" extrusionOk="0">
                    <a:moveTo>
                      <a:pt x="541" y="0"/>
                    </a:moveTo>
                    <a:cubicBezTo>
                      <a:pt x="510" y="0"/>
                      <a:pt x="479" y="17"/>
                      <a:pt x="464" y="55"/>
                    </a:cubicBezTo>
                    <a:lnTo>
                      <a:pt x="476" y="55"/>
                    </a:lnTo>
                    <a:cubicBezTo>
                      <a:pt x="250" y="948"/>
                      <a:pt x="95" y="1853"/>
                      <a:pt x="0" y="2782"/>
                    </a:cubicBezTo>
                    <a:cubicBezTo>
                      <a:pt x="0" y="2830"/>
                      <a:pt x="36" y="2853"/>
                      <a:pt x="73" y="2853"/>
                    </a:cubicBezTo>
                    <a:cubicBezTo>
                      <a:pt x="110" y="2853"/>
                      <a:pt x="149" y="2830"/>
                      <a:pt x="155" y="2782"/>
                    </a:cubicBezTo>
                    <a:cubicBezTo>
                      <a:pt x="238" y="1877"/>
                      <a:pt x="393" y="972"/>
                      <a:pt x="619" y="103"/>
                    </a:cubicBezTo>
                    <a:cubicBezTo>
                      <a:pt x="633" y="39"/>
                      <a:pt x="588" y="0"/>
                      <a:pt x="5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72;p40"/>
              <p:cNvSpPr/>
              <p:nvPr/>
            </p:nvSpPr>
            <p:spPr>
              <a:xfrm>
                <a:off x="2031031" y="1727777"/>
                <a:ext cx="30653" cy="168448"/>
              </a:xfrm>
              <a:custGeom>
                <a:avLst/>
                <a:gdLst/>
                <a:ahLst/>
                <a:cxnLst/>
                <a:rect l="l" t="t" r="r" b="b"/>
                <a:pathLst>
                  <a:path w="741" h="4072" extrusionOk="0">
                    <a:moveTo>
                      <a:pt x="648" y="0"/>
                    </a:moveTo>
                    <a:cubicBezTo>
                      <a:pt x="617" y="0"/>
                      <a:pt x="586" y="15"/>
                      <a:pt x="572" y="48"/>
                    </a:cubicBezTo>
                    <a:cubicBezTo>
                      <a:pt x="95" y="1322"/>
                      <a:pt x="0" y="2703"/>
                      <a:pt x="298" y="4025"/>
                    </a:cubicBezTo>
                    <a:cubicBezTo>
                      <a:pt x="307" y="4057"/>
                      <a:pt x="334" y="4071"/>
                      <a:pt x="363" y="4071"/>
                    </a:cubicBezTo>
                    <a:cubicBezTo>
                      <a:pt x="409" y="4071"/>
                      <a:pt x="460" y="4035"/>
                      <a:pt x="453" y="3977"/>
                    </a:cubicBezTo>
                    <a:cubicBezTo>
                      <a:pt x="155" y="2679"/>
                      <a:pt x="250" y="1334"/>
                      <a:pt x="726" y="84"/>
                    </a:cubicBezTo>
                    <a:cubicBezTo>
                      <a:pt x="741" y="33"/>
                      <a:pt x="695" y="0"/>
                      <a:pt x="6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173;p40"/>
              <p:cNvSpPr/>
              <p:nvPr/>
            </p:nvSpPr>
            <p:spPr>
              <a:xfrm>
                <a:off x="2020358" y="1893247"/>
                <a:ext cx="13651" cy="98744"/>
              </a:xfrm>
              <a:custGeom>
                <a:avLst/>
                <a:gdLst/>
                <a:ahLst/>
                <a:cxnLst/>
                <a:rect l="l" t="t" r="r" b="b"/>
                <a:pathLst>
                  <a:path w="330" h="2387" extrusionOk="0">
                    <a:moveTo>
                      <a:pt x="166" y="1"/>
                    </a:moveTo>
                    <a:cubicBezTo>
                      <a:pt x="130" y="1"/>
                      <a:pt x="97" y="25"/>
                      <a:pt x="103" y="72"/>
                    </a:cubicBezTo>
                    <a:lnTo>
                      <a:pt x="91" y="72"/>
                    </a:lnTo>
                    <a:cubicBezTo>
                      <a:pt x="187" y="810"/>
                      <a:pt x="151" y="1560"/>
                      <a:pt x="8" y="2287"/>
                    </a:cubicBezTo>
                    <a:cubicBezTo>
                      <a:pt x="1" y="2346"/>
                      <a:pt x="53" y="2386"/>
                      <a:pt x="99" y="2386"/>
                    </a:cubicBezTo>
                    <a:cubicBezTo>
                      <a:pt x="127" y="2386"/>
                      <a:pt x="154" y="2371"/>
                      <a:pt x="163" y="2334"/>
                    </a:cubicBezTo>
                    <a:cubicBezTo>
                      <a:pt x="306" y="1584"/>
                      <a:pt x="330" y="822"/>
                      <a:pt x="246" y="72"/>
                    </a:cubicBezTo>
                    <a:cubicBezTo>
                      <a:pt x="240" y="25"/>
                      <a:pt x="202" y="1"/>
                      <a:pt x="1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174;p40"/>
              <p:cNvSpPr/>
              <p:nvPr/>
            </p:nvSpPr>
            <p:spPr>
              <a:xfrm>
                <a:off x="2087291" y="1442838"/>
                <a:ext cx="573560" cy="227894"/>
              </a:xfrm>
              <a:custGeom>
                <a:avLst/>
                <a:gdLst/>
                <a:ahLst/>
                <a:cxnLst/>
                <a:rect l="l" t="t" r="r" b="b"/>
                <a:pathLst>
                  <a:path w="13865" h="5509" extrusionOk="0">
                    <a:moveTo>
                      <a:pt x="10754" y="1"/>
                    </a:moveTo>
                    <a:cubicBezTo>
                      <a:pt x="9624" y="1"/>
                      <a:pt x="8494" y="141"/>
                      <a:pt x="7391" y="423"/>
                    </a:cubicBezTo>
                    <a:cubicBezTo>
                      <a:pt x="4450" y="1197"/>
                      <a:pt x="1855" y="2959"/>
                      <a:pt x="33" y="5400"/>
                    </a:cubicBezTo>
                    <a:cubicBezTo>
                      <a:pt x="1" y="5457"/>
                      <a:pt x="52" y="5509"/>
                      <a:pt x="103" y="5509"/>
                    </a:cubicBezTo>
                    <a:cubicBezTo>
                      <a:pt x="126" y="5509"/>
                      <a:pt x="149" y="5498"/>
                      <a:pt x="164" y="5471"/>
                    </a:cubicBezTo>
                    <a:cubicBezTo>
                      <a:pt x="2699" y="2082"/>
                      <a:pt x="6652" y="156"/>
                      <a:pt x="10766" y="156"/>
                    </a:cubicBezTo>
                    <a:cubicBezTo>
                      <a:pt x="11753" y="156"/>
                      <a:pt x="12749" y="267"/>
                      <a:pt x="13737" y="495"/>
                    </a:cubicBezTo>
                    <a:cubicBezTo>
                      <a:pt x="13741" y="495"/>
                      <a:pt x="13745" y="495"/>
                      <a:pt x="13748" y="495"/>
                    </a:cubicBezTo>
                    <a:cubicBezTo>
                      <a:pt x="13835" y="495"/>
                      <a:pt x="13865" y="363"/>
                      <a:pt x="13785" y="340"/>
                    </a:cubicBezTo>
                    <a:cubicBezTo>
                      <a:pt x="12787" y="114"/>
                      <a:pt x="11770" y="1"/>
                      <a:pt x="107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175;p40"/>
              <p:cNvSpPr/>
              <p:nvPr/>
            </p:nvSpPr>
            <p:spPr>
              <a:xfrm>
                <a:off x="2178010" y="1401677"/>
                <a:ext cx="296315" cy="124682"/>
              </a:xfrm>
              <a:custGeom>
                <a:avLst/>
                <a:gdLst/>
                <a:ahLst/>
                <a:cxnLst/>
                <a:rect l="l" t="t" r="r" b="b"/>
                <a:pathLst>
                  <a:path w="7163" h="3014" extrusionOk="0">
                    <a:moveTo>
                      <a:pt x="7078" y="1"/>
                    </a:moveTo>
                    <a:cubicBezTo>
                      <a:pt x="7075" y="1"/>
                      <a:pt x="7071" y="1"/>
                      <a:pt x="7068" y="1"/>
                    </a:cubicBezTo>
                    <a:cubicBezTo>
                      <a:pt x="4496" y="251"/>
                      <a:pt x="2067" y="1251"/>
                      <a:pt x="55" y="2894"/>
                    </a:cubicBezTo>
                    <a:cubicBezTo>
                      <a:pt x="0" y="2940"/>
                      <a:pt x="50" y="3013"/>
                      <a:pt x="108" y="3013"/>
                    </a:cubicBezTo>
                    <a:cubicBezTo>
                      <a:pt x="126" y="3013"/>
                      <a:pt x="145" y="3007"/>
                      <a:pt x="162" y="2990"/>
                    </a:cubicBezTo>
                    <a:lnTo>
                      <a:pt x="162" y="3002"/>
                    </a:lnTo>
                    <a:cubicBezTo>
                      <a:pt x="2138" y="1394"/>
                      <a:pt x="4543" y="406"/>
                      <a:pt x="7068" y="144"/>
                    </a:cubicBezTo>
                    <a:cubicBezTo>
                      <a:pt x="7159" y="133"/>
                      <a:pt x="7163" y="1"/>
                      <a:pt x="70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176;p40"/>
              <p:cNvSpPr/>
              <p:nvPr/>
            </p:nvSpPr>
            <p:spPr>
              <a:xfrm>
                <a:off x="2131513" y="1557343"/>
                <a:ext cx="7405" cy="21222"/>
              </a:xfrm>
              <a:custGeom>
                <a:avLst/>
                <a:gdLst/>
                <a:ahLst/>
                <a:cxnLst/>
                <a:rect l="l" t="t" r="r" b="b"/>
                <a:pathLst>
                  <a:path w="179" h="513" extrusionOk="0">
                    <a:moveTo>
                      <a:pt x="107" y="1"/>
                    </a:moveTo>
                    <a:cubicBezTo>
                      <a:pt x="60" y="1"/>
                      <a:pt x="36" y="36"/>
                      <a:pt x="36" y="72"/>
                    </a:cubicBezTo>
                    <a:lnTo>
                      <a:pt x="0" y="429"/>
                    </a:lnTo>
                    <a:cubicBezTo>
                      <a:pt x="0" y="477"/>
                      <a:pt x="36" y="513"/>
                      <a:pt x="71" y="513"/>
                    </a:cubicBezTo>
                    <a:cubicBezTo>
                      <a:pt x="119" y="501"/>
                      <a:pt x="143" y="477"/>
                      <a:pt x="155" y="429"/>
                    </a:cubicBezTo>
                    <a:lnTo>
                      <a:pt x="179" y="72"/>
                    </a:lnTo>
                    <a:cubicBezTo>
                      <a:pt x="179" y="36"/>
                      <a:pt x="14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177;p40"/>
              <p:cNvSpPr/>
              <p:nvPr/>
            </p:nvSpPr>
            <p:spPr>
              <a:xfrm>
                <a:off x="2143799" y="1554530"/>
                <a:ext cx="7446" cy="19608"/>
              </a:xfrm>
              <a:custGeom>
                <a:avLst/>
                <a:gdLst/>
                <a:ahLst/>
                <a:cxnLst/>
                <a:rect l="l" t="t" r="r" b="b"/>
                <a:pathLst>
                  <a:path w="180" h="474" extrusionOk="0">
                    <a:moveTo>
                      <a:pt x="102" y="0"/>
                    </a:moveTo>
                    <a:cubicBezTo>
                      <a:pt x="63" y="0"/>
                      <a:pt x="25" y="27"/>
                      <a:pt x="25" y="81"/>
                    </a:cubicBezTo>
                    <a:lnTo>
                      <a:pt x="1" y="402"/>
                    </a:lnTo>
                    <a:cubicBezTo>
                      <a:pt x="1" y="450"/>
                      <a:pt x="36" y="473"/>
                      <a:pt x="72" y="473"/>
                    </a:cubicBezTo>
                    <a:cubicBezTo>
                      <a:pt x="108" y="473"/>
                      <a:pt x="144" y="450"/>
                      <a:pt x="144" y="402"/>
                    </a:cubicBezTo>
                    <a:lnTo>
                      <a:pt x="179" y="81"/>
                    </a:lnTo>
                    <a:cubicBezTo>
                      <a:pt x="179" y="27"/>
                      <a:pt x="141" y="0"/>
                      <a:pt x="1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178;p40"/>
              <p:cNvSpPr/>
              <p:nvPr/>
            </p:nvSpPr>
            <p:spPr>
              <a:xfrm>
                <a:off x="2523552" y="1371065"/>
                <a:ext cx="12369" cy="19484"/>
              </a:xfrm>
              <a:custGeom>
                <a:avLst/>
                <a:gdLst/>
                <a:ahLst/>
                <a:cxnLst/>
                <a:rect l="l" t="t" r="r" b="b"/>
                <a:pathLst>
                  <a:path w="299" h="471" extrusionOk="0">
                    <a:moveTo>
                      <a:pt x="214" y="0"/>
                    </a:moveTo>
                    <a:cubicBezTo>
                      <a:pt x="179" y="0"/>
                      <a:pt x="153" y="21"/>
                      <a:pt x="143" y="51"/>
                    </a:cubicBezTo>
                    <a:cubicBezTo>
                      <a:pt x="96" y="158"/>
                      <a:pt x="60" y="265"/>
                      <a:pt x="12" y="372"/>
                    </a:cubicBezTo>
                    <a:cubicBezTo>
                      <a:pt x="0" y="408"/>
                      <a:pt x="24" y="456"/>
                      <a:pt x="72" y="467"/>
                    </a:cubicBezTo>
                    <a:cubicBezTo>
                      <a:pt x="78" y="469"/>
                      <a:pt x="84" y="470"/>
                      <a:pt x="90" y="470"/>
                    </a:cubicBezTo>
                    <a:cubicBezTo>
                      <a:pt x="119" y="470"/>
                      <a:pt x="145" y="447"/>
                      <a:pt x="155" y="408"/>
                    </a:cubicBezTo>
                    <a:lnTo>
                      <a:pt x="286" y="86"/>
                    </a:lnTo>
                    <a:cubicBezTo>
                      <a:pt x="298" y="51"/>
                      <a:pt x="274" y="3"/>
                      <a:pt x="239" y="3"/>
                    </a:cubicBezTo>
                    <a:cubicBezTo>
                      <a:pt x="230" y="1"/>
                      <a:pt x="222" y="0"/>
                      <a:pt x="2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179;p40"/>
              <p:cNvSpPr/>
              <p:nvPr/>
            </p:nvSpPr>
            <p:spPr>
              <a:xfrm>
                <a:off x="2534391" y="1374623"/>
                <a:ext cx="13320" cy="18781"/>
              </a:xfrm>
              <a:custGeom>
                <a:avLst/>
                <a:gdLst/>
                <a:ahLst/>
                <a:cxnLst/>
                <a:rect l="l" t="t" r="r" b="b"/>
                <a:pathLst>
                  <a:path w="322" h="454" extrusionOk="0">
                    <a:moveTo>
                      <a:pt x="239" y="0"/>
                    </a:moveTo>
                    <a:cubicBezTo>
                      <a:pt x="216" y="0"/>
                      <a:pt x="195" y="16"/>
                      <a:pt x="179" y="48"/>
                    </a:cubicBezTo>
                    <a:lnTo>
                      <a:pt x="179" y="36"/>
                    </a:lnTo>
                    <a:cubicBezTo>
                      <a:pt x="119" y="143"/>
                      <a:pt x="72" y="239"/>
                      <a:pt x="12" y="334"/>
                    </a:cubicBezTo>
                    <a:cubicBezTo>
                      <a:pt x="0" y="370"/>
                      <a:pt x="12" y="417"/>
                      <a:pt x="36" y="441"/>
                    </a:cubicBezTo>
                    <a:cubicBezTo>
                      <a:pt x="49" y="449"/>
                      <a:pt x="63" y="453"/>
                      <a:pt x="77" y="453"/>
                    </a:cubicBezTo>
                    <a:cubicBezTo>
                      <a:pt x="103" y="453"/>
                      <a:pt x="128" y="440"/>
                      <a:pt x="143" y="417"/>
                    </a:cubicBezTo>
                    <a:lnTo>
                      <a:pt x="310" y="120"/>
                    </a:lnTo>
                    <a:cubicBezTo>
                      <a:pt x="322" y="84"/>
                      <a:pt x="310" y="36"/>
                      <a:pt x="274" y="12"/>
                    </a:cubicBezTo>
                    <a:cubicBezTo>
                      <a:pt x="262" y="4"/>
                      <a:pt x="250" y="0"/>
                      <a:pt x="2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180;p40"/>
              <p:cNvSpPr/>
              <p:nvPr/>
            </p:nvSpPr>
            <p:spPr>
              <a:xfrm>
                <a:off x="2502869" y="1416487"/>
                <a:ext cx="7901" cy="5957"/>
              </a:xfrm>
              <a:custGeom>
                <a:avLst/>
                <a:gdLst/>
                <a:ahLst/>
                <a:cxnLst/>
                <a:rect l="l" t="t" r="r" b="b"/>
                <a:pathLst>
                  <a:path w="191" h="144" extrusionOk="0">
                    <a:moveTo>
                      <a:pt x="96" y="0"/>
                    </a:moveTo>
                    <a:cubicBezTo>
                      <a:pt x="0" y="0"/>
                      <a:pt x="0" y="143"/>
                      <a:pt x="96" y="143"/>
                    </a:cubicBezTo>
                    <a:cubicBezTo>
                      <a:pt x="191" y="143"/>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181;p40"/>
              <p:cNvSpPr/>
              <p:nvPr/>
            </p:nvSpPr>
            <p:spPr>
              <a:xfrm>
                <a:off x="2634376" y="1380993"/>
                <a:ext cx="172378" cy="53695"/>
              </a:xfrm>
              <a:custGeom>
                <a:avLst/>
                <a:gdLst/>
                <a:ahLst/>
                <a:cxnLst/>
                <a:rect l="l" t="t" r="r" b="b"/>
                <a:pathLst>
                  <a:path w="4167" h="1298" extrusionOk="0">
                    <a:moveTo>
                      <a:pt x="85" y="1"/>
                    </a:moveTo>
                    <a:cubicBezTo>
                      <a:pt x="0" y="1"/>
                      <a:pt x="4" y="133"/>
                      <a:pt x="96" y="144"/>
                    </a:cubicBezTo>
                    <a:cubicBezTo>
                      <a:pt x="1465" y="299"/>
                      <a:pt x="2786" y="680"/>
                      <a:pt x="4013" y="1287"/>
                    </a:cubicBezTo>
                    <a:cubicBezTo>
                      <a:pt x="4025" y="1294"/>
                      <a:pt x="4038" y="1297"/>
                      <a:pt x="4050" y="1297"/>
                    </a:cubicBezTo>
                    <a:cubicBezTo>
                      <a:pt x="4117" y="1297"/>
                      <a:pt x="4167" y="1198"/>
                      <a:pt x="4096" y="1168"/>
                    </a:cubicBezTo>
                    <a:cubicBezTo>
                      <a:pt x="2834" y="549"/>
                      <a:pt x="1489" y="144"/>
                      <a:pt x="96" y="1"/>
                    </a:cubicBezTo>
                    <a:cubicBezTo>
                      <a:pt x="92" y="1"/>
                      <a:pt x="88" y="1"/>
                      <a:pt x="8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182;p40"/>
              <p:cNvSpPr/>
              <p:nvPr/>
            </p:nvSpPr>
            <p:spPr>
              <a:xfrm>
                <a:off x="2717235" y="1421864"/>
                <a:ext cx="74751" cy="26103"/>
              </a:xfrm>
              <a:custGeom>
                <a:avLst/>
                <a:gdLst/>
                <a:ahLst/>
                <a:cxnLst/>
                <a:rect l="l" t="t" r="r" b="b"/>
                <a:pathLst>
                  <a:path w="1807" h="631" extrusionOk="0">
                    <a:moveTo>
                      <a:pt x="117" y="1"/>
                    </a:moveTo>
                    <a:cubicBezTo>
                      <a:pt x="31" y="1"/>
                      <a:pt x="1" y="133"/>
                      <a:pt x="81" y="144"/>
                    </a:cubicBezTo>
                    <a:cubicBezTo>
                      <a:pt x="629" y="228"/>
                      <a:pt x="1164" y="382"/>
                      <a:pt x="1664" y="621"/>
                    </a:cubicBezTo>
                    <a:cubicBezTo>
                      <a:pt x="1677" y="628"/>
                      <a:pt x="1689" y="631"/>
                      <a:pt x="1701" y="631"/>
                    </a:cubicBezTo>
                    <a:cubicBezTo>
                      <a:pt x="1766" y="631"/>
                      <a:pt x="1807" y="530"/>
                      <a:pt x="1736" y="490"/>
                    </a:cubicBezTo>
                    <a:cubicBezTo>
                      <a:pt x="1224" y="251"/>
                      <a:pt x="688" y="85"/>
                      <a:pt x="129" y="1"/>
                    </a:cubicBezTo>
                    <a:cubicBezTo>
                      <a:pt x="125" y="1"/>
                      <a:pt x="121" y="1"/>
                      <a:pt x="1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183;p40"/>
              <p:cNvSpPr/>
              <p:nvPr/>
            </p:nvSpPr>
            <p:spPr>
              <a:xfrm>
                <a:off x="2677233" y="1414005"/>
                <a:ext cx="8398" cy="5957"/>
              </a:xfrm>
              <a:custGeom>
                <a:avLst/>
                <a:gdLst/>
                <a:ahLst/>
                <a:cxnLst/>
                <a:rect l="l" t="t" r="r" b="b"/>
                <a:pathLst>
                  <a:path w="203" h="144" extrusionOk="0">
                    <a:moveTo>
                      <a:pt x="95" y="1"/>
                    </a:moveTo>
                    <a:cubicBezTo>
                      <a:pt x="0" y="1"/>
                      <a:pt x="0" y="144"/>
                      <a:pt x="95" y="144"/>
                    </a:cubicBezTo>
                    <a:cubicBezTo>
                      <a:pt x="203" y="144"/>
                      <a:pt x="203" y="1"/>
                      <a:pt x="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184;p40"/>
              <p:cNvSpPr/>
              <p:nvPr/>
            </p:nvSpPr>
            <p:spPr>
              <a:xfrm>
                <a:off x="2578613" y="1470513"/>
                <a:ext cx="217800" cy="298839"/>
              </a:xfrm>
              <a:custGeom>
                <a:avLst/>
                <a:gdLst/>
                <a:ahLst/>
                <a:cxnLst/>
                <a:rect l="l" t="t" r="r" b="b"/>
                <a:pathLst>
                  <a:path w="5265" h="7224" extrusionOk="0">
                    <a:moveTo>
                      <a:pt x="5172" y="1"/>
                    </a:moveTo>
                    <a:cubicBezTo>
                      <a:pt x="5160" y="1"/>
                      <a:pt x="5147" y="5"/>
                      <a:pt x="5135" y="16"/>
                    </a:cubicBezTo>
                    <a:lnTo>
                      <a:pt x="5123" y="4"/>
                    </a:lnTo>
                    <a:cubicBezTo>
                      <a:pt x="4158" y="671"/>
                      <a:pt x="3289" y="1457"/>
                      <a:pt x="2539" y="2350"/>
                    </a:cubicBezTo>
                    <a:cubicBezTo>
                      <a:pt x="1789" y="3243"/>
                      <a:pt x="1170" y="4231"/>
                      <a:pt x="682" y="5291"/>
                    </a:cubicBezTo>
                    <a:cubicBezTo>
                      <a:pt x="420" y="5886"/>
                      <a:pt x="193" y="6493"/>
                      <a:pt x="15" y="7124"/>
                    </a:cubicBezTo>
                    <a:cubicBezTo>
                      <a:pt x="0" y="7183"/>
                      <a:pt x="49" y="7224"/>
                      <a:pt x="97" y="7224"/>
                    </a:cubicBezTo>
                    <a:cubicBezTo>
                      <a:pt x="127" y="7224"/>
                      <a:pt x="156" y="7208"/>
                      <a:pt x="170" y="7172"/>
                    </a:cubicBezTo>
                    <a:cubicBezTo>
                      <a:pt x="479" y="6064"/>
                      <a:pt x="932" y="5005"/>
                      <a:pt x="1527" y="4017"/>
                    </a:cubicBezTo>
                    <a:cubicBezTo>
                      <a:pt x="2134" y="3040"/>
                      <a:pt x="2860" y="2135"/>
                      <a:pt x="3694" y="1350"/>
                    </a:cubicBezTo>
                    <a:cubicBezTo>
                      <a:pt x="4158" y="909"/>
                      <a:pt x="4670" y="504"/>
                      <a:pt x="5206" y="135"/>
                    </a:cubicBezTo>
                    <a:cubicBezTo>
                      <a:pt x="5265" y="96"/>
                      <a:pt x="5227" y="1"/>
                      <a:pt x="51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185;p40"/>
              <p:cNvSpPr/>
              <p:nvPr/>
            </p:nvSpPr>
            <p:spPr>
              <a:xfrm>
                <a:off x="2390639" y="1473367"/>
                <a:ext cx="332512" cy="303637"/>
              </a:xfrm>
              <a:custGeom>
                <a:avLst/>
                <a:gdLst/>
                <a:ahLst/>
                <a:cxnLst/>
                <a:rect l="l" t="t" r="r" b="b"/>
                <a:pathLst>
                  <a:path w="8038" h="7340" extrusionOk="0">
                    <a:moveTo>
                      <a:pt x="7921" y="0"/>
                    </a:moveTo>
                    <a:cubicBezTo>
                      <a:pt x="7912" y="0"/>
                      <a:pt x="7902" y="2"/>
                      <a:pt x="7893" y="7"/>
                    </a:cubicBezTo>
                    <a:cubicBezTo>
                      <a:pt x="6619" y="614"/>
                      <a:pt x="5416" y="1364"/>
                      <a:pt x="4321" y="2245"/>
                    </a:cubicBezTo>
                    <a:cubicBezTo>
                      <a:pt x="3213" y="3126"/>
                      <a:pt x="2225" y="4138"/>
                      <a:pt x="1368" y="5257"/>
                    </a:cubicBezTo>
                    <a:cubicBezTo>
                      <a:pt x="880" y="5888"/>
                      <a:pt x="439" y="6543"/>
                      <a:pt x="34" y="7222"/>
                    </a:cubicBezTo>
                    <a:cubicBezTo>
                      <a:pt x="1" y="7281"/>
                      <a:pt x="56" y="7340"/>
                      <a:pt x="109" y="7340"/>
                    </a:cubicBezTo>
                    <a:cubicBezTo>
                      <a:pt x="130" y="7340"/>
                      <a:pt x="151" y="7330"/>
                      <a:pt x="165" y="7305"/>
                    </a:cubicBezTo>
                    <a:cubicBezTo>
                      <a:pt x="868" y="6091"/>
                      <a:pt x="1713" y="4971"/>
                      <a:pt x="2678" y="3959"/>
                    </a:cubicBezTo>
                    <a:cubicBezTo>
                      <a:pt x="3642" y="2936"/>
                      <a:pt x="4726" y="2043"/>
                      <a:pt x="5904" y="1281"/>
                    </a:cubicBezTo>
                    <a:cubicBezTo>
                      <a:pt x="6571" y="852"/>
                      <a:pt x="7250" y="471"/>
                      <a:pt x="7964" y="138"/>
                    </a:cubicBezTo>
                    <a:cubicBezTo>
                      <a:pt x="8038" y="106"/>
                      <a:pt x="7991" y="0"/>
                      <a:pt x="79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186;p40"/>
              <p:cNvSpPr/>
              <p:nvPr/>
            </p:nvSpPr>
            <p:spPr>
              <a:xfrm>
                <a:off x="2237868" y="1482468"/>
                <a:ext cx="355016" cy="287008"/>
              </a:xfrm>
              <a:custGeom>
                <a:avLst/>
                <a:gdLst/>
                <a:ahLst/>
                <a:cxnLst/>
                <a:rect l="l" t="t" r="r" b="b"/>
                <a:pathLst>
                  <a:path w="8582" h="6938" extrusionOk="0">
                    <a:moveTo>
                      <a:pt x="8465" y="0"/>
                    </a:moveTo>
                    <a:cubicBezTo>
                      <a:pt x="8462" y="0"/>
                      <a:pt x="8458" y="0"/>
                      <a:pt x="8454" y="1"/>
                    </a:cubicBezTo>
                    <a:cubicBezTo>
                      <a:pt x="7037" y="346"/>
                      <a:pt x="5680" y="941"/>
                      <a:pt x="4466" y="1751"/>
                    </a:cubicBezTo>
                    <a:cubicBezTo>
                      <a:pt x="3251" y="2549"/>
                      <a:pt x="2180" y="3561"/>
                      <a:pt x="1299" y="4728"/>
                    </a:cubicBezTo>
                    <a:cubicBezTo>
                      <a:pt x="799" y="5383"/>
                      <a:pt x="370" y="6085"/>
                      <a:pt x="25" y="6823"/>
                    </a:cubicBezTo>
                    <a:cubicBezTo>
                      <a:pt x="0" y="6880"/>
                      <a:pt x="48" y="6937"/>
                      <a:pt x="96" y="6937"/>
                    </a:cubicBezTo>
                    <a:cubicBezTo>
                      <a:pt x="118" y="6937"/>
                      <a:pt x="140" y="6925"/>
                      <a:pt x="156" y="6895"/>
                    </a:cubicBezTo>
                    <a:cubicBezTo>
                      <a:pt x="775" y="5585"/>
                      <a:pt x="1632" y="4406"/>
                      <a:pt x="2668" y="3394"/>
                    </a:cubicBezTo>
                    <a:cubicBezTo>
                      <a:pt x="3692" y="2382"/>
                      <a:pt x="4894" y="1561"/>
                      <a:pt x="6192" y="953"/>
                    </a:cubicBezTo>
                    <a:cubicBezTo>
                      <a:pt x="6930" y="608"/>
                      <a:pt x="7704" y="346"/>
                      <a:pt x="8490" y="156"/>
                    </a:cubicBezTo>
                    <a:cubicBezTo>
                      <a:pt x="8581" y="133"/>
                      <a:pt x="8552" y="0"/>
                      <a:pt x="84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187;p40"/>
              <p:cNvSpPr/>
              <p:nvPr/>
            </p:nvSpPr>
            <p:spPr>
              <a:xfrm>
                <a:off x="2255326" y="1479407"/>
                <a:ext cx="172916" cy="94732"/>
              </a:xfrm>
              <a:custGeom>
                <a:avLst/>
                <a:gdLst/>
                <a:ahLst/>
                <a:cxnLst/>
                <a:rect l="l" t="t" r="r" b="b"/>
                <a:pathLst>
                  <a:path w="4180" h="2290" extrusionOk="0">
                    <a:moveTo>
                      <a:pt x="4067" y="1"/>
                    </a:moveTo>
                    <a:cubicBezTo>
                      <a:pt x="4060" y="1"/>
                      <a:pt x="4052" y="2"/>
                      <a:pt x="4044" y="3"/>
                    </a:cubicBezTo>
                    <a:lnTo>
                      <a:pt x="4044" y="15"/>
                    </a:lnTo>
                    <a:cubicBezTo>
                      <a:pt x="2889" y="301"/>
                      <a:pt x="1793" y="813"/>
                      <a:pt x="829" y="1527"/>
                    </a:cubicBezTo>
                    <a:cubicBezTo>
                      <a:pt x="555" y="1718"/>
                      <a:pt x="293" y="1932"/>
                      <a:pt x="55" y="2158"/>
                    </a:cubicBezTo>
                    <a:cubicBezTo>
                      <a:pt x="0" y="2213"/>
                      <a:pt x="51" y="2289"/>
                      <a:pt x="104" y="2289"/>
                    </a:cubicBezTo>
                    <a:cubicBezTo>
                      <a:pt x="120" y="2289"/>
                      <a:pt x="136" y="2282"/>
                      <a:pt x="150" y="2266"/>
                    </a:cubicBezTo>
                    <a:cubicBezTo>
                      <a:pt x="1269" y="1242"/>
                      <a:pt x="2615" y="515"/>
                      <a:pt x="4091" y="158"/>
                    </a:cubicBezTo>
                    <a:cubicBezTo>
                      <a:pt x="4179" y="125"/>
                      <a:pt x="4155" y="1"/>
                      <a:pt x="40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188;p40"/>
              <p:cNvSpPr/>
              <p:nvPr/>
            </p:nvSpPr>
            <p:spPr>
              <a:xfrm>
                <a:off x="2394486" y="1521271"/>
                <a:ext cx="12369" cy="21966"/>
              </a:xfrm>
              <a:custGeom>
                <a:avLst/>
                <a:gdLst/>
                <a:ahLst/>
                <a:cxnLst/>
                <a:rect l="l" t="t" r="r" b="b"/>
                <a:pathLst>
                  <a:path w="299" h="531" extrusionOk="0">
                    <a:moveTo>
                      <a:pt x="215" y="0"/>
                    </a:moveTo>
                    <a:cubicBezTo>
                      <a:pt x="180" y="0"/>
                      <a:pt x="154" y="22"/>
                      <a:pt x="144" y="51"/>
                    </a:cubicBezTo>
                    <a:lnTo>
                      <a:pt x="13" y="444"/>
                    </a:lnTo>
                    <a:cubicBezTo>
                      <a:pt x="1" y="480"/>
                      <a:pt x="25" y="527"/>
                      <a:pt x="72" y="527"/>
                    </a:cubicBezTo>
                    <a:cubicBezTo>
                      <a:pt x="79" y="529"/>
                      <a:pt x="85" y="530"/>
                      <a:pt x="91" y="530"/>
                    </a:cubicBezTo>
                    <a:cubicBezTo>
                      <a:pt x="120" y="530"/>
                      <a:pt x="146" y="509"/>
                      <a:pt x="156" y="480"/>
                    </a:cubicBezTo>
                    <a:lnTo>
                      <a:pt x="287" y="87"/>
                    </a:lnTo>
                    <a:cubicBezTo>
                      <a:pt x="299" y="51"/>
                      <a:pt x="275" y="3"/>
                      <a:pt x="239" y="3"/>
                    </a:cubicBezTo>
                    <a:cubicBezTo>
                      <a:pt x="231" y="1"/>
                      <a:pt x="223" y="0"/>
                      <a:pt x="2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189;p40"/>
              <p:cNvSpPr/>
              <p:nvPr/>
            </p:nvSpPr>
            <p:spPr>
              <a:xfrm>
                <a:off x="2413143" y="1523546"/>
                <a:ext cx="10052" cy="21346"/>
              </a:xfrm>
              <a:custGeom>
                <a:avLst/>
                <a:gdLst/>
                <a:ahLst/>
                <a:cxnLst/>
                <a:rect l="l" t="t" r="r" b="b"/>
                <a:pathLst>
                  <a:path w="243" h="516" extrusionOk="0">
                    <a:moveTo>
                      <a:pt x="153" y="0"/>
                    </a:moveTo>
                    <a:cubicBezTo>
                      <a:pt x="124" y="0"/>
                      <a:pt x="95" y="18"/>
                      <a:pt x="86" y="56"/>
                    </a:cubicBezTo>
                    <a:lnTo>
                      <a:pt x="14" y="413"/>
                    </a:lnTo>
                    <a:cubicBezTo>
                      <a:pt x="0" y="477"/>
                      <a:pt x="50" y="516"/>
                      <a:pt x="97" y="516"/>
                    </a:cubicBezTo>
                    <a:cubicBezTo>
                      <a:pt x="129" y="516"/>
                      <a:pt x="160" y="499"/>
                      <a:pt x="169" y="460"/>
                    </a:cubicBezTo>
                    <a:lnTo>
                      <a:pt x="229" y="103"/>
                    </a:lnTo>
                    <a:cubicBezTo>
                      <a:pt x="243" y="39"/>
                      <a:pt x="197" y="0"/>
                      <a:pt x="15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190;p40"/>
              <p:cNvSpPr/>
              <p:nvPr/>
            </p:nvSpPr>
            <p:spPr>
              <a:xfrm>
                <a:off x="2472960" y="1465424"/>
                <a:ext cx="65898" cy="11211"/>
              </a:xfrm>
              <a:custGeom>
                <a:avLst/>
                <a:gdLst/>
                <a:ahLst/>
                <a:cxnLst/>
                <a:rect l="l" t="t" r="r" b="b"/>
                <a:pathLst>
                  <a:path w="1593" h="271" extrusionOk="0">
                    <a:moveTo>
                      <a:pt x="1212" y="1"/>
                    </a:moveTo>
                    <a:cubicBezTo>
                      <a:pt x="831" y="1"/>
                      <a:pt x="452" y="39"/>
                      <a:pt x="80" y="115"/>
                    </a:cubicBezTo>
                    <a:cubicBezTo>
                      <a:pt x="0" y="138"/>
                      <a:pt x="30" y="271"/>
                      <a:pt x="117" y="271"/>
                    </a:cubicBezTo>
                    <a:cubicBezTo>
                      <a:pt x="121" y="271"/>
                      <a:pt x="124" y="271"/>
                      <a:pt x="128" y="270"/>
                    </a:cubicBezTo>
                    <a:lnTo>
                      <a:pt x="128" y="258"/>
                    </a:lnTo>
                    <a:cubicBezTo>
                      <a:pt x="465" y="187"/>
                      <a:pt x="802" y="149"/>
                      <a:pt x="1144" y="149"/>
                    </a:cubicBezTo>
                    <a:cubicBezTo>
                      <a:pt x="1261" y="149"/>
                      <a:pt x="1379" y="154"/>
                      <a:pt x="1497" y="163"/>
                    </a:cubicBezTo>
                    <a:cubicBezTo>
                      <a:pt x="1593" y="163"/>
                      <a:pt x="1593" y="8"/>
                      <a:pt x="1497" y="8"/>
                    </a:cubicBezTo>
                    <a:cubicBezTo>
                      <a:pt x="1402" y="3"/>
                      <a:pt x="1307" y="1"/>
                      <a:pt x="12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191;p40"/>
              <p:cNvSpPr/>
              <p:nvPr/>
            </p:nvSpPr>
            <p:spPr>
              <a:xfrm>
                <a:off x="2449174" y="1472622"/>
                <a:ext cx="7943" cy="6453"/>
              </a:xfrm>
              <a:custGeom>
                <a:avLst/>
                <a:gdLst/>
                <a:ahLst/>
                <a:cxnLst/>
                <a:rect l="l" t="t" r="r" b="b"/>
                <a:pathLst>
                  <a:path w="192" h="156" extrusionOk="0">
                    <a:moveTo>
                      <a:pt x="96" y="1"/>
                    </a:moveTo>
                    <a:cubicBezTo>
                      <a:pt x="1" y="1"/>
                      <a:pt x="1" y="156"/>
                      <a:pt x="96" y="156"/>
                    </a:cubicBezTo>
                    <a:cubicBezTo>
                      <a:pt x="191" y="156"/>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192;p40"/>
              <p:cNvSpPr/>
              <p:nvPr/>
            </p:nvSpPr>
            <p:spPr>
              <a:xfrm>
                <a:off x="2099991" y="1596684"/>
                <a:ext cx="111196" cy="250191"/>
              </a:xfrm>
              <a:custGeom>
                <a:avLst/>
                <a:gdLst/>
                <a:ahLst/>
                <a:cxnLst/>
                <a:rect l="l" t="t" r="r" b="b"/>
                <a:pathLst>
                  <a:path w="2688" h="6048" extrusionOk="0">
                    <a:moveTo>
                      <a:pt x="2591" y="1"/>
                    </a:moveTo>
                    <a:cubicBezTo>
                      <a:pt x="2573" y="1"/>
                      <a:pt x="2554" y="8"/>
                      <a:pt x="2536" y="26"/>
                    </a:cubicBezTo>
                    <a:lnTo>
                      <a:pt x="2524" y="26"/>
                    </a:lnTo>
                    <a:cubicBezTo>
                      <a:pt x="1298" y="1252"/>
                      <a:pt x="476" y="2824"/>
                      <a:pt x="143" y="4527"/>
                    </a:cubicBezTo>
                    <a:cubicBezTo>
                      <a:pt x="48" y="5003"/>
                      <a:pt x="0" y="5491"/>
                      <a:pt x="0" y="5967"/>
                    </a:cubicBezTo>
                    <a:cubicBezTo>
                      <a:pt x="0" y="6021"/>
                      <a:pt x="36" y="6048"/>
                      <a:pt x="71" y="6048"/>
                    </a:cubicBezTo>
                    <a:cubicBezTo>
                      <a:pt x="107" y="6048"/>
                      <a:pt x="143" y="6021"/>
                      <a:pt x="143" y="5967"/>
                    </a:cubicBezTo>
                    <a:cubicBezTo>
                      <a:pt x="179" y="4265"/>
                      <a:pt x="726" y="2610"/>
                      <a:pt x="1715" y="1217"/>
                    </a:cubicBezTo>
                    <a:cubicBezTo>
                      <a:pt x="1988" y="824"/>
                      <a:pt x="2298" y="466"/>
                      <a:pt x="2643" y="121"/>
                    </a:cubicBezTo>
                    <a:cubicBezTo>
                      <a:pt x="2688" y="68"/>
                      <a:pt x="2645" y="1"/>
                      <a:pt x="25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193;p40"/>
              <p:cNvSpPr/>
              <p:nvPr/>
            </p:nvSpPr>
            <p:spPr>
              <a:xfrm>
                <a:off x="2074343" y="1744945"/>
                <a:ext cx="17374" cy="87285"/>
              </a:xfrm>
              <a:custGeom>
                <a:avLst/>
                <a:gdLst/>
                <a:ahLst/>
                <a:cxnLst/>
                <a:rect l="l" t="t" r="r" b="b"/>
                <a:pathLst>
                  <a:path w="420" h="2110" extrusionOk="0">
                    <a:moveTo>
                      <a:pt x="328" y="0"/>
                    </a:moveTo>
                    <a:cubicBezTo>
                      <a:pt x="297" y="0"/>
                      <a:pt x="265" y="18"/>
                      <a:pt x="251" y="61"/>
                    </a:cubicBezTo>
                    <a:lnTo>
                      <a:pt x="263" y="61"/>
                    </a:lnTo>
                    <a:cubicBezTo>
                      <a:pt x="72" y="704"/>
                      <a:pt x="1" y="1371"/>
                      <a:pt x="49" y="2038"/>
                    </a:cubicBezTo>
                    <a:cubicBezTo>
                      <a:pt x="49" y="2086"/>
                      <a:pt x="84" y="2109"/>
                      <a:pt x="120" y="2109"/>
                    </a:cubicBezTo>
                    <a:cubicBezTo>
                      <a:pt x="156" y="2109"/>
                      <a:pt x="191" y="2086"/>
                      <a:pt x="191" y="2038"/>
                    </a:cubicBezTo>
                    <a:cubicBezTo>
                      <a:pt x="156" y="1383"/>
                      <a:pt x="227" y="728"/>
                      <a:pt x="406" y="97"/>
                    </a:cubicBezTo>
                    <a:cubicBezTo>
                      <a:pt x="420" y="40"/>
                      <a:pt x="375" y="0"/>
                      <a:pt x="32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194;p40"/>
              <p:cNvSpPr/>
              <p:nvPr/>
            </p:nvSpPr>
            <p:spPr>
              <a:xfrm>
                <a:off x="2091593" y="1707590"/>
                <a:ext cx="8439" cy="6412"/>
              </a:xfrm>
              <a:custGeom>
                <a:avLst/>
                <a:gdLst/>
                <a:ahLst/>
                <a:cxnLst/>
                <a:rect l="l" t="t" r="r" b="b"/>
                <a:pathLst>
                  <a:path w="204" h="155" extrusionOk="0">
                    <a:moveTo>
                      <a:pt x="108" y="0"/>
                    </a:moveTo>
                    <a:cubicBezTo>
                      <a:pt x="1" y="0"/>
                      <a:pt x="1" y="155"/>
                      <a:pt x="108" y="155"/>
                    </a:cubicBezTo>
                    <a:cubicBezTo>
                      <a:pt x="203" y="155"/>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195;p40"/>
              <p:cNvSpPr/>
              <p:nvPr/>
            </p:nvSpPr>
            <p:spPr>
              <a:xfrm>
                <a:off x="2101563" y="1806872"/>
                <a:ext cx="61100" cy="61762"/>
              </a:xfrm>
              <a:custGeom>
                <a:avLst/>
                <a:gdLst/>
                <a:ahLst/>
                <a:cxnLst/>
                <a:rect l="l" t="t" r="r" b="b"/>
                <a:pathLst>
                  <a:path w="1477" h="1493" extrusionOk="0">
                    <a:moveTo>
                      <a:pt x="1383" y="1"/>
                    </a:moveTo>
                    <a:cubicBezTo>
                      <a:pt x="1355" y="1"/>
                      <a:pt x="1328" y="16"/>
                      <a:pt x="1319" y="53"/>
                    </a:cubicBezTo>
                    <a:cubicBezTo>
                      <a:pt x="1260" y="398"/>
                      <a:pt x="1200" y="791"/>
                      <a:pt x="962" y="1065"/>
                    </a:cubicBezTo>
                    <a:cubicBezTo>
                      <a:pt x="825" y="1219"/>
                      <a:pt x="609" y="1342"/>
                      <a:pt x="396" y="1342"/>
                    </a:cubicBezTo>
                    <a:cubicBezTo>
                      <a:pt x="313" y="1342"/>
                      <a:pt x="230" y="1323"/>
                      <a:pt x="153" y="1279"/>
                    </a:cubicBezTo>
                    <a:cubicBezTo>
                      <a:pt x="140" y="1272"/>
                      <a:pt x="128" y="1269"/>
                      <a:pt x="116" y="1269"/>
                    </a:cubicBezTo>
                    <a:cubicBezTo>
                      <a:pt x="48" y="1269"/>
                      <a:pt x="0" y="1370"/>
                      <a:pt x="81" y="1410"/>
                    </a:cubicBezTo>
                    <a:cubicBezTo>
                      <a:pt x="184" y="1467"/>
                      <a:pt x="294" y="1493"/>
                      <a:pt x="404" y="1493"/>
                    </a:cubicBezTo>
                    <a:cubicBezTo>
                      <a:pt x="638" y="1493"/>
                      <a:pt x="872" y="1378"/>
                      <a:pt x="1034" y="1208"/>
                    </a:cubicBezTo>
                    <a:cubicBezTo>
                      <a:pt x="1319" y="910"/>
                      <a:pt x="1403" y="481"/>
                      <a:pt x="1462" y="100"/>
                    </a:cubicBezTo>
                    <a:cubicBezTo>
                      <a:pt x="1477" y="41"/>
                      <a:pt x="1428" y="1"/>
                      <a:pt x="13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196;p40"/>
              <p:cNvSpPr/>
              <p:nvPr/>
            </p:nvSpPr>
            <p:spPr>
              <a:xfrm>
                <a:off x="2135360" y="1770882"/>
                <a:ext cx="15471" cy="44925"/>
              </a:xfrm>
              <a:custGeom>
                <a:avLst/>
                <a:gdLst/>
                <a:ahLst/>
                <a:cxnLst/>
                <a:rect l="l" t="t" r="r" b="b"/>
                <a:pathLst>
                  <a:path w="374" h="1086" extrusionOk="0">
                    <a:moveTo>
                      <a:pt x="279" y="1"/>
                    </a:moveTo>
                    <a:cubicBezTo>
                      <a:pt x="249" y="1"/>
                      <a:pt x="219" y="16"/>
                      <a:pt x="205" y="54"/>
                    </a:cubicBezTo>
                    <a:cubicBezTo>
                      <a:pt x="145" y="363"/>
                      <a:pt x="74" y="685"/>
                      <a:pt x="14" y="994"/>
                    </a:cubicBezTo>
                    <a:cubicBezTo>
                      <a:pt x="0" y="1050"/>
                      <a:pt x="44" y="1086"/>
                      <a:pt x="90" y="1086"/>
                    </a:cubicBezTo>
                    <a:cubicBezTo>
                      <a:pt x="122" y="1086"/>
                      <a:pt x="154" y="1069"/>
                      <a:pt x="169" y="1030"/>
                    </a:cubicBezTo>
                    <a:cubicBezTo>
                      <a:pt x="229" y="720"/>
                      <a:pt x="288" y="411"/>
                      <a:pt x="359" y="89"/>
                    </a:cubicBezTo>
                    <a:cubicBezTo>
                      <a:pt x="374" y="39"/>
                      <a:pt x="327" y="1"/>
                      <a:pt x="2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197;p40"/>
              <p:cNvSpPr/>
              <p:nvPr/>
            </p:nvSpPr>
            <p:spPr>
              <a:xfrm>
                <a:off x="2203658" y="1632715"/>
                <a:ext cx="90223" cy="178832"/>
              </a:xfrm>
              <a:custGeom>
                <a:avLst/>
                <a:gdLst/>
                <a:ahLst/>
                <a:cxnLst/>
                <a:rect l="l" t="t" r="r" b="b"/>
                <a:pathLst>
                  <a:path w="2181" h="4323" extrusionOk="0">
                    <a:moveTo>
                      <a:pt x="2071" y="1"/>
                    </a:moveTo>
                    <a:cubicBezTo>
                      <a:pt x="2054" y="1"/>
                      <a:pt x="2035" y="8"/>
                      <a:pt x="2018" y="24"/>
                    </a:cubicBezTo>
                    <a:cubicBezTo>
                      <a:pt x="1173" y="929"/>
                      <a:pt x="554" y="2024"/>
                      <a:pt x="221" y="3227"/>
                    </a:cubicBezTo>
                    <a:cubicBezTo>
                      <a:pt x="125" y="3560"/>
                      <a:pt x="54" y="3906"/>
                      <a:pt x="6" y="4251"/>
                    </a:cubicBezTo>
                    <a:cubicBezTo>
                      <a:pt x="0" y="4298"/>
                      <a:pt x="36" y="4322"/>
                      <a:pt x="75" y="4322"/>
                    </a:cubicBezTo>
                    <a:cubicBezTo>
                      <a:pt x="113" y="4322"/>
                      <a:pt x="155" y="4298"/>
                      <a:pt x="161" y="4251"/>
                    </a:cubicBezTo>
                    <a:cubicBezTo>
                      <a:pt x="328" y="3048"/>
                      <a:pt x="780" y="1905"/>
                      <a:pt x="1483" y="917"/>
                    </a:cubicBezTo>
                    <a:cubicBezTo>
                      <a:pt x="1673" y="643"/>
                      <a:pt x="1887" y="381"/>
                      <a:pt x="2126" y="131"/>
                    </a:cubicBezTo>
                    <a:cubicBezTo>
                      <a:pt x="2180" y="76"/>
                      <a:pt x="2130" y="1"/>
                      <a:pt x="20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198;p40"/>
              <p:cNvSpPr/>
              <p:nvPr/>
            </p:nvSpPr>
            <p:spPr>
              <a:xfrm>
                <a:off x="2195012" y="1835291"/>
                <a:ext cx="60066" cy="37065"/>
              </a:xfrm>
              <a:custGeom>
                <a:avLst/>
                <a:gdLst/>
                <a:ahLst/>
                <a:cxnLst/>
                <a:rect l="l" t="t" r="r" b="b"/>
                <a:pathLst>
                  <a:path w="1452" h="896" extrusionOk="0">
                    <a:moveTo>
                      <a:pt x="94" y="0"/>
                    </a:moveTo>
                    <a:cubicBezTo>
                      <a:pt x="51" y="0"/>
                      <a:pt x="1" y="36"/>
                      <a:pt x="1" y="92"/>
                    </a:cubicBezTo>
                    <a:lnTo>
                      <a:pt x="13" y="92"/>
                    </a:lnTo>
                    <a:cubicBezTo>
                      <a:pt x="75" y="574"/>
                      <a:pt x="486" y="896"/>
                      <a:pt x="929" y="896"/>
                    </a:cubicBezTo>
                    <a:cubicBezTo>
                      <a:pt x="1076" y="896"/>
                      <a:pt x="1227" y="860"/>
                      <a:pt x="1370" y="783"/>
                    </a:cubicBezTo>
                    <a:cubicBezTo>
                      <a:pt x="1451" y="752"/>
                      <a:pt x="1403" y="653"/>
                      <a:pt x="1336" y="653"/>
                    </a:cubicBezTo>
                    <a:cubicBezTo>
                      <a:pt x="1324" y="653"/>
                      <a:pt x="1311" y="656"/>
                      <a:pt x="1299" y="664"/>
                    </a:cubicBezTo>
                    <a:cubicBezTo>
                      <a:pt x="1188" y="719"/>
                      <a:pt x="1067" y="746"/>
                      <a:pt x="946" y="746"/>
                    </a:cubicBezTo>
                    <a:cubicBezTo>
                      <a:pt x="805" y="746"/>
                      <a:pt x="664" y="710"/>
                      <a:pt x="537" y="640"/>
                    </a:cubicBezTo>
                    <a:cubicBezTo>
                      <a:pt x="322" y="509"/>
                      <a:pt x="191" y="294"/>
                      <a:pt x="156" y="56"/>
                    </a:cubicBezTo>
                    <a:cubicBezTo>
                      <a:pt x="151" y="17"/>
                      <a:pt x="124" y="0"/>
                      <a:pt x="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199;p40"/>
              <p:cNvSpPr/>
              <p:nvPr/>
            </p:nvSpPr>
            <p:spPr>
              <a:xfrm>
                <a:off x="2247714" y="1840545"/>
                <a:ext cx="7943" cy="6453"/>
              </a:xfrm>
              <a:custGeom>
                <a:avLst/>
                <a:gdLst/>
                <a:ahLst/>
                <a:cxnLst/>
                <a:rect l="l" t="t" r="r" b="b"/>
                <a:pathLst>
                  <a:path w="192" h="156" extrusionOk="0">
                    <a:moveTo>
                      <a:pt x="96" y="1"/>
                    </a:moveTo>
                    <a:cubicBezTo>
                      <a:pt x="1" y="1"/>
                      <a:pt x="1" y="156"/>
                      <a:pt x="96" y="156"/>
                    </a:cubicBezTo>
                    <a:cubicBezTo>
                      <a:pt x="191" y="156"/>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200;p40"/>
              <p:cNvSpPr/>
              <p:nvPr/>
            </p:nvSpPr>
            <p:spPr>
              <a:xfrm>
                <a:off x="2219667" y="1831072"/>
                <a:ext cx="11376" cy="18864"/>
              </a:xfrm>
              <a:custGeom>
                <a:avLst/>
                <a:gdLst/>
                <a:ahLst/>
                <a:cxnLst/>
                <a:rect l="l" t="t" r="r" b="b"/>
                <a:pathLst>
                  <a:path w="275" h="456" extrusionOk="0">
                    <a:moveTo>
                      <a:pt x="131" y="0"/>
                    </a:moveTo>
                    <a:cubicBezTo>
                      <a:pt x="96" y="0"/>
                      <a:pt x="70" y="22"/>
                      <a:pt x="60" y="51"/>
                    </a:cubicBezTo>
                    <a:lnTo>
                      <a:pt x="24" y="63"/>
                    </a:lnTo>
                    <a:cubicBezTo>
                      <a:pt x="0" y="123"/>
                      <a:pt x="0" y="194"/>
                      <a:pt x="24" y="265"/>
                    </a:cubicBezTo>
                    <a:cubicBezTo>
                      <a:pt x="48" y="337"/>
                      <a:pt x="96" y="396"/>
                      <a:pt x="155" y="444"/>
                    </a:cubicBezTo>
                    <a:cubicBezTo>
                      <a:pt x="167" y="456"/>
                      <a:pt x="191" y="456"/>
                      <a:pt x="215" y="456"/>
                    </a:cubicBezTo>
                    <a:cubicBezTo>
                      <a:pt x="226" y="444"/>
                      <a:pt x="250" y="432"/>
                      <a:pt x="250" y="420"/>
                    </a:cubicBezTo>
                    <a:cubicBezTo>
                      <a:pt x="274" y="385"/>
                      <a:pt x="262" y="337"/>
                      <a:pt x="226" y="313"/>
                    </a:cubicBezTo>
                    <a:lnTo>
                      <a:pt x="215" y="301"/>
                    </a:lnTo>
                    <a:lnTo>
                      <a:pt x="203" y="289"/>
                    </a:lnTo>
                    <a:lnTo>
                      <a:pt x="203" y="289"/>
                    </a:lnTo>
                    <a:cubicBezTo>
                      <a:pt x="205" y="292"/>
                      <a:pt x="207" y="293"/>
                      <a:pt x="207" y="293"/>
                    </a:cubicBezTo>
                    <a:cubicBezTo>
                      <a:pt x="209" y="293"/>
                      <a:pt x="206" y="286"/>
                      <a:pt x="204" y="286"/>
                    </a:cubicBezTo>
                    <a:cubicBezTo>
                      <a:pt x="203" y="286"/>
                      <a:pt x="203" y="287"/>
                      <a:pt x="203" y="289"/>
                    </a:cubicBezTo>
                    <a:lnTo>
                      <a:pt x="203" y="277"/>
                    </a:lnTo>
                    <a:cubicBezTo>
                      <a:pt x="191" y="265"/>
                      <a:pt x="191" y="254"/>
                      <a:pt x="179" y="242"/>
                    </a:cubicBezTo>
                    <a:lnTo>
                      <a:pt x="179" y="218"/>
                    </a:lnTo>
                    <a:lnTo>
                      <a:pt x="179" y="206"/>
                    </a:lnTo>
                    <a:lnTo>
                      <a:pt x="179" y="194"/>
                    </a:lnTo>
                    <a:lnTo>
                      <a:pt x="179" y="182"/>
                    </a:lnTo>
                    <a:lnTo>
                      <a:pt x="179" y="158"/>
                    </a:lnTo>
                    <a:lnTo>
                      <a:pt x="179" y="146"/>
                    </a:lnTo>
                    <a:lnTo>
                      <a:pt x="179" y="134"/>
                    </a:lnTo>
                    <a:cubicBezTo>
                      <a:pt x="191" y="123"/>
                      <a:pt x="191" y="111"/>
                      <a:pt x="191" y="99"/>
                    </a:cubicBezTo>
                    <a:cubicBezTo>
                      <a:pt x="203" y="75"/>
                      <a:pt x="203" y="63"/>
                      <a:pt x="191" y="39"/>
                    </a:cubicBezTo>
                    <a:cubicBezTo>
                      <a:pt x="191" y="27"/>
                      <a:pt x="167" y="15"/>
                      <a:pt x="155" y="4"/>
                    </a:cubicBezTo>
                    <a:cubicBezTo>
                      <a:pt x="147" y="1"/>
                      <a:pt x="139" y="0"/>
                      <a:pt x="1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201;p40"/>
              <p:cNvSpPr/>
              <p:nvPr/>
            </p:nvSpPr>
            <p:spPr>
              <a:xfrm>
                <a:off x="2242708" y="1781803"/>
                <a:ext cx="12452" cy="23662"/>
              </a:xfrm>
              <a:custGeom>
                <a:avLst/>
                <a:gdLst/>
                <a:ahLst/>
                <a:cxnLst/>
                <a:rect l="l" t="t" r="r" b="b"/>
                <a:pathLst>
                  <a:path w="301" h="572" extrusionOk="0">
                    <a:moveTo>
                      <a:pt x="221" y="1"/>
                    </a:moveTo>
                    <a:cubicBezTo>
                      <a:pt x="190" y="1"/>
                      <a:pt x="156" y="22"/>
                      <a:pt x="146" y="52"/>
                    </a:cubicBezTo>
                    <a:lnTo>
                      <a:pt x="15" y="468"/>
                    </a:lnTo>
                    <a:cubicBezTo>
                      <a:pt x="0" y="533"/>
                      <a:pt x="46" y="571"/>
                      <a:pt x="93" y="571"/>
                    </a:cubicBezTo>
                    <a:cubicBezTo>
                      <a:pt x="124" y="571"/>
                      <a:pt x="155" y="554"/>
                      <a:pt x="170" y="516"/>
                    </a:cubicBezTo>
                    <a:lnTo>
                      <a:pt x="289" y="87"/>
                    </a:lnTo>
                    <a:cubicBezTo>
                      <a:pt x="301" y="52"/>
                      <a:pt x="277" y="4"/>
                      <a:pt x="241" y="4"/>
                    </a:cubicBezTo>
                    <a:cubicBezTo>
                      <a:pt x="235" y="2"/>
                      <a:pt x="228" y="1"/>
                      <a:pt x="2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202;p40"/>
              <p:cNvSpPr/>
              <p:nvPr/>
            </p:nvSpPr>
            <p:spPr>
              <a:xfrm>
                <a:off x="2254540" y="1788215"/>
                <a:ext cx="10962" cy="19691"/>
              </a:xfrm>
              <a:custGeom>
                <a:avLst/>
                <a:gdLst/>
                <a:ahLst/>
                <a:cxnLst/>
                <a:rect l="l" t="t" r="r" b="b"/>
                <a:pathLst>
                  <a:path w="265" h="476" extrusionOk="0">
                    <a:moveTo>
                      <a:pt x="186" y="1"/>
                    </a:moveTo>
                    <a:cubicBezTo>
                      <a:pt x="157" y="1"/>
                      <a:pt x="131" y="22"/>
                      <a:pt x="122" y="51"/>
                    </a:cubicBezTo>
                    <a:lnTo>
                      <a:pt x="110" y="51"/>
                    </a:lnTo>
                    <a:lnTo>
                      <a:pt x="15" y="373"/>
                    </a:lnTo>
                    <a:cubicBezTo>
                      <a:pt x="0" y="437"/>
                      <a:pt x="46" y="476"/>
                      <a:pt x="93" y="476"/>
                    </a:cubicBezTo>
                    <a:cubicBezTo>
                      <a:pt x="124" y="476"/>
                      <a:pt x="155" y="458"/>
                      <a:pt x="169" y="420"/>
                    </a:cubicBezTo>
                    <a:lnTo>
                      <a:pt x="265" y="87"/>
                    </a:lnTo>
                    <a:cubicBezTo>
                      <a:pt x="265" y="51"/>
                      <a:pt x="253" y="16"/>
                      <a:pt x="205" y="4"/>
                    </a:cubicBezTo>
                    <a:cubicBezTo>
                      <a:pt x="199" y="2"/>
                      <a:pt x="192" y="1"/>
                      <a:pt x="1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203;p40"/>
              <p:cNvSpPr/>
              <p:nvPr/>
            </p:nvSpPr>
            <p:spPr>
              <a:xfrm>
                <a:off x="2189758" y="1568430"/>
                <a:ext cx="135230" cy="149585"/>
              </a:xfrm>
              <a:custGeom>
                <a:avLst/>
                <a:gdLst/>
                <a:ahLst/>
                <a:cxnLst/>
                <a:rect l="l" t="t" r="r" b="b"/>
                <a:pathLst>
                  <a:path w="3269" h="3616" extrusionOk="0">
                    <a:moveTo>
                      <a:pt x="3156" y="1"/>
                    </a:moveTo>
                    <a:cubicBezTo>
                      <a:pt x="3139" y="1"/>
                      <a:pt x="3122" y="6"/>
                      <a:pt x="3105" y="18"/>
                    </a:cubicBezTo>
                    <a:cubicBezTo>
                      <a:pt x="2152" y="768"/>
                      <a:pt x="1307" y="1650"/>
                      <a:pt x="604" y="2638"/>
                    </a:cubicBezTo>
                    <a:cubicBezTo>
                      <a:pt x="402" y="2912"/>
                      <a:pt x="211" y="3209"/>
                      <a:pt x="33" y="3507"/>
                    </a:cubicBezTo>
                    <a:cubicBezTo>
                      <a:pt x="0" y="3564"/>
                      <a:pt x="51" y="3616"/>
                      <a:pt x="102" y="3616"/>
                    </a:cubicBezTo>
                    <a:cubicBezTo>
                      <a:pt x="125" y="3616"/>
                      <a:pt x="149" y="3605"/>
                      <a:pt x="164" y="3578"/>
                    </a:cubicBezTo>
                    <a:cubicBezTo>
                      <a:pt x="783" y="2543"/>
                      <a:pt x="1557" y="1602"/>
                      <a:pt x="2438" y="780"/>
                    </a:cubicBezTo>
                    <a:cubicBezTo>
                      <a:pt x="2688" y="554"/>
                      <a:pt x="2950" y="340"/>
                      <a:pt x="3212" y="126"/>
                    </a:cubicBezTo>
                    <a:cubicBezTo>
                      <a:pt x="3268" y="78"/>
                      <a:pt x="3220" y="1"/>
                      <a:pt x="3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204;p40"/>
              <p:cNvSpPr/>
              <p:nvPr/>
            </p:nvSpPr>
            <p:spPr>
              <a:xfrm>
                <a:off x="2192985" y="1731997"/>
                <a:ext cx="18450" cy="38017"/>
              </a:xfrm>
              <a:custGeom>
                <a:avLst/>
                <a:gdLst/>
                <a:ahLst/>
                <a:cxnLst/>
                <a:rect l="l" t="t" r="r" b="b"/>
                <a:pathLst>
                  <a:path w="446" h="919" extrusionOk="0">
                    <a:moveTo>
                      <a:pt x="351" y="0"/>
                    </a:moveTo>
                    <a:cubicBezTo>
                      <a:pt x="320" y="0"/>
                      <a:pt x="290" y="16"/>
                      <a:pt x="276" y="53"/>
                    </a:cubicBezTo>
                    <a:lnTo>
                      <a:pt x="14" y="827"/>
                    </a:lnTo>
                    <a:cubicBezTo>
                      <a:pt x="0" y="883"/>
                      <a:pt x="44" y="919"/>
                      <a:pt x="90" y="919"/>
                    </a:cubicBezTo>
                    <a:cubicBezTo>
                      <a:pt x="122" y="919"/>
                      <a:pt x="154" y="902"/>
                      <a:pt x="169" y="863"/>
                    </a:cubicBezTo>
                    <a:lnTo>
                      <a:pt x="431" y="89"/>
                    </a:lnTo>
                    <a:cubicBezTo>
                      <a:pt x="445" y="38"/>
                      <a:pt x="398" y="0"/>
                      <a:pt x="3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205;p40"/>
              <p:cNvSpPr/>
              <p:nvPr/>
            </p:nvSpPr>
            <p:spPr>
              <a:xfrm>
                <a:off x="2196501" y="1643553"/>
                <a:ext cx="8439" cy="5957"/>
              </a:xfrm>
              <a:custGeom>
                <a:avLst/>
                <a:gdLst/>
                <a:ahLst/>
                <a:cxnLst/>
                <a:rect l="l" t="t" r="r" b="b"/>
                <a:pathLst>
                  <a:path w="204" h="144" extrusionOk="0">
                    <a:moveTo>
                      <a:pt x="96" y="0"/>
                    </a:moveTo>
                    <a:cubicBezTo>
                      <a:pt x="1" y="0"/>
                      <a:pt x="1" y="143"/>
                      <a:pt x="96" y="143"/>
                    </a:cubicBezTo>
                    <a:cubicBezTo>
                      <a:pt x="203" y="143"/>
                      <a:pt x="203"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206;p40"/>
              <p:cNvSpPr/>
              <p:nvPr/>
            </p:nvSpPr>
            <p:spPr>
              <a:xfrm>
                <a:off x="2238861" y="1377560"/>
                <a:ext cx="19732" cy="10425"/>
              </a:xfrm>
              <a:custGeom>
                <a:avLst/>
                <a:gdLst/>
                <a:ahLst/>
                <a:cxnLst/>
                <a:rect l="l" t="t" r="r" b="b"/>
                <a:pathLst>
                  <a:path w="477" h="252" extrusionOk="0">
                    <a:moveTo>
                      <a:pt x="405" y="1"/>
                    </a:moveTo>
                    <a:cubicBezTo>
                      <a:pt x="274" y="1"/>
                      <a:pt x="155" y="37"/>
                      <a:pt x="48" y="108"/>
                    </a:cubicBezTo>
                    <a:cubicBezTo>
                      <a:pt x="13" y="132"/>
                      <a:pt x="1" y="179"/>
                      <a:pt x="24" y="215"/>
                    </a:cubicBezTo>
                    <a:cubicBezTo>
                      <a:pt x="32" y="238"/>
                      <a:pt x="55" y="251"/>
                      <a:pt x="79" y="251"/>
                    </a:cubicBezTo>
                    <a:cubicBezTo>
                      <a:pt x="93" y="251"/>
                      <a:pt x="107" y="247"/>
                      <a:pt x="120" y="239"/>
                    </a:cubicBezTo>
                    <a:cubicBezTo>
                      <a:pt x="143" y="215"/>
                      <a:pt x="167" y="203"/>
                      <a:pt x="191" y="191"/>
                    </a:cubicBezTo>
                    <a:lnTo>
                      <a:pt x="215" y="179"/>
                    </a:lnTo>
                    <a:lnTo>
                      <a:pt x="227" y="179"/>
                    </a:lnTo>
                    <a:lnTo>
                      <a:pt x="263" y="168"/>
                    </a:lnTo>
                    <a:cubicBezTo>
                      <a:pt x="286" y="156"/>
                      <a:pt x="310" y="156"/>
                      <a:pt x="334" y="156"/>
                    </a:cubicBezTo>
                    <a:lnTo>
                      <a:pt x="405" y="156"/>
                    </a:lnTo>
                    <a:cubicBezTo>
                      <a:pt x="453" y="156"/>
                      <a:pt x="477" y="120"/>
                      <a:pt x="477" y="72"/>
                    </a:cubicBezTo>
                    <a:cubicBezTo>
                      <a:pt x="477" y="37"/>
                      <a:pt x="453" y="1"/>
                      <a:pt x="40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207;p40"/>
              <p:cNvSpPr/>
              <p:nvPr/>
            </p:nvSpPr>
            <p:spPr>
              <a:xfrm>
                <a:off x="2412977" y="1522925"/>
                <a:ext cx="161788" cy="147020"/>
              </a:xfrm>
              <a:custGeom>
                <a:avLst/>
                <a:gdLst/>
                <a:ahLst/>
                <a:cxnLst/>
                <a:rect l="l" t="t" r="r" b="b"/>
                <a:pathLst>
                  <a:path w="3911" h="3554" extrusionOk="0">
                    <a:moveTo>
                      <a:pt x="3807" y="0"/>
                    </a:moveTo>
                    <a:cubicBezTo>
                      <a:pt x="3795" y="0"/>
                      <a:pt x="3782" y="3"/>
                      <a:pt x="3769" y="11"/>
                    </a:cubicBezTo>
                    <a:cubicBezTo>
                      <a:pt x="2626" y="702"/>
                      <a:pt x="1614" y="1571"/>
                      <a:pt x="745" y="2571"/>
                    </a:cubicBezTo>
                    <a:cubicBezTo>
                      <a:pt x="495" y="2857"/>
                      <a:pt x="268" y="3142"/>
                      <a:pt x="42" y="3452"/>
                    </a:cubicBezTo>
                    <a:cubicBezTo>
                      <a:pt x="0" y="3503"/>
                      <a:pt x="53" y="3553"/>
                      <a:pt x="109" y="3553"/>
                    </a:cubicBezTo>
                    <a:cubicBezTo>
                      <a:pt x="132" y="3553"/>
                      <a:pt x="156" y="3544"/>
                      <a:pt x="173" y="3523"/>
                    </a:cubicBezTo>
                    <a:cubicBezTo>
                      <a:pt x="947" y="2464"/>
                      <a:pt x="1876" y="1523"/>
                      <a:pt x="2923" y="749"/>
                    </a:cubicBezTo>
                    <a:cubicBezTo>
                      <a:pt x="3221" y="535"/>
                      <a:pt x="3531" y="333"/>
                      <a:pt x="3840" y="142"/>
                    </a:cubicBezTo>
                    <a:cubicBezTo>
                      <a:pt x="3910" y="92"/>
                      <a:pt x="3871" y="0"/>
                      <a:pt x="38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208;p40"/>
              <p:cNvSpPr/>
              <p:nvPr/>
            </p:nvSpPr>
            <p:spPr>
              <a:xfrm>
                <a:off x="2401891" y="1692780"/>
                <a:ext cx="8398" cy="6453"/>
              </a:xfrm>
              <a:custGeom>
                <a:avLst/>
                <a:gdLst/>
                <a:ahLst/>
                <a:cxnLst/>
                <a:rect l="l" t="t" r="r" b="b"/>
                <a:pathLst>
                  <a:path w="203" h="156" extrusionOk="0">
                    <a:moveTo>
                      <a:pt x="108" y="1"/>
                    </a:moveTo>
                    <a:cubicBezTo>
                      <a:pt x="1" y="1"/>
                      <a:pt x="1" y="156"/>
                      <a:pt x="108" y="156"/>
                    </a:cubicBezTo>
                    <a:cubicBezTo>
                      <a:pt x="203" y="156"/>
                      <a:pt x="20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209;p40"/>
              <p:cNvSpPr/>
              <p:nvPr/>
            </p:nvSpPr>
            <p:spPr>
              <a:xfrm>
                <a:off x="2363377" y="1634038"/>
                <a:ext cx="9970" cy="20932"/>
              </a:xfrm>
              <a:custGeom>
                <a:avLst/>
                <a:gdLst/>
                <a:ahLst/>
                <a:cxnLst/>
                <a:rect l="l" t="t" r="r" b="b"/>
                <a:pathLst>
                  <a:path w="241" h="506" extrusionOk="0">
                    <a:moveTo>
                      <a:pt x="162" y="1"/>
                    </a:moveTo>
                    <a:cubicBezTo>
                      <a:pt x="130" y="1"/>
                      <a:pt x="96" y="22"/>
                      <a:pt x="86" y="52"/>
                    </a:cubicBezTo>
                    <a:cubicBezTo>
                      <a:pt x="62" y="171"/>
                      <a:pt x="39" y="290"/>
                      <a:pt x="15" y="409"/>
                    </a:cubicBezTo>
                    <a:cubicBezTo>
                      <a:pt x="1" y="466"/>
                      <a:pt x="50" y="506"/>
                      <a:pt x="97" y="506"/>
                    </a:cubicBezTo>
                    <a:cubicBezTo>
                      <a:pt x="129" y="506"/>
                      <a:pt x="160" y="488"/>
                      <a:pt x="170" y="445"/>
                    </a:cubicBezTo>
                    <a:cubicBezTo>
                      <a:pt x="193" y="325"/>
                      <a:pt x="205" y="206"/>
                      <a:pt x="229" y="87"/>
                    </a:cubicBezTo>
                    <a:cubicBezTo>
                      <a:pt x="241" y="52"/>
                      <a:pt x="217" y="16"/>
                      <a:pt x="181" y="4"/>
                    </a:cubicBezTo>
                    <a:cubicBezTo>
                      <a:pt x="175" y="2"/>
                      <a:pt x="168" y="1"/>
                      <a:pt x="1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210;p40"/>
              <p:cNvSpPr/>
              <p:nvPr/>
            </p:nvSpPr>
            <p:spPr>
              <a:xfrm>
                <a:off x="2378725" y="1638134"/>
                <a:ext cx="6453" cy="16795"/>
              </a:xfrm>
              <a:custGeom>
                <a:avLst/>
                <a:gdLst/>
                <a:ahLst/>
                <a:cxnLst/>
                <a:rect l="l" t="t" r="r" b="b"/>
                <a:pathLst>
                  <a:path w="156" h="406" extrusionOk="0">
                    <a:moveTo>
                      <a:pt x="72" y="0"/>
                    </a:moveTo>
                    <a:cubicBezTo>
                      <a:pt x="37" y="0"/>
                      <a:pt x="1" y="24"/>
                      <a:pt x="1" y="72"/>
                    </a:cubicBezTo>
                    <a:lnTo>
                      <a:pt x="1" y="334"/>
                    </a:lnTo>
                    <a:cubicBezTo>
                      <a:pt x="1" y="381"/>
                      <a:pt x="40" y="405"/>
                      <a:pt x="78" y="405"/>
                    </a:cubicBezTo>
                    <a:cubicBezTo>
                      <a:pt x="117" y="405"/>
                      <a:pt x="156" y="381"/>
                      <a:pt x="156" y="334"/>
                    </a:cubicBezTo>
                    <a:lnTo>
                      <a:pt x="156" y="72"/>
                    </a:lnTo>
                    <a:cubicBezTo>
                      <a:pt x="156" y="24"/>
                      <a:pt x="120" y="0"/>
                      <a:pt x="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211;p40"/>
              <p:cNvSpPr/>
              <p:nvPr/>
            </p:nvSpPr>
            <p:spPr>
              <a:xfrm>
                <a:off x="2305835" y="1686534"/>
                <a:ext cx="47697" cy="154053"/>
              </a:xfrm>
              <a:custGeom>
                <a:avLst/>
                <a:gdLst/>
                <a:ahLst/>
                <a:cxnLst/>
                <a:rect l="l" t="t" r="r" b="b"/>
                <a:pathLst>
                  <a:path w="1153" h="3724" extrusionOk="0">
                    <a:moveTo>
                      <a:pt x="1055" y="1"/>
                    </a:moveTo>
                    <a:cubicBezTo>
                      <a:pt x="1032" y="1"/>
                      <a:pt x="1008" y="10"/>
                      <a:pt x="989" y="33"/>
                    </a:cubicBezTo>
                    <a:cubicBezTo>
                      <a:pt x="620" y="592"/>
                      <a:pt x="346" y="1223"/>
                      <a:pt x="179" y="1890"/>
                    </a:cubicBezTo>
                    <a:cubicBezTo>
                      <a:pt x="108" y="2212"/>
                      <a:pt x="60" y="2545"/>
                      <a:pt x="37" y="2878"/>
                    </a:cubicBezTo>
                    <a:cubicBezTo>
                      <a:pt x="1" y="3164"/>
                      <a:pt x="72" y="3462"/>
                      <a:pt x="251" y="3700"/>
                    </a:cubicBezTo>
                    <a:cubicBezTo>
                      <a:pt x="265" y="3717"/>
                      <a:pt x="281" y="3723"/>
                      <a:pt x="297" y="3723"/>
                    </a:cubicBezTo>
                    <a:cubicBezTo>
                      <a:pt x="351" y="3723"/>
                      <a:pt x="404" y="3648"/>
                      <a:pt x="358" y="3593"/>
                    </a:cubicBezTo>
                    <a:cubicBezTo>
                      <a:pt x="168" y="3378"/>
                      <a:pt x="168" y="3057"/>
                      <a:pt x="191" y="2783"/>
                    </a:cubicBezTo>
                    <a:cubicBezTo>
                      <a:pt x="215" y="2462"/>
                      <a:pt x="263" y="2152"/>
                      <a:pt x="346" y="1831"/>
                    </a:cubicBezTo>
                    <a:cubicBezTo>
                      <a:pt x="513" y="1223"/>
                      <a:pt x="775" y="640"/>
                      <a:pt x="1120" y="104"/>
                    </a:cubicBezTo>
                    <a:cubicBezTo>
                      <a:pt x="1153" y="47"/>
                      <a:pt x="1107" y="1"/>
                      <a:pt x="10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212;p40"/>
              <p:cNvSpPr/>
              <p:nvPr/>
            </p:nvSpPr>
            <p:spPr>
              <a:xfrm>
                <a:off x="2295493" y="1827390"/>
                <a:ext cx="59983" cy="36858"/>
              </a:xfrm>
              <a:custGeom>
                <a:avLst/>
                <a:gdLst/>
                <a:ahLst/>
                <a:cxnLst/>
                <a:rect l="l" t="t" r="r" b="b"/>
                <a:pathLst>
                  <a:path w="1450" h="891" extrusionOk="0">
                    <a:moveTo>
                      <a:pt x="1276" y="1"/>
                    </a:moveTo>
                    <a:cubicBezTo>
                      <a:pt x="1231" y="1"/>
                      <a:pt x="1184" y="36"/>
                      <a:pt x="1191" y="93"/>
                    </a:cubicBezTo>
                    <a:cubicBezTo>
                      <a:pt x="1279" y="492"/>
                      <a:pt x="963" y="749"/>
                      <a:pt x="649" y="749"/>
                    </a:cubicBezTo>
                    <a:cubicBezTo>
                      <a:pt x="449" y="749"/>
                      <a:pt x="249" y="644"/>
                      <a:pt x="156" y="402"/>
                    </a:cubicBezTo>
                    <a:cubicBezTo>
                      <a:pt x="137" y="380"/>
                      <a:pt x="114" y="370"/>
                      <a:pt x="92" y="370"/>
                    </a:cubicBezTo>
                    <a:cubicBezTo>
                      <a:pt x="43" y="370"/>
                      <a:pt x="0" y="416"/>
                      <a:pt x="25" y="474"/>
                    </a:cubicBezTo>
                    <a:lnTo>
                      <a:pt x="37" y="474"/>
                    </a:lnTo>
                    <a:cubicBezTo>
                      <a:pt x="164" y="764"/>
                      <a:pt x="408" y="890"/>
                      <a:pt x="653" y="890"/>
                    </a:cubicBezTo>
                    <a:cubicBezTo>
                      <a:pt x="1051" y="890"/>
                      <a:pt x="1449" y="558"/>
                      <a:pt x="1346" y="57"/>
                    </a:cubicBezTo>
                    <a:cubicBezTo>
                      <a:pt x="1336" y="18"/>
                      <a:pt x="1307" y="1"/>
                      <a:pt x="127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213;p40"/>
              <p:cNvSpPr/>
              <p:nvPr/>
            </p:nvSpPr>
            <p:spPr>
              <a:xfrm>
                <a:off x="2345755" y="1808527"/>
                <a:ext cx="7901" cy="5957"/>
              </a:xfrm>
              <a:custGeom>
                <a:avLst/>
                <a:gdLst/>
                <a:ahLst/>
                <a:cxnLst/>
                <a:rect l="l" t="t" r="r" b="b"/>
                <a:pathLst>
                  <a:path w="191" h="144" extrusionOk="0">
                    <a:moveTo>
                      <a:pt x="96" y="1"/>
                    </a:moveTo>
                    <a:cubicBezTo>
                      <a:pt x="0" y="1"/>
                      <a:pt x="0" y="144"/>
                      <a:pt x="96" y="144"/>
                    </a:cubicBezTo>
                    <a:cubicBezTo>
                      <a:pt x="191" y="144"/>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214;p40"/>
              <p:cNvSpPr/>
              <p:nvPr/>
            </p:nvSpPr>
            <p:spPr>
              <a:xfrm>
                <a:off x="2321969" y="1760085"/>
                <a:ext cx="15265" cy="45215"/>
              </a:xfrm>
              <a:custGeom>
                <a:avLst/>
                <a:gdLst/>
                <a:ahLst/>
                <a:cxnLst/>
                <a:rect l="l" t="t" r="r" b="b"/>
                <a:pathLst>
                  <a:path w="369" h="1093" extrusionOk="0">
                    <a:moveTo>
                      <a:pt x="270" y="1"/>
                    </a:moveTo>
                    <a:cubicBezTo>
                      <a:pt x="242" y="1"/>
                      <a:pt x="215" y="16"/>
                      <a:pt x="206" y="53"/>
                    </a:cubicBezTo>
                    <a:cubicBezTo>
                      <a:pt x="147" y="374"/>
                      <a:pt x="75" y="684"/>
                      <a:pt x="16" y="993"/>
                    </a:cubicBezTo>
                    <a:cubicBezTo>
                      <a:pt x="1" y="1052"/>
                      <a:pt x="50" y="1093"/>
                      <a:pt x="95" y="1093"/>
                    </a:cubicBezTo>
                    <a:cubicBezTo>
                      <a:pt x="123" y="1093"/>
                      <a:pt x="149" y="1077"/>
                      <a:pt x="159" y="1041"/>
                    </a:cubicBezTo>
                    <a:cubicBezTo>
                      <a:pt x="230" y="719"/>
                      <a:pt x="290" y="410"/>
                      <a:pt x="361" y="100"/>
                    </a:cubicBezTo>
                    <a:cubicBezTo>
                      <a:pt x="368" y="41"/>
                      <a:pt x="317" y="1"/>
                      <a:pt x="2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215;p40"/>
              <p:cNvSpPr/>
              <p:nvPr/>
            </p:nvSpPr>
            <p:spPr>
              <a:xfrm>
                <a:off x="2289495" y="1713340"/>
                <a:ext cx="11459" cy="20725"/>
              </a:xfrm>
              <a:custGeom>
                <a:avLst/>
                <a:gdLst/>
                <a:ahLst/>
                <a:cxnLst/>
                <a:rect l="l" t="t" r="r" b="b"/>
                <a:pathLst>
                  <a:path w="277" h="501" extrusionOk="0">
                    <a:moveTo>
                      <a:pt x="193" y="1"/>
                    </a:moveTo>
                    <a:cubicBezTo>
                      <a:pt x="158" y="1"/>
                      <a:pt x="132" y="22"/>
                      <a:pt x="122" y="52"/>
                    </a:cubicBezTo>
                    <a:lnTo>
                      <a:pt x="110" y="52"/>
                    </a:lnTo>
                    <a:cubicBezTo>
                      <a:pt x="74" y="171"/>
                      <a:pt x="51" y="290"/>
                      <a:pt x="15" y="409"/>
                    </a:cubicBezTo>
                    <a:cubicBezTo>
                      <a:pt x="1" y="465"/>
                      <a:pt x="45" y="500"/>
                      <a:pt x="88" y="500"/>
                    </a:cubicBezTo>
                    <a:cubicBezTo>
                      <a:pt x="118" y="500"/>
                      <a:pt x="148" y="483"/>
                      <a:pt x="158" y="444"/>
                    </a:cubicBezTo>
                    <a:lnTo>
                      <a:pt x="265" y="87"/>
                    </a:lnTo>
                    <a:cubicBezTo>
                      <a:pt x="277" y="52"/>
                      <a:pt x="253" y="16"/>
                      <a:pt x="217" y="4"/>
                    </a:cubicBezTo>
                    <a:cubicBezTo>
                      <a:pt x="209" y="2"/>
                      <a:pt x="201" y="1"/>
                      <a:pt x="1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216;p40"/>
              <p:cNvSpPr/>
              <p:nvPr/>
            </p:nvSpPr>
            <p:spPr>
              <a:xfrm>
                <a:off x="2369955" y="1741346"/>
                <a:ext cx="18284" cy="38141"/>
              </a:xfrm>
              <a:custGeom>
                <a:avLst/>
                <a:gdLst/>
                <a:ahLst/>
                <a:cxnLst/>
                <a:rect l="l" t="t" r="r" b="b"/>
                <a:pathLst>
                  <a:path w="442" h="922" extrusionOk="0">
                    <a:moveTo>
                      <a:pt x="347" y="1"/>
                    </a:moveTo>
                    <a:cubicBezTo>
                      <a:pt x="317" y="1"/>
                      <a:pt x="286" y="16"/>
                      <a:pt x="273" y="53"/>
                    </a:cubicBezTo>
                    <a:lnTo>
                      <a:pt x="22" y="827"/>
                    </a:lnTo>
                    <a:cubicBezTo>
                      <a:pt x="1" y="885"/>
                      <a:pt x="46" y="921"/>
                      <a:pt x="92" y="921"/>
                    </a:cubicBezTo>
                    <a:cubicBezTo>
                      <a:pt x="122" y="921"/>
                      <a:pt x="152" y="907"/>
                      <a:pt x="165" y="875"/>
                    </a:cubicBezTo>
                    <a:cubicBezTo>
                      <a:pt x="249" y="613"/>
                      <a:pt x="344" y="351"/>
                      <a:pt x="427" y="89"/>
                    </a:cubicBezTo>
                    <a:cubicBezTo>
                      <a:pt x="442" y="38"/>
                      <a:pt x="394" y="1"/>
                      <a:pt x="3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217;p40"/>
              <p:cNvSpPr/>
              <p:nvPr/>
            </p:nvSpPr>
            <p:spPr>
              <a:xfrm>
                <a:off x="2498815" y="1558584"/>
                <a:ext cx="127619" cy="216228"/>
              </a:xfrm>
              <a:custGeom>
                <a:avLst/>
                <a:gdLst/>
                <a:ahLst/>
                <a:cxnLst/>
                <a:rect l="l" t="t" r="r" b="b"/>
                <a:pathLst>
                  <a:path w="3085" h="5227" extrusionOk="0">
                    <a:moveTo>
                      <a:pt x="2967" y="1"/>
                    </a:moveTo>
                    <a:cubicBezTo>
                      <a:pt x="2951" y="1"/>
                      <a:pt x="2935" y="6"/>
                      <a:pt x="2920" y="18"/>
                    </a:cubicBezTo>
                    <a:lnTo>
                      <a:pt x="2920" y="6"/>
                    </a:lnTo>
                    <a:cubicBezTo>
                      <a:pt x="1396" y="1340"/>
                      <a:pt x="372" y="3150"/>
                      <a:pt x="15" y="5138"/>
                    </a:cubicBezTo>
                    <a:cubicBezTo>
                      <a:pt x="0" y="5189"/>
                      <a:pt x="48" y="5226"/>
                      <a:pt x="93" y="5226"/>
                    </a:cubicBezTo>
                    <a:cubicBezTo>
                      <a:pt x="121" y="5226"/>
                      <a:pt x="149" y="5211"/>
                      <a:pt x="158" y="5174"/>
                    </a:cubicBezTo>
                    <a:cubicBezTo>
                      <a:pt x="515" y="3209"/>
                      <a:pt x="1527" y="1435"/>
                      <a:pt x="3027" y="125"/>
                    </a:cubicBezTo>
                    <a:cubicBezTo>
                      <a:pt x="3084" y="78"/>
                      <a:pt x="3028" y="1"/>
                      <a:pt x="296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218;p40"/>
              <p:cNvSpPr/>
              <p:nvPr/>
            </p:nvSpPr>
            <p:spPr>
              <a:xfrm>
                <a:off x="2523552" y="1658032"/>
                <a:ext cx="69084" cy="209899"/>
              </a:xfrm>
              <a:custGeom>
                <a:avLst/>
                <a:gdLst/>
                <a:ahLst/>
                <a:cxnLst/>
                <a:rect l="l" t="t" r="r" b="b"/>
                <a:pathLst>
                  <a:path w="1670" h="5074" extrusionOk="0">
                    <a:moveTo>
                      <a:pt x="1078" y="1"/>
                    </a:moveTo>
                    <a:cubicBezTo>
                      <a:pt x="1057" y="1"/>
                      <a:pt x="1036" y="13"/>
                      <a:pt x="1024" y="43"/>
                    </a:cubicBezTo>
                    <a:cubicBezTo>
                      <a:pt x="608" y="924"/>
                      <a:pt x="239" y="1841"/>
                      <a:pt x="96" y="2817"/>
                    </a:cubicBezTo>
                    <a:cubicBezTo>
                      <a:pt x="12" y="3282"/>
                      <a:pt x="0" y="3758"/>
                      <a:pt x="84" y="4234"/>
                    </a:cubicBezTo>
                    <a:cubicBezTo>
                      <a:pt x="167" y="4627"/>
                      <a:pt x="441" y="5020"/>
                      <a:pt x="870" y="5068"/>
                    </a:cubicBezTo>
                    <a:cubicBezTo>
                      <a:pt x="897" y="5072"/>
                      <a:pt x="925" y="5074"/>
                      <a:pt x="952" y="5074"/>
                    </a:cubicBezTo>
                    <a:cubicBezTo>
                      <a:pt x="1318" y="5074"/>
                      <a:pt x="1669" y="4718"/>
                      <a:pt x="1536" y="4341"/>
                    </a:cubicBezTo>
                    <a:cubicBezTo>
                      <a:pt x="1522" y="4304"/>
                      <a:pt x="1492" y="4289"/>
                      <a:pt x="1462" y="4289"/>
                    </a:cubicBezTo>
                    <a:cubicBezTo>
                      <a:pt x="1414" y="4289"/>
                      <a:pt x="1367" y="4326"/>
                      <a:pt x="1382" y="4377"/>
                    </a:cubicBezTo>
                    <a:cubicBezTo>
                      <a:pt x="1429" y="4532"/>
                      <a:pt x="1382" y="4710"/>
                      <a:pt x="1251" y="4806"/>
                    </a:cubicBezTo>
                    <a:cubicBezTo>
                      <a:pt x="1161" y="4887"/>
                      <a:pt x="1045" y="4929"/>
                      <a:pt x="926" y="4929"/>
                    </a:cubicBezTo>
                    <a:cubicBezTo>
                      <a:pt x="871" y="4929"/>
                      <a:pt x="816" y="4920"/>
                      <a:pt x="762" y="4901"/>
                    </a:cubicBezTo>
                    <a:cubicBezTo>
                      <a:pt x="381" y="4770"/>
                      <a:pt x="227" y="4341"/>
                      <a:pt x="191" y="3972"/>
                    </a:cubicBezTo>
                    <a:cubicBezTo>
                      <a:pt x="108" y="3127"/>
                      <a:pt x="310" y="2258"/>
                      <a:pt x="584" y="1460"/>
                    </a:cubicBezTo>
                    <a:cubicBezTo>
                      <a:pt x="751" y="1008"/>
                      <a:pt x="941" y="555"/>
                      <a:pt x="1143" y="115"/>
                    </a:cubicBezTo>
                    <a:cubicBezTo>
                      <a:pt x="1176" y="58"/>
                      <a:pt x="1125" y="1"/>
                      <a:pt x="10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219;p40"/>
              <p:cNvSpPr/>
              <p:nvPr/>
            </p:nvSpPr>
            <p:spPr>
              <a:xfrm>
                <a:off x="2540306" y="1788505"/>
                <a:ext cx="22959" cy="58452"/>
              </a:xfrm>
              <a:custGeom>
                <a:avLst/>
                <a:gdLst/>
                <a:ahLst/>
                <a:cxnLst/>
                <a:rect l="l" t="t" r="r" b="b"/>
                <a:pathLst>
                  <a:path w="555" h="1413" extrusionOk="0">
                    <a:moveTo>
                      <a:pt x="130" y="0"/>
                    </a:moveTo>
                    <a:cubicBezTo>
                      <a:pt x="99" y="0"/>
                      <a:pt x="70" y="17"/>
                      <a:pt x="60" y="56"/>
                    </a:cubicBezTo>
                    <a:lnTo>
                      <a:pt x="72" y="56"/>
                    </a:lnTo>
                    <a:cubicBezTo>
                      <a:pt x="0" y="521"/>
                      <a:pt x="107" y="997"/>
                      <a:pt x="381" y="1378"/>
                    </a:cubicBezTo>
                    <a:cubicBezTo>
                      <a:pt x="399" y="1403"/>
                      <a:pt x="423" y="1413"/>
                      <a:pt x="446" y="1413"/>
                    </a:cubicBezTo>
                    <a:cubicBezTo>
                      <a:pt x="502" y="1413"/>
                      <a:pt x="554" y="1357"/>
                      <a:pt x="512" y="1306"/>
                    </a:cubicBezTo>
                    <a:cubicBezTo>
                      <a:pt x="262" y="949"/>
                      <a:pt x="155" y="521"/>
                      <a:pt x="215" y="92"/>
                    </a:cubicBezTo>
                    <a:cubicBezTo>
                      <a:pt x="222" y="36"/>
                      <a:pt x="175" y="0"/>
                      <a:pt x="13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220;p40"/>
              <p:cNvSpPr/>
              <p:nvPr/>
            </p:nvSpPr>
            <p:spPr>
              <a:xfrm>
                <a:off x="2547173" y="1756321"/>
                <a:ext cx="7943" cy="5957"/>
              </a:xfrm>
              <a:custGeom>
                <a:avLst/>
                <a:gdLst/>
                <a:ahLst/>
                <a:cxnLst/>
                <a:rect l="l" t="t" r="r" b="b"/>
                <a:pathLst>
                  <a:path w="192" h="144" extrusionOk="0">
                    <a:moveTo>
                      <a:pt x="96" y="1"/>
                    </a:moveTo>
                    <a:cubicBezTo>
                      <a:pt x="1" y="1"/>
                      <a:pt x="1" y="144"/>
                      <a:pt x="96" y="144"/>
                    </a:cubicBezTo>
                    <a:cubicBezTo>
                      <a:pt x="191" y="144"/>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221;p40"/>
              <p:cNvSpPr/>
              <p:nvPr/>
            </p:nvSpPr>
            <p:spPr>
              <a:xfrm>
                <a:off x="2572325" y="1786974"/>
                <a:ext cx="7405" cy="15720"/>
              </a:xfrm>
              <a:custGeom>
                <a:avLst/>
                <a:gdLst/>
                <a:ahLst/>
                <a:cxnLst/>
                <a:rect l="l" t="t" r="r" b="b"/>
                <a:pathLst>
                  <a:path w="179" h="380" extrusionOk="0">
                    <a:moveTo>
                      <a:pt x="94" y="1"/>
                    </a:moveTo>
                    <a:cubicBezTo>
                      <a:pt x="83" y="1"/>
                      <a:pt x="72" y="4"/>
                      <a:pt x="60" y="10"/>
                    </a:cubicBezTo>
                    <a:cubicBezTo>
                      <a:pt x="48" y="10"/>
                      <a:pt x="36" y="34"/>
                      <a:pt x="24" y="46"/>
                    </a:cubicBezTo>
                    <a:lnTo>
                      <a:pt x="36" y="57"/>
                    </a:lnTo>
                    <a:lnTo>
                      <a:pt x="0" y="284"/>
                    </a:lnTo>
                    <a:cubicBezTo>
                      <a:pt x="0" y="308"/>
                      <a:pt x="0" y="319"/>
                      <a:pt x="0" y="343"/>
                    </a:cubicBezTo>
                    <a:cubicBezTo>
                      <a:pt x="16" y="366"/>
                      <a:pt x="41" y="379"/>
                      <a:pt x="66" y="379"/>
                    </a:cubicBezTo>
                    <a:cubicBezTo>
                      <a:pt x="80" y="379"/>
                      <a:pt x="95" y="375"/>
                      <a:pt x="107" y="367"/>
                    </a:cubicBezTo>
                    <a:cubicBezTo>
                      <a:pt x="119" y="355"/>
                      <a:pt x="131" y="343"/>
                      <a:pt x="143" y="319"/>
                    </a:cubicBezTo>
                    <a:lnTo>
                      <a:pt x="179" y="93"/>
                    </a:lnTo>
                    <a:cubicBezTo>
                      <a:pt x="179" y="57"/>
                      <a:pt x="155" y="22"/>
                      <a:pt x="119" y="10"/>
                    </a:cubicBezTo>
                    <a:cubicBezTo>
                      <a:pt x="113" y="4"/>
                      <a:pt x="104" y="1"/>
                      <a:pt x="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222;p40"/>
              <p:cNvSpPr/>
              <p:nvPr/>
            </p:nvSpPr>
            <p:spPr>
              <a:xfrm>
                <a:off x="2582170" y="1789373"/>
                <a:ext cx="13113" cy="17250"/>
              </a:xfrm>
              <a:custGeom>
                <a:avLst/>
                <a:gdLst/>
                <a:ahLst/>
                <a:cxnLst/>
                <a:rect l="l" t="t" r="r" b="b"/>
                <a:pathLst>
                  <a:path w="317" h="417" extrusionOk="0">
                    <a:moveTo>
                      <a:pt x="211" y="1"/>
                    </a:moveTo>
                    <a:cubicBezTo>
                      <a:pt x="190" y="1"/>
                      <a:pt x="169" y="11"/>
                      <a:pt x="155" y="35"/>
                    </a:cubicBezTo>
                    <a:cubicBezTo>
                      <a:pt x="107" y="130"/>
                      <a:pt x="72" y="214"/>
                      <a:pt x="24" y="297"/>
                    </a:cubicBezTo>
                    <a:cubicBezTo>
                      <a:pt x="0" y="333"/>
                      <a:pt x="12" y="380"/>
                      <a:pt x="48" y="404"/>
                    </a:cubicBezTo>
                    <a:cubicBezTo>
                      <a:pt x="61" y="413"/>
                      <a:pt x="75" y="417"/>
                      <a:pt x="89" y="417"/>
                    </a:cubicBezTo>
                    <a:cubicBezTo>
                      <a:pt x="114" y="417"/>
                      <a:pt x="140" y="404"/>
                      <a:pt x="155" y="380"/>
                    </a:cubicBezTo>
                    <a:cubicBezTo>
                      <a:pt x="191" y="285"/>
                      <a:pt x="238" y="202"/>
                      <a:pt x="274" y="119"/>
                    </a:cubicBezTo>
                    <a:cubicBezTo>
                      <a:pt x="316" y="60"/>
                      <a:pt x="263" y="1"/>
                      <a:pt x="2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223;p40"/>
              <p:cNvSpPr/>
              <p:nvPr/>
            </p:nvSpPr>
            <p:spPr>
              <a:xfrm>
                <a:off x="2391549" y="1805631"/>
                <a:ext cx="94235" cy="69084"/>
              </a:xfrm>
              <a:custGeom>
                <a:avLst/>
                <a:gdLst/>
                <a:ahLst/>
                <a:cxnLst/>
                <a:rect l="l" t="t" r="r" b="b"/>
                <a:pathLst>
                  <a:path w="2278" h="1670" extrusionOk="0">
                    <a:moveTo>
                      <a:pt x="2185" y="0"/>
                    </a:moveTo>
                    <a:cubicBezTo>
                      <a:pt x="2156" y="0"/>
                      <a:pt x="2129" y="15"/>
                      <a:pt x="2120" y="47"/>
                    </a:cubicBezTo>
                    <a:cubicBezTo>
                      <a:pt x="2001" y="619"/>
                      <a:pt x="1822" y="1404"/>
                      <a:pt x="1132" y="1511"/>
                    </a:cubicBezTo>
                    <a:cubicBezTo>
                      <a:pt x="1109" y="1513"/>
                      <a:pt x="1085" y="1514"/>
                      <a:pt x="1063" y="1514"/>
                    </a:cubicBezTo>
                    <a:cubicBezTo>
                      <a:pt x="790" y="1514"/>
                      <a:pt x="536" y="1385"/>
                      <a:pt x="393" y="1154"/>
                    </a:cubicBezTo>
                    <a:cubicBezTo>
                      <a:pt x="215" y="869"/>
                      <a:pt x="143" y="535"/>
                      <a:pt x="203" y="202"/>
                    </a:cubicBezTo>
                    <a:cubicBezTo>
                      <a:pt x="203" y="154"/>
                      <a:pt x="167" y="130"/>
                      <a:pt x="130" y="130"/>
                    </a:cubicBezTo>
                    <a:cubicBezTo>
                      <a:pt x="93" y="130"/>
                      <a:pt x="54" y="154"/>
                      <a:pt x="48" y="202"/>
                    </a:cubicBezTo>
                    <a:cubicBezTo>
                      <a:pt x="1" y="738"/>
                      <a:pt x="155" y="1345"/>
                      <a:pt x="691" y="1595"/>
                    </a:cubicBezTo>
                    <a:cubicBezTo>
                      <a:pt x="804" y="1646"/>
                      <a:pt x="918" y="1669"/>
                      <a:pt x="1030" y="1669"/>
                    </a:cubicBezTo>
                    <a:cubicBezTo>
                      <a:pt x="1410" y="1669"/>
                      <a:pt x="1760" y="1400"/>
                      <a:pt x="1953" y="1059"/>
                    </a:cubicBezTo>
                    <a:cubicBezTo>
                      <a:pt x="2108" y="749"/>
                      <a:pt x="2215" y="428"/>
                      <a:pt x="2263" y="95"/>
                    </a:cubicBezTo>
                    <a:cubicBezTo>
                      <a:pt x="2277" y="36"/>
                      <a:pt x="2229" y="0"/>
                      <a:pt x="21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224;p40"/>
              <p:cNvSpPr/>
              <p:nvPr/>
            </p:nvSpPr>
            <p:spPr>
              <a:xfrm>
                <a:off x="2429607" y="1654888"/>
                <a:ext cx="82570" cy="147641"/>
              </a:xfrm>
              <a:custGeom>
                <a:avLst/>
                <a:gdLst/>
                <a:ahLst/>
                <a:cxnLst/>
                <a:rect l="l" t="t" r="r" b="b"/>
                <a:pathLst>
                  <a:path w="1996" h="3569" extrusionOk="0">
                    <a:moveTo>
                      <a:pt x="1894" y="0"/>
                    </a:moveTo>
                    <a:cubicBezTo>
                      <a:pt x="1877" y="0"/>
                      <a:pt x="1859" y="7"/>
                      <a:pt x="1843" y="24"/>
                    </a:cubicBezTo>
                    <a:lnTo>
                      <a:pt x="1855" y="36"/>
                    </a:lnTo>
                    <a:cubicBezTo>
                      <a:pt x="1021" y="1048"/>
                      <a:pt x="402" y="2227"/>
                      <a:pt x="21" y="3477"/>
                    </a:cubicBezTo>
                    <a:cubicBezTo>
                      <a:pt x="0" y="3533"/>
                      <a:pt x="41" y="3568"/>
                      <a:pt x="86" y="3568"/>
                    </a:cubicBezTo>
                    <a:cubicBezTo>
                      <a:pt x="117" y="3568"/>
                      <a:pt x="149" y="3551"/>
                      <a:pt x="164" y="3512"/>
                    </a:cubicBezTo>
                    <a:cubicBezTo>
                      <a:pt x="545" y="2286"/>
                      <a:pt x="1152" y="1143"/>
                      <a:pt x="1950" y="131"/>
                    </a:cubicBezTo>
                    <a:cubicBezTo>
                      <a:pt x="1996" y="76"/>
                      <a:pt x="1950" y="0"/>
                      <a:pt x="18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225;p40"/>
              <p:cNvSpPr/>
              <p:nvPr/>
            </p:nvSpPr>
            <p:spPr>
              <a:xfrm>
                <a:off x="2466838" y="1726660"/>
                <a:ext cx="22256" cy="42360"/>
              </a:xfrm>
              <a:custGeom>
                <a:avLst/>
                <a:gdLst/>
                <a:ahLst/>
                <a:cxnLst/>
                <a:rect l="l" t="t" r="r" b="b"/>
                <a:pathLst>
                  <a:path w="538" h="1024" extrusionOk="0">
                    <a:moveTo>
                      <a:pt x="448" y="0"/>
                    </a:moveTo>
                    <a:cubicBezTo>
                      <a:pt x="419" y="0"/>
                      <a:pt x="393" y="22"/>
                      <a:pt x="383" y="51"/>
                    </a:cubicBezTo>
                    <a:lnTo>
                      <a:pt x="371" y="51"/>
                    </a:lnTo>
                    <a:lnTo>
                      <a:pt x="14" y="932"/>
                    </a:lnTo>
                    <a:cubicBezTo>
                      <a:pt x="0" y="988"/>
                      <a:pt x="48" y="1024"/>
                      <a:pt x="95" y="1024"/>
                    </a:cubicBezTo>
                    <a:cubicBezTo>
                      <a:pt x="127" y="1024"/>
                      <a:pt x="159" y="1007"/>
                      <a:pt x="169" y="968"/>
                    </a:cubicBezTo>
                    <a:lnTo>
                      <a:pt x="526" y="87"/>
                    </a:lnTo>
                    <a:cubicBezTo>
                      <a:pt x="538" y="51"/>
                      <a:pt x="514" y="15"/>
                      <a:pt x="467" y="3"/>
                    </a:cubicBezTo>
                    <a:cubicBezTo>
                      <a:pt x="460" y="1"/>
                      <a:pt x="454" y="0"/>
                      <a:pt x="4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226;p40"/>
              <p:cNvSpPr/>
              <p:nvPr/>
            </p:nvSpPr>
            <p:spPr>
              <a:xfrm>
                <a:off x="2413722" y="1824660"/>
                <a:ext cx="19732" cy="19525"/>
              </a:xfrm>
              <a:custGeom>
                <a:avLst/>
                <a:gdLst/>
                <a:ahLst/>
                <a:cxnLst/>
                <a:rect l="l" t="t" r="r" b="b"/>
                <a:pathLst>
                  <a:path w="477" h="472" extrusionOk="0">
                    <a:moveTo>
                      <a:pt x="91" y="1"/>
                    </a:moveTo>
                    <a:cubicBezTo>
                      <a:pt x="84" y="1"/>
                      <a:pt x="78" y="2"/>
                      <a:pt x="72" y="4"/>
                    </a:cubicBezTo>
                    <a:cubicBezTo>
                      <a:pt x="24" y="16"/>
                      <a:pt x="0" y="51"/>
                      <a:pt x="12" y="99"/>
                    </a:cubicBezTo>
                    <a:lnTo>
                      <a:pt x="0" y="87"/>
                    </a:lnTo>
                    <a:lnTo>
                      <a:pt x="0" y="87"/>
                    </a:lnTo>
                    <a:cubicBezTo>
                      <a:pt x="60" y="278"/>
                      <a:pt x="191" y="409"/>
                      <a:pt x="381" y="468"/>
                    </a:cubicBezTo>
                    <a:cubicBezTo>
                      <a:pt x="388" y="470"/>
                      <a:pt x="394" y="471"/>
                      <a:pt x="400" y="471"/>
                    </a:cubicBezTo>
                    <a:cubicBezTo>
                      <a:pt x="429" y="471"/>
                      <a:pt x="455" y="450"/>
                      <a:pt x="465" y="420"/>
                    </a:cubicBezTo>
                    <a:cubicBezTo>
                      <a:pt x="477" y="373"/>
                      <a:pt x="453" y="337"/>
                      <a:pt x="417" y="325"/>
                    </a:cubicBezTo>
                    <a:lnTo>
                      <a:pt x="393" y="313"/>
                    </a:lnTo>
                    <a:lnTo>
                      <a:pt x="369" y="313"/>
                    </a:lnTo>
                    <a:lnTo>
                      <a:pt x="322" y="289"/>
                    </a:lnTo>
                    <a:lnTo>
                      <a:pt x="298" y="278"/>
                    </a:lnTo>
                    <a:lnTo>
                      <a:pt x="286" y="266"/>
                    </a:lnTo>
                    <a:lnTo>
                      <a:pt x="250" y="230"/>
                    </a:lnTo>
                    <a:cubicBezTo>
                      <a:pt x="238" y="218"/>
                      <a:pt x="215" y="194"/>
                      <a:pt x="215" y="182"/>
                    </a:cubicBezTo>
                    <a:cubicBezTo>
                      <a:pt x="215" y="182"/>
                      <a:pt x="215" y="170"/>
                      <a:pt x="215" y="170"/>
                    </a:cubicBezTo>
                    <a:lnTo>
                      <a:pt x="191" y="147"/>
                    </a:lnTo>
                    <a:cubicBezTo>
                      <a:pt x="179" y="135"/>
                      <a:pt x="179" y="111"/>
                      <a:pt x="167" y="99"/>
                    </a:cubicBezTo>
                    <a:lnTo>
                      <a:pt x="167" y="87"/>
                    </a:lnTo>
                    <a:cubicBezTo>
                      <a:pt x="167" y="75"/>
                      <a:pt x="155" y="63"/>
                      <a:pt x="155" y="51"/>
                    </a:cubicBezTo>
                    <a:cubicBezTo>
                      <a:pt x="145" y="22"/>
                      <a:pt x="119" y="1"/>
                      <a:pt x="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227;p40"/>
              <p:cNvSpPr/>
              <p:nvPr/>
            </p:nvSpPr>
            <p:spPr>
              <a:xfrm>
                <a:off x="2673758" y="1506337"/>
                <a:ext cx="36114" cy="34128"/>
              </a:xfrm>
              <a:custGeom>
                <a:avLst/>
                <a:gdLst/>
                <a:ahLst/>
                <a:cxnLst/>
                <a:rect l="l" t="t" r="r" b="b"/>
                <a:pathLst>
                  <a:path w="873" h="825" extrusionOk="0">
                    <a:moveTo>
                      <a:pt x="758" y="1"/>
                    </a:moveTo>
                    <a:cubicBezTo>
                      <a:pt x="748" y="1"/>
                      <a:pt x="738" y="3"/>
                      <a:pt x="727" y="7"/>
                    </a:cubicBezTo>
                    <a:cubicBezTo>
                      <a:pt x="441" y="186"/>
                      <a:pt x="191" y="424"/>
                      <a:pt x="25" y="722"/>
                    </a:cubicBezTo>
                    <a:cubicBezTo>
                      <a:pt x="0" y="779"/>
                      <a:pt x="43" y="825"/>
                      <a:pt x="92" y="825"/>
                    </a:cubicBezTo>
                    <a:cubicBezTo>
                      <a:pt x="114" y="825"/>
                      <a:pt x="137" y="815"/>
                      <a:pt x="156" y="793"/>
                    </a:cubicBezTo>
                    <a:cubicBezTo>
                      <a:pt x="310" y="519"/>
                      <a:pt x="537" y="305"/>
                      <a:pt x="810" y="138"/>
                    </a:cubicBezTo>
                    <a:cubicBezTo>
                      <a:pt x="873" y="97"/>
                      <a:pt x="826" y="1"/>
                      <a:pt x="7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228;p40"/>
              <p:cNvSpPr/>
              <p:nvPr/>
            </p:nvSpPr>
            <p:spPr>
              <a:xfrm>
                <a:off x="2752563" y="1494754"/>
                <a:ext cx="59693" cy="294288"/>
              </a:xfrm>
              <a:custGeom>
                <a:avLst/>
                <a:gdLst/>
                <a:ahLst/>
                <a:cxnLst/>
                <a:rect l="l" t="t" r="r" b="b"/>
                <a:pathLst>
                  <a:path w="1443" h="7114" extrusionOk="0">
                    <a:moveTo>
                      <a:pt x="1346" y="0"/>
                    </a:moveTo>
                    <a:cubicBezTo>
                      <a:pt x="1324" y="0"/>
                      <a:pt x="1302" y="11"/>
                      <a:pt x="1287" y="37"/>
                    </a:cubicBezTo>
                    <a:cubicBezTo>
                      <a:pt x="310" y="2240"/>
                      <a:pt x="1" y="4681"/>
                      <a:pt x="370" y="7062"/>
                    </a:cubicBezTo>
                    <a:cubicBezTo>
                      <a:pt x="374" y="7098"/>
                      <a:pt x="398" y="7114"/>
                      <a:pt x="425" y="7114"/>
                    </a:cubicBezTo>
                    <a:cubicBezTo>
                      <a:pt x="468" y="7114"/>
                      <a:pt x="520" y="7073"/>
                      <a:pt x="513" y="7014"/>
                    </a:cubicBezTo>
                    <a:cubicBezTo>
                      <a:pt x="156" y="4681"/>
                      <a:pt x="465" y="2288"/>
                      <a:pt x="1418" y="109"/>
                    </a:cubicBezTo>
                    <a:cubicBezTo>
                      <a:pt x="1442" y="52"/>
                      <a:pt x="1394" y="0"/>
                      <a:pt x="13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229;p40"/>
              <p:cNvSpPr/>
              <p:nvPr/>
            </p:nvSpPr>
            <p:spPr>
              <a:xfrm>
                <a:off x="2865827" y="1480937"/>
                <a:ext cx="73469" cy="407429"/>
              </a:xfrm>
              <a:custGeom>
                <a:avLst/>
                <a:gdLst/>
                <a:ahLst/>
                <a:cxnLst/>
                <a:rect l="l" t="t" r="r" b="b"/>
                <a:pathLst>
                  <a:path w="1776" h="9849" extrusionOk="0">
                    <a:moveTo>
                      <a:pt x="102" y="1"/>
                    </a:moveTo>
                    <a:cubicBezTo>
                      <a:pt x="54" y="1"/>
                      <a:pt x="1" y="52"/>
                      <a:pt x="25" y="109"/>
                    </a:cubicBezTo>
                    <a:cubicBezTo>
                      <a:pt x="906" y="1955"/>
                      <a:pt x="1418" y="3943"/>
                      <a:pt x="1561" y="5979"/>
                    </a:cubicBezTo>
                    <a:cubicBezTo>
                      <a:pt x="1621" y="6622"/>
                      <a:pt x="1621" y="7277"/>
                      <a:pt x="1573" y="7920"/>
                    </a:cubicBezTo>
                    <a:cubicBezTo>
                      <a:pt x="1513" y="8563"/>
                      <a:pt x="1359" y="9230"/>
                      <a:pt x="906" y="9718"/>
                    </a:cubicBezTo>
                    <a:cubicBezTo>
                      <a:pt x="851" y="9773"/>
                      <a:pt x="902" y="9848"/>
                      <a:pt x="955" y="9848"/>
                    </a:cubicBezTo>
                    <a:cubicBezTo>
                      <a:pt x="971" y="9848"/>
                      <a:pt x="988" y="9841"/>
                      <a:pt x="1001" y="9825"/>
                    </a:cubicBezTo>
                    <a:cubicBezTo>
                      <a:pt x="1382" y="9384"/>
                      <a:pt x="1621" y="8825"/>
                      <a:pt x="1680" y="8241"/>
                    </a:cubicBezTo>
                    <a:cubicBezTo>
                      <a:pt x="1763" y="7598"/>
                      <a:pt x="1775" y="6955"/>
                      <a:pt x="1728" y="6312"/>
                    </a:cubicBezTo>
                    <a:cubicBezTo>
                      <a:pt x="1621" y="4134"/>
                      <a:pt x="1085" y="2002"/>
                      <a:pt x="156" y="38"/>
                    </a:cubicBezTo>
                    <a:cubicBezTo>
                      <a:pt x="145" y="12"/>
                      <a:pt x="124" y="1"/>
                      <a:pt x="1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230;p40"/>
              <p:cNvSpPr/>
              <p:nvPr/>
            </p:nvSpPr>
            <p:spPr>
              <a:xfrm>
                <a:off x="2841544" y="1427697"/>
                <a:ext cx="225412" cy="309057"/>
              </a:xfrm>
              <a:custGeom>
                <a:avLst/>
                <a:gdLst/>
                <a:ahLst/>
                <a:cxnLst/>
                <a:rect l="l" t="t" r="r" b="b"/>
                <a:pathLst>
                  <a:path w="5449" h="7471" extrusionOk="0">
                    <a:moveTo>
                      <a:pt x="106" y="1"/>
                    </a:moveTo>
                    <a:cubicBezTo>
                      <a:pt x="34" y="1"/>
                      <a:pt x="0" y="125"/>
                      <a:pt x="88" y="158"/>
                    </a:cubicBezTo>
                    <a:lnTo>
                      <a:pt x="76" y="158"/>
                    </a:lnTo>
                    <a:cubicBezTo>
                      <a:pt x="1136" y="551"/>
                      <a:pt x="2077" y="1230"/>
                      <a:pt x="2791" y="2099"/>
                    </a:cubicBezTo>
                    <a:cubicBezTo>
                      <a:pt x="3601" y="3051"/>
                      <a:pt x="4172" y="4170"/>
                      <a:pt x="4613" y="5325"/>
                    </a:cubicBezTo>
                    <a:cubicBezTo>
                      <a:pt x="4875" y="6016"/>
                      <a:pt x="5089" y="6707"/>
                      <a:pt x="5279" y="7409"/>
                    </a:cubicBezTo>
                    <a:cubicBezTo>
                      <a:pt x="5294" y="7452"/>
                      <a:pt x="5325" y="7470"/>
                      <a:pt x="5357" y="7470"/>
                    </a:cubicBezTo>
                    <a:cubicBezTo>
                      <a:pt x="5403" y="7470"/>
                      <a:pt x="5448" y="7430"/>
                      <a:pt x="5434" y="7373"/>
                    </a:cubicBezTo>
                    <a:cubicBezTo>
                      <a:pt x="5077" y="6099"/>
                      <a:pt x="4660" y="4849"/>
                      <a:pt x="4029" y="3670"/>
                    </a:cubicBezTo>
                    <a:cubicBezTo>
                      <a:pt x="3493" y="2611"/>
                      <a:pt x="2731" y="1682"/>
                      <a:pt x="1803" y="932"/>
                    </a:cubicBezTo>
                    <a:cubicBezTo>
                      <a:pt x="1291" y="539"/>
                      <a:pt x="731" y="230"/>
                      <a:pt x="124" y="3"/>
                    </a:cubicBezTo>
                    <a:cubicBezTo>
                      <a:pt x="118" y="2"/>
                      <a:pt x="111" y="1"/>
                      <a:pt x="1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231;p40"/>
              <p:cNvSpPr/>
              <p:nvPr/>
            </p:nvSpPr>
            <p:spPr>
              <a:xfrm>
                <a:off x="2812298" y="1441886"/>
                <a:ext cx="28006" cy="41243"/>
              </a:xfrm>
              <a:custGeom>
                <a:avLst/>
                <a:gdLst/>
                <a:ahLst/>
                <a:cxnLst/>
                <a:rect l="l" t="t" r="r" b="b"/>
                <a:pathLst>
                  <a:path w="677" h="997" extrusionOk="0">
                    <a:moveTo>
                      <a:pt x="117" y="0"/>
                    </a:moveTo>
                    <a:cubicBezTo>
                      <a:pt x="56" y="0"/>
                      <a:pt x="0" y="77"/>
                      <a:pt x="57" y="125"/>
                    </a:cubicBezTo>
                    <a:cubicBezTo>
                      <a:pt x="307" y="339"/>
                      <a:pt x="474" y="625"/>
                      <a:pt x="521" y="934"/>
                    </a:cubicBezTo>
                    <a:cubicBezTo>
                      <a:pt x="531" y="974"/>
                      <a:pt x="566" y="997"/>
                      <a:pt x="597" y="997"/>
                    </a:cubicBezTo>
                    <a:cubicBezTo>
                      <a:pt x="604" y="997"/>
                      <a:pt x="610" y="996"/>
                      <a:pt x="617" y="994"/>
                    </a:cubicBezTo>
                    <a:cubicBezTo>
                      <a:pt x="652" y="982"/>
                      <a:pt x="676" y="934"/>
                      <a:pt x="664" y="899"/>
                    </a:cubicBezTo>
                    <a:cubicBezTo>
                      <a:pt x="605" y="553"/>
                      <a:pt x="426" y="244"/>
                      <a:pt x="164" y="18"/>
                    </a:cubicBezTo>
                    <a:cubicBezTo>
                      <a:pt x="149" y="5"/>
                      <a:pt x="133" y="0"/>
                      <a:pt x="1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232;p40"/>
              <p:cNvSpPr/>
              <p:nvPr/>
            </p:nvSpPr>
            <p:spPr>
              <a:xfrm>
                <a:off x="2829010" y="1514445"/>
                <a:ext cx="16423" cy="23704"/>
              </a:xfrm>
              <a:custGeom>
                <a:avLst/>
                <a:gdLst/>
                <a:ahLst/>
                <a:cxnLst/>
                <a:rect l="l" t="t" r="r" b="b"/>
                <a:pathLst>
                  <a:path w="397" h="573" extrusionOk="0">
                    <a:moveTo>
                      <a:pt x="298" y="0"/>
                    </a:moveTo>
                    <a:cubicBezTo>
                      <a:pt x="275" y="0"/>
                      <a:pt x="251" y="11"/>
                      <a:pt x="236" y="38"/>
                    </a:cubicBezTo>
                    <a:lnTo>
                      <a:pt x="34" y="454"/>
                    </a:lnTo>
                    <a:cubicBezTo>
                      <a:pt x="0" y="513"/>
                      <a:pt x="56" y="572"/>
                      <a:pt x="108" y="572"/>
                    </a:cubicBezTo>
                    <a:cubicBezTo>
                      <a:pt x="130" y="572"/>
                      <a:pt x="151" y="562"/>
                      <a:pt x="165" y="538"/>
                    </a:cubicBezTo>
                    <a:lnTo>
                      <a:pt x="355" y="109"/>
                    </a:lnTo>
                    <a:cubicBezTo>
                      <a:pt x="396" y="52"/>
                      <a:pt x="348" y="0"/>
                      <a:pt x="2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233;p40"/>
              <p:cNvSpPr/>
              <p:nvPr/>
            </p:nvSpPr>
            <p:spPr>
              <a:xfrm>
                <a:off x="2841710" y="1519781"/>
                <a:ext cx="12369" cy="22463"/>
              </a:xfrm>
              <a:custGeom>
                <a:avLst/>
                <a:gdLst/>
                <a:ahLst/>
                <a:cxnLst/>
                <a:rect l="l" t="t" r="r" b="b"/>
                <a:pathLst>
                  <a:path w="299" h="543" extrusionOk="0">
                    <a:moveTo>
                      <a:pt x="215" y="1"/>
                    </a:moveTo>
                    <a:cubicBezTo>
                      <a:pt x="179" y="1"/>
                      <a:pt x="154" y="22"/>
                      <a:pt x="144" y="51"/>
                    </a:cubicBezTo>
                    <a:lnTo>
                      <a:pt x="13" y="444"/>
                    </a:lnTo>
                    <a:cubicBezTo>
                      <a:pt x="1" y="480"/>
                      <a:pt x="25" y="528"/>
                      <a:pt x="60" y="540"/>
                    </a:cubicBezTo>
                    <a:cubicBezTo>
                      <a:pt x="69" y="542"/>
                      <a:pt x="76" y="543"/>
                      <a:pt x="84" y="543"/>
                    </a:cubicBezTo>
                    <a:cubicBezTo>
                      <a:pt x="120" y="543"/>
                      <a:pt x="146" y="519"/>
                      <a:pt x="156" y="480"/>
                    </a:cubicBezTo>
                    <a:lnTo>
                      <a:pt x="287" y="99"/>
                    </a:lnTo>
                    <a:cubicBezTo>
                      <a:pt x="299" y="51"/>
                      <a:pt x="275" y="16"/>
                      <a:pt x="239" y="4"/>
                    </a:cubicBezTo>
                    <a:cubicBezTo>
                      <a:pt x="231" y="2"/>
                      <a:pt x="222" y="1"/>
                      <a:pt x="2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234;p40"/>
              <p:cNvSpPr/>
              <p:nvPr/>
            </p:nvSpPr>
            <p:spPr>
              <a:xfrm>
                <a:off x="2848122" y="1395927"/>
                <a:ext cx="13817" cy="10259"/>
              </a:xfrm>
              <a:custGeom>
                <a:avLst/>
                <a:gdLst/>
                <a:ahLst/>
                <a:cxnLst/>
                <a:rect l="l" t="t" r="r" b="b"/>
                <a:pathLst>
                  <a:path w="334" h="248" extrusionOk="0">
                    <a:moveTo>
                      <a:pt x="97" y="0"/>
                    </a:moveTo>
                    <a:cubicBezTo>
                      <a:pt x="87" y="0"/>
                      <a:pt x="78" y="3"/>
                      <a:pt x="72" y="9"/>
                    </a:cubicBezTo>
                    <a:cubicBezTo>
                      <a:pt x="48" y="9"/>
                      <a:pt x="36" y="21"/>
                      <a:pt x="24" y="33"/>
                    </a:cubicBezTo>
                    <a:cubicBezTo>
                      <a:pt x="1" y="69"/>
                      <a:pt x="13" y="116"/>
                      <a:pt x="48" y="140"/>
                    </a:cubicBezTo>
                    <a:lnTo>
                      <a:pt x="48" y="152"/>
                    </a:lnTo>
                    <a:lnTo>
                      <a:pt x="215" y="247"/>
                    </a:lnTo>
                    <a:lnTo>
                      <a:pt x="274" y="247"/>
                    </a:lnTo>
                    <a:cubicBezTo>
                      <a:pt x="286" y="236"/>
                      <a:pt x="310" y="224"/>
                      <a:pt x="322" y="212"/>
                    </a:cubicBezTo>
                    <a:cubicBezTo>
                      <a:pt x="334" y="176"/>
                      <a:pt x="322" y="128"/>
                      <a:pt x="286" y="105"/>
                    </a:cubicBezTo>
                    <a:lnTo>
                      <a:pt x="132" y="9"/>
                    </a:lnTo>
                    <a:cubicBezTo>
                      <a:pt x="120" y="3"/>
                      <a:pt x="108" y="0"/>
                      <a:pt x="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235;p40"/>
              <p:cNvSpPr/>
              <p:nvPr/>
            </p:nvSpPr>
            <p:spPr>
              <a:xfrm>
                <a:off x="2897556" y="1415618"/>
                <a:ext cx="273026" cy="283326"/>
              </a:xfrm>
              <a:custGeom>
                <a:avLst/>
                <a:gdLst/>
                <a:ahLst/>
                <a:cxnLst/>
                <a:rect l="l" t="t" r="r" b="b"/>
                <a:pathLst>
                  <a:path w="6600" h="6849" extrusionOk="0">
                    <a:moveTo>
                      <a:pt x="1119" y="0"/>
                    </a:moveTo>
                    <a:cubicBezTo>
                      <a:pt x="775" y="0"/>
                      <a:pt x="430" y="39"/>
                      <a:pt x="92" y="117"/>
                    </a:cubicBezTo>
                    <a:cubicBezTo>
                      <a:pt x="0" y="140"/>
                      <a:pt x="29" y="272"/>
                      <a:pt x="116" y="272"/>
                    </a:cubicBezTo>
                    <a:cubicBezTo>
                      <a:pt x="120" y="272"/>
                      <a:pt x="123" y="272"/>
                      <a:pt x="127" y="272"/>
                    </a:cubicBezTo>
                    <a:lnTo>
                      <a:pt x="127" y="260"/>
                    </a:lnTo>
                    <a:cubicBezTo>
                      <a:pt x="453" y="183"/>
                      <a:pt x="784" y="146"/>
                      <a:pt x="1113" y="146"/>
                    </a:cubicBezTo>
                    <a:cubicBezTo>
                      <a:pt x="2071" y="146"/>
                      <a:pt x="3018" y="461"/>
                      <a:pt x="3806" y="1045"/>
                    </a:cubicBezTo>
                    <a:cubicBezTo>
                      <a:pt x="4854" y="1867"/>
                      <a:pt x="5485" y="3093"/>
                      <a:pt x="5878" y="4343"/>
                    </a:cubicBezTo>
                    <a:cubicBezTo>
                      <a:pt x="6104" y="5153"/>
                      <a:pt x="6295" y="5963"/>
                      <a:pt x="6449" y="6796"/>
                    </a:cubicBezTo>
                    <a:cubicBezTo>
                      <a:pt x="6454" y="6833"/>
                      <a:pt x="6479" y="6849"/>
                      <a:pt x="6506" y="6849"/>
                    </a:cubicBezTo>
                    <a:cubicBezTo>
                      <a:pt x="6549" y="6849"/>
                      <a:pt x="6600" y="6811"/>
                      <a:pt x="6592" y="6760"/>
                    </a:cubicBezTo>
                    <a:cubicBezTo>
                      <a:pt x="6307" y="5308"/>
                      <a:pt x="6021" y="3831"/>
                      <a:pt x="5271" y="2546"/>
                    </a:cubicBezTo>
                    <a:cubicBezTo>
                      <a:pt x="4949" y="1974"/>
                      <a:pt x="4533" y="1474"/>
                      <a:pt x="4032" y="1045"/>
                    </a:cubicBezTo>
                    <a:cubicBezTo>
                      <a:pt x="3521" y="629"/>
                      <a:pt x="2925" y="319"/>
                      <a:pt x="2294" y="152"/>
                    </a:cubicBezTo>
                    <a:cubicBezTo>
                      <a:pt x="1907" y="51"/>
                      <a:pt x="1513" y="0"/>
                      <a:pt x="11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236;p40"/>
              <p:cNvSpPr/>
              <p:nvPr/>
            </p:nvSpPr>
            <p:spPr>
              <a:xfrm>
                <a:off x="2931188" y="1436550"/>
                <a:ext cx="147227" cy="116367"/>
              </a:xfrm>
              <a:custGeom>
                <a:avLst/>
                <a:gdLst/>
                <a:ahLst/>
                <a:cxnLst/>
                <a:rect l="l" t="t" r="r" b="b"/>
                <a:pathLst>
                  <a:path w="3559" h="2813" extrusionOk="0">
                    <a:moveTo>
                      <a:pt x="103" y="1"/>
                    </a:moveTo>
                    <a:cubicBezTo>
                      <a:pt x="24" y="1"/>
                      <a:pt x="0" y="125"/>
                      <a:pt x="88" y="158"/>
                    </a:cubicBezTo>
                    <a:lnTo>
                      <a:pt x="88" y="147"/>
                    </a:lnTo>
                    <a:cubicBezTo>
                      <a:pt x="1148" y="516"/>
                      <a:pt x="2100" y="1159"/>
                      <a:pt x="2827" y="2004"/>
                    </a:cubicBezTo>
                    <a:cubicBezTo>
                      <a:pt x="3041" y="2254"/>
                      <a:pt x="3231" y="2504"/>
                      <a:pt x="3398" y="2778"/>
                    </a:cubicBezTo>
                    <a:cubicBezTo>
                      <a:pt x="3412" y="2803"/>
                      <a:pt x="3434" y="2813"/>
                      <a:pt x="3455" y="2813"/>
                    </a:cubicBezTo>
                    <a:cubicBezTo>
                      <a:pt x="3507" y="2813"/>
                      <a:pt x="3559" y="2757"/>
                      <a:pt x="3517" y="2706"/>
                    </a:cubicBezTo>
                    <a:cubicBezTo>
                      <a:pt x="2910" y="1718"/>
                      <a:pt x="2053" y="920"/>
                      <a:pt x="1029" y="385"/>
                    </a:cubicBezTo>
                    <a:cubicBezTo>
                      <a:pt x="731" y="242"/>
                      <a:pt x="433" y="111"/>
                      <a:pt x="124" y="4"/>
                    </a:cubicBezTo>
                    <a:cubicBezTo>
                      <a:pt x="117" y="2"/>
                      <a:pt x="110" y="1"/>
                      <a:pt x="1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237;p40"/>
              <p:cNvSpPr/>
              <p:nvPr/>
            </p:nvSpPr>
            <p:spPr>
              <a:xfrm>
                <a:off x="2976775" y="1499511"/>
                <a:ext cx="80791" cy="134072"/>
              </a:xfrm>
              <a:custGeom>
                <a:avLst/>
                <a:gdLst/>
                <a:ahLst/>
                <a:cxnLst/>
                <a:rect l="l" t="t" r="r" b="b"/>
                <a:pathLst>
                  <a:path w="1953" h="3241" extrusionOk="0">
                    <a:moveTo>
                      <a:pt x="112" y="0"/>
                    </a:moveTo>
                    <a:cubicBezTo>
                      <a:pt x="57" y="0"/>
                      <a:pt x="1" y="77"/>
                      <a:pt x="58" y="125"/>
                    </a:cubicBezTo>
                    <a:lnTo>
                      <a:pt x="46" y="125"/>
                    </a:lnTo>
                    <a:cubicBezTo>
                      <a:pt x="915" y="946"/>
                      <a:pt x="1522" y="2018"/>
                      <a:pt x="1796" y="3185"/>
                    </a:cubicBezTo>
                    <a:cubicBezTo>
                      <a:pt x="1806" y="3224"/>
                      <a:pt x="1835" y="3241"/>
                      <a:pt x="1865" y="3241"/>
                    </a:cubicBezTo>
                    <a:cubicBezTo>
                      <a:pt x="1909" y="3241"/>
                      <a:pt x="1953" y="3205"/>
                      <a:pt x="1939" y="3149"/>
                    </a:cubicBezTo>
                    <a:cubicBezTo>
                      <a:pt x="1665" y="1946"/>
                      <a:pt x="1046" y="863"/>
                      <a:pt x="153" y="18"/>
                    </a:cubicBezTo>
                    <a:cubicBezTo>
                      <a:pt x="141" y="5"/>
                      <a:pt x="126" y="0"/>
                      <a:pt x="1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238;p40"/>
              <p:cNvSpPr/>
              <p:nvPr/>
            </p:nvSpPr>
            <p:spPr>
              <a:xfrm>
                <a:off x="3073699" y="1641940"/>
                <a:ext cx="10880" cy="24903"/>
              </a:xfrm>
              <a:custGeom>
                <a:avLst/>
                <a:gdLst/>
                <a:ahLst/>
                <a:cxnLst/>
                <a:rect l="l" t="t" r="r" b="b"/>
                <a:pathLst>
                  <a:path w="263" h="602" extrusionOk="0">
                    <a:moveTo>
                      <a:pt x="184" y="0"/>
                    </a:moveTo>
                    <a:cubicBezTo>
                      <a:pt x="152" y="0"/>
                      <a:pt x="118" y="24"/>
                      <a:pt x="108" y="63"/>
                    </a:cubicBezTo>
                    <a:lnTo>
                      <a:pt x="108" y="51"/>
                    </a:lnTo>
                    <a:cubicBezTo>
                      <a:pt x="72" y="206"/>
                      <a:pt x="48" y="349"/>
                      <a:pt x="13" y="504"/>
                    </a:cubicBezTo>
                    <a:cubicBezTo>
                      <a:pt x="1" y="551"/>
                      <a:pt x="25" y="587"/>
                      <a:pt x="60" y="599"/>
                    </a:cubicBezTo>
                    <a:cubicBezTo>
                      <a:pt x="67" y="601"/>
                      <a:pt x="73" y="602"/>
                      <a:pt x="80" y="602"/>
                    </a:cubicBezTo>
                    <a:cubicBezTo>
                      <a:pt x="112" y="602"/>
                      <a:pt x="146" y="581"/>
                      <a:pt x="155" y="551"/>
                    </a:cubicBezTo>
                    <a:cubicBezTo>
                      <a:pt x="191" y="396"/>
                      <a:pt x="215" y="254"/>
                      <a:pt x="251" y="99"/>
                    </a:cubicBezTo>
                    <a:cubicBezTo>
                      <a:pt x="263" y="63"/>
                      <a:pt x="239" y="15"/>
                      <a:pt x="203" y="4"/>
                    </a:cubicBezTo>
                    <a:cubicBezTo>
                      <a:pt x="197" y="1"/>
                      <a:pt x="190" y="0"/>
                      <a:pt x="1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239;p40"/>
              <p:cNvSpPr/>
              <p:nvPr/>
            </p:nvSpPr>
            <p:spPr>
              <a:xfrm>
                <a:off x="3084537" y="1649799"/>
                <a:ext cx="12369" cy="21015"/>
              </a:xfrm>
              <a:custGeom>
                <a:avLst/>
                <a:gdLst/>
                <a:ahLst/>
                <a:cxnLst/>
                <a:rect l="l" t="t" r="r" b="b"/>
                <a:pathLst>
                  <a:path w="299" h="508" extrusionOk="0">
                    <a:moveTo>
                      <a:pt x="220" y="1"/>
                    </a:moveTo>
                    <a:cubicBezTo>
                      <a:pt x="188" y="1"/>
                      <a:pt x="153" y="24"/>
                      <a:pt x="144" y="64"/>
                    </a:cubicBezTo>
                    <a:lnTo>
                      <a:pt x="13" y="421"/>
                    </a:lnTo>
                    <a:cubicBezTo>
                      <a:pt x="1" y="456"/>
                      <a:pt x="24" y="492"/>
                      <a:pt x="72" y="504"/>
                    </a:cubicBezTo>
                    <a:cubicBezTo>
                      <a:pt x="78" y="506"/>
                      <a:pt x="85" y="507"/>
                      <a:pt x="91" y="507"/>
                    </a:cubicBezTo>
                    <a:cubicBezTo>
                      <a:pt x="120" y="507"/>
                      <a:pt x="146" y="486"/>
                      <a:pt x="155" y="456"/>
                    </a:cubicBezTo>
                    <a:cubicBezTo>
                      <a:pt x="203" y="337"/>
                      <a:pt x="251" y="218"/>
                      <a:pt x="286" y="99"/>
                    </a:cubicBezTo>
                    <a:cubicBezTo>
                      <a:pt x="298" y="64"/>
                      <a:pt x="274" y="16"/>
                      <a:pt x="239" y="4"/>
                    </a:cubicBezTo>
                    <a:cubicBezTo>
                      <a:pt x="233" y="2"/>
                      <a:pt x="226" y="1"/>
                      <a:pt x="2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240;p40"/>
              <p:cNvSpPr/>
              <p:nvPr/>
            </p:nvSpPr>
            <p:spPr>
              <a:xfrm>
                <a:off x="3095789" y="1576000"/>
                <a:ext cx="76447" cy="410366"/>
              </a:xfrm>
              <a:custGeom>
                <a:avLst/>
                <a:gdLst/>
                <a:ahLst/>
                <a:cxnLst/>
                <a:rect l="l" t="t" r="r" b="b"/>
                <a:pathLst>
                  <a:path w="1848" h="9920" extrusionOk="0">
                    <a:moveTo>
                      <a:pt x="89" y="0"/>
                    </a:moveTo>
                    <a:cubicBezTo>
                      <a:pt x="45" y="0"/>
                      <a:pt x="0" y="40"/>
                      <a:pt x="14" y="97"/>
                    </a:cubicBezTo>
                    <a:cubicBezTo>
                      <a:pt x="372" y="1336"/>
                      <a:pt x="669" y="2586"/>
                      <a:pt x="907" y="3848"/>
                    </a:cubicBezTo>
                    <a:cubicBezTo>
                      <a:pt x="1157" y="5110"/>
                      <a:pt x="1360" y="6384"/>
                      <a:pt x="1503" y="7670"/>
                    </a:cubicBezTo>
                    <a:cubicBezTo>
                      <a:pt x="1586" y="8396"/>
                      <a:pt x="1646" y="9122"/>
                      <a:pt x="1693" y="9849"/>
                    </a:cubicBezTo>
                    <a:cubicBezTo>
                      <a:pt x="1693" y="9896"/>
                      <a:pt x="1732" y="9920"/>
                      <a:pt x="1771" y="9920"/>
                    </a:cubicBezTo>
                    <a:cubicBezTo>
                      <a:pt x="1809" y="9920"/>
                      <a:pt x="1848" y="9896"/>
                      <a:pt x="1848" y="9849"/>
                    </a:cubicBezTo>
                    <a:cubicBezTo>
                      <a:pt x="1765" y="8563"/>
                      <a:pt x="1634" y="7277"/>
                      <a:pt x="1443" y="6003"/>
                    </a:cubicBezTo>
                    <a:cubicBezTo>
                      <a:pt x="1253" y="4717"/>
                      <a:pt x="1015" y="3443"/>
                      <a:pt x="717" y="2169"/>
                    </a:cubicBezTo>
                    <a:cubicBezTo>
                      <a:pt x="550" y="1467"/>
                      <a:pt x="360" y="764"/>
                      <a:pt x="157" y="62"/>
                    </a:cubicBezTo>
                    <a:cubicBezTo>
                      <a:pt x="148" y="19"/>
                      <a:pt x="119" y="0"/>
                      <a:pt x="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241;p40"/>
              <p:cNvSpPr/>
              <p:nvPr/>
            </p:nvSpPr>
            <p:spPr>
              <a:xfrm>
                <a:off x="3097526" y="1777790"/>
                <a:ext cx="110203" cy="276087"/>
              </a:xfrm>
              <a:custGeom>
                <a:avLst/>
                <a:gdLst/>
                <a:ahLst/>
                <a:cxnLst/>
                <a:rect l="l" t="t" r="r" b="b"/>
                <a:pathLst>
                  <a:path w="2664" h="6674" extrusionOk="0">
                    <a:moveTo>
                      <a:pt x="2026" y="1"/>
                    </a:moveTo>
                    <a:cubicBezTo>
                      <a:pt x="1980" y="1"/>
                      <a:pt x="1930" y="38"/>
                      <a:pt x="1937" y="89"/>
                    </a:cubicBezTo>
                    <a:cubicBezTo>
                      <a:pt x="2282" y="1684"/>
                      <a:pt x="2639" y="3351"/>
                      <a:pt x="2366" y="4994"/>
                    </a:cubicBezTo>
                    <a:cubicBezTo>
                      <a:pt x="2318" y="5375"/>
                      <a:pt x="2211" y="5744"/>
                      <a:pt x="2068" y="6102"/>
                    </a:cubicBezTo>
                    <a:cubicBezTo>
                      <a:pt x="2008" y="6245"/>
                      <a:pt x="1913" y="6364"/>
                      <a:pt x="1782" y="6459"/>
                    </a:cubicBezTo>
                    <a:cubicBezTo>
                      <a:pt x="1713" y="6505"/>
                      <a:pt x="1635" y="6529"/>
                      <a:pt x="1557" y="6529"/>
                    </a:cubicBezTo>
                    <a:cubicBezTo>
                      <a:pt x="1474" y="6529"/>
                      <a:pt x="1391" y="6502"/>
                      <a:pt x="1318" y="6447"/>
                    </a:cubicBezTo>
                    <a:cubicBezTo>
                      <a:pt x="984" y="6245"/>
                      <a:pt x="949" y="5804"/>
                      <a:pt x="889" y="5447"/>
                    </a:cubicBezTo>
                    <a:lnTo>
                      <a:pt x="663" y="4137"/>
                    </a:lnTo>
                    <a:cubicBezTo>
                      <a:pt x="496" y="3161"/>
                      <a:pt x="330" y="2184"/>
                      <a:pt x="151" y="1208"/>
                    </a:cubicBezTo>
                    <a:cubicBezTo>
                      <a:pt x="146" y="1172"/>
                      <a:pt x="123" y="1156"/>
                      <a:pt x="96" y="1156"/>
                    </a:cubicBezTo>
                    <a:cubicBezTo>
                      <a:pt x="53" y="1156"/>
                      <a:pt x="1" y="1197"/>
                      <a:pt x="8" y="1256"/>
                    </a:cubicBezTo>
                    <a:lnTo>
                      <a:pt x="20" y="1256"/>
                    </a:lnTo>
                    <a:cubicBezTo>
                      <a:pt x="175" y="2173"/>
                      <a:pt x="341" y="3101"/>
                      <a:pt x="496" y="4030"/>
                    </a:cubicBezTo>
                    <a:cubicBezTo>
                      <a:pt x="580" y="4494"/>
                      <a:pt x="663" y="4959"/>
                      <a:pt x="746" y="5411"/>
                    </a:cubicBezTo>
                    <a:cubicBezTo>
                      <a:pt x="806" y="5792"/>
                      <a:pt x="842" y="6233"/>
                      <a:pt x="1151" y="6506"/>
                    </a:cubicBezTo>
                    <a:cubicBezTo>
                      <a:pt x="1267" y="6617"/>
                      <a:pt x="1417" y="6673"/>
                      <a:pt x="1567" y="6673"/>
                    </a:cubicBezTo>
                    <a:cubicBezTo>
                      <a:pt x="1724" y="6673"/>
                      <a:pt x="1881" y="6611"/>
                      <a:pt x="1996" y="6483"/>
                    </a:cubicBezTo>
                    <a:cubicBezTo>
                      <a:pt x="2246" y="6233"/>
                      <a:pt x="2330" y="5852"/>
                      <a:pt x="2413" y="5518"/>
                    </a:cubicBezTo>
                    <a:cubicBezTo>
                      <a:pt x="2604" y="4685"/>
                      <a:pt x="2663" y="3816"/>
                      <a:pt x="2580" y="2970"/>
                    </a:cubicBezTo>
                    <a:cubicBezTo>
                      <a:pt x="2473" y="1982"/>
                      <a:pt x="2318" y="1018"/>
                      <a:pt x="2092" y="53"/>
                    </a:cubicBezTo>
                    <a:cubicBezTo>
                      <a:pt x="2082" y="16"/>
                      <a:pt x="2055" y="1"/>
                      <a:pt x="202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242;p40"/>
              <p:cNvSpPr/>
              <p:nvPr/>
            </p:nvSpPr>
            <p:spPr>
              <a:xfrm>
                <a:off x="3169258" y="1725171"/>
                <a:ext cx="9390" cy="23828"/>
              </a:xfrm>
              <a:custGeom>
                <a:avLst/>
                <a:gdLst/>
                <a:ahLst/>
                <a:cxnLst/>
                <a:rect l="l" t="t" r="r" b="b"/>
                <a:pathLst>
                  <a:path w="227" h="576" extrusionOk="0">
                    <a:moveTo>
                      <a:pt x="84" y="1"/>
                    </a:moveTo>
                    <a:cubicBezTo>
                      <a:pt x="77" y="1"/>
                      <a:pt x="68" y="2"/>
                      <a:pt x="60" y="4"/>
                    </a:cubicBezTo>
                    <a:cubicBezTo>
                      <a:pt x="24" y="16"/>
                      <a:pt x="1" y="51"/>
                      <a:pt x="12" y="99"/>
                    </a:cubicBezTo>
                    <a:lnTo>
                      <a:pt x="84" y="516"/>
                    </a:lnTo>
                    <a:cubicBezTo>
                      <a:pt x="84" y="551"/>
                      <a:pt x="131" y="575"/>
                      <a:pt x="167" y="575"/>
                    </a:cubicBezTo>
                    <a:cubicBezTo>
                      <a:pt x="203" y="551"/>
                      <a:pt x="227" y="516"/>
                      <a:pt x="215" y="480"/>
                    </a:cubicBezTo>
                    <a:lnTo>
                      <a:pt x="155" y="51"/>
                    </a:lnTo>
                    <a:cubicBezTo>
                      <a:pt x="145" y="22"/>
                      <a:pt x="120" y="1"/>
                      <a:pt x="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243;p40"/>
              <p:cNvSpPr/>
              <p:nvPr/>
            </p:nvSpPr>
            <p:spPr>
              <a:xfrm>
                <a:off x="3082096" y="1774936"/>
                <a:ext cx="11459" cy="26310"/>
              </a:xfrm>
              <a:custGeom>
                <a:avLst/>
                <a:gdLst/>
                <a:ahLst/>
                <a:cxnLst/>
                <a:rect l="l" t="t" r="r" b="b"/>
                <a:pathLst>
                  <a:path w="277" h="636" extrusionOk="0">
                    <a:moveTo>
                      <a:pt x="90" y="0"/>
                    </a:moveTo>
                    <a:cubicBezTo>
                      <a:pt x="84" y="0"/>
                      <a:pt x="78" y="1"/>
                      <a:pt x="72" y="3"/>
                    </a:cubicBezTo>
                    <a:cubicBezTo>
                      <a:pt x="24" y="15"/>
                      <a:pt x="0" y="51"/>
                      <a:pt x="12" y="98"/>
                    </a:cubicBezTo>
                    <a:lnTo>
                      <a:pt x="107" y="575"/>
                    </a:lnTo>
                    <a:cubicBezTo>
                      <a:pt x="117" y="618"/>
                      <a:pt x="148" y="636"/>
                      <a:pt x="179" y="636"/>
                    </a:cubicBezTo>
                    <a:cubicBezTo>
                      <a:pt x="227" y="636"/>
                      <a:pt x="276" y="596"/>
                      <a:pt x="262" y="539"/>
                    </a:cubicBezTo>
                    <a:cubicBezTo>
                      <a:pt x="226" y="384"/>
                      <a:pt x="191" y="218"/>
                      <a:pt x="155" y="51"/>
                    </a:cubicBezTo>
                    <a:cubicBezTo>
                      <a:pt x="145" y="21"/>
                      <a:pt x="119" y="0"/>
                      <a:pt x="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244;p40"/>
              <p:cNvSpPr/>
              <p:nvPr/>
            </p:nvSpPr>
            <p:spPr>
              <a:xfrm>
                <a:off x="3124664" y="1848943"/>
                <a:ext cx="14355" cy="94607"/>
              </a:xfrm>
              <a:custGeom>
                <a:avLst/>
                <a:gdLst/>
                <a:ahLst/>
                <a:cxnLst/>
                <a:rect l="l" t="t" r="r" b="b"/>
                <a:pathLst>
                  <a:path w="347" h="2287" extrusionOk="0">
                    <a:moveTo>
                      <a:pt x="69" y="0"/>
                    </a:moveTo>
                    <a:cubicBezTo>
                      <a:pt x="34" y="0"/>
                      <a:pt x="1" y="24"/>
                      <a:pt x="7" y="72"/>
                    </a:cubicBezTo>
                    <a:cubicBezTo>
                      <a:pt x="66" y="786"/>
                      <a:pt x="126" y="1500"/>
                      <a:pt x="197" y="2215"/>
                    </a:cubicBezTo>
                    <a:cubicBezTo>
                      <a:pt x="197" y="2262"/>
                      <a:pt x="236" y="2286"/>
                      <a:pt x="273" y="2286"/>
                    </a:cubicBezTo>
                    <a:cubicBezTo>
                      <a:pt x="311" y="2286"/>
                      <a:pt x="346" y="2262"/>
                      <a:pt x="340" y="2215"/>
                    </a:cubicBezTo>
                    <a:cubicBezTo>
                      <a:pt x="281" y="1500"/>
                      <a:pt x="209" y="786"/>
                      <a:pt x="150" y="72"/>
                    </a:cubicBezTo>
                    <a:cubicBezTo>
                      <a:pt x="144" y="24"/>
                      <a:pt x="105" y="0"/>
                      <a:pt x="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245;p40"/>
              <p:cNvSpPr/>
              <p:nvPr/>
            </p:nvSpPr>
            <p:spPr>
              <a:xfrm>
                <a:off x="3122471" y="2038075"/>
                <a:ext cx="27633" cy="39465"/>
              </a:xfrm>
              <a:custGeom>
                <a:avLst/>
                <a:gdLst/>
                <a:ahLst/>
                <a:cxnLst/>
                <a:rect l="l" t="t" r="r" b="b"/>
                <a:pathLst>
                  <a:path w="668" h="954" extrusionOk="0">
                    <a:moveTo>
                      <a:pt x="72" y="0"/>
                    </a:moveTo>
                    <a:cubicBezTo>
                      <a:pt x="36" y="0"/>
                      <a:pt x="0" y="24"/>
                      <a:pt x="0" y="72"/>
                    </a:cubicBezTo>
                    <a:cubicBezTo>
                      <a:pt x="0" y="441"/>
                      <a:pt x="215" y="786"/>
                      <a:pt x="548" y="941"/>
                    </a:cubicBezTo>
                    <a:cubicBezTo>
                      <a:pt x="561" y="949"/>
                      <a:pt x="575" y="953"/>
                      <a:pt x="589" y="953"/>
                    </a:cubicBezTo>
                    <a:cubicBezTo>
                      <a:pt x="615" y="953"/>
                      <a:pt x="640" y="940"/>
                      <a:pt x="655" y="917"/>
                    </a:cubicBezTo>
                    <a:cubicBezTo>
                      <a:pt x="667" y="881"/>
                      <a:pt x="655" y="834"/>
                      <a:pt x="620" y="822"/>
                    </a:cubicBezTo>
                    <a:cubicBezTo>
                      <a:pt x="334" y="679"/>
                      <a:pt x="143" y="393"/>
                      <a:pt x="143" y="72"/>
                    </a:cubicBezTo>
                    <a:cubicBezTo>
                      <a:pt x="143" y="24"/>
                      <a:pt x="108" y="0"/>
                      <a:pt x="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246;p40"/>
              <p:cNvSpPr/>
              <p:nvPr/>
            </p:nvSpPr>
            <p:spPr>
              <a:xfrm>
                <a:off x="2876872" y="1553248"/>
                <a:ext cx="19070" cy="132211"/>
              </a:xfrm>
              <a:custGeom>
                <a:avLst/>
                <a:gdLst/>
                <a:ahLst/>
                <a:cxnLst/>
                <a:rect l="l" t="t" r="r" b="b"/>
                <a:pathLst>
                  <a:path w="461" h="3196" extrusionOk="0">
                    <a:moveTo>
                      <a:pt x="99" y="0"/>
                    </a:moveTo>
                    <a:cubicBezTo>
                      <a:pt x="53" y="0"/>
                      <a:pt x="1" y="41"/>
                      <a:pt x="8" y="100"/>
                    </a:cubicBezTo>
                    <a:lnTo>
                      <a:pt x="20" y="100"/>
                    </a:lnTo>
                    <a:cubicBezTo>
                      <a:pt x="234" y="1088"/>
                      <a:pt x="306" y="2112"/>
                      <a:pt x="258" y="3124"/>
                    </a:cubicBezTo>
                    <a:cubicBezTo>
                      <a:pt x="258" y="3171"/>
                      <a:pt x="294" y="3195"/>
                      <a:pt x="330" y="3195"/>
                    </a:cubicBezTo>
                    <a:cubicBezTo>
                      <a:pt x="365" y="3195"/>
                      <a:pt x="401" y="3171"/>
                      <a:pt x="401" y="3124"/>
                    </a:cubicBezTo>
                    <a:cubicBezTo>
                      <a:pt x="461" y="2100"/>
                      <a:pt x="377" y="1064"/>
                      <a:pt x="163" y="52"/>
                    </a:cubicBezTo>
                    <a:cubicBezTo>
                      <a:pt x="154" y="16"/>
                      <a:pt x="127" y="0"/>
                      <a:pt x="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247;p40"/>
              <p:cNvSpPr/>
              <p:nvPr/>
            </p:nvSpPr>
            <p:spPr>
              <a:xfrm>
                <a:off x="2867565" y="1777501"/>
                <a:ext cx="46125" cy="80625"/>
              </a:xfrm>
              <a:custGeom>
                <a:avLst/>
                <a:gdLst/>
                <a:ahLst/>
                <a:cxnLst/>
                <a:rect l="l" t="t" r="r" b="b"/>
                <a:pathLst>
                  <a:path w="1115" h="1949" extrusionOk="0">
                    <a:moveTo>
                      <a:pt x="80" y="1"/>
                    </a:moveTo>
                    <a:cubicBezTo>
                      <a:pt x="40" y="1"/>
                      <a:pt x="1" y="25"/>
                      <a:pt x="7" y="72"/>
                    </a:cubicBezTo>
                    <a:cubicBezTo>
                      <a:pt x="31" y="370"/>
                      <a:pt x="78" y="667"/>
                      <a:pt x="138" y="953"/>
                    </a:cubicBezTo>
                    <a:cubicBezTo>
                      <a:pt x="174" y="1096"/>
                      <a:pt x="209" y="1239"/>
                      <a:pt x="245" y="1370"/>
                    </a:cubicBezTo>
                    <a:cubicBezTo>
                      <a:pt x="281" y="1501"/>
                      <a:pt x="316" y="1632"/>
                      <a:pt x="376" y="1751"/>
                    </a:cubicBezTo>
                    <a:cubicBezTo>
                      <a:pt x="430" y="1875"/>
                      <a:pt x="555" y="1949"/>
                      <a:pt x="685" y="1949"/>
                    </a:cubicBezTo>
                    <a:cubicBezTo>
                      <a:pt x="755" y="1949"/>
                      <a:pt x="826" y="1928"/>
                      <a:pt x="888" y="1882"/>
                    </a:cubicBezTo>
                    <a:cubicBezTo>
                      <a:pt x="1102" y="1727"/>
                      <a:pt x="1114" y="1465"/>
                      <a:pt x="1102" y="1227"/>
                    </a:cubicBezTo>
                    <a:cubicBezTo>
                      <a:pt x="1102" y="1179"/>
                      <a:pt x="1067" y="1156"/>
                      <a:pt x="1031" y="1156"/>
                    </a:cubicBezTo>
                    <a:cubicBezTo>
                      <a:pt x="995" y="1156"/>
                      <a:pt x="959" y="1179"/>
                      <a:pt x="959" y="1227"/>
                    </a:cubicBezTo>
                    <a:cubicBezTo>
                      <a:pt x="959" y="1418"/>
                      <a:pt x="971" y="1680"/>
                      <a:pt x="769" y="1775"/>
                    </a:cubicBezTo>
                    <a:cubicBezTo>
                      <a:pt x="738" y="1791"/>
                      <a:pt x="710" y="1798"/>
                      <a:pt x="684" y="1798"/>
                    </a:cubicBezTo>
                    <a:cubicBezTo>
                      <a:pt x="539" y="1798"/>
                      <a:pt x="464" y="1573"/>
                      <a:pt x="424" y="1441"/>
                    </a:cubicBezTo>
                    <a:cubicBezTo>
                      <a:pt x="293" y="1001"/>
                      <a:pt x="197" y="537"/>
                      <a:pt x="162" y="72"/>
                    </a:cubicBezTo>
                    <a:cubicBezTo>
                      <a:pt x="162" y="25"/>
                      <a:pt x="120" y="1"/>
                      <a:pt x="8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248;p40"/>
              <p:cNvSpPr/>
              <p:nvPr/>
            </p:nvSpPr>
            <p:spPr>
              <a:xfrm>
                <a:off x="2871784" y="1853245"/>
                <a:ext cx="23662" cy="24903"/>
              </a:xfrm>
              <a:custGeom>
                <a:avLst/>
                <a:gdLst/>
                <a:ahLst/>
                <a:cxnLst/>
                <a:rect l="l" t="t" r="r" b="b"/>
                <a:pathLst>
                  <a:path w="572" h="602" extrusionOk="0">
                    <a:moveTo>
                      <a:pt x="95" y="0"/>
                    </a:moveTo>
                    <a:cubicBezTo>
                      <a:pt x="88" y="0"/>
                      <a:pt x="80" y="1"/>
                      <a:pt x="72" y="3"/>
                    </a:cubicBezTo>
                    <a:cubicBezTo>
                      <a:pt x="36" y="15"/>
                      <a:pt x="12" y="63"/>
                      <a:pt x="24" y="99"/>
                    </a:cubicBezTo>
                    <a:lnTo>
                      <a:pt x="0" y="87"/>
                    </a:lnTo>
                    <a:lnTo>
                      <a:pt x="0" y="87"/>
                    </a:lnTo>
                    <a:cubicBezTo>
                      <a:pt x="60" y="325"/>
                      <a:pt x="238" y="515"/>
                      <a:pt x="464" y="599"/>
                    </a:cubicBezTo>
                    <a:cubicBezTo>
                      <a:pt x="473" y="601"/>
                      <a:pt x="480" y="602"/>
                      <a:pt x="488" y="602"/>
                    </a:cubicBezTo>
                    <a:cubicBezTo>
                      <a:pt x="524" y="602"/>
                      <a:pt x="550" y="579"/>
                      <a:pt x="560" y="539"/>
                    </a:cubicBezTo>
                    <a:cubicBezTo>
                      <a:pt x="572" y="503"/>
                      <a:pt x="548" y="468"/>
                      <a:pt x="512" y="456"/>
                    </a:cubicBezTo>
                    <a:lnTo>
                      <a:pt x="488" y="456"/>
                    </a:lnTo>
                    <a:lnTo>
                      <a:pt x="453" y="432"/>
                    </a:lnTo>
                    <a:cubicBezTo>
                      <a:pt x="429" y="420"/>
                      <a:pt x="405" y="408"/>
                      <a:pt x="393" y="396"/>
                    </a:cubicBezTo>
                    <a:lnTo>
                      <a:pt x="381" y="384"/>
                    </a:lnTo>
                    <a:lnTo>
                      <a:pt x="369" y="384"/>
                    </a:lnTo>
                    <a:lnTo>
                      <a:pt x="357" y="372"/>
                    </a:lnTo>
                    <a:lnTo>
                      <a:pt x="345" y="360"/>
                    </a:lnTo>
                    <a:cubicBezTo>
                      <a:pt x="322" y="337"/>
                      <a:pt x="298" y="325"/>
                      <a:pt x="286" y="301"/>
                    </a:cubicBezTo>
                    <a:lnTo>
                      <a:pt x="262" y="277"/>
                    </a:lnTo>
                    <a:cubicBezTo>
                      <a:pt x="259" y="271"/>
                      <a:pt x="257" y="269"/>
                      <a:pt x="257" y="269"/>
                    </a:cubicBezTo>
                    <a:lnTo>
                      <a:pt x="257" y="269"/>
                    </a:lnTo>
                    <a:cubicBezTo>
                      <a:pt x="257" y="269"/>
                      <a:pt x="257" y="271"/>
                      <a:pt x="258" y="273"/>
                    </a:cubicBezTo>
                    <a:lnTo>
                      <a:pt x="258" y="273"/>
                    </a:lnTo>
                    <a:lnTo>
                      <a:pt x="250" y="265"/>
                    </a:lnTo>
                    <a:cubicBezTo>
                      <a:pt x="238" y="241"/>
                      <a:pt x="226" y="218"/>
                      <a:pt x="214" y="194"/>
                    </a:cubicBezTo>
                    <a:cubicBezTo>
                      <a:pt x="203" y="182"/>
                      <a:pt x="203" y="170"/>
                      <a:pt x="191" y="158"/>
                    </a:cubicBezTo>
                    <a:lnTo>
                      <a:pt x="191" y="146"/>
                    </a:lnTo>
                    <a:lnTo>
                      <a:pt x="191" y="134"/>
                    </a:lnTo>
                    <a:cubicBezTo>
                      <a:pt x="179" y="110"/>
                      <a:pt x="179" y="87"/>
                      <a:pt x="167" y="63"/>
                    </a:cubicBezTo>
                    <a:cubicBezTo>
                      <a:pt x="157" y="23"/>
                      <a:pt x="131" y="0"/>
                      <a:pt x="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249;p40"/>
              <p:cNvSpPr/>
              <p:nvPr/>
            </p:nvSpPr>
            <p:spPr>
              <a:xfrm>
                <a:off x="2890482" y="1719876"/>
                <a:ext cx="7943" cy="74420"/>
              </a:xfrm>
              <a:custGeom>
                <a:avLst/>
                <a:gdLst/>
                <a:ahLst/>
                <a:cxnLst/>
                <a:rect l="l" t="t" r="r" b="b"/>
                <a:pathLst>
                  <a:path w="192" h="1799" extrusionOk="0">
                    <a:moveTo>
                      <a:pt x="78" y="1"/>
                    </a:moveTo>
                    <a:cubicBezTo>
                      <a:pt x="39" y="1"/>
                      <a:pt x="1" y="25"/>
                      <a:pt x="1" y="72"/>
                    </a:cubicBezTo>
                    <a:lnTo>
                      <a:pt x="36" y="1727"/>
                    </a:lnTo>
                    <a:cubicBezTo>
                      <a:pt x="36" y="1775"/>
                      <a:pt x="75" y="1799"/>
                      <a:pt x="114" y="1799"/>
                    </a:cubicBezTo>
                    <a:cubicBezTo>
                      <a:pt x="152" y="1799"/>
                      <a:pt x="191" y="1775"/>
                      <a:pt x="191" y="1727"/>
                    </a:cubicBezTo>
                    <a:lnTo>
                      <a:pt x="155" y="72"/>
                    </a:lnTo>
                    <a:cubicBezTo>
                      <a:pt x="155" y="25"/>
                      <a:pt x="117" y="1"/>
                      <a:pt x="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250;p40"/>
              <p:cNvSpPr/>
              <p:nvPr/>
            </p:nvSpPr>
            <p:spPr>
              <a:xfrm>
                <a:off x="2905250" y="1690340"/>
                <a:ext cx="8935" cy="54233"/>
              </a:xfrm>
              <a:custGeom>
                <a:avLst/>
                <a:gdLst/>
                <a:ahLst/>
                <a:cxnLst/>
                <a:rect l="l" t="t" r="r" b="b"/>
                <a:pathLst>
                  <a:path w="216" h="1311" extrusionOk="0">
                    <a:moveTo>
                      <a:pt x="72" y="0"/>
                    </a:moveTo>
                    <a:cubicBezTo>
                      <a:pt x="36" y="0"/>
                      <a:pt x="1" y="24"/>
                      <a:pt x="1" y="72"/>
                    </a:cubicBezTo>
                    <a:cubicBezTo>
                      <a:pt x="13" y="465"/>
                      <a:pt x="36" y="858"/>
                      <a:pt x="60" y="1239"/>
                    </a:cubicBezTo>
                    <a:cubicBezTo>
                      <a:pt x="60" y="1286"/>
                      <a:pt x="99" y="1310"/>
                      <a:pt x="138" y="1310"/>
                    </a:cubicBezTo>
                    <a:cubicBezTo>
                      <a:pt x="176" y="1310"/>
                      <a:pt x="215" y="1286"/>
                      <a:pt x="215" y="1239"/>
                    </a:cubicBezTo>
                    <a:cubicBezTo>
                      <a:pt x="191" y="858"/>
                      <a:pt x="167" y="465"/>
                      <a:pt x="144" y="72"/>
                    </a:cubicBezTo>
                    <a:cubicBezTo>
                      <a:pt x="144" y="24"/>
                      <a:pt x="108" y="0"/>
                      <a:pt x="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251;p40"/>
              <p:cNvSpPr/>
              <p:nvPr/>
            </p:nvSpPr>
            <p:spPr>
              <a:xfrm>
                <a:off x="2807747" y="1573270"/>
                <a:ext cx="28999" cy="247957"/>
              </a:xfrm>
              <a:custGeom>
                <a:avLst/>
                <a:gdLst/>
                <a:ahLst/>
                <a:cxnLst/>
                <a:rect l="l" t="t" r="r" b="b"/>
                <a:pathLst>
                  <a:path w="701" h="5994" extrusionOk="0">
                    <a:moveTo>
                      <a:pt x="609" y="0"/>
                    </a:moveTo>
                    <a:cubicBezTo>
                      <a:pt x="578" y="0"/>
                      <a:pt x="546" y="17"/>
                      <a:pt x="536" y="56"/>
                    </a:cubicBezTo>
                    <a:cubicBezTo>
                      <a:pt x="119" y="1556"/>
                      <a:pt x="0" y="3116"/>
                      <a:pt x="179" y="4652"/>
                    </a:cubicBezTo>
                    <a:cubicBezTo>
                      <a:pt x="238" y="5093"/>
                      <a:pt x="310" y="5521"/>
                      <a:pt x="405" y="5938"/>
                    </a:cubicBezTo>
                    <a:cubicBezTo>
                      <a:pt x="415" y="5977"/>
                      <a:pt x="445" y="5994"/>
                      <a:pt x="475" y="5994"/>
                    </a:cubicBezTo>
                    <a:cubicBezTo>
                      <a:pt x="520" y="5994"/>
                      <a:pt x="567" y="5958"/>
                      <a:pt x="560" y="5902"/>
                    </a:cubicBezTo>
                    <a:cubicBezTo>
                      <a:pt x="215" y="4414"/>
                      <a:pt x="167" y="2866"/>
                      <a:pt x="405" y="1354"/>
                    </a:cubicBezTo>
                    <a:cubicBezTo>
                      <a:pt x="477" y="925"/>
                      <a:pt x="572" y="509"/>
                      <a:pt x="679" y="92"/>
                    </a:cubicBezTo>
                    <a:cubicBezTo>
                      <a:pt x="700" y="36"/>
                      <a:pt x="655" y="0"/>
                      <a:pt x="6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252;p40"/>
              <p:cNvSpPr/>
              <p:nvPr/>
            </p:nvSpPr>
            <p:spPr>
              <a:xfrm>
                <a:off x="2783133" y="1636810"/>
                <a:ext cx="14892" cy="90678"/>
              </a:xfrm>
              <a:custGeom>
                <a:avLst/>
                <a:gdLst/>
                <a:ahLst/>
                <a:cxnLst/>
                <a:rect l="l" t="t" r="r" b="b"/>
                <a:pathLst>
                  <a:path w="360" h="2192" extrusionOk="0">
                    <a:moveTo>
                      <a:pt x="272" y="0"/>
                    </a:moveTo>
                    <a:cubicBezTo>
                      <a:pt x="242" y="0"/>
                      <a:pt x="212" y="17"/>
                      <a:pt x="202" y="56"/>
                    </a:cubicBezTo>
                    <a:cubicBezTo>
                      <a:pt x="36" y="735"/>
                      <a:pt x="0" y="1437"/>
                      <a:pt x="107" y="2140"/>
                    </a:cubicBezTo>
                    <a:cubicBezTo>
                      <a:pt x="112" y="2176"/>
                      <a:pt x="137" y="2192"/>
                      <a:pt x="166" y="2192"/>
                    </a:cubicBezTo>
                    <a:cubicBezTo>
                      <a:pt x="213" y="2192"/>
                      <a:pt x="269" y="2151"/>
                      <a:pt x="262" y="2092"/>
                    </a:cubicBezTo>
                    <a:cubicBezTo>
                      <a:pt x="155" y="1425"/>
                      <a:pt x="191" y="747"/>
                      <a:pt x="345" y="92"/>
                    </a:cubicBezTo>
                    <a:cubicBezTo>
                      <a:pt x="359" y="36"/>
                      <a:pt x="315" y="0"/>
                      <a:pt x="2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253;p40"/>
              <p:cNvSpPr/>
              <p:nvPr/>
            </p:nvSpPr>
            <p:spPr>
              <a:xfrm>
                <a:off x="2848618" y="1705108"/>
                <a:ext cx="7446" cy="24655"/>
              </a:xfrm>
              <a:custGeom>
                <a:avLst/>
                <a:gdLst/>
                <a:ahLst/>
                <a:cxnLst/>
                <a:rect l="l" t="t" r="r" b="b"/>
                <a:pathLst>
                  <a:path w="180" h="596" extrusionOk="0">
                    <a:moveTo>
                      <a:pt x="108" y="1"/>
                    </a:moveTo>
                    <a:cubicBezTo>
                      <a:pt x="60" y="1"/>
                      <a:pt x="24" y="36"/>
                      <a:pt x="24" y="72"/>
                    </a:cubicBezTo>
                    <a:cubicBezTo>
                      <a:pt x="24" y="227"/>
                      <a:pt x="12" y="370"/>
                      <a:pt x="1" y="524"/>
                    </a:cubicBezTo>
                    <a:cubicBezTo>
                      <a:pt x="1" y="572"/>
                      <a:pt x="36" y="596"/>
                      <a:pt x="72" y="596"/>
                    </a:cubicBezTo>
                    <a:cubicBezTo>
                      <a:pt x="108" y="596"/>
                      <a:pt x="143" y="572"/>
                      <a:pt x="143" y="524"/>
                    </a:cubicBezTo>
                    <a:cubicBezTo>
                      <a:pt x="155" y="382"/>
                      <a:pt x="167" y="227"/>
                      <a:pt x="179" y="72"/>
                    </a:cubicBezTo>
                    <a:cubicBezTo>
                      <a:pt x="179" y="36"/>
                      <a:pt x="14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254;p40"/>
              <p:cNvSpPr/>
              <p:nvPr/>
            </p:nvSpPr>
            <p:spPr>
              <a:xfrm>
                <a:off x="2858464" y="1703370"/>
                <a:ext cx="11086" cy="24076"/>
              </a:xfrm>
              <a:custGeom>
                <a:avLst/>
                <a:gdLst/>
                <a:ahLst/>
                <a:cxnLst/>
                <a:rect l="l" t="t" r="r" b="b"/>
                <a:pathLst>
                  <a:path w="268" h="582" extrusionOk="0">
                    <a:moveTo>
                      <a:pt x="159" y="0"/>
                    </a:moveTo>
                    <a:cubicBezTo>
                      <a:pt x="135" y="0"/>
                      <a:pt x="111" y="13"/>
                      <a:pt x="96" y="43"/>
                    </a:cubicBezTo>
                    <a:cubicBezTo>
                      <a:pt x="24" y="197"/>
                      <a:pt x="1" y="364"/>
                      <a:pt x="24" y="531"/>
                    </a:cubicBezTo>
                    <a:cubicBezTo>
                      <a:pt x="34" y="560"/>
                      <a:pt x="68" y="581"/>
                      <a:pt x="100" y="581"/>
                    </a:cubicBezTo>
                    <a:cubicBezTo>
                      <a:pt x="107" y="581"/>
                      <a:pt x="113" y="580"/>
                      <a:pt x="120" y="578"/>
                    </a:cubicBezTo>
                    <a:cubicBezTo>
                      <a:pt x="155" y="566"/>
                      <a:pt x="179" y="519"/>
                      <a:pt x="167" y="483"/>
                    </a:cubicBezTo>
                    <a:lnTo>
                      <a:pt x="167" y="471"/>
                    </a:lnTo>
                    <a:lnTo>
                      <a:pt x="167" y="447"/>
                    </a:lnTo>
                    <a:lnTo>
                      <a:pt x="167" y="400"/>
                    </a:lnTo>
                    <a:lnTo>
                      <a:pt x="167" y="340"/>
                    </a:lnTo>
                    <a:lnTo>
                      <a:pt x="167" y="316"/>
                    </a:lnTo>
                    <a:lnTo>
                      <a:pt x="167" y="304"/>
                    </a:lnTo>
                    <a:cubicBezTo>
                      <a:pt x="179" y="269"/>
                      <a:pt x="179" y="245"/>
                      <a:pt x="191" y="209"/>
                    </a:cubicBezTo>
                    <a:cubicBezTo>
                      <a:pt x="191" y="197"/>
                      <a:pt x="203" y="173"/>
                      <a:pt x="215" y="162"/>
                    </a:cubicBezTo>
                    <a:cubicBezTo>
                      <a:pt x="215" y="157"/>
                      <a:pt x="215" y="153"/>
                      <a:pt x="215" y="150"/>
                    </a:cubicBezTo>
                    <a:cubicBezTo>
                      <a:pt x="213" y="151"/>
                      <a:pt x="212" y="152"/>
                      <a:pt x="211" y="152"/>
                    </a:cubicBezTo>
                    <a:cubicBezTo>
                      <a:pt x="206" y="152"/>
                      <a:pt x="217" y="126"/>
                      <a:pt x="227" y="126"/>
                    </a:cubicBezTo>
                    <a:cubicBezTo>
                      <a:pt x="268" y="60"/>
                      <a:pt x="213" y="0"/>
                      <a:pt x="1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255;p40"/>
              <p:cNvSpPr/>
              <p:nvPr/>
            </p:nvSpPr>
            <p:spPr>
              <a:xfrm>
                <a:off x="2749253" y="1811133"/>
                <a:ext cx="82694" cy="65071"/>
              </a:xfrm>
              <a:custGeom>
                <a:avLst/>
                <a:gdLst/>
                <a:ahLst/>
                <a:cxnLst/>
                <a:rect l="l" t="t" r="r" b="b"/>
                <a:pathLst>
                  <a:path w="1999" h="1573" extrusionOk="0">
                    <a:moveTo>
                      <a:pt x="91" y="1"/>
                    </a:moveTo>
                    <a:cubicBezTo>
                      <a:pt x="46" y="1"/>
                      <a:pt x="0" y="36"/>
                      <a:pt x="21" y="93"/>
                    </a:cubicBezTo>
                    <a:cubicBezTo>
                      <a:pt x="176" y="605"/>
                      <a:pt x="343" y="1152"/>
                      <a:pt x="819" y="1438"/>
                    </a:cubicBezTo>
                    <a:cubicBezTo>
                      <a:pt x="968" y="1526"/>
                      <a:pt x="1141" y="1573"/>
                      <a:pt x="1312" y="1573"/>
                    </a:cubicBezTo>
                    <a:cubicBezTo>
                      <a:pt x="1578" y="1573"/>
                      <a:pt x="1836" y="1459"/>
                      <a:pt x="1974" y="1212"/>
                    </a:cubicBezTo>
                    <a:cubicBezTo>
                      <a:pt x="1998" y="1155"/>
                      <a:pt x="1956" y="1103"/>
                      <a:pt x="1907" y="1103"/>
                    </a:cubicBezTo>
                    <a:cubicBezTo>
                      <a:pt x="1885" y="1103"/>
                      <a:pt x="1862" y="1114"/>
                      <a:pt x="1843" y="1140"/>
                    </a:cubicBezTo>
                    <a:cubicBezTo>
                      <a:pt x="1734" y="1340"/>
                      <a:pt x="1537" y="1425"/>
                      <a:pt x="1329" y="1425"/>
                    </a:cubicBezTo>
                    <a:cubicBezTo>
                      <a:pt x="1152" y="1425"/>
                      <a:pt x="967" y="1363"/>
                      <a:pt x="819" y="1259"/>
                    </a:cubicBezTo>
                    <a:cubicBezTo>
                      <a:pt x="438" y="986"/>
                      <a:pt x="295" y="497"/>
                      <a:pt x="164" y="57"/>
                    </a:cubicBezTo>
                    <a:cubicBezTo>
                      <a:pt x="154" y="18"/>
                      <a:pt x="123" y="1"/>
                      <a:pt x="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256;p40"/>
              <p:cNvSpPr/>
              <p:nvPr/>
            </p:nvSpPr>
            <p:spPr>
              <a:xfrm>
                <a:off x="2772295" y="1823171"/>
                <a:ext cx="30240" cy="32308"/>
              </a:xfrm>
              <a:custGeom>
                <a:avLst/>
                <a:gdLst/>
                <a:ahLst/>
                <a:cxnLst/>
                <a:rect l="l" t="t" r="r" b="b"/>
                <a:pathLst>
                  <a:path w="731" h="781" extrusionOk="0">
                    <a:moveTo>
                      <a:pt x="84" y="1"/>
                    </a:moveTo>
                    <a:cubicBezTo>
                      <a:pt x="76" y="1"/>
                      <a:pt x="68" y="2"/>
                      <a:pt x="60" y="4"/>
                    </a:cubicBezTo>
                    <a:cubicBezTo>
                      <a:pt x="24" y="16"/>
                      <a:pt x="0" y="52"/>
                      <a:pt x="12" y="87"/>
                    </a:cubicBezTo>
                    <a:lnTo>
                      <a:pt x="12" y="99"/>
                    </a:lnTo>
                    <a:cubicBezTo>
                      <a:pt x="60" y="409"/>
                      <a:pt x="298" y="671"/>
                      <a:pt x="607" y="778"/>
                    </a:cubicBezTo>
                    <a:cubicBezTo>
                      <a:pt x="614" y="780"/>
                      <a:pt x="620" y="781"/>
                      <a:pt x="626" y="781"/>
                    </a:cubicBezTo>
                    <a:cubicBezTo>
                      <a:pt x="697" y="781"/>
                      <a:pt x="731" y="656"/>
                      <a:pt x="643" y="623"/>
                    </a:cubicBezTo>
                    <a:cubicBezTo>
                      <a:pt x="381" y="540"/>
                      <a:pt x="191" y="314"/>
                      <a:pt x="155" y="52"/>
                    </a:cubicBezTo>
                    <a:cubicBezTo>
                      <a:pt x="145" y="22"/>
                      <a:pt x="119" y="1"/>
                      <a:pt x="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257;p40"/>
              <p:cNvSpPr/>
              <p:nvPr/>
            </p:nvSpPr>
            <p:spPr>
              <a:xfrm>
                <a:off x="2784581" y="1799177"/>
                <a:ext cx="8439" cy="5957"/>
              </a:xfrm>
              <a:custGeom>
                <a:avLst/>
                <a:gdLst/>
                <a:ahLst/>
                <a:cxnLst/>
                <a:rect l="l" t="t" r="r" b="b"/>
                <a:pathLst>
                  <a:path w="204" h="144" extrusionOk="0">
                    <a:moveTo>
                      <a:pt x="96" y="1"/>
                    </a:moveTo>
                    <a:cubicBezTo>
                      <a:pt x="1" y="1"/>
                      <a:pt x="1" y="143"/>
                      <a:pt x="96" y="143"/>
                    </a:cubicBezTo>
                    <a:cubicBezTo>
                      <a:pt x="203" y="143"/>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258;p40"/>
              <p:cNvSpPr/>
              <p:nvPr/>
            </p:nvSpPr>
            <p:spPr>
              <a:xfrm>
                <a:off x="2670821" y="1513535"/>
                <a:ext cx="109293" cy="275342"/>
              </a:xfrm>
              <a:custGeom>
                <a:avLst/>
                <a:gdLst/>
                <a:ahLst/>
                <a:cxnLst/>
                <a:rect l="l" t="t" r="r" b="b"/>
                <a:pathLst>
                  <a:path w="2642" h="6656" extrusionOk="0">
                    <a:moveTo>
                      <a:pt x="2535" y="0"/>
                    </a:moveTo>
                    <a:cubicBezTo>
                      <a:pt x="2519" y="0"/>
                      <a:pt x="2503" y="7"/>
                      <a:pt x="2489" y="24"/>
                    </a:cubicBezTo>
                    <a:lnTo>
                      <a:pt x="2489" y="36"/>
                    </a:lnTo>
                    <a:cubicBezTo>
                      <a:pt x="1346" y="1488"/>
                      <a:pt x="548" y="3203"/>
                      <a:pt x="191" y="5036"/>
                    </a:cubicBezTo>
                    <a:cubicBezTo>
                      <a:pt x="96" y="5548"/>
                      <a:pt x="24" y="6060"/>
                      <a:pt x="0" y="6584"/>
                    </a:cubicBezTo>
                    <a:cubicBezTo>
                      <a:pt x="0" y="6632"/>
                      <a:pt x="36" y="6656"/>
                      <a:pt x="72" y="6656"/>
                    </a:cubicBezTo>
                    <a:cubicBezTo>
                      <a:pt x="108" y="6656"/>
                      <a:pt x="143" y="6632"/>
                      <a:pt x="143" y="6584"/>
                    </a:cubicBezTo>
                    <a:cubicBezTo>
                      <a:pt x="250" y="4762"/>
                      <a:pt x="798" y="2988"/>
                      <a:pt x="1715" y="1417"/>
                    </a:cubicBezTo>
                    <a:cubicBezTo>
                      <a:pt x="1977" y="964"/>
                      <a:pt x="2274" y="536"/>
                      <a:pt x="2596" y="131"/>
                    </a:cubicBezTo>
                    <a:cubicBezTo>
                      <a:pt x="2642" y="76"/>
                      <a:pt x="2589" y="0"/>
                      <a:pt x="25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259;p40"/>
              <p:cNvSpPr/>
              <p:nvPr/>
            </p:nvSpPr>
            <p:spPr>
              <a:xfrm>
                <a:off x="2627964" y="1679460"/>
                <a:ext cx="64947" cy="197116"/>
              </a:xfrm>
              <a:custGeom>
                <a:avLst/>
                <a:gdLst/>
                <a:ahLst/>
                <a:cxnLst/>
                <a:rect l="l" t="t" r="r" b="b"/>
                <a:pathLst>
                  <a:path w="1570" h="4765" extrusionOk="0">
                    <a:moveTo>
                      <a:pt x="660" y="0"/>
                    </a:moveTo>
                    <a:cubicBezTo>
                      <a:pt x="639" y="0"/>
                      <a:pt x="619" y="11"/>
                      <a:pt x="608" y="37"/>
                    </a:cubicBezTo>
                    <a:cubicBezTo>
                      <a:pt x="251" y="787"/>
                      <a:pt x="48" y="1597"/>
                      <a:pt x="12" y="2418"/>
                    </a:cubicBezTo>
                    <a:cubicBezTo>
                      <a:pt x="1" y="2823"/>
                      <a:pt x="36" y="3228"/>
                      <a:pt x="108" y="3633"/>
                    </a:cubicBezTo>
                    <a:cubicBezTo>
                      <a:pt x="179" y="3966"/>
                      <a:pt x="286" y="4347"/>
                      <a:pt x="560" y="4573"/>
                    </a:cubicBezTo>
                    <a:cubicBezTo>
                      <a:pt x="707" y="4695"/>
                      <a:pt x="896" y="4765"/>
                      <a:pt x="1079" y="4765"/>
                    </a:cubicBezTo>
                    <a:cubicBezTo>
                      <a:pt x="1237" y="4765"/>
                      <a:pt x="1391" y="4713"/>
                      <a:pt x="1513" y="4597"/>
                    </a:cubicBezTo>
                    <a:cubicBezTo>
                      <a:pt x="1569" y="4550"/>
                      <a:pt x="1513" y="4473"/>
                      <a:pt x="1458" y="4473"/>
                    </a:cubicBezTo>
                    <a:cubicBezTo>
                      <a:pt x="1444" y="4473"/>
                      <a:pt x="1430" y="4478"/>
                      <a:pt x="1417" y="4490"/>
                    </a:cubicBezTo>
                    <a:cubicBezTo>
                      <a:pt x="1325" y="4578"/>
                      <a:pt x="1208" y="4616"/>
                      <a:pt x="1088" y="4616"/>
                    </a:cubicBezTo>
                    <a:cubicBezTo>
                      <a:pt x="916" y="4616"/>
                      <a:pt x="739" y="4538"/>
                      <a:pt x="620" y="4419"/>
                    </a:cubicBezTo>
                    <a:cubicBezTo>
                      <a:pt x="370" y="4180"/>
                      <a:pt x="286" y="3835"/>
                      <a:pt x="239" y="3514"/>
                    </a:cubicBezTo>
                    <a:cubicBezTo>
                      <a:pt x="36" y="2359"/>
                      <a:pt x="215" y="1168"/>
                      <a:pt x="727" y="120"/>
                    </a:cubicBezTo>
                    <a:cubicBezTo>
                      <a:pt x="760" y="55"/>
                      <a:pt x="707" y="0"/>
                      <a:pt x="6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260;p40"/>
              <p:cNvSpPr/>
              <p:nvPr/>
            </p:nvSpPr>
            <p:spPr>
              <a:xfrm>
                <a:off x="2660479" y="1827928"/>
                <a:ext cx="17292" cy="21056"/>
              </a:xfrm>
              <a:custGeom>
                <a:avLst/>
                <a:gdLst/>
                <a:ahLst/>
                <a:cxnLst/>
                <a:rect l="l" t="t" r="r" b="b"/>
                <a:pathLst>
                  <a:path w="418" h="509" extrusionOk="0">
                    <a:moveTo>
                      <a:pt x="101" y="0"/>
                    </a:moveTo>
                    <a:cubicBezTo>
                      <a:pt x="70" y="0"/>
                      <a:pt x="38" y="18"/>
                      <a:pt x="24" y="56"/>
                    </a:cubicBezTo>
                    <a:lnTo>
                      <a:pt x="24" y="44"/>
                    </a:lnTo>
                    <a:lnTo>
                      <a:pt x="24" y="44"/>
                    </a:lnTo>
                    <a:cubicBezTo>
                      <a:pt x="0" y="139"/>
                      <a:pt x="12" y="258"/>
                      <a:pt x="72" y="341"/>
                    </a:cubicBezTo>
                    <a:cubicBezTo>
                      <a:pt x="131" y="437"/>
                      <a:pt x="227" y="496"/>
                      <a:pt x="346" y="508"/>
                    </a:cubicBezTo>
                    <a:cubicBezTo>
                      <a:pt x="381" y="508"/>
                      <a:pt x="417" y="472"/>
                      <a:pt x="417" y="425"/>
                    </a:cubicBezTo>
                    <a:cubicBezTo>
                      <a:pt x="417" y="389"/>
                      <a:pt x="381" y="353"/>
                      <a:pt x="346" y="353"/>
                    </a:cubicBezTo>
                    <a:lnTo>
                      <a:pt x="322" y="353"/>
                    </a:lnTo>
                    <a:lnTo>
                      <a:pt x="298" y="341"/>
                    </a:lnTo>
                    <a:lnTo>
                      <a:pt x="286" y="341"/>
                    </a:lnTo>
                    <a:cubicBezTo>
                      <a:pt x="274" y="341"/>
                      <a:pt x="274" y="341"/>
                      <a:pt x="262" y="330"/>
                    </a:cubicBezTo>
                    <a:lnTo>
                      <a:pt x="250" y="330"/>
                    </a:lnTo>
                    <a:lnTo>
                      <a:pt x="227" y="306"/>
                    </a:lnTo>
                    <a:cubicBezTo>
                      <a:pt x="227" y="306"/>
                      <a:pt x="215" y="294"/>
                      <a:pt x="215" y="294"/>
                    </a:cubicBezTo>
                    <a:lnTo>
                      <a:pt x="215" y="282"/>
                    </a:lnTo>
                    <a:lnTo>
                      <a:pt x="191" y="258"/>
                    </a:lnTo>
                    <a:lnTo>
                      <a:pt x="191" y="234"/>
                    </a:lnTo>
                    <a:cubicBezTo>
                      <a:pt x="191" y="234"/>
                      <a:pt x="167" y="187"/>
                      <a:pt x="167" y="187"/>
                    </a:cubicBezTo>
                    <a:lnTo>
                      <a:pt x="167" y="175"/>
                    </a:lnTo>
                    <a:lnTo>
                      <a:pt x="167" y="139"/>
                    </a:lnTo>
                    <a:cubicBezTo>
                      <a:pt x="167" y="139"/>
                      <a:pt x="167" y="139"/>
                      <a:pt x="167" y="127"/>
                    </a:cubicBezTo>
                    <a:cubicBezTo>
                      <a:pt x="167" y="127"/>
                      <a:pt x="167" y="115"/>
                      <a:pt x="179" y="103"/>
                    </a:cubicBezTo>
                    <a:cubicBezTo>
                      <a:pt x="193" y="39"/>
                      <a:pt x="148" y="0"/>
                      <a:pt x="1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261;p40"/>
              <p:cNvSpPr/>
              <p:nvPr/>
            </p:nvSpPr>
            <p:spPr>
              <a:xfrm>
                <a:off x="2696924" y="1804472"/>
                <a:ext cx="11872" cy="20973"/>
              </a:xfrm>
              <a:custGeom>
                <a:avLst/>
                <a:gdLst/>
                <a:ahLst/>
                <a:cxnLst/>
                <a:rect l="l" t="t" r="r" b="b"/>
                <a:pathLst>
                  <a:path w="287" h="507" extrusionOk="0">
                    <a:moveTo>
                      <a:pt x="207" y="0"/>
                    </a:moveTo>
                    <a:cubicBezTo>
                      <a:pt x="175" y="0"/>
                      <a:pt x="141" y="22"/>
                      <a:pt x="131" y="51"/>
                    </a:cubicBezTo>
                    <a:lnTo>
                      <a:pt x="12" y="408"/>
                    </a:lnTo>
                    <a:cubicBezTo>
                      <a:pt x="0" y="444"/>
                      <a:pt x="12" y="492"/>
                      <a:pt x="60" y="504"/>
                    </a:cubicBezTo>
                    <a:cubicBezTo>
                      <a:pt x="66" y="506"/>
                      <a:pt x="72" y="507"/>
                      <a:pt x="78" y="507"/>
                    </a:cubicBezTo>
                    <a:cubicBezTo>
                      <a:pt x="108" y="507"/>
                      <a:pt x="135" y="484"/>
                      <a:pt x="155" y="444"/>
                    </a:cubicBezTo>
                    <a:lnTo>
                      <a:pt x="274" y="99"/>
                    </a:lnTo>
                    <a:cubicBezTo>
                      <a:pt x="286" y="51"/>
                      <a:pt x="262" y="15"/>
                      <a:pt x="227" y="4"/>
                    </a:cubicBezTo>
                    <a:cubicBezTo>
                      <a:pt x="220" y="1"/>
                      <a:pt x="214" y="0"/>
                      <a:pt x="2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262;p40"/>
              <p:cNvSpPr/>
              <p:nvPr/>
            </p:nvSpPr>
            <p:spPr>
              <a:xfrm>
                <a:off x="2707265" y="1810884"/>
                <a:ext cx="9887" cy="18491"/>
              </a:xfrm>
              <a:custGeom>
                <a:avLst/>
                <a:gdLst/>
                <a:ahLst/>
                <a:cxnLst/>
                <a:rect l="l" t="t" r="r" b="b"/>
                <a:pathLst>
                  <a:path w="239" h="447" extrusionOk="0">
                    <a:moveTo>
                      <a:pt x="149" y="0"/>
                    </a:moveTo>
                    <a:cubicBezTo>
                      <a:pt x="120" y="0"/>
                      <a:pt x="94" y="23"/>
                      <a:pt x="84" y="63"/>
                    </a:cubicBezTo>
                    <a:cubicBezTo>
                      <a:pt x="60" y="158"/>
                      <a:pt x="36" y="253"/>
                      <a:pt x="12" y="361"/>
                    </a:cubicBezTo>
                    <a:cubicBezTo>
                      <a:pt x="0" y="396"/>
                      <a:pt x="24" y="432"/>
                      <a:pt x="72" y="444"/>
                    </a:cubicBezTo>
                    <a:cubicBezTo>
                      <a:pt x="78" y="446"/>
                      <a:pt x="85" y="447"/>
                      <a:pt x="91" y="447"/>
                    </a:cubicBezTo>
                    <a:cubicBezTo>
                      <a:pt x="120" y="447"/>
                      <a:pt x="145" y="426"/>
                      <a:pt x="155" y="396"/>
                    </a:cubicBezTo>
                    <a:cubicBezTo>
                      <a:pt x="179" y="301"/>
                      <a:pt x="203" y="206"/>
                      <a:pt x="227" y="99"/>
                    </a:cubicBezTo>
                    <a:cubicBezTo>
                      <a:pt x="239" y="63"/>
                      <a:pt x="215" y="15"/>
                      <a:pt x="167" y="3"/>
                    </a:cubicBezTo>
                    <a:cubicBezTo>
                      <a:pt x="161" y="1"/>
                      <a:pt x="155" y="0"/>
                      <a:pt x="1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263;p40"/>
              <p:cNvSpPr/>
              <p:nvPr/>
            </p:nvSpPr>
            <p:spPr>
              <a:xfrm>
                <a:off x="2724516" y="1597676"/>
                <a:ext cx="24738" cy="131135"/>
              </a:xfrm>
              <a:custGeom>
                <a:avLst/>
                <a:gdLst/>
                <a:ahLst/>
                <a:cxnLst/>
                <a:rect l="l" t="t" r="r" b="b"/>
                <a:pathLst>
                  <a:path w="598" h="3170" extrusionOk="0">
                    <a:moveTo>
                      <a:pt x="509" y="0"/>
                    </a:moveTo>
                    <a:cubicBezTo>
                      <a:pt x="479" y="0"/>
                      <a:pt x="450" y="18"/>
                      <a:pt x="441" y="61"/>
                    </a:cubicBezTo>
                    <a:lnTo>
                      <a:pt x="453" y="61"/>
                    </a:lnTo>
                    <a:cubicBezTo>
                      <a:pt x="167" y="1038"/>
                      <a:pt x="12" y="2062"/>
                      <a:pt x="0" y="3098"/>
                    </a:cubicBezTo>
                    <a:cubicBezTo>
                      <a:pt x="0" y="3145"/>
                      <a:pt x="39" y="3169"/>
                      <a:pt x="78" y="3169"/>
                    </a:cubicBezTo>
                    <a:cubicBezTo>
                      <a:pt x="116" y="3169"/>
                      <a:pt x="155" y="3145"/>
                      <a:pt x="155" y="3098"/>
                    </a:cubicBezTo>
                    <a:cubicBezTo>
                      <a:pt x="155" y="2074"/>
                      <a:pt x="298" y="1074"/>
                      <a:pt x="584" y="97"/>
                    </a:cubicBezTo>
                    <a:cubicBezTo>
                      <a:pt x="598" y="40"/>
                      <a:pt x="552" y="0"/>
                      <a:pt x="5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264;p40"/>
              <p:cNvSpPr/>
              <p:nvPr/>
            </p:nvSpPr>
            <p:spPr>
              <a:xfrm>
                <a:off x="2916833" y="1506875"/>
                <a:ext cx="105942" cy="253914"/>
              </a:xfrm>
              <a:custGeom>
                <a:avLst/>
                <a:gdLst/>
                <a:ahLst/>
                <a:cxnLst/>
                <a:rect l="l" t="t" r="r" b="b"/>
                <a:pathLst>
                  <a:path w="2561" h="6138" extrusionOk="0">
                    <a:moveTo>
                      <a:pt x="109" y="0"/>
                    </a:moveTo>
                    <a:cubicBezTo>
                      <a:pt x="53" y="0"/>
                      <a:pt x="0" y="51"/>
                      <a:pt x="42" y="101"/>
                    </a:cubicBezTo>
                    <a:cubicBezTo>
                      <a:pt x="1066" y="1447"/>
                      <a:pt x="1792" y="2995"/>
                      <a:pt x="2173" y="4638"/>
                    </a:cubicBezTo>
                    <a:cubicBezTo>
                      <a:pt x="2281" y="5114"/>
                      <a:pt x="2352" y="5590"/>
                      <a:pt x="2400" y="6066"/>
                    </a:cubicBezTo>
                    <a:cubicBezTo>
                      <a:pt x="2406" y="6114"/>
                      <a:pt x="2447" y="6138"/>
                      <a:pt x="2486" y="6138"/>
                    </a:cubicBezTo>
                    <a:cubicBezTo>
                      <a:pt x="2525" y="6138"/>
                      <a:pt x="2560" y="6114"/>
                      <a:pt x="2554" y="6066"/>
                    </a:cubicBezTo>
                    <a:cubicBezTo>
                      <a:pt x="2376" y="4364"/>
                      <a:pt x="1840" y="2721"/>
                      <a:pt x="983" y="1244"/>
                    </a:cubicBezTo>
                    <a:cubicBezTo>
                      <a:pt x="745" y="828"/>
                      <a:pt x="471" y="411"/>
                      <a:pt x="173" y="30"/>
                    </a:cubicBezTo>
                    <a:cubicBezTo>
                      <a:pt x="156" y="9"/>
                      <a:pt x="132" y="0"/>
                      <a:pt x="1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265;p40"/>
              <p:cNvSpPr/>
              <p:nvPr/>
            </p:nvSpPr>
            <p:spPr>
              <a:xfrm>
                <a:off x="2950672" y="1619063"/>
                <a:ext cx="99944" cy="262435"/>
              </a:xfrm>
              <a:custGeom>
                <a:avLst/>
                <a:gdLst/>
                <a:ahLst/>
                <a:cxnLst/>
                <a:rect l="l" t="t" r="r" b="b"/>
                <a:pathLst>
                  <a:path w="2416" h="6344" extrusionOk="0">
                    <a:moveTo>
                      <a:pt x="87" y="0"/>
                    </a:moveTo>
                    <a:cubicBezTo>
                      <a:pt x="42" y="0"/>
                      <a:pt x="1" y="36"/>
                      <a:pt x="22" y="92"/>
                    </a:cubicBezTo>
                    <a:lnTo>
                      <a:pt x="34" y="104"/>
                    </a:lnTo>
                    <a:cubicBezTo>
                      <a:pt x="462" y="1164"/>
                      <a:pt x="724" y="2295"/>
                      <a:pt x="832" y="3450"/>
                    </a:cubicBezTo>
                    <a:cubicBezTo>
                      <a:pt x="855" y="3724"/>
                      <a:pt x="879" y="3997"/>
                      <a:pt x="879" y="4271"/>
                    </a:cubicBezTo>
                    <a:cubicBezTo>
                      <a:pt x="879" y="4557"/>
                      <a:pt x="867" y="4855"/>
                      <a:pt x="879" y="5140"/>
                    </a:cubicBezTo>
                    <a:cubicBezTo>
                      <a:pt x="903" y="5581"/>
                      <a:pt x="1058" y="6105"/>
                      <a:pt x="1510" y="6295"/>
                    </a:cubicBezTo>
                    <a:cubicBezTo>
                      <a:pt x="1587" y="6327"/>
                      <a:pt x="1671" y="6343"/>
                      <a:pt x="1756" y="6343"/>
                    </a:cubicBezTo>
                    <a:cubicBezTo>
                      <a:pt x="1893" y="6343"/>
                      <a:pt x="2031" y="6300"/>
                      <a:pt x="2141" y="6212"/>
                    </a:cubicBezTo>
                    <a:cubicBezTo>
                      <a:pt x="2332" y="6081"/>
                      <a:pt x="2415" y="5843"/>
                      <a:pt x="2356" y="5617"/>
                    </a:cubicBezTo>
                    <a:cubicBezTo>
                      <a:pt x="2342" y="5579"/>
                      <a:pt x="2311" y="5564"/>
                      <a:pt x="2281" y="5564"/>
                    </a:cubicBezTo>
                    <a:cubicBezTo>
                      <a:pt x="2234" y="5564"/>
                      <a:pt x="2186" y="5602"/>
                      <a:pt x="2201" y="5652"/>
                    </a:cubicBezTo>
                    <a:cubicBezTo>
                      <a:pt x="2260" y="5855"/>
                      <a:pt x="2153" y="6057"/>
                      <a:pt x="1963" y="6141"/>
                    </a:cubicBezTo>
                    <a:cubicBezTo>
                      <a:pt x="1895" y="6170"/>
                      <a:pt x="1822" y="6185"/>
                      <a:pt x="1751" y="6185"/>
                    </a:cubicBezTo>
                    <a:cubicBezTo>
                      <a:pt x="1622" y="6185"/>
                      <a:pt x="1495" y="6137"/>
                      <a:pt x="1403" y="6045"/>
                    </a:cubicBezTo>
                    <a:cubicBezTo>
                      <a:pt x="1010" y="5736"/>
                      <a:pt x="1010" y="5200"/>
                      <a:pt x="1022" y="4748"/>
                    </a:cubicBezTo>
                    <a:cubicBezTo>
                      <a:pt x="1034" y="3724"/>
                      <a:pt x="927" y="2700"/>
                      <a:pt x="689" y="1700"/>
                    </a:cubicBezTo>
                    <a:cubicBezTo>
                      <a:pt x="558" y="1140"/>
                      <a:pt x="379" y="592"/>
                      <a:pt x="165" y="56"/>
                    </a:cubicBezTo>
                    <a:cubicBezTo>
                      <a:pt x="150" y="17"/>
                      <a:pt x="118" y="0"/>
                      <a:pt x="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266;p40"/>
              <p:cNvSpPr/>
              <p:nvPr/>
            </p:nvSpPr>
            <p:spPr>
              <a:xfrm>
                <a:off x="2958945" y="1762733"/>
                <a:ext cx="7446" cy="36983"/>
              </a:xfrm>
              <a:custGeom>
                <a:avLst/>
                <a:gdLst/>
                <a:ahLst/>
                <a:cxnLst/>
                <a:rect l="l" t="t" r="r" b="b"/>
                <a:pathLst>
                  <a:path w="180" h="894" extrusionOk="0">
                    <a:moveTo>
                      <a:pt x="108" y="1"/>
                    </a:moveTo>
                    <a:cubicBezTo>
                      <a:pt x="72" y="1"/>
                      <a:pt x="36" y="24"/>
                      <a:pt x="36" y="72"/>
                    </a:cubicBezTo>
                    <a:lnTo>
                      <a:pt x="1" y="822"/>
                    </a:lnTo>
                    <a:cubicBezTo>
                      <a:pt x="1" y="870"/>
                      <a:pt x="36" y="894"/>
                      <a:pt x="72" y="894"/>
                    </a:cubicBezTo>
                    <a:cubicBezTo>
                      <a:pt x="108" y="894"/>
                      <a:pt x="143" y="870"/>
                      <a:pt x="143" y="822"/>
                    </a:cubicBezTo>
                    <a:lnTo>
                      <a:pt x="179" y="72"/>
                    </a:lnTo>
                    <a:cubicBezTo>
                      <a:pt x="179" y="24"/>
                      <a:pt x="14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267;p40"/>
              <p:cNvSpPr/>
              <p:nvPr/>
            </p:nvSpPr>
            <p:spPr>
              <a:xfrm>
                <a:off x="3012144" y="1782879"/>
                <a:ext cx="11459" cy="51916"/>
              </a:xfrm>
              <a:custGeom>
                <a:avLst/>
                <a:gdLst/>
                <a:ahLst/>
                <a:cxnLst/>
                <a:rect l="l" t="t" r="r" b="b"/>
                <a:pathLst>
                  <a:path w="277" h="1255" extrusionOk="0">
                    <a:moveTo>
                      <a:pt x="185" y="0"/>
                    </a:moveTo>
                    <a:cubicBezTo>
                      <a:pt x="154" y="0"/>
                      <a:pt x="122" y="18"/>
                      <a:pt x="108" y="61"/>
                    </a:cubicBezTo>
                    <a:lnTo>
                      <a:pt x="119" y="61"/>
                    </a:lnTo>
                    <a:cubicBezTo>
                      <a:pt x="24" y="430"/>
                      <a:pt x="0" y="823"/>
                      <a:pt x="48" y="1204"/>
                    </a:cubicBezTo>
                    <a:cubicBezTo>
                      <a:pt x="58" y="1234"/>
                      <a:pt x="92" y="1255"/>
                      <a:pt x="123" y="1255"/>
                    </a:cubicBezTo>
                    <a:cubicBezTo>
                      <a:pt x="130" y="1255"/>
                      <a:pt x="137" y="1254"/>
                      <a:pt x="143" y="1252"/>
                    </a:cubicBezTo>
                    <a:cubicBezTo>
                      <a:pt x="179" y="1240"/>
                      <a:pt x="203" y="1204"/>
                      <a:pt x="191" y="1157"/>
                    </a:cubicBezTo>
                    <a:cubicBezTo>
                      <a:pt x="143" y="799"/>
                      <a:pt x="167" y="442"/>
                      <a:pt x="262" y="97"/>
                    </a:cubicBezTo>
                    <a:cubicBezTo>
                      <a:pt x="277" y="40"/>
                      <a:pt x="231" y="0"/>
                      <a:pt x="1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268;p40"/>
              <p:cNvSpPr/>
              <p:nvPr/>
            </p:nvSpPr>
            <p:spPr>
              <a:xfrm>
                <a:off x="3058434" y="1811009"/>
                <a:ext cx="8398" cy="6453"/>
              </a:xfrm>
              <a:custGeom>
                <a:avLst/>
                <a:gdLst/>
                <a:ahLst/>
                <a:cxnLst/>
                <a:rect l="l" t="t" r="r" b="b"/>
                <a:pathLst>
                  <a:path w="203" h="156" extrusionOk="0">
                    <a:moveTo>
                      <a:pt x="108" y="0"/>
                    </a:moveTo>
                    <a:cubicBezTo>
                      <a:pt x="1" y="0"/>
                      <a:pt x="1" y="155"/>
                      <a:pt x="108" y="155"/>
                    </a:cubicBezTo>
                    <a:cubicBezTo>
                      <a:pt x="203" y="155"/>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269;p40"/>
              <p:cNvSpPr/>
              <p:nvPr/>
            </p:nvSpPr>
            <p:spPr>
              <a:xfrm>
                <a:off x="1924634" y="1292012"/>
                <a:ext cx="1300305" cy="816429"/>
              </a:xfrm>
              <a:custGeom>
                <a:avLst/>
                <a:gdLst/>
                <a:ahLst/>
                <a:cxnLst/>
                <a:rect l="l" t="t" r="r" b="b"/>
                <a:pathLst>
                  <a:path w="31433" h="19736" extrusionOk="0">
                    <a:moveTo>
                      <a:pt x="13913" y="151"/>
                    </a:moveTo>
                    <a:cubicBezTo>
                      <a:pt x="15000" y="151"/>
                      <a:pt x="16089" y="239"/>
                      <a:pt x="17169" y="414"/>
                    </a:cubicBezTo>
                    <a:cubicBezTo>
                      <a:pt x="18467" y="628"/>
                      <a:pt x="19789" y="985"/>
                      <a:pt x="20896" y="1747"/>
                    </a:cubicBezTo>
                    <a:cubicBezTo>
                      <a:pt x="21133" y="1909"/>
                      <a:pt x="21360" y="2099"/>
                      <a:pt x="21568" y="2301"/>
                    </a:cubicBezTo>
                    <a:lnTo>
                      <a:pt x="21568" y="2301"/>
                    </a:lnTo>
                    <a:cubicBezTo>
                      <a:pt x="21573" y="2315"/>
                      <a:pt x="21580" y="2329"/>
                      <a:pt x="21586" y="2343"/>
                    </a:cubicBezTo>
                    <a:lnTo>
                      <a:pt x="21600" y="2332"/>
                    </a:lnTo>
                    <a:lnTo>
                      <a:pt x="21600" y="2332"/>
                    </a:lnTo>
                    <a:cubicBezTo>
                      <a:pt x="21611" y="2344"/>
                      <a:pt x="21623" y="2355"/>
                      <a:pt x="21634" y="2367"/>
                    </a:cubicBezTo>
                    <a:cubicBezTo>
                      <a:pt x="21649" y="2382"/>
                      <a:pt x="21667" y="2389"/>
                      <a:pt x="21684" y="2389"/>
                    </a:cubicBezTo>
                    <a:cubicBezTo>
                      <a:pt x="21734" y="2389"/>
                      <a:pt x="21780" y="2333"/>
                      <a:pt x="21753" y="2271"/>
                    </a:cubicBezTo>
                    <a:cubicBezTo>
                      <a:pt x="21646" y="2033"/>
                      <a:pt x="21801" y="1771"/>
                      <a:pt x="22063" y="1736"/>
                    </a:cubicBezTo>
                    <a:cubicBezTo>
                      <a:pt x="22266" y="1746"/>
                      <a:pt x="22400" y="1939"/>
                      <a:pt x="22368" y="2129"/>
                    </a:cubicBezTo>
                    <a:lnTo>
                      <a:pt x="22368" y="2129"/>
                    </a:lnTo>
                    <a:cubicBezTo>
                      <a:pt x="22344" y="2155"/>
                      <a:pt x="22321" y="2183"/>
                      <a:pt x="22301" y="2212"/>
                    </a:cubicBezTo>
                    <a:lnTo>
                      <a:pt x="22332" y="2231"/>
                    </a:lnTo>
                    <a:lnTo>
                      <a:pt x="22332" y="2231"/>
                    </a:lnTo>
                    <a:cubicBezTo>
                      <a:pt x="22300" y="2285"/>
                      <a:pt x="22347" y="2327"/>
                      <a:pt x="22395" y="2327"/>
                    </a:cubicBezTo>
                    <a:cubicBezTo>
                      <a:pt x="22418" y="2327"/>
                      <a:pt x="22441" y="2317"/>
                      <a:pt x="22456" y="2295"/>
                    </a:cubicBezTo>
                    <a:cubicBezTo>
                      <a:pt x="22582" y="2129"/>
                      <a:pt x="22781" y="1987"/>
                      <a:pt x="22993" y="1987"/>
                    </a:cubicBezTo>
                    <a:cubicBezTo>
                      <a:pt x="23040" y="1987"/>
                      <a:pt x="23087" y="1994"/>
                      <a:pt x="23134" y="2009"/>
                    </a:cubicBezTo>
                    <a:cubicBezTo>
                      <a:pt x="23399" y="2090"/>
                      <a:pt x="23542" y="2427"/>
                      <a:pt x="23313" y="2622"/>
                    </a:cubicBezTo>
                    <a:lnTo>
                      <a:pt x="23313" y="2622"/>
                    </a:lnTo>
                    <a:cubicBezTo>
                      <a:pt x="23297" y="2624"/>
                      <a:pt x="23281" y="2626"/>
                      <a:pt x="23265" y="2628"/>
                    </a:cubicBezTo>
                    <a:lnTo>
                      <a:pt x="23275" y="2652"/>
                    </a:lnTo>
                    <a:lnTo>
                      <a:pt x="23275" y="2652"/>
                    </a:lnTo>
                    <a:cubicBezTo>
                      <a:pt x="23230" y="2698"/>
                      <a:pt x="23263" y="2775"/>
                      <a:pt x="23325" y="2775"/>
                    </a:cubicBezTo>
                    <a:cubicBezTo>
                      <a:pt x="23333" y="2775"/>
                      <a:pt x="23340" y="2774"/>
                      <a:pt x="23349" y="2771"/>
                    </a:cubicBezTo>
                    <a:cubicBezTo>
                      <a:pt x="24019" y="2664"/>
                      <a:pt x="24707" y="2562"/>
                      <a:pt x="25393" y="2562"/>
                    </a:cubicBezTo>
                    <a:cubicBezTo>
                      <a:pt x="25693" y="2562"/>
                      <a:pt x="25992" y="2581"/>
                      <a:pt x="26289" y="2628"/>
                    </a:cubicBezTo>
                    <a:cubicBezTo>
                      <a:pt x="27218" y="2771"/>
                      <a:pt x="28063" y="3248"/>
                      <a:pt x="28647" y="3986"/>
                    </a:cubicBezTo>
                    <a:cubicBezTo>
                      <a:pt x="29218" y="4712"/>
                      <a:pt x="29576" y="5581"/>
                      <a:pt x="29873" y="6450"/>
                    </a:cubicBezTo>
                    <a:cubicBezTo>
                      <a:pt x="30230" y="7486"/>
                      <a:pt x="30504" y="8534"/>
                      <a:pt x="30707" y="9594"/>
                    </a:cubicBezTo>
                    <a:cubicBezTo>
                      <a:pt x="31123" y="11737"/>
                      <a:pt x="31302" y="13904"/>
                      <a:pt x="31242" y="16083"/>
                    </a:cubicBezTo>
                    <a:cubicBezTo>
                      <a:pt x="31242" y="16606"/>
                      <a:pt x="31183" y="17130"/>
                      <a:pt x="31076" y="17642"/>
                    </a:cubicBezTo>
                    <a:cubicBezTo>
                      <a:pt x="30992" y="18130"/>
                      <a:pt x="30802" y="18607"/>
                      <a:pt x="30540" y="19023"/>
                    </a:cubicBezTo>
                    <a:cubicBezTo>
                      <a:pt x="30328" y="19312"/>
                      <a:pt x="30008" y="19585"/>
                      <a:pt x="29648" y="19585"/>
                    </a:cubicBezTo>
                    <a:cubicBezTo>
                      <a:pt x="29562" y="19585"/>
                      <a:pt x="29474" y="19570"/>
                      <a:pt x="29385" y="19535"/>
                    </a:cubicBezTo>
                    <a:cubicBezTo>
                      <a:pt x="29052" y="19416"/>
                      <a:pt x="28945" y="18976"/>
                      <a:pt x="28814" y="18690"/>
                    </a:cubicBezTo>
                    <a:cubicBezTo>
                      <a:pt x="28516" y="17976"/>
                      <a:pt x="28361" y="17202"/>
                      <a:pt x="28230" y="16452"/>
                    </a:cubicBezTo>
                    <a:cubicBezTo>
                      <a:pt x="28099" y="15713"/>
                      <a:pt x="28028" y="14987"/>
                      <a:pt x="27921" y="14249"/>
                    </a:cubicBezTo>
                    <a:cubicBezTo>
                      <a:pt x="27909" y="14130"/>
                      <a:pt x="27885" y="13999"/>
                      <a:pt x="27861" y="13868"/>
                    </a:cubicBezTo>
                    <a:cubicBezTo>
                      <a:pt x="27855" y="13826"/>
                      <a:pt x="27822" y="13805"/>
                      <a:pt x="27790" y="13805"/>
                    </a:cubicBezTo>
                    <a:cubicBezTo>
                      <a:pt x="27757" y="13805"/>
                      <a:pt x="27724" y="13826"/>
                      <a:pt x="27718" y="13868"/>
                    </a:cubicBezTo>
                    <a:cubicBezTo>
                      <a:pt x="27716" y="13880"/>
                      <a:pt x="27713" y="13892"/>
                      <a:pt x="27710" y="13904"/>
                    </a:cubicBezTo>
                    <a:lnTo>
                      <a:pt x="27694" y="13904"/>
                    </a:lnTo>
                    <a:cubicBezTo>
                      <a:pt x="27696" y="13916"/>
                      <a:pt x="27698" y="13929"/>
                      <a:pt x="27701" y="13941"/>
                    </a:cubicBezTo>
                    <a:lnTo>
                      <a:pt x="27701" y="13941"/>
                    </a:lnTo>
                    <a:cubicBezTo>
                      <a:pt x="27542" y="14528"/>
                      <a:pt x="27004" y="14937"/>
                      <a:pt x="26393" y="14937"/>
                    </a:cubicBezTo>
                    <a:cubicBezTo>
                      <a:pt x="26339" y="14937"/>
                      <a:pt x="26285" y="14934"/>
                      <a:pt x="26230" y="14928"/>
                    </a:cubicBezTo>
                    <a:cubicBezTo>
                      <a:pt x="25480" y="14844"/>
                      <a:pt x="24980" y="14047"/>
                      <a:pt x="25123" y="13332"/>
                    </a:cubicBezTo>
                    <a:cubicBezTo>
                      <a:pt x="25137" y="13274"/>
                      <a:pt x="25089" y="13238"/>
                      <a:pt x="25044" y="13238"/>
                    </a:cubicBezTo>
                    <a:cubicBezTo>
                      <a:pt x="25016" y="13238"/>
                      <a:pt x="24989" y="13252"/>
                      <a:pt x="24980" y="13285"/>
                    </a:cubicBezTo>
                    <a:cubicBezTo>
                      <a:pt x="24980" y="13285"/>
                      <a:pt x="24979" y="13286"/>
                      <a:pt x="24979" y="13287"/>
                    </a:cubicBezTo>
                    <a:lnTo>
                      <a:pt x="24979" y="13287"/>
                    </a:lnTo>
                    <a:lnTo>
                      <a:pt x="24968" y="13285"/>
                    </a:lnTo>
                    <a:lnTo>
                      <a:pt x="24968" y="13285"/>
                    </a:lnTo>
                    <a:cubicBezTo>
                      <a:pt x="24958" y="13332"/>
                      <a:pt x="24951" y="13379"/>
                      <a:pt x="24945" y="13427"/>
                    </a:cubicBezTo>
                    <a:lnTo>
                      <a:pt x="24945" y="13427"/>
                    </a:lnTo>
                    <a:cubicBezTo>
                      <a:pt x="24779" y="14077"/>
                      <a:pt x="24421" y="14871"/>
                      <a:pt x="23664" y="14871"/>
                    </a:cubicBezTo>
                    <a:cubicBezTo>
                      <a:pt x="23638" y="14871"/>
                      <a:pt x="23613" y="14870"/>
                      <a:pt x="23587" y="14868"/>
                    </a:cubicBezTo>
                    <a:cubicBezTo>
                      <a:pt x="22904" y="14821"/>
                      <a:pt x="22629" y="14170"/>
                      <a:pt x="22497" y="13570"/>
                    </a:cubicBezTo>
                    <a:lnTo>
                      <a:pt x="22497" y="13570"/>
                    </a:lnTo>
                    <a:cubicBezTo>
                      <a:pt x="22498" y="13425"/>
                      <a:pt x="22473" y="13279"/>
                      <a:pt x="22421" y="13141"/>
                    </a:cubicBezTo>
                    <a:lnTo>
                      <a:pt x="22421" y="13141"/>
                    </a:lnTo>
                    <a:cubicBezTo>
                      <a:pt x="22421" y="13137"/>
                      <a:pt x="22420" y="13133"/>
                      <a:pt x="22420" y="13130"/>
                    </a:cubicBezTo>
                    <a:lnTo>
                      <a:pt x="22418" y="13131"/>
                    </a:lnTo>
                    <a:lnTo>
                      <a:pt x="22418" y="13131"/>
                    </a:lnTo>
                    <a:cubicBezTo>
                      <a:pt x="22415" y="13122"/>
                      <a:pt x="22411" y="13114"/>
                      <a:pt x="22408" y="13106"/>
                    </a:cubicBezTo>
                    <a:cubicBezTo>
                      <a:pt x="22391" y="13077"/>
                      <a:pt x="22368" y="13065"/>
                      <a:pt x="22344" y="13065"/>
                    </a:cubicBezTo>
                    <a:cubicBezTo>
                      <a:pt x="22300" y="13065"/>
                      <a:pt x="22257" y="13107"/>
                      <a:pt x="22265" y="13154"/>
                    </a:cubicBezTo>
                    <a:cubicBezTo>
                      <a:pt x="22285" y="13296"/>
                      <a:pt x="22312" y="13448"/>
                      <a:pt x="22349" y="13603"/>
                    </a:cubicBezTo>
                    <a:lnTo>
                      <a:pt x="22349" y="13603"/>
                    </a:lnTo>
                    <a:cubicBezTo>
                      <a:pt x="22342" y="13820"/>
                      <a:pt x="22270" y="14034"/>
                      <a:pt x="22134" y="14213"/>
                    </a:cubicBezTo>
                    <a:cubicBezTo>
                      <a:pt x="21912" y="14498"/>
                      <a:pt x="21569" y="14662"/>
                      <a:pt x="21211" y="14662"/>
                    </a:cubicBezTo>
                    <a:cubicBezTo>
                      <a:pt x="21166" y="14662"/>
                      <a:pt x="21120" y="14659"/>
                      <a:pt x="21074" y="14654"/>
                    </a:cubicBezTo>
                    <a:cubicBezTo>
                      <a:pt x="20243" y="14598"/>
                      <a:pt x="19719" y="13852"/>
                      <a:pt x="19603" y="13088"/>
                    </a:cubicBezTo>
                    <a:lnTo>
                      <a:pt x="19603" y="13088"/>
                    </a:lnTo>
                    <a:cubicBezTo>
                      <a:pt x="19604" y="13038"/>
                      <a:pt x="19602" y="12989"/>
                      <a:pt x="19598" y="12939"/>
                    </a:cubicBezTo>
                    <a:cubicBezTo>
                      <a:pt x="19598" y="12892"/>
                      <a:pt x="19559" y="12868"/>
                      <a:pt x="19521" y="12868"/>
                    </a:cubicBezTo>
                    <a:cubicBezTo>
                      <a:pt x="19482" y="12868"/>
                      <a:pt x="19443" y="12892"/>
                      <a:pt x="19443" y="12939"/>
                    </a:cubicBezTo>
                    <a:cubicBezTo>
                      <a:pt x="19444" y="12943"/>
                      <a:pt x="19444" y="12947"/>
                      <a:pt x="19444" y="12951"/>
                    </a:cubicBezTo>
                    <a:lnTo>
                      <a:pt x="19443" y="12951"/>
                    </a:lnTo>
                    <a:cubicBezTo>
                      <a:pt x="19515" y="13725"/>
                      <a:pt x="18872" y="14511"/>
                      <a:pt x="18074" y="14523"/>
                    </a:cubicBezTo>
                    <a:cubicBezTo>
                      <a:pt x="18062" y="14523"/>
                      <a:pt x="18049" y="14523"/>
                      <a:pt x="18037" y="14523"/>
                    </a:cubicBezTo>
                    <a:cubicBezTo>
                      <a:pt x="17343" y="14523"/>
                      <a:pt x="16739" y="13951"/>
                      <a:pt x="16636" y="13290"/>
                    </a:cubicBezTo>
                    <a:lnTo>
                      <a:pt x="16636" y="13290"/>
                    </a:lnTo>
                    <a:cubicBezTo>
                      <a:pt x="16641" y="13194"/>
                      <a:pt x="16636" y="13096"/>
                      <a:pt x="16622" y="12999"/>
                    </a:cubicBezTo>
                    <a:cubicBezTo>
                      <a:pt x="16616" y="12963"/>
                      <a:pt x="16589" y="12947"/>
                      <a:pt x="16560" y="12947"/>
                    </a:cubicBezTo>
                    <a:cubicBezTo>
                      <a:pt x="16521" y="12947"/>
                      <a:pt x="16479" y="12975"/>
                      <a:pt x="16479" y="13023"/>
                    </a:cubicBezTo>
                    <a:cubicBezTo>
                      <a:pt x="16478" y="13030"/>
                      <a:pt x="16478" y="13038"/>
                      <a:pt x="16478" y="13046"/>
                    </a:cubicBezTo>
                    <a:lnTo>
                      <a:pt x="16478" y="13046"/>
                    </a:lnTo>
                    <a:lnTo>
                      <a:pt x="16467" y="13046"/>
                    </a:lnTo>
                    <a:cubicBezTo>
                      <a:pt x="16472" y="13079"/>
                      <a:pt x="16476" y="13112"/>
                      <a:pt x="16479" y="13145"/>
                    </a:cubicBezTo>
                    <a:lnTo>
                      <a:pt x="16479" y="13145"/>
                    </a:lnTo>
                    <a:cubicBezTo>
                      <a:pt x="16480" y="13159"/>
                      <a:pt x="16480" y="13172"/>
                      <a:pt x="16481" y="13185"/>
                    </a:cubicBezTo>
                    <a:lnTo>
                      <a:pt x="16481" y="13185"/>
                    </a:lnTo>
                    <a:cubicBezTo>
                      <a:pt x="16511" y="13880"/>
                      <a:pt x="15895" y="14551"/>
                      <a:pt x="15196" y="14551"/>
                    </a:cubicBezTo>
                    <a:cubicBezTo>
                      <a:pt x="15163" y="14551"/>
                      <a:pt x="15131" y="14550"/>
                      <a:pt x="15098" y="14547"/>
                    </a:cubicBezTo>
                    <a:cubicBezTo>
                      <a:pt x="14466" y="14496"/>
                      <a:pt x="13960" y="13897"/>
                      <a:pt x="13924" y="13275"/>
                    </a:cubicBezTo>
                    <a:lnTo>
                      <a:pt x="13924" y="13275"/>
                    </a:lnTo>
                    <a:cubicBezTo>
                      <a:pt x="13954" y="13155"/>
                      <a:pt x="13973" y="13031"/>
                      <a:pt x="13978" y="12904"/>
                    </a:cubicBezTo>
                    <a:cubicBezTo>
                      <a:pt x="13985" y="12850"/>
                      <a:pt x="13939" y="12819"/>
                      <a:pt x="13896" y="12819"/>
                    </a:cubicBezTo>
                    <a:cubicBezTo>
                      <a:pt x="13861" y="12819"/>
                      <a:pt x="13829" y="12838"/>
                      <a:pt x="13824" y="12880"/>
                    </a:cubicBezTo>
                    <a:cubicBezTo>
                      <a:pt x="13821" y="12892"/>
                      <a:pt x="13819" y="12904"/>
                      <a:pt x="13816" y="12916"/>
                    </a:cubicBezTo>
                    <a:lnTo>
                      <a:pt x="13816" y="12916"/>
                    </a:lnTo>
                    <a:lnTo>
                      <a:pt x="13812" y="12915"/>
                    </a:lnTo>
                    <a:cubicBezTo>
                      <a:pt x="13811" y="12927"/>
                      <a:pt x="13811" y="12939"/>
                      <a:pt x="13810" y="12950"/>
                    </a:cubicBezTo>
                    <a:lnTo>
                      <a:pt x="13810" y="12950"/>
                    </a:lnTo>
                    <a:cubicBezTo>
                      <a:pt x="13800" y="13010"/>
                      <a:pt x="13794" y="13069"/>
                      <a:pt x="13791" y="13128"/>
                    </a:cubicBezTo>
                    <a:lnTo>
                      <a:pt x="13791" y="13128"/>
                    </a:lnTo>
                    <a:cubicBezTo>
                      <a:pt x="13692" y="13738"/>
                      <a:pt x="13261" y="14249"/>
                      <a:pt x="12660" y="14451"/>
                    </a:cubicBezTo>
                    <a:lnTo>
                      <a:pt x="12660" y="14451"/>
                    </a:lnTo>
                    <a:cubicBezTo>
                      <a:pt x="12654" y="14449"/>
                      <a:pt x="12648" y="14449"/>
                      <a:pt x="12642" y="14449"/>
                    </a:cubicBezTo>
                    <a:cubicBezTo>
                      <a:pt x="12635" y="14449"/>
                      <a:pt x="12628" y="14450"/>
                      <a:pt x="12621" y="14451"/>
                    </a:cubicBezTo>
                    <a:cubicBezTo>
                      <a:pt x="12515" y="14478"/>
                      <a:pt x="12408" y="14491"/>
                      <a:pt x="12302" y="14491"/>
                    </a:cubicBezTo>
                    <a:cubicBezTo>
                      <a:pt x="11661" y="14491"/>
                      <a:pt x="11061" y="14030"/>
                      <a:pt x="10897" y="13417"/>
                    </a:cubicBezTo>
                    <a:lnTo>
                      <a:pt x="10897" y="13417"/>
                    </a:lnTo>
                    <a:cubicBezTo>
                      <a:pt x="10917" y="13258"/>
                      <a:pt x="10907" y="13096"/>
                      <a:pt x="10859" y="12939"/>
                    </a:cubicBezTo>
                    <a:cubicBezTo>
                      <a:pt x="10854" y="12898"/>
                      <a:pt x="10823" y="12879"/>
                      <a:pt x="10792" y="12879"/>
                    </a:cubicBezTo>
                    <a:cubicBezTo>
                      <a:pt x="10751" y="12879"/>
                      <a:pt x="10709" y="12910"/>
                      <a:pt x="10716" y="12963"/>
                    </a:cubicBezTo>
                    <a:cubicBezTo>
                      <a:pt x="10698" y="13121"/>
                      <a:pt x="10707" y="13275"/>
                      <a:pt x="10740" y="13422"/>
                    </a:cubicBezTo>
                    <a:lnTo>
                      <a:pt x="10740" y="13422"/>
                    </a:lnTo>
                    <a:cubicBezTo>
                      <a:pt x="10656" y="13923"/>
                      <a:pt x="10223" y="14380"/>
                      <a:pt x="9696" y="14380"/>
                    </a:cubicBezTo>
                    <a:cubicBezTo>
                      <a:pt x="9691" y="14380"/>
                      <a:pt x="9685" y="14380"/>
                      <a:pt x="9680" y="14380"/>
                    </a:cubicBezTo>
                    <a:cubicBezTo>
                      <a:pt x="9156" y="14380"/>
                      <a:pt x="8727" y="13933"/>
                      <a:pt x="8640" y="13437"/>
                    </a:cubicBezTo>
                    <a:lnTo>
                      <a:pt x="8640" y="13437"/>
                    </a:lnTo>
                    <a:cubicBezTo>
                      <a:pt x="8681" y="13282"/>
                      <a:pt x="8696" y="13118"/>
                      <a:pt x="8680" y="12951"/>
                    </a:cubicBezTo>
                    <a:cubicBezTo>
                      <a:pt x="8687" y="12893"/>
                      <a:pt x="8644" y="12863"/>
                      <a:pt x="8601" y="12863"/>
                    </a:cubicBezTo>
                    <a:cubicBezTo>
                      <a:pt x="8566" y="12863"/>
                      <a:pt x="8531" y="12884"/>
                      <a:pt x="8525" y="12927"/>
                    </a:cubicBezTo>
                    <a:cubicBezTo>
                      <a:pt x="8524" y="12932"/>
                      <a:pt x="8523" y="12936"/>
                      <a:pt x="8521" y="12941"/>
                    </a:cubicBezTo>
                    <a:lnTo>
                      <a:pt x="8521" y="12941"/>
                    </a:lnTo>
                    <a:lnTo>
                      <a:pt x="8513" y="12939"/>
                    </a:lnTo>
                    <a:lnTo>
                      <a:pt x="8513" y="12939"/>
                    </a:lnTo>
                    <a:cubicBezTo>
                      <a:pt x="8514" y="12946"/>
                      <a:pt x="8515" y="12954"/>
                      <a:pt x="8516" y="12961"/>
                    </a:cubicBezTo>
                    <a:lnTo>
                      <a:pt x="8516" y="12961"/>
                    </a:lnTo>
                    <a:cubicBezTo>
                      <a:pt x="8478" y="13103"/>
                      <a:pt x="8469" y="13248"/>
                      <a:pt x="8485" y="13390"/>
                    </a:cubicBezTo>
                    <a:lnTo>
                      <a:pt x="8485" y="13390"/>
                    </a:lnTo>
                    <a:cubicBezTo>
                      <a:pt x="8361" y="13881"/>
                      <a:pt x="7941" y="14265"/>
                      <a:pt x="7406" y="14320"/>
                    </a:cubicBezTo>
                    <a:cubicBezTo>
                      <a:pt x="7381" y="14322"/>
                      <a:pt x="7357" y="14323"/>
                      <a:pt x="7332" y="14323"/>
                    </a:cubicBezTo>
                    <a:cubicBezTo>
                      <a:pt x="6723" y="14323"/>
                      <a:pt x="6182" y="13787"/>
                      <a:pt x="6135" y="13178"/>
                    </a:cubicBezTo>
                    <a:lnTo>
                      <a:pt x="6135" y="13178"/>
                    </a:lnTo>
                    <a:cubicBezTo>
                      <a:pt x="6139" y="13154"/>
                      <a:pt x="6142" y="13130"/>
                      <a:pt x="6144" y="13106"/>
                    </a:cubicBezTo>
                    <a:lnTo>
                      <a:pt x="6132" y="13106"/>
                    </a:lnTo>
                    <a:cubicBezTo>
                      <a:pt x="6132" y="13102"/>
                      <a:pt x="6132" y="13098"/>
                      <a:pt x="6132" y="13094"/>
                    </a:cubicBezTo>
                    <a:cubicBezTo>
                      <a:pt x="6132" y="13046"/>
                      <a:pt x="6093" y="13023"/>
                      <a:pt x="6055" y="13023"/>
                    </a:cubicBezTo>
                    <a:cubicBezTo>
                      <a:pt x="6016" y="13023"/>
                      <a:pt x="5977" y="13046"/>
                      <a:pt x="5977" y="13094"/>
                    </a:cubicBezTo>
                    <a:cubicBezTo>
                      <a:pt x="5918" y="13749"/>
                      <a:pt x="5418" y="14428"/>
                      <a:pt x="4715" y="14475"/>
                    </a:cubicBezTo>
                    <a:cubicBezTo>
                      <a:pt x="4681" y="14478"/>
                      <a:pt x="4646" y="14479"/>
                      <a:pt x="4612" y="14479"/>
                    </a:cubicBezTo>
                    <a:cubicBezTo>
                      <a:pt x="4338" y="14479"/>
                      <a:pt x="4068" y="14394"/>
                      <a:pt x="3846" y="14225"/>
                    </a:cubicBezTo>
                    <a:cubicBezTo>
                      <a:pt x="3611" y="14051"/>
                      <a:pt x="3507" y="13816"/>
                      <a:pt x="3430" y="13557"/>
                    </a:cubicBezTo>
                    <a:lnTo>
                      <a:pt x="3430" y="13557"/>
                    </a:lnTo>
                    <a:cubicBezTo>
                      <a:pt x="3422" y="13514"/>
                      <a:pt x="3414" y="13470"/>
                      <a:pt x="3406" y="13427"/>
                    </a:cubicBezTo>
                    <a:lnTo>
                      <a:pt x="3394" y="13430"/>
                    </a:lnTo>
                    <a:lnTo>
                      <a:pt x="3394" y="13430"/>
                    </a:lnTo>
                    <a:cubicBezTo>
                      <a:pt x="3394" y="13429"/>
                      <a:pt x="3394" y="13428"/>
                      <a:pt x="3394" y="13427"/>
                    </a:cubicBezTo>
                    <a:cubicBezTo>
                      <a:pt x="3379" y="13384"/>
                      <a:pt x="3348" y="13366"/>
                      <a:pt x="3316" y="13366"/>
                    </a:cubicBezTo>
                    <a:cubicBezTo>
                      <a:pt x="3270" y="13366"/>
                      <a:pt x="3225" y="13406"/>
                      <a:pt x="3239" y="13463"/>
                    </a:cubicBezTo>
                    <a:cubicBezTo>
                      <a:pt x="3406" y="14166"/>
                      <a:pt x="3489" y="14880"/>
                      <a:pt x="3525" y="15594"/>
                    </a:cubicBezTo>
                    <a:cubicBezTo>
                      <a:pt x="3537" y="16368"/>
                      <a:pt x="3441" y="17154"/>
                      <a:pt x="3275" y="17916"/>
                    </a:cubicBezTo>
                    <a:cubicBezTo>
                      <a:pt x="3144" y="18441"/>
                      <a:pt x="2942" y="19246"/>
                      <a:pt x="2302" y="19246"/>
                    </a:cubicBezTo>
                    <a:cubicBezTo>
                      <a:pt x="2245" y="19246"/>
                      <a:pt x="2184" y="19239"/>
                      <a:pt x="2120" y="19226"/>
                    </a:cubicBezTo>
                    <a:cubicBezTo>
                      <a:pt x="1417" y="19083"/>
                      <a:pt x="1072" y="18261"/>
                      <a:pt x="834" y="17654"/>
                    </a:cubicBezTo>
                    <a:cubicBezTo>
                      <a:pt x="310" y="16380"/>
                      <a:pt x="167" y="14975"/>
                      <a:pt x="203" y="13606"/>
                    </a:cubicBezTo>
                    <a:cubicBezTo>
                      <a:pt x="239" y="12237"/>
                      <a:pt x="393" y="10879"/>
                      <a:pt x="667" y="9546"/>
                    </a:cubicBezTo>
                    <a:cubicBezTo>
                      <a:pt x="1167" y="6927"/>
                      <a:pt x="2263" y="4260"/>
                      <a:pt x="4501" y="2676"/>
                    </a:cubicBezTo>
                    <a:cubicBezTo>
                      <a:pt x="5608" y="1890"/>
                      <a:pt x="6870" y="1378"/>
                      <a:pt x="8156" y="997"/>
                    </a:cubicBezTo>
                    <a:cubicBezTo>
                      <a:pt x="10027" y="432"/>
                      <a:pt x="11967" y="151"/>
                      <a:pt x="13913" y="151"/>
                    </a:cubicBezTo>
                    <a:close/>
                    <a:moveTo>
                      <a:pt x="14092" y="1"/>
                    </a:moveTo>
                    <a:cubicBezTo>
                      <a:pt x="13911" y="1"/>
                      <a:pt x="13730" y="3"/>
                      <a:pt x="13550" y="9"/>
                    </a:cubicBezTo>
                    <a:cubicBezTo>
                      <a:pt x="11966" y="33"/>
                      <a:pt x="10395" y="247"/>
                      <a:pt x="8871" y="628"/>
                    </a:cubicBezTo>
                    <a:cubicBezTo>
                      <a:pt x="7489" y="985"/>
                      <a:pt x="6108" y="1474"/>
                      <a:pt x="4894" y="2212"/>
                    </a:cubicBezTo>
                    <a:cubicBezTo>
                      <a:pt x="3715" y="2938"/>
                      <a:pt x="2727" y="3938"/>
                      <a:pt x="2036" y="5141"/>
                    </a:cubicBezTo>
                    <a:cubicBezTo>
                      <a:pt x="1334" y="6355"/>
                      <a:pt x="846" y="7677"/>
                      <a:pt x="560" y="9058"/>
                    </a:cubicBezTo>
                    <a:cubicBezTo>
                      <a:pt x="274" y="10439"/>
                      <a:pt x="108" y="11832"/>
                      <a:pt x="72" y="13237"/>
                    </a:cubicBezTo>
                    <a:cubicBezTo>
                      <a:pt x="0" y="14654"/>
                      <a:pt x="108" y="16118"/>
                      <a:pt x="596" y="17464"/>
                    </a:cubicBezTo>
                    <a:cubicBezTo>
                      <a:pt x="715" y="17797"/>
                      <a:pt x="858" y="18118"/>
                      <a:pt x="1024" y="18428"/>
                    </a:cubicBezTo>
                    <a:cubicBezTo>
                      <a:pt x="1167" y="18726"/>
                      <a:pt x="1382" y="18976"/>
                      <a:pt x="1643" y="19178"/>
                    </a:cubicBezTo>
                    <a:cubicBezTo>
                      <a:pt x="1830" y="19327"/>
                      <a:pt x="2067" y="19396"/>
                      <a:pt x="2305" y="19396"/>
                    </a:cubicBezTo>
                    <a:cubicBezTo>
                      <a:pt x="2370" y="19396"/>
                      <a:pt x="2436" y="19391"/>
                      <a:pt x="2501" y="19381"/>
                    </a:cubicBezTo>
                    <a:cubicBezTo>
                      <a:pt x="2775" y="19297"/>
                      <a:pt x="3001" y="19107"/>
                      <a:pt x="3120" y="18845"/>
                    </a:cubicBezTo>
                    <a:cubicBezTo>
                      <a:pt x="3263" y="18547"/>
                      <a:pt x="3370" y="18226"/>
                      <a:pt x="3429" y="17904"/>
                    </a:cubicBezTo>
                    <a:cubicBezTo>
                      <a:pt x="3513" y="17535"/>
                      <a:pt x="3572" y="17166"/>
                      <a:pt x="3608" y="16785"/>
                    </a:cubicBezTo>
                    <a:cubicBezTo>
                      <a:pt x="3703" y="15987"/>
                      <a:pt x="3691" y="15190"/>
                      <a:pt x="3584" y="14392"/>
                    </a:cubicBezTo>
                    <a:cubicBezTo>
                      <a:pt x="3570" y="14298"/>
                      <a:pt x="3554" y="14204"/>
                      <a:pt x="3537" y="14110"/>
                    </a:cubicBezTo>
                    <a:lnTo>
                      <a:pt x="3537" y="14110"/>
                    </a:lnTo>
                    <a:cubicBezTo>
                      <a:pt x="3596" y="14190"/>
                      <a:pt x="3665" y="14264"/>
                      <a:pt x="3751" y="14332"/>
                    </a:cubicBezTo>
                    <a:cubicBezTo>
                      <a:pt x="4011" y="14530"/>
                      <a:pt x="4316" y="14637"/>
                      <a:pt x="4636" y="14637"/>
                    </a:cubicBezTo>
                    <a:cubicBezTo>
                      <a:pt x="4682" y="14637"/>
                      <a:pt x="4728" y="14634"/>
                      <a:pt x="4775" y="14630"/>
                    </a:cubicBezTo>
                    <a:cubicBezTo>
                      <a:pt x="5394" y="14562"/>
                      <a:pt x="5864" y="14078"/>
                      <a:pt x="6056" y="13509"/>
                    </a:cubicBezTo>
                    <a:lnTo>
                      <a:pt x="6056" y="13509"/>
                    </a:lnTo>
                    <a:cubicBezTo>
                      <a:pt x="6238" y="14049"/>
                      <a:pt x="6763" y="14478"/>
                      <a:pt x="7343" y="14478"/>
                    </a:cubicBezTo>
                    <a:cubicBezTo>
                      <a:pt x="7368" y="14478"/>
                      <a:pt x="7393" y="14477"/>
                      <a:pt x="7418" y="14475"/>
                    </a:cubicBezTo>
                    <a:cubicBezTo>
                      <a:pt x="7931" y="14428"/>
                      <a:pt x="8349" y="14109"/>
                      <a:pt x="8553" y="13678"/>
                    </a:cubicBezTo>
                    <a:lnTo>
                      <a:pt x="8553" y="13678"/>
                    </a:lnTo>
                    <a:cubicBezTo>
                      <a:pt x="8724" y="14155"/>
                      <a:pt x="9168" y="14539"/>
                      <a:pt x="9692" y="14547"/>
                    </a:cubicBezTo>
                    <a:cubicBezTo>
                      <a:pt x="10214" y="14547"/>
                      <a:pt x="10657" y="14164"/>
                      <a:pt x="10829" y="13690"/>
                    </a:cubicBezTo>
                    <a:lnTo>
                      <a:pt x="10829" y="13690"/>
                    </a:lnTo>
                    <a:cubicBezTo>
                      <a:pt x="11077" y="14247"/>
                      <a:pt x="11669" y="14642"/>
                      <a:pt x="12289" y="14642"/>
                    </a:cubicBezTo>
                    <a:cubicBezTo>
                      <a:pt x="12410" y="14642"/>
                      <a:pt x="12532" y="14627"/>
                      <a:pt x="12653" y="14595"/>
                    </a:cubicBezTo>
                    <a:lnTo>
                      <a:pt x="12653" y="14595"/>
                    </a:lnTo>
                    <a:cubicBezTo>
                      <a:pt x="12654" y="14595"/>
                      <a:pt x="12655" y="14595"/>
                      <a:pt x="12656" y="14595"/>
                    </a:cubicBezTo>
                    <a:cubicBezTo>
                      <a:pt x="12660" y="14595"/>
                      <a:pt x="12665" y="14595"/>
                      <a:pt x="12669" y="14594"/>
                    </a:cubicBezTo>
                    <a:cubicBezTo>
                      <a:pt x="13201" y="14434"/>
                      <a:pt x="13619" y="14046"/>
                      <a:pt x="13830" y="13553"/>
                    </a:cubicBezTo>
                    <a:lnTo>
                      <a:pt x="13830" y="13553"/>
                    </a:lnTo>
                    <a:cubicBezTo>
                      <a:pt x="13927" y="13964"/>
                      <a:pt x="14195" y="14324"/>
                      <a:pt x="14586" y="14535"/>
                    </a:cubicBezTo>
                    <a:cubicBezTo>
                      <a:pt x="14781" y="14640"/>
                      <a:pt x="14987" y="14688"/>
                      <a:pt x="15190" y="14688"/>
                    </a:cubicBezTo>
                    <a:cubicBezTo>
                      <a:pt x="15631" y="14688"/>
                      <a:pt x="16059" y="14461"/>
                      <a:pt x="16336" y="14094"/>
                    </a:cubicBezTo>
                    <a:cubicBezTo>
                      <a:pt x="16447" y="13950"/>
                      <a:pt x="16529" y="13788"/>
                      <a:pt x="16580" y="13616"/>
                    </a:cubicBezTo>
                    <a:lnTo>
                      <a:pt x="16580" y="13616"/>
                    </a:lnTo>
                    <a:cubicBezTo>
                      <a:pt x="16808" y="14207"/>
                      <a:pt x="17389" y="14666"/>
                      <a:pt x="18037" y="14666"/>
                    </a:cubicBezTo>
                    <a:cubicBezTo>
                      <a:pt x="18049" y="14666"/>
                      <a:pt x="18062" y="14666"/>
                      <a:pt x="18074" y="14666"/>
                    </a:cubicBezTo>
                    <a:cubicBezTo>
                      <a:pt x="18765" y="14647"/>
                      <a:pt x="19365" y="14109"/>
                      <a:pt x="19547" y="13459"/>
                    </a:cubicBezTo>
                    <a:lnTo>
                      <a:pt x="19547" y="13459"/>
                    </a:lnTo>
                    <a:cubicBezTo>
                      <a:pt x="19777" y="14188"/>
                      <a:pt x="20347" y="14789"/>
                      <a:pt x="21170" y="14809"/>
                    </a:cubicBezTo>
                    <a:cubicBezTo>
                      <a:pt x="21182" y="14809"/>
                      <a:pt x="21194" y="14809"/>
                      <a:pt x="21206" y="14809"/>
                    </a:cubicBezTo>
                    <a:cubicBezTo>
                      <a:pt x="21633" y="14809"/>
                      <a:pt x="22022" y="14608"/>
                      <a:pt x="22277" y="14261"/>
                    </a:cubicBezTo>
                    <a:cubicBezTo>
                      <a:pt x="22350" y="14159"/>
                      <a:pt x="22405" y="14047"/>
                      <a:pt x="22441" y="13931"/>
                    </a:cubicBezTo>
                    <a:lnTo>
                      <a:pt x="22441" y="13931"/>
                    </a:lnTo>
                    <a:cubicBezTo>
                      <a:pt x="22625" y="14474"/>
                      <a:pt x="22959" y="14963"/>
                      <a:pt x="23587" y="15011"/>
                    </a:cubicBezTo>
                    <a:cubicBezTo>
                      <a:pt x="23618" y="15013"/>
                      <a:pt x="23649" y="15015"/>
                      <a:pt x="23679" y="15015"/>
                    </a:cubicBezTo>
                    <a:cubicBezTo>
                      <a:pt x="24337" y="15015"/>
                      <a:pt x="24742" y="14447"/>
                      <a:pt x="24962" y="13849"/>
                    </a:cubicBezTo>
                    <a:lnTo>
                      <a:pt x="24962" y="13849"/>
                    </a:lnTo>
                    <a:cubicBezTo>
                      <a:pt x="25069" y="14450"/>
                      <a:pt x="25530" y="14979"/>
                      <a:pt x="26158" y="15070"/>
                    </a:cubicBezTo>
                    <a:cubicBezTo>
                      <a:pt x="26225" y="15080"/>
                      <a:pt x="26292" y="15085"/>
                      <a:pt x="26359" y="15085"/>
                    </a:cubicBezTo>
                    <a:cubicBezTo>
                      <a:pt x="26938" y="15085"/>
                      <a:pt x="27507" y="14738"/>
                      <a:pt x="27743" y="14213"/>
                    </a:cubicBezTo>
                    <a:lnTo>
                      <a:pt x="27743" y="14213"/>
                    </a:lnTo>
                    <a:cubicBezTo>
                      <a:pt x="27955" y="15641"/>
                      <a:pt x="28040" y="17110"/>
                      <a:pt x="28540" y="18476"/>
                    </a:cubicBezTo>
                    <a:cubicBezTo>
                      <a:pt x="28599" y="18642"/>
                      <a:pt x="28671" y="18809"/>
                      <a:pt x="28742" y="18964"/>
                    </a:cubicBezTo>
                    <a:cubicBezTo>
                      <a:pt x="28814" y="19131"/>
                      <a:pt x="28897" y="19297"/>
                      <a:pt x="28992" y="19452"/>
                    </a:cubicBezTo>
                    <a:cubicBezTo>
                      <a:pt x="29153" y="19637"/>
                      <a:pt x="29385" y="19735"/>
                      <a:pt x="29625" y="19735"/>
                    </a:cubicBezTo>
                    <a:cubicBezTo>
                      <a:pt x="29740" y="19735"/>
                      <a:pt x="29857" y="19713"/>
                      <a:pt x="29968" y="19666"/>
                    </a:cubicBezTo>
                    <a:cubicBezTo>
                      <a:pt x="30361" y="19512"/>
                      <a:pt x="30659" y="19131"/>
                      <a:pt x="30838" y="18750"/>
                    </a:cubicBezTo>
                    <a:cubicBezTo>
                      <a:pt x="31052" y="18273"/>
                      <a:pt x="31195" y="17773"/>
                      <a:pt x="31266" y="17249"/>
                    </a:cubicBezTo>
                    <a:cubicBezTo>
                      <a:pt x="31433" y="16166"/>
                      <a:pt x="31385" y="15035"/>
                      <a:pt x="31338" y="13939"/>
                    </a:cubicBezTo>
                    <a:cubicBezTo>
                      <a:pt x="31278" y="12796"/>
                      <a:pt x="31171" y="11653"/>
                      <a:pt x="30992" y="10534"/>
                    </a:cubicBezTo>
                    <a:cubicBezTo>
                      <a:pt x="30814" y="9391"/>
                      <a:pt x="30564" y="8260"/>
                      <a:pt x="30230" y="7165"/>
                    </a:cubicBezTo>
                    <a:cubicBezTo>
                      <a:pt x="29945" y="6212"/>
                      <a:pt x="29611" y="5248"/>
                      <a:pt x="29075" y="4403"/>
                    </a:cubicBezTo>
                    <a:cubicBezTo>
                      <a:pt x="28587" y="3605"/>
                      <a:pt x="27885" y="2950"/>
                      <a:pt x="26980" y="2652"/>
                    </a:cubicBezTo>
                    <a:cubicBezTo>
                      <a:pt x="26465" y="2479"/>
                      <a:pt x="25929" y="2416"/>
                      <a:pt x="25388" y="2416"/>
                    </a:cubicBezTo>
                    <a:cubicBezTo>
                      <a:pt x="24927" y="2416"/>
                      <a:pt x="24463" y="2461"/>
                      <a:pt x="24003" y="2521"/>
                    </a:cubicBezTo>
                    <a:cubicBezTo>
                      <a:pt x="23834" y="2547"/>
                      <a:pt x="23659" y="2572"/>
                      <a:pt x="23482" y="2597"/>
                    </a:cubicBezTo>
                    <a:lnTo>
                      <a:pt x="23482" y="2597"/>
                    </a:lnTo>
                    <a:cubicBezTo>
                      <a:pt x="23608" y="2365"/>
                      <a:pt x="23536" y="2053"/>
                      <a:pt x="23277" y="1914"/>
                    </a:cubicBezTo>
                    <a:cubicBezTo>
                      <a:pt x="23177" y="1857"/>
                      <a:pt x="23073" y="1832"/>
                      <a:pt x="22971" y="1832"/>
                    </a:cubicBezTo>
                    <a:cubicBezTo>
                      <a:pt x="22797" y="1832"/>
                      <a:pt x="22626" y="1905"/>
                      <a:pt x="22486" y="2017"/>
                    </a:cubicBezTo>
                    <a:lnTo>
                      <a:pt x="22486" y="2017"/>
                    </a:lnTo>
                    <a:cubicBezTo>
                      <a:pt x="22461" y="1795"/>
                      <a:pt x="22280" y="1601"/>
                      <a:pt x="22027" y="1593"/>
                    </a:cubicBezTo>
                    <a:cubicBezTo>
                      <a:pt x="21744" y="1611"/>
                      <a:pt x="21538" y="1846"/>
                      <a:pt x="21532" y="2105"/>
                    </a:cubicBezTo>
                    <a:lnTo>
                      <a:pt x="21532" y="2105"/>
                    </a:lnTo>
                    <a:cubicBezTo>
                      <a:pt x="20587" y="1237"/>
                      <a:pt x="19359" y="742"/>
                      <a:pt x="18110" y="450"/>
                    </a:cubicBezTo>
                    <a:cubicBezTo>
                      <a:pt x="16787" y="156"/>
                      <a:pt x="15437" y="1"/>
                      <a:pt x="140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270;p40"/>
              <p:cNvSpPr/>
              <p:nvPr/>
            </p:nvSpPr>
            <p:spPr>
              <a:xfrm>
                <a:off x="2195508" y="2543379"/>
                <a:ext cx="792064" cy="306905"/>
              </a:xfrm>
              <a:custGeom>
                <a:avLst/>
                <a:gdLst/>
                <a:ahLst/>
                <a:cxnLst/>
                <a:rect l="l" t="t" r="r" b="b"/>
                <a:pathLst>
                  <a:path w="19147" h="7419" extrusionOk="0">
                    <a:moveTo>
                      <a:pt x="16491" y="1"/>
                    </a:moveTo>
                    <a:lnTo>
                      <a:pt x="16491" y="1"/>
                    </a:lnTo>
                    <a:cubicBezTo>
                      <a:pt x="14419" y="1263"/>
                      <a:pt x="12431" y="2680"/>
                      <a:pt x="10538" y="4216"/>
                    </a:cubicBezTo>
                    <a:cubicBezTo>
                      <a:pt x="10419" y="3251"/>
                      <a:pt x="10300" y="2299"/>
                      <a:pt x="10181" y="1334"/>
                    </a:cubicBezTo>
                    <a:lnTo>
                      <a:pt x="7895" y="4454"/>
                    </a:lnTo>
                    <a:lnTo>
                      <a:pt x="6490" y="1477"/>
                    </a:lnTo>
                    <a:lnTo>
                      <a:pt x="5430" y="4656"/>
                    </a:lnTo>
                    <a:cubicBezTo>
                      <a:pt x="3716" y="3418"/>
                      <a:pt x="1894" y="2311"/>
                      <a:pt x="1" y="1370"/>
                    </a:cubicBezTo>
                    <a:lnTo>
                      <a:pt x="1" y="1370"/>
                    </a:lnTo>
                    <a:lnTo>
                      <a:pt x="3870" y="6168"/>
                    </a:lnTo>
                    <a:lnTo>
                      <a:pt x="9169" y="7418"/>
                    </a:lnTo>
                    <a:lnTo>
                      <a:pt x="13788" y="7311"/>
                    </a:lnTo>
                    <a:cubicBezTo>
                      <a:pt x="15479" y="5192"/>
                      <a:pt x="17265" y="3156"/>
                      <a:pt x="19146" y="1203"/>
                    </a:cubicBezTo>
                    <a:lnTo>
                      <a:pt x="19146" y="1203"/>
                    </a:lnTo>
                    <a:cubicBezTo>
                      <a:pt x="17253" y="1977"/>
                      <a:pt x="15443" y="2930"/>
                      <a:pt x="13741" y="4049"/>
                    </a:cubicBezTo>
                    <a:cubicBezTo>
                      <a:pt x="14550" y="2632"/>
                      <a:pt x="15479" y="1275"/>
                      <a:pt x="1649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271;p40"/>
              <p:cNvSpPr/>
              <p:nvPr/>
            </p:nvSpPr>
            <p:spPr>
              <a:xfrm>
                <a:off x="1702987" y="2624666"/>
                <a:ext cx="817629" cy="1105257"/>
              </a:xfrm>
              <a:custGeom>
                <a:avLst/>
                <a:gdLst/>
                <a:ahLst/>
                <a:cxnLst/>
                <a:rect l="l" t="t" r="r" b="b"/>
                <a:pathLst>
                  <a:path w="19765" h="26718" extrusionOk="0">
                    <a:moveTo>
                      <a:pt x="1" y="0"/>
                    </a:moveTo>
                    <a:cubicBezTo>
                      <a:pt x="36" y="2560"/>
                      <a:pt x="84" y="24015"/>
                      <a:pt x="132" y="26575"/>
                    </a:cubicBezTo>
                    <a:lnTo>
                      <a:pt x="19384" y="26718"/>
                    </a:lnTo>
                    <a:cubicBezTo>
                      <a:pt x="19336" y="24170"/>
                      <a:pt x="19765" y="8144"/>
                      <a:pt x="19729" y="5596"/>
                    </a:cubicBezTo>
                    <a:lnTo>
                      <a:pt x="1" y="0"/>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272;p40"/>
              <p:cNvSpPr/>
              <p:nvPr/>
            </p:nvSpPr>
            <p:spPr>
              <a:xfrm>
                <a:off x="1700050" y="2621605"/>
                <a:ext cx="822551" cy="1111669"/>
              </a:xfrm>
              <a:custGeom>
                <a:avLst/>
                <a:gdLst/>
                <a:ahLst/>
                <a:cxnLst/>
                <a:rect l="l" t="t" r="r" b="b"/>
                <a:pathLst>
                  <a:path w="19884" h="26873" extrusionOk="0">
                    <a:moveTo>
                      <a:pt x="19758" y="5732"/>
                    </a:moveTo>
                    <a:cubicBezTo>
                      <a:pt x="19762" y="5733"/>
                      <a:pt x="19765" y="5736"/>
                      <a:pt x="19765" y="5742"/>
                    </a:cubicBezTo>
                    <a:lnTo>
                      <a:pt x="19758" y="5732"/>
                    </a:lnTo>
                    <a:close/>
                    <a:moveTo>
                      <a:pt x="143" y="174"/>
                    </a:moveTo>
                    <a:lnTo>
                      <a:pt x="572" y="301"/>
                    </a:lnTo>
                    <a:lnTo>
                      <a:pt x="2012" y="705"/>
                    </a:lnTo>
                    <a:lnTo>
                      <a:pt x="4132" y="1301"/>
                    </a:lnTo>
                    <a:lnTo>
                      <a:pt x="6727" y="2039"/>
                    </a:lnTo>
                    <a:lnTo>
                      <a:pt x="9561" y="2837"/>
                    </a:lnTo>
                    <a:lnTo>
                      <a:pt x="12430" y="3646"/>
                    </a:lnTo>
                    <a:lnTo>
                      <a:pt x="15085" y="4408"/>
                    </a:lnTo>
                    <a:lnTo>
                      <a:pt x="17348" y="5051"/>
                    </a:lnTo>
                    <a:lnTo>
                      <a:pt x="18967" y="5504"/>
                    </a:lnTo>
                    <a:lnTo>
                      <a:pt x="19479" y="5658"/>
                    </a:lnTo>
                    <a:cubicBezTo>
                      <a:pt x="19555" y="5680"/>
                      <a:pt x="19632" y="5702"/>
                      <a:pt x="19718" y="5724"/>
                    </a:cubicBezTo>
                    <a:lnTo>
                      <a:pt x="19718" y="5724"/>
                    </a:lnTo>
                    <a:cubicBezTo>
                      <a:pt x="19728" y="6647"/>
                      <a:pt x="19705" y="7581"/>
                      <a:pt x="19693" y="8504"/>
                    </a:cubicBezTo>
                    <a:cubicBezTo>
                      <a:pt x="19669" y="10088"/>
                      <a:pt x="19634" y="11659"/>
                      <a:pt x="19610" y="13231"/>
                    </a:cubicBezTo>
                    <a:cubicBezTo>
                      <a:pt x="19574" y="15017"/>
                      <a:pt x="19526" y="16803"/>
                      <a:pt x="19491" y="18589"/>
                    </a:cubicBezTo>
                    <a:cubicBezTo>
                      <a:pt x="19455" y="20208"/>
                      <a:pt x="19431" y="21827"/>
                      <a:pt x="19395" y="23458"/>
                    </a:cubicBezTo>
                    <a:cubicBezTo>
                      <a:pt x="19384" y="24494"/>
                      <a:pt x="19360" y="25542"/>
                      <a:pt x="19372" y="26578"/>
                    </a:cubicBezTo>
                    <a:lnTo>
                      <a:pt x="19372" y="26709"/>
                    </a:lnTo>
                    <a:lnTo>
                      <a:pt x="18931" y="26709"/>
                    </a:lnTo>
                    <a:lnTo>
                      <a:pt x="17538" y="26697"/>
                    </a:lnTo>
                    <a:lnTo>
                      <a:pt x="15466" y="26685"/>
                    </a:lnTo>
                    <a:lnTo>
                      <a:pt x="12930" y="26661"/>
                    </a:lnTo>
                    <a:lnTo>
                      <a:pt x="10168" y="26649"/>
                    </a:lnTo>
                    <a:lnTo>
                      <a:pt x="7370" y="26625"/>
                    </a:lnTo>
                    <a:lnTo>
                      <a:pt x="4775" y="26602"/>
                    </a:lnTo>
                    <a:lnTo>
                      <a:pt x="2572" y="26590"/>
                    </a:lnTo>
                    <a:lnTo>
                      <a:pt x="988" y="26578"/>
                    </a:lnTo>
                    <a:lnTo>
                      <a:pt x="488" y="26578"/>
                    </a:lnTo>
                    <a:cubicBezTo>
                      <a:pt x="447" y="26572"/>
                      <a:pt x="402" y="26569"/>
                      <a:pt x="357" y="26569"/>
                    </a:cubicBezTo>
                    <a:cubicBezTo>
                      <a:pt x="329" y="26569"/>
                      <a:pt x="300" y="26570"/>
                      <a:pt x="272" y="26572"/>
                    </a:cubicBezTo>
                    <a:lnTo>
                      <a:pt x="272" y="26572"/>
                    </a:lnTo>
                    <a:cubicBezTo>
                      <a:pt x="262" y="26180"/>
                      <a:pt x="262" y="25778"/>
                      <a:pt x="262" y="25387"/>
                    </a:cubicBezTo>
                    <a:lnTo>
                      <a:pt x="250" y="23268"/>
                    </a:lnTo>
                    <a:lnTo>
                      <a:pt x="226" y="20494"/>
                    </a:lnTo>
                    <a:cubicBezTo>
                      <a:pt x="226" y="19422"/>
                      <a:pt x="226" y="18339"/>
                      <a:pt x="214" y="17255"/>
                    </a:cubicBezTo>
                    <a:cubicBezTo>
                      <a:pt x="214" y="16100"/>
                      <a:pt x="214" y="14957"/>
                      <a:pt x="203" y="13802"/>
                    </a:cubicBezTo>
                    <a:lnTo>
                      <a:pt x="191" y="10302"/>
                    </a:lnTo>
                    <a:lnTo>
                      <a:pt x="179" y="7004"/>
                    </a:lnTo>
                    <a:lnTo>
                      <a:pt x="167" y="4075"/>
                    </a:lnTo>
                    <a:lnTo>
                      <a:pt x="155" y="1777"/>
                    </a:lnTo>
                    <a:cubicBezTo>
                      <a:pt x="155" y="1289"/>
                      <a:pt x="155" y="789"/>
                      <a:pt x="143" y="289"/>
                    </a:cubicBezTo>
                    <a:lnTo>
                      <a:pt x="143" y="174"/>
                    </a:lnTo>
                    <a:close/>
                    <a:moveTo>
                      <a:pt x="77" y="1"/>
                    </a:moveTo>
                    <a:cubicBezTo>
                      <a:pt x="36" y="1"/>
                      <a:pt x="0" y="33"/>
                      <a:pt x="0" y="74"/>
                    </a:cubicBezTo>
                    <a:cubicBezTo>
                      <a:pt x="0" y="503"/>
                      <a:pt x="12" y="920"/>
                      <a:pt x="12" y="1337"/>
                    </a:cubicBezTo>
                    <a:lnTo>
                      <a:pt x="24" y="3456"/>
                    </a:lnTo>
                    <a:lnTo>
                      <a:pt x="36" y="6230"/>
                    </a:lnTo>
                    <a:cubicBezTo>
                      <a:pt x="36" y="7313"/>
                      <a:pt x="36" y="8385"/>
                      <a:pt x="48" y="9468"/>
                    </a:cubicBezTo>
                    <a:cubicBezTo>
                      <a:pt x="60" y="10623"/>
                      <a:pt x="60" y="11778"/>
                      <a:pt x="60" y="12933"/>
                    </a:cubicBezTo>
                    <a:lnTo>
                      <a:pt x="72" y="16434"/>
                    </a:lnTo>
                    <a:lnTo>
                      <a:pt x="95" y="19732"/>
                    </a:lnTo>
                    <a:lnTo>
                      <a:pt x="107" y="22649"/>
                    </a:lnTo>
                    <a:lnTo>
                      <a:pt x="119" y="24947"/>
                    </a:lnTo>
                    <a:cubicBezTo>
                      <a:pt x="119" y="25435"/>
                      <a:pt x="119" y="25935"/>
                      <a:pt x="131" y="26435"/>
                    </a:cubicBezTo>
                    <a:lnTo>
                      <a:pt x="131" y="26649"/>
                    </a:lnTo>
                    <a:cubicBezTo>
                      <a:pt x="131" y="26685"/>
                      <a:pt x="167" y="26721"/>
                      <a:pt x="203" y="26721"/>
                    </a:cubicBezTo>
                    <a:lnTo>
                      <a:pt x="715" y="26721"/>
                    </a:lnTo>
                    <a:lnTo>
                      <a:pt x="2119" y="26732"/>
                    </a:lnTo>
                    <a:lnTo>
                      <a:pt x="4191" y="26744"/>
                    </a:lnTo>
                    <a:lnTo>
                      <a:pt x="6715" y="26768"/>
                    </a:lnTo>
                    <a:lnTo>
                      <a:pt x="9489" y="26792"/>
                    </a:lnTo>
                    <a:lnTo>
                      <a:pt x="12276" y="26816"/>
                    </a:lnTo>
                    <a:lnTo>
                      <a:pt x="14883" y="26828"/>
                    </a:lnTo>
                    <a:lnTo>
                      <a:pt x="17086" y="26852"/>
                    </a:lnTo>
                    <a:lnTo>
                      <a:pt x="18669" y="26863"/>
                    </a:lnTo>
                    <a:cubicBezTo>
                      <a:pt x="18836" y="26863"/>
                      <a:pt x="19003" y="26869"/>
                      <a:pt x="19169" y="26869"/>
                    </a:cubicBezTo>
                    <a:cubicBezTo>
                      <a:pt x="19250" y="26869"/>
                      <a:pt x="19331" y="26867"/>
                      <a:pt x="19412" y="26864"/>
                    </a:cubicBezTo>
                    <a:lnTo>
                      <a:pt x="19412" y="26864"/>
                    </a:lnTo>
                    <a:cubicBezTo>
                      <a:pt x="19424" y="26870"/>
                      <a:pt x="19436" y="26872"/>
                      <a:pt x="19449" y="26872"/>
                    </a:cubicBezTo>
                    <a:cubicBezTo>
                      <a:pt x="19488" y="26872"/>
                      <a:pt x="19526" y="26846"/>
                      <a:pt x="19526" y="26792"/>
                    </a:cubicBezTo>
                    <a:cubicBezTo>
                      <a:pt x="19503" y="25851"/>
                      <a:pt x="19526" y="24899"/>
                      <a:pt x="19550" y="23946"/>
                    </a:cubicBezTo>
                    <a:cubicBezTo>
                      <a:pt x="19574" y="22375"/>
                      <a:pt x="19598" y="20803"/>
                      <a:pt x="19634" y="19232"/>
                    </a:cubicBezTo>
                    <a:cubicBezTo>
                      <a:pt x="19669" y="17446"/>
                      <a:pt x="19705" y="15660"/>
                      <a:pt x="19741" y="13874"/>
                    </a:cubicBezTo>
                    <a:cubicBezTo>
                      <a:pt x="19776" y="12255"/>
                      <a:pt x="19812" y="10623"/>
                      <a:pt x="19836" y="9004"/>
                    </a:cubicBezTo>
                    <a:cubicBezTo>
                      <a:pt x="19860" y="7968"/>
                      <a:pt x="19884" y="6921"/>
                      <a:pt x="19872" y="5885"/>
                    </a:cubicBezTo>
                    <a:lnTo>
                      <a:pt x="19872" y="5670"/>
                    </a:lnTo>
                    <a:cubicBezTo>
                      <a:pt x="19872" y="5635"/>
                      <a:pt x="19848" y="5611"/>
                      <a:pt x="19812" y="5599"/>
                    </a:cubicBezTo>
                    <a:lnTo>
                      <a:pt x="19288" y="5444"/>
                    </a:lnTo>
                    <a:lnTo>
                      <a:pt x="17848" y="5039"/>
                    </a:lnTo>
                    <a:lnTo>
                      <a:pt x="15728" y="4444"/>
                    </a:lnTo>
                    <a:lnTo>
                      <a:pt x="13133" y="3718"/>
                    </a:lnTo>
                    <a:lnTo>
                      <a:pt x="10299" y="2908"/>
                    </a:lnTo>
                    <a:lnTo>
                      <a:pt x="7430" y="2087"/>
                    </a:lnTo>
                    <a:lnTo>
                      <a:pt x="4775" y="1337"/>
                    </a:lnTo>
                    <a:lnTo>
                      <a:pt x="2524" y="694"/>
                    </a:lnTo>
                    <a:lnTo>
                      <a:pt x="893" y="241"/>
                    </a:lnTo>
                    <a:cubicBezTo>
                      <a:pt x="643" y="158"/>
                      <a:pt x="381" y="86"/>
                      <a:pt x="119" y="15"/>
                    </a:cubicBezTo>
                    <a:lnTo>
                      <a:pt x="95" y="3"/>
                    </a:lnTo>
                    <a:cubicBezTo>
                      <a:pt x="89" y="1"/>
                      <a:pt x="83" y="1"/>
                      <a:pt x="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273;p40"/>
              <p:cNvSpPr/>
              <p:nvPr/>
            </p:nvSpPr>
            <p:spPr>
              <a:xfrm>
                <a:off x="1736494" y="2672735"/>
                <a:ext cx="32143" cy="26558"/>
              </a:xfrm>
              <a:custGeom>
                <a:avLst/>
                <a:gdLst/>
                <a:ahLst/>
                <a:cxnLst/>
                <a:rect l="l" t="t" r="r" b="b"/>
                <a:pathLst>
                  <a:path w="777" h="642" extrusionOk="0">
                    <a:moveTo>
                      <a:pt x="412" y="0"/>
                    </a:moveTo>
                    <a:cubicBezTo>
                      <a:pt x="379" y="0"/>
                      <a:pt x="345" y="6"/>
                      <a:pt x="310" y="17"/>
                    </a:cubicBezTo>
                    <a:cubicBezTo>
                      <a:pt x="60" y="89"/>
                      <a:pt x="0" y="410"/>
                      <a:pt x="203" y="577"/>
                    </a:cubicBezTo>
                    <a:cubicBezTo>
                      <a:pt x="259" y="617"/>
                      <a:pt x="327" y="641"/>
                      <a:pt x="398" y="641"/>
                    </a:cubicBezTo>
                    <a:cubicBezTo>
                      <a:pt x="432" y="641"/>
                      <a:pt x="466" y="636"/>
                      <a:pt x="500" y="624"/>
                    </a:cubicBezTo>
                    <a:cubicBezTo>
                      <a:pt x="596" y="589"/>
                      <a:pt x="679" y="517"/>
                      <a:pt x="715" y="422"/>
                    </a:cubicBezTo>
                    <a:cubicBezTo>
                      <a:pt x="776" y="207"/>
                      <a:pt x="617"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274;p40"/>
              <p:cNvSpPr/>
              <p:nvPr/>
            </p:nvSpPr>
            <p:spPr>
              <a:xfrm>
                <a:off x="1766031" y="2766308"/>
                <a:ext cx="32143" cy="26351"/>
              </a:xfrm>
              <a:custGeom>
                <a:avLst/>
                <a:gdLst/>
                <a:ahLst/>
                <a:cxnLst/>
                <a:rect l="l" t="t" r="r" b="b"/>
                <a:pathLst>
                  <a:path w="777" h="637" extrusionOk="0">
                    <a:moveTo>
                      <a:pt x="401" y="0"/>
                    </a:moveTo>
                    <a:cubicBezTo>
                      <a:pt x="368" y="0"/>
                      <a:pt x="333" y="6"/>
                      <a:pt x="298" y="17"/>
                    </a:cubicBezTo>
                    <a:cubicBezTo>
                      <a:pt x="60" y="89"/>
                      <a:pt x="1" y="410"/>
                      <a:pt x="203" y="577"/>
                    </a:cubicBezTo>
                    <a:cubicBezTo>
                      <a:pt x="260" y="618"/>
                      <a:pt x="328" y="636"/>
                      <a:pt x="396" y="636"/>
                    </a:cubicBezTo>
                    <a:cubicBezTo>
                      <a:pt x="427" y="636"/>
                      <a:pt x="459" y="632"/>
                      <a:pt x="489" y="625"/>
                    </a:cubicBezTo>
                    <a:cubicBezTo>
                      <a:pt x="596" y="589"/>
                      <a:pt x="679" y="517"/>
                      <a:pt x="715" y="410"/>
                    </a:cubicBezTo>
                    <a:cubicBezTo>
                      <a:pt x="776" y="205"/>
                      <a:pt x="609"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275;p40"/>
              <p:cNvSpPr/>
              <p:nvPr/>
            </p:nvSpPr>
            <p:spPr>
              <a:xfrm>
                <a:off x="1720733" y="2841142"/>
                <a:ext cx="32101" cy="26351"/>
              </a:xfrm>
              <a:custGeom>
                <a:avLst/>
                <a:gdLst/>
                <a:ahLst/>
                <a:cxnLst/>
                <a:rect l="l" t="t" r="r" b="b"/>
                <a:pathLst>
                  <a:path w="776" h="637" extrusionOk="0">
                    <a:moveTo>
                      <a:pt x="404" y="0"/>
                    </a:moveTo>
                    <a:cubicBezTo>
                      <a:pt x="370" y="0"/>
                      <a:pt x="334" y="6"/>
                      <a:pt x="298" y="18"/>
                    </a:cubicBezTo>
                    <a:cubicBezTo>
                      <a:pt x="60" y="90"/>
                      <a:pt x="0" y="411"/>
                      <a:pt x="191" y="578"/>
                    </a:cubicBezTo>
                    <a:cubicBezTo>
                      <a:pt x="256" y="618"/>
                      <a:pt x="326" y="637"/>
                      <a:pt x="395" y="637"/>
                    </a:cubicBezTo>
                    <a:cubicBezTo>
                      <a:pt x="427" y="637"/>
                      <a:pt x="458" y="633"/>
                      <a:pt x="488" y="625"/>
                    </a:cubicBezTo>
                    <a:cubicBezTo>
                      <a:pt x="596" y="590"/>
                      <a:pt x="679" y="518"/>
                      <a:pt x="715" y="411"/>
                    </a:cubicBezTo>
                    <a:cubicBezTo>
                      <a:pt x="776" y="197"/>
                      <a:pt x="610"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276;p40"/>
              <p:cNvSpPr/>
              <p:nvPr/>
            </p:nvSpPr>
            <p:spPr>
              <a:xfrm>
                <a:off x="1767520" y="2920485"/>
                <a:ext cx="32143" cy="26517"/>
              </a:xfrm>
              <a:custGeom>
                <a:avLst/>
                <a:gdLst/>
                <a:ahLst/>
                <a:cxnLst/>
                <a:rect l="l" t="t" r="r" b="b"/>
                <a:pathLst>
                  <a:path w="777" h="641" extrusionOk="0">
                    <a:moveTo>
                      <a:pt x="412" y="0"/>
                    </a:moveTo>
                    <a:cubicBezTo>
                      <a:pt x="379" y="0"/>
                      <a:pt x="345" y="5"/>
                      <a:pt x="310" y="17"/>
                    </a:cubicBezTo>
                    <a:cubicBezTo>
                      <a:pt x="60" y="88"/>
                      <a:pt x="0" y="410"/>
                      <a:pt x="203" y="577"/>
                    </a:cubicBezTo>
                    <a:cubicBezTo>
                      <a:pt x="259" y="617"/>
                      <a:pt x="327" y="641"/>
                      <a:pt x="398" y="641"/>
                    </a:cubicBezTo>
                    <a:cubicBezTo>
                      <a:pt x="432" y="641"/>
                      <a:pt x="466" y="636"/>
                      <a:pt x="500" y="624"/>
                    </a:cubicBezTo>
                    <a:cubicBezTo>
                      <a:pt x="596" y="588"/>
                      <a:pt x="679" y="517"/>
                      <a:pt x="715" y="422"/>
                    </a:cubicBezTo>
                    <a:cubicBezTo>
                      <a:pt x="776" y="207"/>
                      <a:pt x="617"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277;p40"/>
              <p:cNvSpPr/>
              <p:nvPr/>
            </p:nvSpPr>
            <p:spPr>
              <a:xfrm>
                <a:off x="1737487" y="3021918"/>
                <a:ext cx="32101" cy="26227"/>
              </a:xfrm>
              <a:custGeom>
                <a:avLst/>
                <a:gdLst/>
                <a:ahLst/>
                <a:cxnLst/>
                <a:rect l="l" t="t" r="r" b="b"/>
                <a:pathLst>
                  <a:path w="776" h="634" extrusionOk="0">
                    <a:moveTo>
                      <a:pt x="404" y="0"/>
                    </a:moveTo>
                    <a:cubicBezTo>
                      <a:pt x="370" y="0"/>
                      <a:pt x="334" y="6"/>
                      <a:pt x="298" y="18"/>
                    </a:cubicBezTo>
                    <a:cubicBezTo>
                      <a:pt x="60" y="89"/>
                      <a:pt x="0" y="411"/>
                      <a:pt x="202" y="577"/>
                    </a:cubicBezTo>
                    <a:cubicBezTo>
                      <a:pt x="255" y="614"/>
                      <a:pt x="316" y="633"/>
                      <a:pt x="378" y="633"/>
                    </a:cubicBezTo>
                    <a:cubicBezTo>
                      <a:pt x="415" y="633"/>
                      <a:pt x="452" y="626"/>
                      <a:pt x="488" y="613"/>
                    </a:cubicBezTo>
                    <a:cubicBezTo>
                      <a:pt x="595" y="589"/>
                      <a:pt x="679" y="518"/>
                      <a:pt x="714" y="411"/>
                    </a:cubicBezTo>
                    <a:cubicBezTo>
                      <a:pt x="776" y="197"/>
                      <a:pt x="610"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278;p40"/>
              <p:cNvSpPr/>
              <p:nvPr/>
            </p:nvSpPr>
            <p:spPr>
              <a:xfrm>
                <a:off x="1720237" y="3445521"/>
                <a:ext cx="32143" cy="26558"/>
              </a:xfrm>
              <a:custGeom>
                <a:avLst/>
                <a:gdLst/>
                <a:ahLst/>
                <a:cxnLst/>
                <a:rect l="l" t="t" r="r" b="b"/>
                <a:pathLst>
                  <a:path w="777" h="642" extrusionOk="0">
                    <a:moveTo>
                      <a:pt x="408" y="0"/>
                    </a:moveTo>
                    <a:cubicBezTo>
                      <a:pt x="376" y="0"/>
                      <a:pt x="343" y="5"/>
                      <a:pt x="310" y="17"/>
                    </a:cubicBezTo>
                    <a:cubicBezTo>
                      <a:pt x="60" y="88"/>
                      <a:pt x="0" y="410"/>
                      <a:pt x="203" y="577"/>
                    </a:cubicBezTo>
                    <a:cubicBezTo>
                      <a:pt x="259" y="617"/>
                      <a:pt x="327" y="641"/>
                      <a:pt x="394" y="641"/>
                    </a:cubicBezTo>
                    <a:cubicBezTo>
                      <a:pt x="426" y="641"/>
                      <a:pt x="458" y="636"/>
                      <a:pt x="488" y="624"/>
                    </a:cubicBezTo>
                    <a:cubicBezTo>
                      <a:pt x="596" y="589"/>
                      <a:pt x="679" y="517"/>
                      <a:pt x="715" y="422"/>
                    </a:cubicBezTo>
                    <a:cubicBezTo>
                      <a:pt x="776" y="207"/>
                      <a:pt x="608" y="0"/>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279;p40"/>
              <p:cNvSpPr/>
              <p:nvPr/>
            </p:nvSpPr>
            <p:spPr>
              <a:xfrm>
                <a:off x="1768016" y="3502608"/>
                <a:ext cx="32101" cy="26351"/>
              </a:xfrm>
              <a:custGeom>
                <a:avLst/>
                <a:gdLst/>
                <a:ahLst/>
                <a:cxnLst/>
                <a:rect l="l" t="t" r="r" b="b"/>
                <a:pathLst>
                  <a:path w="776" h="637" extrusionOk="0">
                    <a:moveTo>
                      <a:pt x="416" y="1"/>
                    </a:moveTo>
                    <a:cubicBezTo>
                      <a:pt x="381" y="1"/>
                      <a:pt x="346" y="6"/>
                      <a:pt x="310" y="18"/>
                    </a:cubicBezTo>
                    <a:cubicBezTo>
                      <a:pt x="60" y="90"/>
                      <a:pt x="0" y="411"/>
                      <a:pt x="203" y="578"/>
                    </a:cubicBezTo>
                    <a:cubicBezTo>
                      <a:pt x="260" y="618"/>
                      <a:pt x="328" y="637"/>
                      <a:pt x="399" y="637"/>
                    </a:cubicBezTo>
                    <a:cubicBezTo>
                      <a:pt x="432" y="637"/>
                      <a:pt x="466" y="633"/>
                      <a:pt x="500" y="625"/>
                    </a:cubicBezTo>
                    <a:cubicBezTo>
                      <a:pt x="596" y="590"/>
                      <a:pt x="679" y="518"/>
                      <a:pt x="715" y="411"/>
                    </a:cubicBezTo>
                    <a:cubicBezTo>
                      <a:pt x="776" y="197"/>
                      <a:pt x="619" y="1"/>
                      <a:pt x="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280;p40"/>
              <p:cNvSpPr/>
              <p:nvPr/>
            </p:nvSpPr>
            <p:spPr>
              <a:xfrm>
                <a:off x="1721726" y="3558785"/>
                <a:ext cx="32101" cy="26351"/>
              </a:xfrm>
              <a:custGeom>
                <a:avLst/>
                <a:gdLst/>
                <a:ahLst/>
                <a:cxnLst/>
                <a:rect l="l" t="t" r="r" b="b"/>
                <a:pathLst>
                  <a:path w="776" h="637" extrusionOk="0">
                    <a:moveTo>
                      <a:pt x="412" y="0"/>
                    </a:moveTo>
                    <a:cubicBezTo>
                      <a:pt x="379" y="0"/>
                      <a:pt x="344" y="6"/>
                      <a:pt x="310" y="17"/>
                    </a:cubicBezTo>
                    <a:cubicBezTo>
                      <a:pt x="60" y="89"/>
                      <a:pt x="0" y="410"/>
                      <a:pt x="202" y="577"/>
                    </a:cubicBezTo>
                    <a:cubicBezTo>
                      <a:pt x="259" y="618"/>
                      <a:pt x="327" y="636"/>
                      <a:pt x="399" y="636"/>
                    </a:cubicBezTo>
                    <a:cubicBezTo>
                      <a:pt x="432" y="636"/>
                      <a:pt x="466" y="632"/>
                      <a:pt x="500" y="625"/>
                    </a:cubicBezTo>
                    <a:cubicBezTo>
                      <a:pt x="595" y="589"/>
                      <a:pt x="679" y="518"/>
                      <a:pt x="714" y="410"/>
                    </a:cubicBezTo>
                    <a:cubicBezTo>
                      <a:pt x="776" y="205"/>
                      <a:pt x="617"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281;p40"/>
              <p:cNvSpPr/>
              <p:nvPr/>
            </p:nvSpPr>
            <p:spPr>
              <a:xfrm>
                <a:off x="1769464" y="3613101"/>
                <a:ext cx="32184" cy="26558"/>
              </a:xfrm>
              <a:custGeom>
                <a:avLst/>
                <a:gdLst/>
                <a:ahLst/>
                <a:cxnLst/>
                <a:rect l="l" t="t" r="r" b="b"/>
                <a:pathLst>
                  <a:path w="778" h="642" extrusionOk="0">
                    <a:moveTo>
                      <a:pt x="404" y="1"/>
                    </a:moveTo>
                    <a:cubicBezTo>
                      <a:pt x="374" y="1"/>
                      <a:pt x="342" y="5"/>
                      <a:pt x="311" y="14"/>
                    </a:cubicBezTo>
                    <a:cubicBezTo>
                      <a:pt x="60" y="97"/>
                      <a:pt x="1" y="419"/>
                      <a:pt x="203" y="586"/>
                    </a:cubicBezTo>
                    <a:cubicBezTo>
                      <a:pt x="255" y="623"/>
                      <a:pt x="321" y="641"/>
                      <a:pt x="387" y="641"/>
                    </a:cubicBezTo>
                    <a:cubicBezTo>
                      <a:pt x="426" y="641"/>
                      <a:pt x="465" y="635"/>
                      <a:pt x="501" y="621"/>
                    </a:cubicBezTo>
                    <a:cubicBezTo>
                      <a:pt x="608" y="598"/>
                      <a:pt x="680" y="526"/>
                      <a:pt x="715" y="419"/>
                    </a:cubicBezTo>
                    <a:cubicBezTo>
                      <a:pt x="778" y="201"/>
                      <a:pt x="613"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282;p40"/>
              <p:cNvSpPr/>
              <p:nvPr/>
            </p:nvSpPr>
            <p:spPr>
              <a:xfrm>
                <a:off x="1826634" y="2722128"/>
                <a:ext cx="32143" cy="26558"/>
              </a:xfrm>
              <a:custGeom>
                <a:avLst/>
                <a:gdLst/>
                <a:ahLst/>
                <a:cxnLst/>
                <a:rect l="l" t="t" r="r" b="b"/>
                <a:pathLst>
                  <a:path w="777" h="642" extrusionOk="0">
                    <a:moveTo>
                      <a:pt x="404" y="0"/>
                    </a:moveTo>
                    <a:cubicBezTo>
                      <a:pt x="373" y="0"/>
                      <a:pt x="342" y="5"/>
                      <a:pt x="310" y="14"/>
                    </a:cubicBezTo>
                    <a:cubicBezTo>
                      <a:pt x="60" y="97"/>
                      <a:pt x="0" y="419"/>
                      <a:pt x="202" y="585"/>
                    </a:cubicBezTo>
                    <a:cubicBezTo>
                      <a:pt x="255" y="622"/>
                      <a:pt x="321" y="641"/>
                      <a:pt x="386" y="641"/>
                    </a:cubicBezTo>
                    <a:cubicBezTo>
                      <a:pt x="425" y="641"/>
                      <a:pt x="464" y="634"/>
                      <a:pt x="500" y="621"/>
                    </a:cubicBezTo>
                    <a:cubicBezTo>
                      <a:pt x="607" y="597"/>
                      <a:pt x="679" y="526"/>
                      <a:pt x="714" y="419"/>
                    </a:cubicBezTo>
                    <a:cubicBezTo>
                      <a:pt x="777" y="200"/>
                      <a:pt x="613"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283;p40"/>
              <p:cNvSpPr/>
              <p:nvPr/>
            </p:nvSpPr>
            <p:spPr>
              <a:xfrm>
                <a:off x="1925130" y="2716543"/>
                <a:ext cx="32101" cy="26351"/>
              </a:xfrm>
              <a:custGeom>
                <a:avLst/>
                <a:gdLst/>
                <a:ahLst/>
                <a:cxnLst/>
                <a:rect l="l" t="t" r="r" b="b"/>
                <a:pathLst>
                  <a:path w="776" h="637" extrusionOk="0">
                    <a:moveTo>
                      <a:pt x="405" y="0"/>
                    </a:moveTo>
                    <a:cubicBezTo>
                      <a:pt x="370" y="0"/>
                      <a:pt x="334" y="6"/>
                      <a:pt x="298" y="18"/>
                    </a:cubicBezTo>
                    <a:cubicBezTo>
                      <a:pt x="60" y="89"/>
                      <a:pt x="0" y="411"/>
                      <a:pt x="191" y="577"/>
                    </a:cubicBezTo>
                    <a:cubicBezTo>
                      <a:pt x="256" y="618"/>
                      <a:pt x="327" y="637"/>
                      <a:pt x="395" y="637"/>
                    </a:cubicBezTo>
                    <a:cubicBezTo>
                      <a:pt x="427" y="637"/>
                      <a:pt x="458" y="633"/>
                      <a:pt x="488" y="625"/>
                    </a:cubicBezTo>
                    <a:cubicBezTo>
                      <a:pt x="596" y="589"/>
                      <a:pt x="679" y="518"/>
                      <a:pt x="715" y="411"/>
                    </a:cubicBezTo>
                    <a:cubicBezTo>
                      <a:pt x="776" y="197"/>
                      <a:pt x="610" y="0"/>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284;p40"/>
              <p:cNvSpPr/>
              <p:nvPr/>
            </p:nvSpPr>
            <p:spPr>
              <a:xfrm>
                <a:off x="1997027" y="2768914"/>
                <a:ext cx="32184" cy="26392"/>
              </a:xfrm>
              <a:custGeom>
                <a:avLst/>
                <a:gdLst/>
                <a:ahLst/>
                <a:cxnLst/>
                <a:rect l="l" t="t" r="r" b="b"/>
                <a:pathLst>
                  <a:path w="778" h="638" extrusionOk="0">
                    <a:moveTo>
                      <a:pt x="401" y="0"/>
                    </a:moveTo>
                    <a:cubicBezTo>
                      <a:pt x="371" y="0"/>
                      <a:pt x="341" y="5"/>
                      <a:pt x="310" y="14"/>
                    </a:cubicBezTo>
                    <a:cubicBezTo>
                      <a:pt x="60" y="97"/>
                      <a:pt x="1" y="419"/>
                      <a:pt x="203" y="573"/>
                    </a:cubicBezTo>
                    <a:cubicBezTo>
                      <a:pt x="260" y="614"/>
                      <a:pt x="327" y="638"/>
                      <a:pt x="395" y="638"/>
                    </a:cubicBezTo>
                    <a:cubicBezTo>
                      <a:pt x="427" y="638"/>
                      <a:pt x="458" y="633"/>
                      <a:pt x="489" y="621"/>
                    </a:cubicBezTo>
                    <a:cubicBezTo>
                      <a:pt x="596" y="597"/>
                      <a:pt x="679" y="514"/>
                      <a:pt x="715" y="419"/>
                    </a:cubicBezTo>
                    <a:cubicBezTo>
                      <a:pt x="777" y="201"/>
                      <a:pt x="604"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285;p40"/>
              <p:cNvSpPr/>
              <p:nvPr/>
            </p:nvSpPr>
            <p:spPr>
              <a:xfrm>
                <a:off x="2097509" y="2765315"/>
                <a:ext cx="32143" cy="26351"/>
              </a:xfrm>
              <a:custGeom>
                <a:avLst/>
                <a:gdLst/>
                <a:ahLst/>
                <a:cxnLst/>
                <a:rect l="l" t="t" r="r" b="b"/>
                <a:pathLst>
                  <a:path w="777" h="637" extrusionOk="0">
                    <a:moveTo>
                      <a:pt x="401" y="1"/>
                    </a:moveTo>
                    <a:cubicBezTo>
                      <a:pt x="367" y="1"/>
                      <a:pt x="333" y="6"/>
                      <a:pt x="298" y="18"/>
                    </a:cubicBezTo>
                    <a:cubicBezTo>
                      <a:pt x="60" y="89"/>
                      <a:pt x="1" y="422"/>
                      <a:pt x="203" y="577"/>
                    </a:cubicBezTo>
                    <a:cubicBezTo>
                      <a:pt x="260" y="618"/>
                      <a:pt x="328" y="636"/>
                      <a:pt x="396" y="636"/>
                    </a:cubicBezTo>
                    <a:cubicBezTo>
                      <a:pt x="427" y="636"/>
                      <a:pt x="459" y="632"/>
                      <a:pt x="489" y="625"/>
                    </a:cubicBezTo>
                    <a:cubicBezTo>
                      <a:pt x="596" y="589"/>
                      <a:pt x="679" y="518"/>
                      <a:pt x="715" y="422"/>
                    </a:cubicBezTo>
                    <a:cubicBezTo>
                      <a:pt x="776" y="207"/>
                      <a:pt x="608"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286;p40"/>
              <p:cNvSpPr/>
              <p:nvPr/>
            </p:nvSpPr>
            <p:spPr>
              <a:xfrm>
                <a:off x="2163035" y="2817976"/>
                <a:ext cx="32101" cy="26227"/>
              </a:xfrm>
              <a:custGeom>
                <a:avLst/>
                <a:gdLst/>
                <a:ahLst/>
                <a:cxnLst/>
                <a:rect l="l" t="t" r="r" b="b"/>
                <a:pathLst>
                  <a:path w="776" h="634" extrusionOk="0">
                    <a:moveTo>
                      <a:pt x="404" y="1"/>
                    </a:moveTo>
                    <a:cubicBezTo>
                      <a:pt x="370" y="1"/>
                      <a:pt x="334" y="6"/>
                      <a:pt x="298" y="18"/>
                    </a:cubicBezTo>
                    <a:cubicBezTo>
                      <a:pt x="60" y="90"/>
                      <a:pt x="0" y="411"/>
                      <a:pt x="202" y="578"/>
                    </a:cubicBezTo>
                    <a:cubicBezTo>
                      <a:pt x="255" y="615"/>
                      <a:pt x="316" y="634"/>
                      <a:pt x="378" y="634"/>
                    </a:cubicBezTo>
                    <a:cubicBezTo>
                      <a:pt x="415" y="634"/>
                      <a:pt x="452" y="627"/>
                      <a:pt x="488" y="614"/>
                    </a:cubicBezTo>
                    <a:cubicBezTo>
                      <a:pt x="595" y="590"/>
                      <a:pt x="679" y="519"/>
                      <a:pt x="714" y="411"/>
                    </a:cubicBezTo>
                    <a:cubicBezTo>
                      <a:pt x="776" y="197"/>
                      <a:pt x="610"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287;p40"/>
              <p:cNvSpPr/>
              <p:nvPr/>
            </p:nvSpPr>
            <p:spPr>
              <a:xfrm>
                <a:off x="2253629" y="2820500"/>
                <a:ext cx="32143" cy="26558"/>
              </a:xfrm>
              <a:custGeom>
                <a:avLst/>
                <a:gdLst/>
                <a:ahLst/>
                <a:cxnLst/>
                <a:rect l="l" t="t" r="r" b="b"/>
                <a:pathLst>
                  <a:path w="777" h="642" extrusionOk="0">
                    <a:moveTo>
                      <a:pt x="413" y="0"/>
                    </a:moveTo>
                    <a:cubicBezTo>
                      <a:pt x="380" y="0"/>
                      <a:pt x="345" y="5"/>
                      <a:pt x="310" y="17"/>
                    </a:cubicBezTo>
                    <a:cubicBezTo>
                      <a:pt x="60" y="88"/>
                      <a:pt x="1" y="410"/>
                      <a:pt x="203" y="577"/>
                    </a:cubicBezTo>
                    <a:cubicBezTo>
                      <a:pt x="260" y="617"/>
                      <a:pt x="327" y="641"/>
                      <a:pt x="399" y="641"/>
                    </a:cubicBezTo>
                    <a:cubicBezTo>
                      <a:pt x="432" y="641"/>
                      <a:pt x="467" y="636"/>
                      <a:pt x="501" y="624"/>
                    </a:cubicBezTo>
                    <a:cubicBezTo>
                      <a:pt x="596" y="589"/>
                      <a:pt x="679" y="517"/>
                      <a:pt x="715" y="410"/>
                    </a:cubicBezTo>
                    <a:cubicBezTo>
                      <a:pt x="777" y="205"/>
                      <a:pt x="618"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288;p40"/>
              <p:cNvSpPr/>
              <p:nvPr/>
            </p:nvSpPr>
            <p:spPr>
              <a:xfrm>
                <a:off x="2324078" y="2866252"/>
                <a:ext cx="32101" cy="26392"/>
              </a:xfrm>
              <a:custGeom>
                <a:avLst/>
                <a:gdLst/>
                <a:ahLst/>
                <a:cxnLst/>
                <a:rect l="l" t="t" r="r" b="b"/>
                <a:pathLst>
                  <a:path w="776" h="638" extrusionOk="0">
                    <a:moveTo>
                      <a:pt x="416" y="1"/>
                    </a:moveTo>
                    <a:cubicBezTo>
                      <a:pt x="382" y="1"/>
                      <a:pt x="346" y="6"/>
                      <a:pt x="310" y="18"/>
                    </a:cubicBezTo>
                    <a:cubicBezTo>
                      <a:pt x="60" y="90"/>
                      <a:pt x="0" y="411"/>
                      <a:pt x="203" y="578"/>
                    </a:cubicBezTo>
                    <a:cubicBezTo>
                      <a:pt x="260" y="619"/>
                      <a:pt x="328" y="637"/>
                      <a:pt x="399" y="637"/>
                    </a:cubicBezTo>
                    <a:cubicBezTo>
                      <a:pt x="433" y="637"/>
                      <a:pt x="467" y="633"/>
                      <a:pt x="500" y="626"/>
                    </a:cubicBezTo>
                    <a:cubicBezTo>
                      <a:pt x="596" y="590"/>
                      <a:pt x="679" y="518"/>
                      <a:pt x="715" y="411"/>
                    </a:cubicBezTo>
                    <a:cubicBezTo>
                      <a:pt x="776" y="197"/>
                      <a:pt x="619" y="1"/>
                      <a:pt x="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289;p40"/>
              <p:cNvSpPr/>
              <p:nvPr/>
            </p:nvSpPr>
            <p:spPr>
              <a:xfrm>
                <a:off x="2411736" y="2872830"/>
                <a:ext cx="32184" cy="26517"/>
              </a:xfrm>
              <a:custGeom>
                <a:avLst/>
                <a:gdLst/>
                <a:ahLst/>
                <a:cxnLst/>
                <a:rect l="l" t="t" r="r" b="b"/>
                <a:pathLst>
                  <a:path w="778" h="641" extrusionOk="0">
                    <a:moveTo>
                      <a:pt x="401" y="1"/>
                    </a:moveTo>
                    <a:cubicBezTo>
                      <a:pt x="371" y="1"/>
                      <a:pt x="341" y="5"/>
                      <a:pt x="310" y="14"/>
                    </a:cubicBezTo>
                    <a:cubicBezTo>
                      <a:pt x="60" y="97"/>
                      <a:pt x="1" y="419"/>
                      <a:pt x="203" y="574"/>
                    </a:cubicBezTo>
                    <a:cubicBezTo>
                      <a:pt x="257" y="619"/>
                      <a:pt x="320" y="641"/>
                      <a:pt x="386" y="641"/>
                    </a:cubicBezTo>
                    <a:cubicBezTo>
                      <a:pt x="424" y="641"/>
                      <a:pt x="462" y="634"/>
                      <a:pt x="501" y="621"/>
                    </a:cubicBezTo>
                    <a:cubicBezTo>
                      <a:pt x="596" y="597"/>
                      <a:pt x="679" y="514"/>
                      <a:pt x="715" y="419"/>
                    </a:cubicBezTo>
                    <a:cubicBezTo>
                      <a:pt x="777" y="201"/>
                      <a:pt x="604"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290;p40"/>
              <p:cNvSpPr/>
              <p:nvPr/>
            </p:nvSpPr>
            <p:spPr>
              <a:xfrm>
                <a:off x="2396968" y="2970374"/>
                <a:ext cx="32184" cy="26517"/>
              </a:xfrm>
              <a:custGeom>
                <a:avLst/>
                <a:gdLst/>
                <a:ahLst/>
                <a:cxnLst/>
                <a:rect l="l" t="t" r="r" b="b"/>
                <a:pathLst>
                  <a:path w="778" h="641" extrusionOk="0">
                    <a:moveTo>
                      <a:pt x="400" y="0"/>
                    </a:moveTo>
                    <a:cubicBezTo>
                      <a:pt x="371" y="0"/>
                      <a:pt x="340" y="4"/>
                      <a:pt x="310" y="14"/>
                    </a:cubicBezTo>
                    <a:cubicBezTo>
                      <a:pt x="60" y="97"/>
                      <a:pt x="1" y="418"/>
                      <a:pt x="203" y="573"/>
                    </a:cubicBezTo>
                    <a:cubicBezTo>
                      <a:pt x="256" y="619"/>
                      <a:pt x="320" y="640"/>
                      <a:pt x="383" y="640"/>
                    </a:cubicBezTo>
                    <a:cubicBezTo>
                      <a:pt x="419" y="640"/>
                      <a:pt x="454" y="634"/>
                      <a:pt x="489" y="621"/>
                    </a:cubicBezTo>
                    <a:cubicBezTo>
                      <a:pt x="596" y="597"/>
                      <a:pt x="679" y="514"/>
                      <a:pt x="715" y="418"/>
                    </a:cubicBezTo>
                    <a:cubicBezTo>
                      <a:pt x="777" y="200"/>
                      <a:pt x="604"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291;p40"/>
              <p:cNvSpPr/>
              <p:nvPr/>
            </p:nvSpPr>
            <p:spPr>
              <a:xfrm>
                <a:off x="2427993" y="3046201"/>
                <a:ext cx="32184" cy="26434"/>
              </a:xfrm>
              <a:custGeom>
                <a:avLst/>
                <a:gdLst/>
                <a:ahLst/>
                <a:cxnLst/>
                <a:rect l="l" t="t" r="r" b="b"/>
                <a:pathLst>
                  <a:path w="778" h="639" extrusionOk="0">
                    <a:moveTo>
                      <a:pt x="401" y="1"/>
                    </a:moveTo>
                    <a:cubicBezTo>
                      <a:pt x="371" y="1"/>
                      <a:pt x="341" y="5"/>
                      <a:pt x="310" y="14"/>
                    </a:cubicBezTo>
                    <a:cubicBezTo>
                      <a:pt x="60" y="97"/>
                      <a:pt x="1" y="419"/>
                      <a:pt x="203" y="574"/>
                    </a:cubicBezTo>
                    <a:cubicBezTo>
                      <a:pt x="260" y="614"/>
                      <a:pt x="327" y="638"/>
                      <a:pt x="398" y="638"/>
                    </a:cubicBezTo>
                    <a:cubicBezTo>
                      <a:pt x="432" y="638"/>
                      <a:pt x="466" y="633"/>
                      <a:pt x="501" y="621"/>
                    </a:cubicBezTo>
                    <a:cubicBezTo>
                      <a:pt x="596" y="597"/>
                      <a:pt x="679" y="514"/>
                      <a:pt x="715" y="419"/>
                    </a:cubicBezTo>
                    <a:cubicBezTo>
                      <a:pt x="777" y="201"/>
                      <a:pt x="604"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292;p40"/>
              <p:cNvSpPr/>
              <p:nvPr/>
            </p:nvSpPr>
            <p:spPr>
              <a:xfrm>
                <a:off x="2394982" y="3120910"/>
                <a:ext cx="32143" cy="26351"/>
              </a:xfrm>
              <a:custGeom>
                <a:avLst/>
                <a:gdLst/>
                <a:ahLst/>
                <a:cxnLst/>
                <a:rect l="l" t="t" r="r" b="b"/>
                <a:pathLst>
                  <a:path w="777" h="637" extrusionOk="0">
                    <a:moveTo>
                      <a:pt x="416" y="0"/>
                    </a:moveTo>
                    <a:cubicBezTo>
                      <a:pt x="382" y="0"/>
                      <a:pt x="347" y="6"/>
                      <a:pt x="310" y="18"/>
                    </a:cubicBezTo>
                    <a:cubicBezTo>
                      <a:pt x="60" y="89"/>
                      <a:pt x="1" y="411"/>
                      <a:pt x="203" y="577"/>
                    </a:cubicBezTo>
                    <a:cubicBezTo>
                      <a:pt x="260" y="618"/>
                      <a:pt x="328" y="637"/>
                      <a:pt x="400" y="637"/>
                    </a:cubicBezTo>
                    <a:cubicBezTo>
                      <a:pt x="433" y="637"/>
                      <a:pt x="467" y="633"/>
                      <a:pt x="501" y="625"/>
                    </a:cubicBezTo>
                    <a:cubicBezTo>
                      <a:pt x="596" y="589"/>
                      <a:pt x="680" y="518"/>
                      <a:pt x="715" y="411"/>
                    </a:cubicBezTo>
                    <a:cubicBezTo>
                      <a:pt x="776" y="197"/>
                      <a:pt x="620"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293;p40"/>
              <p:cNvSpPr/>
              <p:nvPr/>
            </p:nvSpPr>
            <p:spPr>
              <a:xfrm>
                <a:off x="2427993" y="3191028"/>
                <a:ext cx="32184" cy="26517"/>
              </a:xfrm>
              <a:custGeom>
                <a:avLst/>
                <a:gdLst/>
                <a:ahLst/>
                <a:cxnLst/>
                <a:rect l="l" t="t" r="r" b="b"/>
                <a:pathLst>
                  <a:path w="778" h="641" extrusionOk="0">
                    <a:moveTo>
                      <a:pt x="401" y="0"/>
                    </a:moveTo>
                    <a:cubicBezTo>
                      <a:pt x="371" y="0"/>
                      <a:pt x="341" y="4"/>
                      <a:pt x="310" y="14"/>
                    </a:cubicBezTo>
                    <a:cubicBezTo>
                      <a:pt x="60" y="97"/>
                      <a:pt x="1" y="418"/>
                      <a:pt x="203" y="573"/>
                    </a:cubicBezTo>
                    <a:cubicBezTo>
                      <a:pt x="256" y="619"/>
                      <a:pt x="320" y="640"/>
                      <a:pt x="386" y="640"/>
                    </a:cubicBezTo>
                    <a:cubicBezTo>
                      <a:pt x="424" y="640"/>
                      <a:pt x="462" y="634"/>
                      <a:pt x="501" y="621"/>
                    </a:cubicBezTo>
                    <a:cubicBezTo>
                      <a:pt x="596" y="597"/>
                      <a:pt x="679" y="514"/>
                      <a:pt x="715" y="418"/>
                    </a:cubicBezTo>
                    <a:cubicBezTo>
                      <a:pt x="777" y="200"/>
                      <a:pt x="604"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294;p40"/>
              <p:cNvSpPr/>
              <p:nvPr/>
            </p:nvSpPr>
            <p:spPr>
              <a:xfrm>
                <a:off x="2395975" y="3251466"/>
                <a:ext cx="32143" cy="26517"/>
              </a:xfrm>
              <a:custGeom>
                <a:avLst/>
                <a:gdLst/>
                <a:ahLst/>
                <a:cxnLst/>
                <a:rect l="l" t="t" r="r" b="b"/>
                <a:pathLst>
                  <a:path w="777" h="641" extrusionOk="0">
                    <a:moveTo>
                      <a:pt x="409" y="0"/>
                    </a:moveTo>
                    <a:cubicBezTo>
                      <a:pt x="376" y="0"/>
                      <a:pt x="343" y="5"/>
                      <a:pt x="310" y="17"/>
                    </a:cubicBezTo>
                    <a:cubicBezTo>
                      <a:pt x="60" y="88"/>
                      <a:pt x="1" y="410"/>
                      <a:pt x="203" y="577"/>
                    </a:cubicBezTo>
                    <a:cubicBezTo>
                      <a:pt x="260" y="617"/>
                      <a:pt x="327" y="641"/>
                      <a:pt x="398" y="641"/>
                    </a:cubicBezTo>
                    <a:cubicBezTo>
                      <a:pt x="432" y="641"/>
                      <a:pt x="466" y="636"/>
                      <a:pt x="501" y="624"/>
                    </a:cubicBezTo>
                    <a:cubicBezTo>
                      <a:pt x="596" y="588"/>
                      <a:pt x="679" y="517"/>
                      <a:pt x="715" y="422"/>
                    </a:cubicBezTo>
                    <a:cubicBezTo>
                      <a:pt x="777" y="206"/>
                      <a:pt x="609" y="0"/>
                      <a:pt x="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295;p40"/>
              <p:cNvSpPr/>
              <p:nvPr/>
            </p:nvSpPr>
            <p:spPr>
              <a:xfrm>
                <a:off x="2427001" y="3309050"/>
                <a:ext cx="32143" cy="26351"/>
              </a:xfrm>
              <a:custGeom>
                <a:avLst/>
                <a:gdLst/>
                <a:ahLst/>
                <a:cxnLst/>
                <a:rect l="l" t="t" r="r" b="b"/>
                <a:pathLst>
                  <a:path w="777" h="637" extrusionOk="0">
                    <a:moveTo>
                      <a:pt x="412" y="0"/>
                    </a:moveTo>
                    <a:cubicBezTo>
                      <a:pt x="379" y="0"/>
                      <a:pt x="345" y="6"/>
                      <a:pt x="310" y="18"/>
                    </a:cubicBezTo>
                    <a:cubicBezTo>
                      <a:pt x="60" y="89"/>
                      <a:pt x="1" y="411"/>
                      <a:pt x="203" y="578"/>
                    </a:cubicBezTo>
                    <a:cubicBezTo>
                      <a:pt x="260" y="618"/>
                      <a:pt x="328" y="637"/>
                      <a:pt x="400" y="637"/>
                    </a:cubicBezTo>
                    <a:cubicBezTo>
                      <a:pt x="433" y="637"/>
                      <a:pt x="467" y="633"/>
                      <a:pt x="501" y="625"/>
                    </a:cubicBezTo>
                    <a:cubicBezTo>
                      <a:pt x="596" y="589"/>
                      <a:pt x="679" y="518"/>
                      <a:pt x="715" y="411"/>
                    </a:cubicBezTo>
                    <a:cubicBezTo>
                      <a:pt x="776" y="197"/>
                      <a:pt x="611"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296;p40"/>
              <p:cNvSpPr/>
              <p:nvPr/>
            </p:nvSpPr>
            <p:spPr>
              <a:xfrm>
                <a:off x="2391549" y="3379499"/>
                <a:ext cx="32143" cy="26351"/>
              </a:xfrm>
              <a:custGeom>
                <a:avLst/>
                <a:gdLst/>
                <a:ahLst/>
                <a:cxnLst/>
                <a:rect l="l" t="t" r="r" b="b"/>
                <a:pathLst>
                  <a:path w="777" h="637" extrusionOk="0">
                    <a:moveTo>
                      <a:pt x="409" y="1"/>
                    </a:moveTo>
                    <a:cubicBezTo>
                      <a:pt x="376" y="1"/>
                      <a:pt x="343" y="6"/>
                      <a:pt x="310" y="18"/>
                    </a:cubicBezTo>
                    <a:cubicBezTo>
                      <a:pt x="60" y="89"/>
                      <a:pt x="1" y="410"/>
                      <a:pt x="203" y="577"/>
                    </a:cubicBezTo>
                    <a:cubicBezTo>
                      <a:pt x="260" y="618"/>
                      <a:pt x="328" y="636"/>
                      <a:pt x="400" y="636"/>
                    </a:cubicBezTo>
                    <a:cubicBezTo>
                      <a:pt x="433" y="636"/>
                      <a:pt x="467" y="632"/>
                      <a:pt x="501" y="625"/>
                    </a:cubicBezTo>
                    <a:cubicBezTo>
                      <a:pt x="596" y="589"/>
                      <a:pt x="679" y="518"/>
                      <a:pt x="715" y="410"/>
                    </a:cubicBezTo>
                    <a:cubicBezTo>
                      <a:pt x="776" y="206"/>
                      <a:pt x="609"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297;p40"/>
              <p:cNvSpPr/>
              <p:nvPr/>
            </p:nvSpPr>
            <p:spPr>
              <a:xfrm>
                <a:off x="2425056" y="3448913"/>
                <a:ext cx="32515" cy="26227"/>
              </a:xfrm>
              <a:custGeom>
                <a:avLst/>
                <a:gdLst/>
                <a:ahLst/>
                <a:cxnLst/>
                <a:rect l="l" t="t" r="r" b="b"/>
                <a:pathLst>
                  <a:path w="786" h="634" extrusionOk="0">
                    <a:moveTo>
                      <a:pt x="416" y="1"/>
                    </a:moveTo>
                    <a:cubicBezTo>
                      <a:pt x="382" y="1"/>
                      <a:pt x="346" y="6"/>
                      <a:pt x="310" y="18"/>
                    </a:cubicBezTo>
                    <a:cubicBezTo>
                      <a:pt x="72" y="90"/>
                      <a:pt x="0" y="411"/>
                      <a:pt x="203" y="578"/>
                    </a:cubicBezTo>
                    <a:cubicBezTo>
                      <a:pt x="255" y="615"/>
                      <a:pt x="321" y="634"/>
                      <a:pt x="386" y="634"/>
                    </a:cubicBezTo>
                    <a:cubicBezTo>
                      <a:pt x="425" y="634"/>
                      <a:pt x="465" y="627"/>
                      <a:pt x="500" y="614"/>
                    </a:cubicBezTo>
                    <a:cubicBezTo>
                      <a:pt x="607" y="590"/>
                      <a:pt x="691" y="518"/>
                      <a:pt x="715" y="411"/>
                    </a:cubicBezTo>
                    <a:cubicBezTo>
                      <a:pt x="786" y="197"/>
                      <a:pt x="622" y="1"/>
                      <a:pt x="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298;p40"/>
              <p:cNvSpPr/>
              <p:nvPr/>
            </p:nvSpPr>
            <p:spPr>
              <a:xfrm>
                <a:off x="2388612" y="3514605"/>
                <a:ext cx="32598" cy="26392"/>
              </a:xfrm>
              <a:custGeom>
                <a:avLst/>
                <a:gdLst/>
                <a:ahLst/>
                <a:cxnLst/>
                <a:rect l="l" t="t" r="r" b="b"/>
                <a:pathLst>
                  <a:path w="788" h="638" extrusionOk="0">
                    <a:moveTo>
                      <a:pt x="404" y="1"/>
                    </a:moveTo>
                    <a:cubicBezTo>
                      <a:pt x="373" y="1"/>
                      <a:pt x="342" y="5"/>
                      <a:pt x="310" y="14"/>
                    </a:cubicBezTo>
                    <a:cubicBezTo>
                      <a:pt x="72" y="85"/>
                      <a:pt x="0" y="407"/>
                      <a:pt x="203" y="573"/>
                    </a:cubicBezTo>
                    <a:cubicBezTo>
                      <a:pt x="259" y="614"/>
                      <a:pt x="332" y="638"/>
                      <a:pt x="403" y="638"/>
                    </a:cubicBezTo>
                    <a:cubicBezTo>
                      <a:pt x="437" y="638"/>
                      <a:pt x="470" y="633"/>
                      <a:pt x="500" y="621"/>
                    </a:cubicBezTo>
                    <a:cubicBezTo>
                      <a:pt x="607" y="585"/>
                      <a:pt x="679" y="514"/>
                      <a:pt x="714" y="419"/>
                    </a:cubicBezTo>
                    <a:cubicBezTo>
                      <a:pt x="787" y="201"/>
                      <a:pt x="615"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299;p40"/>
              <p:cNvSpPr/>
              <p:nvPr/>
            </p:nvSpPr>
            <p:spPr>
              <a:xfrm>
                <a:off x="2420630" y="3581083"/>
                <a:ext cx="32143" cy="26517"/>
              </a:xfrm>
              <a:custGeom>
                <a:avLst/>
                <a:gdLst/>
                <a:ahLst/>
                <a:cxnLst/>
                <a:rect l="l" t="t" r="r" b="b"/>
                <a:pathLst>
                  <a:path w="777" h="641" extrusionOk="0">
                    <a:moveTo>
                      <a:pt x="403" y="1"/>
                    </a:moveTo>
                    <a:cubicBezTo>
                      <a:pt x="373" y="1"/>
                      <a:pt x="341" y="5"/>
                      <a:pt x="310" y="14"/>
                    </a:cubicBezTo>
                    <a:cubicBezTo>
                      <a:pt x="60" y="98"/>
                      <a:pt x="0" y="419"/>
                      <a:pt x="202" y="574"/>
                    </a:cubicBezTo>
                    <a:cubicBezTo>
                      <a:pt x="256" y="620"/>
                      <a:pt x="324" y="641"/>
                      <a:pt x="391" y="641"/>
                    </a:cubicBezTo>
                    <a:cubicBezTo>
                      <a:pt x="429" y="641"/>
                      <a:pt x="466" y="634"/>
                      <a:pt x="500" y="621"/>
                    </a:cubicBezTo>
                    <a:cubicBezTo>
                      <a:pt x="607" y="598"/>
                      <a:pt x="679" y="514"/>
                      <a:pt x="714" y="419"/>
                    </a:cubicBezTo>
                    <a:cubicBezTo>
                      <a:pt x="777" y="201"/>
                      <a:pt x="612" y="1"/>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300;p40"/>
              <p:cNvSpPr/>
              <p:nvPr/>
            </p:nvSpPr>
            <p:spPr>
              <a:xfrm>
                <a:off x="1811333" y="2758465"/>
                <a:ext cx="571409" cy="971163"/>
              </a:xfrm>
              <a:custGeom>
                <a:avLst/>
                <a:gdLst/>
                <a:ahLst/>
                <a:cxnLst/>
                <a:rect l="l" t="t" r="r" b="b"/>
                <a:pathLst>
                  <a:path w="13813" h="24743" extrusionOk="0">
                    <a:moveTo>
                      <a:pt x="1" y="1"/>
                    </a:moveTo>
                    <a:lnTo>
                      <a:pt x="1" y="1"/>
                    </a:lnTo>
                    <a:cubicBezTo>
                      <a:pt x="49" y="2549"/>
                      <a:pt x="156" y="22039"/>
                      <a:pt x="191" y="24599"/>
                    </a:cubicBezTo>
                    <a:lnTo>
                      <a:pt x="13479" y="24742"/>
                    </a:lnTo>
                    <a:cubicBezTo>
                      <a:pt x="13431" y="22194"/>
                      <a:pt x="13812" y="6561"/>
                      <a:pt x="13777" y="4001"/>
                    </a:cubicBezTo>
                    <a:lnTo>
                      <a:pt x="1" y="1"/>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301;p40"/>
              <p:cNvSpPr/>
              <p:nvPr/>
            </p:nvSpPr>
            <p:spPr>
              <a:xfrm>
                <a:off x="1807900" y="2756071"/>
                <a:ext cx="576787" cy="977207"/>
              </a:xfrm>
              <a:custGeom>
                <a:avLst/>
                <a:gdLst/>
                <a:ahLst/>
                <a:cxnLst/>
                <a:rect l="l" t="t" r="r" b="b"/>
                <a:pathLst>
                  <a:path w="13943" h="24897" extrusionOk="0">
                    <a:moveTo>
                      <a:pt x="144" y="173"/>
                    </a:moveTo>
                    <a:lnTo>
                      <a:pt x="1429" y="550"/>
                    </a:lnTo>
                    <a:lnTo>
                      <a:pt x="4727" y="1491"/>
                    </a:lnTo>
                    <a:lnTo>
                      <a:pt x="8704" y="2646"/>
                    </a:lnTo>
                    <a:lnTo>
                      <a:pt x="12133" y="3634"/>
                    </a:lnTo>
                    <a:lnTo>
                      <a:pt x="13264" y="3967"/>
                    </a:lnTo>
                    <a:lnTo>
                      <a:pt x="13621" y="4074"/>
                    </a:lnTo>
                    <a:cubicBezTo>
                      <a:pt x="13671" y="4094"/>
                      <a:pt x="13720" y="4106"/>
                      <a:pt x="13777" y="4116"/>
                    </a:cubicBezTo>
                    <a:lnTo>
                      <a:pt x="13777" y="4116"/>
                    </a:lnTo>
                    <a:cubicBezTo>
                      <a:pt x="13788" y="5038"/>
                      <a:pt x="13776" y="5950"/>
                      <a:pt x="13764" y="6872"/>
                    </a:cubicBezTo>
                    <a:cubicBezTo>
                      <a:pt x="13740" y="8408"/>
                      <a:pt x="13717" y="9944"/>
                      <a:pt x="13681" y="11492"/>
                    </a:cubicBezTo>
                    <a:cubicBezTo>
                      <a:pt x="13657" y="13242"/>
                      <a:pt x="13621" y="14992"/>
                      <a:pt x="13586" y="16754"/>
                    </a:cubicBezTo>
                    <a:cubicBezTo>
                      <a:pt x="13562" y="18338"/>
                      <a:pt x="13526" y="19922"/>
                      <a:pt x="13502" y="21505"/>
                    </a:cubicBezTo>
                    <a:cubicBezTo>
                      <a:pt x="13490" y="22541"/>
                      <a:pt x="13479" y="23565"/>
                      <a:pt x="13479" y="24589"/>
                    </a:cubicBezTo>
                    <a:lnTo>
                      <a:pt x="13479" y="24743"/>
                    </a:lnTo>
                    <a:lnTo>
                      <a:pt x="13479" y="24743"/>
                    </a:lnTo>
                    <a:lnTo>
                      <a:pt x="12228" y="24732"/>
                    </a:lnTo>
                    <a:lnTo>
                      <a:pt x="9049" y="24696"/>
                    </a:lnTo>
                    <a:lnTo>
                      <a:pt x="5216" y="24648"/>
                    </a:lnTo>
                    <a:lnTo>
                      <a:pt x="1906" y="24613"/>
                    </a:lnTo>
                    <a:lnTo>
                      <a:pt x="810" y="24601"/>
                    </a:lnTo>
                    <a:lnTo>
                      <a:pt x="334" y="24601"/>
                    </a:lnTo>
                    <a:cubicBezTo>
                      <a:pt x="334" y="24230"/>
                      <a:pt x="333" y="23850"/>
                      <a:pt x="322" y="23470"/>
                    </a:cubicBezTo>
                    <a:cubicBezTo>
                      <a:pt x="322" y="22815"/>
                      <a:pt x="310" y="22148"/>
                      <a:pt x="310" y="21493"/>
                    </a:cubicBezTo>
                    <a:cubicBezTo>
                      <a:pt x="298" y="20636"/>
                      <a:pt x="286" y="19779"/>
                      <a:pt x="286" y="18933"/>
                    </a:cubicBezTo>
                    <a:cubicBezTo>
                      <a:pt x="274" y="17933"/>
                      <a:pt x="274" y="16945"/>
                      <a:pt x="263" y="15957"/>
                    </a:cubicBezTo>
                    <a:lnTo>
                      <a:pt x="239" y="12766"/>
                    </a:lnTo>
                    <a:lnTo>
                      <a:pt x="227" y="9551"/>
                    </a:lnTo>
                    <a:cubicBezTo>
                      <a:pt x="215" y="8551"/>
                      <a:pt x="203" y="7539"/>
                      <a:pt x="203" y="6527"/>
                    </a:cubicBezTo>
                    <a:cubicBezTo>
                      <a:pt x="191" y="5634"/>
                      <a:pt x="191" y="4741"/>
                      <a:pt x="179" y="3836"/>
                    </a:cubicBezTo>
                    <a:cubicBezTo>
                      <a:pt x="179" y="3122"/>
                      <a:pt x="167" y="2407"/>
                      <a:pt x="167" y="1693"/>
                    </a:cubicBezTo>
                    <a:cubicBezTo>
                      <a:pt x="167" y="1229"/>
                      <a:pt x="155" y="752"/>
                      <a:pt x="144" y="288"/>
                    </a:cubicBezTo>
                    <a:lnTo>
                      <a:pt x="144" y="173"/>
                    </a:lnTo>
                    <a:close/>
                    <a:moveTo>
                      <a:pt x="77" y="0"/>
                    </a:moveTo>
                    <a:cubicBezTo>
                      <a:pt x="37" y="0"/>
                      <a:pt x="1" y="32"/>
                      <a:pt x="1" y="74"/>
                    </a:cubicBezTo>
                    <a:cubicBezTo>
                      <a:pt x="1" y="479"/>
                      <a:pt x="13" y="883"/>
                      <a:pt x="13" y="1276"/>
                    </a:cubicBezTo>
                    <a:cubicBezTo>
                      <a:pt x="13" y="1943"/>
                      <a:pt x="24" y="2598"/>
                      <a:pt x="24" y="3265"/>
                    </a:cubicBezTo>
                    <a:cubicBezTo>
                      <a:pt x="36" y="4110"/>
                      <a:pt x="48" y="4967"/>
                      <a:pt x="48" y="5825"/>
                    </a:cubicBezTo>
                    <a:cubicBezTo>
                      <a:pt x="60" y="6813"/>
                      <a:pt x="60" y="7801"/>
                      <a:pt x="72" y="8801"/>
                    </a:cubicBezTo>
                    <a:cubicBezTo>
                      <a:pt x="72" y="9861"/>
                      <a:pt x="84" y="10920"/>
                      <a:pt x="96" y="11980"/>
                    </a:cubicBezTo>
                    <a:lnTo>
                      <a:pt x="120" y="15195"/>
                    </a:lnTo>
                    <a:cubicBezTo>
                      <a:pt x="120" y="16207"/>
                      <a:pt x="132" y="17219"/>
                      <a:pt x="132" y="18231"/>
                    </a:cubicBezTo>
                    <a:cubicBezTo>
                      <a:pt x="144" y="19124"/>
                      <a:pt x="155" y="20017"/>
                      <a:pt x="155" y="20910"/>
                    </a:cubicBezTo>
                    <a:lnTo>
                      <a:pt x="179" y="23053"/>
                    </a:lnTo>
                    <a:cubicBezTo>
                      <a:pt x="179" y="23529"/>
                      <a:pt x="179" y="23993"/>
                      <a:pt x="191" y="24470"/>
                    </a:cubicBezTo>
                    <a:lnTo>
                      <a:pt x="191" y="24672"/>
                    </a:lnTo>
                    <a:cubicBezTo>
                      <a:pt x="191" y="24720"/>
                      <a:pt x="227" y="24744"/>
                      <a:pt x="263" y="24755"/>
                    </a:cubicBezTo>
                    <a:lnTo>
                      <a:pt x="1584" y="24767"/>
                    </a:lnTo>
                    <a:lnTo>
                      <a:pt x="4763" y="24803"/>
                    </a:lnTo>
                    <a:lnTo>
                      <a:pt x="8597" y="24839"/>
                    </a:lnTo>
                    <a:lnTo>
                      <a:pt x="11907" y="24875"/>
                    </a:lnTo>
                    <a:lnTo>
                      <a:pt x="13014" y="24886"/>
                    </a:lnTo>
                    <a:cubicBezTo>
                      <a:pt x="13125" y="24886"/>
                      <a:pt x="13242" y="24897"/>
                      <a:pt x="13356" y="24897"/>
                    </a:cubicBezTo>
                    <a:cubicBezTo>
                      <a:pt x="13414" y="24897"/>
                      <a:pt x="13471" y="24894"/>
                      <a:pt x="13526" y="24886"/>
                    </a:cubicBezTo>
                    <a:lnTo>
                      <a:pt x="13550" y="24886"/>
                    </a:lnTo>
                    <a:cubicBezTo>
                      <a:pt x="13571" y="24886"/>
                      <a:pt x="13587" y="24880"/>
                      <a:pt x="13599" y="24869"/>
                    </a:cubicBezTo>
                    <a:lnTo>
                      <a:pt x="13599" y="24869"/>
                    </a:lnTo>
                    <a:cubicBezTo>
                      <a:pt x="13619" y="24858"/>
                      <a:pt x="13633" y="24836"/>
                      <a:pt x="13633" y="24803"/>
                    </a:cubicBezTo>
                    <a:cubicBezTo>
                      <a:pt x="13621" y="23874"/>
                      <a:pt x="13633" y="22934"/>
                      <a:pt x="13645" y="21993"/>
                    </a:cubicBezTo>
                    <a:cubicBezTo>
                      <a:pt x="13669" y="20457"/>
                      <a:pt x="13693" y="18909"/>
                      <a:pt x="13729" y="17385"/>
                    </a:cubicBezTo>
                    <a:cubicBezTo>
                      <a:pt x="13752" y="15623"/>
                      <a:pt x="13788" y="13873"/>
                      <a:pt x="13824" y="12111"/>
                    </a:cubicBezTo>
                    <a:cubicBezTo>
                      <a:pt x="13848" y="10528"/>
                      <a:pt x="13883" y="8944"/>
                      <a:pt x="13907" y="7360"/>
                    </a:cubicBezTo>
                    <a:cubicBezTo>
                      <a:pt x="13919" y="6337"/>
                      <a:pt x="13943" y="5301"/>
                      <a:pt x="13931" y="4277"/>
                    </a:cubicBezTo>
                    <a:lnTo>
                      <a:pt x="13931" y="4062"/>
                    </a:lnTo>
                    <a:cubicBezTo>
                      <a:pt x="13931" y="4039"/>
                      <a:pt x="13907" y="4003"/>
                      <a:pt x="13871" y="3991"/>
                    </a:cubicBezTo>
                    <a:lnTo>
                      <a:pt x="12502" y="3598"/>
                    </a:lnTo>
                    <a:lnTo>
                      <a:pt x="9204" y="2634"/>
                    </a:lnTo>
                    <a:lnTo>
                      <a:pt x="5216" y="1491"/>
                    </a:lnTo>
                    <a:lnTo>
                      <a:pt x="1798" y="491"/>
                    </a:lnTo>
                    <a:lnTo>
                      <a:pt x="655" y="157"/>
                    </a:lnTo>
                    <a:cubicBezTo>
                      <a:pt x="477" y="98"/>
                      <a:pt x="298" y="38"/>
                      <a:pt x="120" y="2"/>
                    </a:cubicBezTo>
                    <a:lnTo>
                      <a:pt x="96" y="2"/>
                    </a:lnTo>
                    <a:cubicBezTo>
                      <a:pt x="90" y="1"/>
                      <a:pt x="83" y="0"/>
                      <a:pt x="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302;p40"/>
              <p:cNvSpPr/>
              <p:nvPr/>
            </p:nvSpPr>
            <p:spPr>
              <a:xfrm>
                <a:off x="1733019" y="2727588"/>
                <a:ext cx="15802" cy="17664"/>
              </a:xfrm>
              <a:custGeom>
                <a:avLst/>
                <a:gdLst/>
                <a:ahLst/>
                <a:cxnLst/>
                <a:rect l="l" t="t" r="r" b="b"/>
                <a:pathLst>
                  <a:path w="382" h="427" extrusionOk="0">
                    <a:moveTo>
                      <a:pt x="275" y="1"/>
                    </a:moveTo>
                    <a:cubicBezTo>
                      <a:pt x="263" y="13"/>
                      <a:pt x="239" y="25"/>
                      <a:pt x="227" y="37"/>
                    </a:cubicBezTo>
                    <a:lnTo>
                      <a:pt x="13" y="310"/>
                    </a:lnTo>
                    <a:cubicBezTo>
                      <a:pt x="1" y="334"/>
                      <a:pt x="1" y="346"/>
                      <a:pt x="13" y="370"/>
                    </a:cubicBezTo>
                    <a:cubicBezTo>
                      <a:pt x="13" y="394"/>
                      <a:pt x="25" y="406"/>
                      <a:pt x="49" y="418"/>
                    </a:cubicBezTo>
                    <a:cubicBezTo>
                      <a:pt x="54" y="424"/>
                      <a:pt x="63" y="426"/>
                      <a:pt x="74" y="426"/>
                    </a:cubicBezTo>
                    <a:cubicBezTo>
                      <a:pt x="84" y="426"/>
                      <a:pt x="96" y="424"/>
                      <a:pt x="108" y="418"/>
                    </a:cubicBezTo>
                    <a:cubicBezTo>
                      <a:pt x="120" y="418"/>
                      <a:pt x="132" y="406"/>
                      <a:pt x="144" y="382"/>
                    </a:cubicBezTo>
                    <a:cubicBezTo>
                      <a:pt x="215" y="298"/>
                      <a:pt x="299" y="203"/>
                      <a:pt x="358" y="108"/>
                    </a:cubicBezTo>
                    <a:cubicBezTo>
                      <a:pt x="382" y="72"/>
                      <a:pt x="370" y="25"/>
                      <a:pt x="3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303;p40"/>
              <p:cNvSpPr/>
              <p:nvPr/>
            </p:nvSpPr>
            <p:spPr>
              <a:xfrm>
                <a:off x="1742203" y="2734000"/>
                <a:ext cx="16464" cy="19319"/>
              </a:xfrm>
              <a:custGeom>
                <a:avLst/>
                <a:gdLst/>
                <a:ahLst/>
                <a:cxnLst/>
                <a:rect l="l" t="t" r="r" b="b"/>
                <a:pathLst>
                  <a:path w="398" h="467" extrusionOk="0">
                    <a:moveTo>
                      <a:pt x="310" y="0"/>
                    </a:moveTo>
                    <a:cubicBezTo>
                      <a:pt x="285" y="0"/>
                      <a:pt x="263" y="13"/>
                      <a:pt x="255" y="36"/>
                    </a:cubicBezTo>
                    <a:lnTo>
                      <a:pt x="41" y="358"/>
                    </a:lnTo>
                    <a:cubicBezTo>
                      <a:pt x="0" y="415"/>
                      <a:pt x="49" y="466"/>
                      <a:pt x="99" y="466"/>
                    </a:cubicBezTo>
                    <a:cubicBezTo>
                      <a:pt x="122" y="466"/>
                      <a:pt x="145" y="456"/>
                      <a:pt x="160" y="429"/>
                    </a:cubicBezTo>
                    <a:lnTo>
                      <a:pt x="374" y="108"/>
                    </a:lnTo>
                    <a:cubicBezTo>
                      <a:pt x="398" y="72"/>
                      <a:pt x="386" y="24"/>
                      <a:pt x="350" y="13"/>
                    </a:cubicBezTo>
                    <a:cubicBezTo>
                      <a:pt x="338" y="4"/>
                      <a:pt x="324" y="0"/>
                      <a:pt x="31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304;p40"/>
              <p:cNvSpPr/>
              <p:nvPr/>
            </p:nvSpPr>
            <p:spPr>
              <a:xfrm>
                <a:off x="2045716" y="2748644"/>
                <a:ext cx="11955" cy="19236"/>
              </a:xfrm>
              <a:custGeom>
                <a:avLst/>
                <a:gdLst/>
                <a:ahLst/>
                <a:cxnLst/>
                <a:rect l="l" t="t" r="r" b="b"/>
                <a:pathLst>
                  <a:path w="289" h="465" extrusionOk="0">
                    <a:moveTo>
                      <a:pt x="198" y="1"/>
                    </a:moveTo>
                    <a:cubicBezTo>
                      <a:pt x="169" y="1"/>
                      <a:pt x="143" y="22"/>
                      <a:pt x="133" y="51"/>
                    </a:cubicBezTo>
                    <a:lnTo>
                      <a:pt x="121" y="51"/>
                    </a:lnTo>
                    <a:lnTo>
                      <a:pt x="14" y="373"/>
                    </a:lnTo>
                    <a:cubicBezTo>
                      <a:pt x="0" y="429"/>
                      <a:pt x="48" y="465"/>
                      <a:pt x="95" y="465"/>
                    </a:cubicBezTo>
                    <a:cubicBezTo>
                      <a:pt x="128" y="465"/>
                      <a:pt x="159" y="448"/>
                      <a:pt x="169" y="409"/>
                    </a:cubicBezTo>
                    <a:cubicBezTo>
                      <a:pt x="205" y="301"/>
                      <a:pt x="240" y="194"/>
                      <a:pt x="276" y="87"/>
                    </a:cubicBezTo>
                    <a:cubicBezTo>
                      <a:pt x="288" y="51"/>
                      <a:pt x="264" y="16"/>
                      <a:pt x="217" y="4"/>
                    </a:cubicBezTo>
                    <a:cubicBezTo>
                      <a:pt x="210" y="2"/>
                      <a:pt x="204" y="1"/>
                      <a:pt x="1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305;p40"/>
              <p:cNvSpPr/>
              <p:nvPr/>
            </p:nvSpPr>
            <p:spPr>
              <a:xfrm>
                <a:off x="2053245" y="2756546"/>
                <a:ext cx="12783" cy="16712"/>
              </a:xfrm>
              <a:custGeom>
                <a:avLst/>
                <a:gdLst/>
                <a:ahLst/>
                <a:cxnLst/>
                <a:rect l="l" t="t" r="r" b="b"/>
                <a:pathLst>
                  <a:path w="309" h="404" extrusionOk="0">
                    <a:moveTo>
                      <a:pt x="237" y="0"/>
                    </a:moveTo>
                    <a:cubicBezTo>
                      <a:pt x="202" y="0"/>
                      <a:pt x="175" y="23"/>
                      <a:pt x="166" y="63"/>
                    </a:cubicBezTo>
                    <a:lnTo>
                      <a:pt x="154" y="51"/>
                    </a:lnTo>
                    <a:cubicBezTo>
                      <a:pt x="154" y="87"/>
                      <a:pt x="142" y="122"/>
                      <a:pt x="130" y="158"/>
                    </a:cubicBezTo>
                    <a:lnTo>
                      <a:pt x="130" y="146"/>
                    </a:lnTo>
                    <a:cubicBezTo>
                      <a:pt x="118" y="170"/>
                      <a:pt x="106" y="194"/>
                      <a:pt x="94" y="218"/>
                    </a:cubicBezTo>
                    <a:lnTo>
                      <a:pt x="82" y="230"/>
                    </a:lnTo>
                    <a:lnTo>
                      <a:pt x="82" y="241"/>
                    </a:lnTo>
                    <a:lnTo>
                      <a:pt x="47" y="277"/>
                    </a:lnTo>
                    <a:cubicBezTo>
                      <a:pt x="0" y="333"/>
                      <a:pt x="48" y="403"/>
                      <a:pt x="105" y="403"/>
                    </a:cubicBezTo>
                    <a:cubicBezTo>
                      <a:pt x="121" y="403"/>
                      <a:pt x="138" y="397"/>
                      <a:pt x="154" y="384"/>
                    </a:cubicBezTo>
                    <a:cubicBezTo>
                      <a:pt x="237" y="301"/>
                      <a:pt x="285" y="206"/>
                      <a:pt x="309" y="99"/>
                    </a:cubicBezTo>
                    <a:cubicBezTo>
                      <a:pt x="309" y="75"/>
                      <a:pt x="309" y="63"/>
                      <a:pt x="297" y="39"/>
                    </a:cubicBezTo>
                    <a:cubicBezTo>
                      <a:pt x="285" y="27"/>
                      <a:pt x="273" y="15"/>
                      <a:pt x="261" y="3"/>
                    </a:cubicBezTo>
                    <a:cubicBezTo>
                      <a:pt x="253" y="1"/>
                      <a:pt x="245" y="0"/>
                      <a:pt x="2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306;p40"/>
              <p:cNvSpPr/>
              <p:nvPr/>
            </p:nvSpPr>
            <p:spPr>
              <a:xfrm>
                <a:off x="2306166" y="2809744"/>
                <a:ext cx="64451" cy="21925"/>
              </a:xfrm>
              <a:custGeom>
                <a:avLst/>
                <a:gdLst/>
                <a:ahLst/>
                <a:cxnLst/>
                <a:rect l="l" t="t" r="r" b="b"/>
                <a:pathLst>
                  <a:path w="1558" h="530" extrusionOk="0">
                    <a:moveTo>
                      <a:pt x="112" y="1"/>
                    </a:moveTo>
                    <a:cubicBezTo>
                      <a:pt x="24" y="1"/>
                      <a:pt x="0" y="124"/>
                      <a:pt x="88" y="146"/>
                    </a:cubicBezTo>
                    <a:lnTo>
                      <a:pt x="1434" y="527"/>
                    </a:lnTo>
                    <a:cubicBezTo>
                      <a:pt x="1440" y="529"/>
                      <a:pt x="1447" y="530"/>
                      <a:pt x="1453" y="530"/>
                    </a:cubicBezTo>
                    <a:cubicBezTo>
                      <a:pt x="1533" y="530"/>
                      <a:pt x="1558" y="394"/>
                      <a:pt x="1469" y="372"/>
                    </a:cubicBezTo>
                    <a:lnTo>
                      <a:pt x="136" y="3"/>
                    </a:lnTo>
                    <a:cubicBezTo>
                      <a:pt x="128" y="1"/>
                      <a:pt x="120" y="1"/>
                      <a:pt x="1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307;p40"/>
              <p:cNvSpPr/>
              <p:nvPr/>
            </p:nvSpPr>
            <p:spPr>
              <a:xfrm>
                <a:off x="2378725" y="2830056"/>
                <a:ext cx="8439" cy="5957"/>
              </a:xfrm>
              <a:custGeom>
                <a:avLst/>
                <a:gdLst/>
                <a:ahLst/>
                <a:cxnLst/>
                <a:rect l="l" t="t" r="r" b="b"/>
                <a:pathLst>
                  <a:path w="204" h="144" extrusionOk="0">
                    <a:moveTo>
                      <a:pt x="108" y="0"/>
                    </a:moveTo>
                    <a:cubicBezTo>
                      <a:pt x="1" y="0"/>
                      <a:pt x="1" y="143"/>
                      <a:pt x="108" y="143"/>
                    </a:cubicBezTo>
                    <a:cubicBezTo>
                      <a:pt x="203" y="143"/>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308;p40"/>
              <p:cNvSpPr/>
              <p:nvPr/>
            </p:nvSpPr>
            <p:spPr>
              <a:xfrm>
                <a:off x="2397878" y="3024317"/>
                <a:ext cx="14272" cy="16340"/>
              </a:xfrm>
              <a:custGeom>
                <a:avLst/>
                <a:gdLst/>
                <a:ahLst/>
                <a:cxnLst/>
                <a:rect l="l" t="t" r="r" b="b"/>
                <a:pathLst>
                  <a:path w="345" h="395" extrusionOk="0">
                    <a:moveTo>
                      <a:pt x="243" y="1"/>
                    </a:moveTo>
                    <a:cubicBezTo>
                      <a:pt x="219" y="1"/>
                      <a:pt x="196" y="13"/>
                      <a:pt x="181" y="43"/>
                    </a:cubicBezTo>
                    <a:lnTo>
                      <a:pt x="26" y="293"/>
                    </a:lnTo>
                    <a:cubicBezTo>
                      <a:pt x="1" y="344"/>
                      <a:pt x="47" y="394"/>
                      <a:pt x="97" y="394"/>
                    </a:cubicBezTo>
                    <a:cubicBezTo>
                      <a:pt x="118" y="394"/>
                      <a:pt x="140" y="385"/>
                      <a:pt x="157" y="364"/>
                    </a:cubicBezTo>
                    <a:lnTo>
                      <a:pt x="312" y="114"/>
                    </a:lnTo>
                    <a:cubicBezTo>
                      <a:pt x="344" y="58"/>
                      <a:pt x="294" y="1"/>
                      <a:pt x="2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309;p40"/>
              <p:cNvSpPr/>
              <p:nvPr/>
            </p:nvSpPr>
            <p:spPr>
              <a:xfrm>
                <a:off x="2410247" y="3030026"/>
                <a:ext cx="14148" cy="15926"/>
              </a:xfrm>
              <a:custGeom>
                <a:avLst/>
                <a:gdLst/>
                <a:ahLst/>
                <a:cxnLst/>
                <a:rect l="l" t="t" r="r" b="b"/>
                <a:pathLst>
                  <a:path w="342" h="385" extrusionOk="0">
                    <a:moveTo>
                      <a:pt x="238" y="1"/>
                    </a:moveTo>
                    <a:cubicBezTo>
                      <a:pt x="222" y="1"/>
                      <a:pt x="205" y="7"/>
                      <a:pt x="191" y="24"/>
                    </a:cubicBezTo>
                    <a:lnTo>
                      <a:pt x="180" y="24"/>
                    </a:lnTo>
                    <a:cubicBezTo>
                      <a:pt x="108" y="96"/>
                      <a:pt x="49" y="191"/>
                      <a:pt x="13" y="298"/>
                    </a:cubicBezTo>
                    <a:cubicBezTo>
                      <a:pt x="1" y="334"/>
                      <a:pt x="25" y="369"/>
                      <a:pt x="72" y="381"/>
                    </a:cubicBezTo>
                    <a:cubicBezTo>
                      <a:pt x="79" y="383"/>
                      <a:pt x="85" y="384"/>
                      <a:pt x="91" y="384"/>
                    </a:cubicBezTo>
                    <a:cubicBezTo>
                      <a:pt x="120" y="384"/>
                      <a:pt x="146" y="363"/>
                      <a:pt x="156" y="334"/>
                    </a:cubicBezTo>
                    <a:cubicBezTo>
                      <a:pt x="168" y="310"/>
                      <a:pt x="168" y="298"/>
                      <a:pt x="180" y="274"/>
                    </a:cubicBezTo>
                    <a:lnTo>
                      <a:pt x="180" y="298"/>
                    </a:lnTo>
                    <a:cubicBezTo>
                      <a:pt x="191" y="250"/>
                      <a:pt x="215" y="215"/>
                      <a:pt x="251" y="179"/>
                    </a:cubicBezTo>
                    <a:lnTo>
                      <a:pt x="251" y="179"/>
                    </a:lnTo>
                    <a:lnTo>
                      <a:pt x="239" y="191"/>
                    </a:lnTo>
                    <a:cubicBezTo>
                      <a:pt x="251" y="167"/>
                      <a:pt x="275" y="155"/>
                      <a:pt x="287" y="131"/>
                    </a:cubicBezTo>
                    <a:cubicBezTo>
                      <a:pt x="342" y="76"/>
                      <a:pt x="291"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310;p40"/>
              <p:cNvSpPr/>
              <p:nvPr/>
            </p:nvSpPr>
            <p:spPr>
              <a:xfrm>
                <a:off x="2391052" y="3331926"/>
                <a:ext cx="13817" cy="19939"/>
              </a:xfrm>
              <a:custGeom>
                <a:avLst/>
                <a:gdLst/>
                <a:ahLst/>
                <a:cxnLst/>
                <a:rect l="l" t="t" r="r" b="b"/>
                <a:pathLst>
                  <a:path w="334" h="482" extrusionOk="0">
                    <a:moveTo>
                      <a:pt x="246" y="0"/>
                    </a:moveTo>
                    <a:cubicBezTo>
                      <a:pt x="220" y="0"/>
                      <a:pt x="195" y="13"/>
                      <a:pt x="179" y="36"/>
                    </a:cubicBezTo>
                    <a:cubicBezTo>
                      <a:pt x="132" y="144"/>
                      <a:pt x="72" y="263"/>
                      <a:pt x="24" y="370"/>
                    </a:cubicBezTo>
                    <a:cubicBezTo>
                      <a:pt x="1" y="406"/>
                      <a:pt x="13" y="453"/>
                      <a:pt x="48" y="477"/>
                    </a:cubicBezTo>
                    <a:cubicBezTo>
                      <a:pt x="57" y="480"/>
                      <a:pt x="67" y="481"/>
                      <a:pt x="77" y="481"/>
                    </a:cubicBezTo>
                    <a:cubicBezTo>
                      <a:pt x="106" y="481"/>
                      <a:pt x="138" y="468"/>
                      <a:pt x="155" y="441"/>
                    </a:cubicBezTo>
                    <a:cubicBezTo>
                      <a:pt x="203" y="334"/>
                      <a:pt x="263" y="227"/>
                      <a:pt x="310" y="108"/>
                    </a:cubicBezTo>
                    <a:cubicBezTo>
                      <a:pt x="334" y="72"/>
                      <a:pt x="322" y="25"/>
                      <a:pt x="286" y="13"/>
                    </a:cubicBezTo>
                    <a:cubicBezTo>
                      <a:pt x="274" y="4"/>
                      <a:pt x="260" y="0"/>
                      <a:pt x="2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311;p40"/>
              <p:cNvSpPr/>
              <p:nvPr/>
            </p:nvSpPr>
            <p:spPr>
              <a:xfrm>
                <a:off x="2403876" y="3337718"/>
                <a:ext cx="11831" cy="19525"/>
              </a:xfrm>
              <a:custGeom>
                <a:avLst/>
                <a:gdLst/>
                <a:ahLst/>
                <a:cxnLst/>
                <a:rect l="l" t="t" r="r" b="b"/>
                <a:pathLst>
                  <a:path w="286" h="472" extrusionOk="0">
                    <a:moveTo>
                      <a:pt x="202" y="1"/>
                    </a:moveTo>
                    <a:cubicBezTo>
                      <a:pt x="167" y="1"/>
                      <a:pt x="141" y="22"/>
                      <a:pt x="131" y="51"/>
                    </a:cubicBezTo>
                    <a:lnTo>
                      <a:pt x="12" y="373"/>
                    </a:lnTo>
                    <a:cubicBezTo>
                      <a:pt x="0" y="408"/>
                      <a:pt x="24" y="456"/>
                      <a:pt x="60" y="468"/>
                    </a:cubicBezTo>
                    <a:cubicBezTo>
                      <a:pt x="66" y="470"/>
                      <a:pt x="72" y="471"/>
                      <a:pt x="79" y="471"/>
                    </a:cubicBezTo>
                    <a:cubicBezTo>
                      <a:pt x="111" y="471"/>
                      <a:pt x="145" y="448"/>
                      <a:pt x="155" y="408"/>
                    </a:cubicBezTo>
                    <a:lnTo>
                      <a:pt x="274" y="99"/>
                    </a:lnTo>
                    <a:cubicBezTo>
                      <a:pt x="286" y="51"/>
                      <a:pt x="262" y="16"/>
                      <a:pt x="226" y="4"/>
                    </a:cubicBezTo>
                    <a:cubicBezTo>
                      <a:pt x="218" y="2"/>
                      <a:pt x="210" y="1"/>
                      <a:pt x="2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312;p40"/>
              <p:cNvSpPr/>
              <p:nvPr/>
            </p:nvSpPr>
            <p:spPr>
              <a:xfrm>
                <a:off x="2386626" y="3426989"/>
                <a:ext cx="6453" cy="52247"/>
              </a:xfrm>
              <a:custGeom>
                <a:avLst/>
                <a:gdLst/>
                <a:ahLst/>
                <a:cxnLst/>
                <a:rect l="l" t="t" r="r" b="b"/>
                <a:pathLst>
                  <a:path w="156" h="1263" extrusionOk="0">
                    <a:moveTo>
                      <a:pt x="72" y="1"/>
                    </a:moveTo>
                    <a:cubicBezTo>
                      <a:pt x="36" y="1"/>
                      <a:pt x="0" y="24"/>
                      <a:pt x="0" y="72"/>
                    </a:cubicBezTo>
                    <a:cubicBezTo>
                      <a:pt x="0" y="453"/>
                      <a:pt x="0" y="822"/>
                      <a:pt x="12" y="1191"/>
                    </a:cubicBezTo>
                    <a:cubicBezTo>
                      <a:pt x="12" y="1239"/>
                      <a:pt x="48" y="1263"/>
                      <a:pt x="84" y="1263"/>
                    </a:cubicBezTo>
                    <a:cubicBezTo>
                      <a:pt x="120" y="1263"/>
                      <a:pt x="155" y="1239"/>
                      <a:pt x="155" y="1191"/>
                    </a:cubicBezTo>
                    <a:cubicBezTo>
                      <a:pt x="155" y="822"/>
                      <a:pt x="155" y="441"/>
                      <a:pt x="143" y="72"/>
                    </a:cubicBezTo>
                    <a:cubicBezTo>
                      <a:pt x="143" y="24"/>
                      <a:pt x="108" y="1"/>
                      <a:pt x="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313;p40"/>
              <p:cNvSpPr/>
              <p:nvPr/>
            </p:nvSpPr>
            <p:spPr>
              <a:xfrm>
                <a:off x="2387122" y="3497934"/>
                <a:ext cx="8398" cy="6412"/>
              </a:xfrm>
              <a:custGeom>
                <a:avLst/>
                <a:gdLst/>
                <a:ahLst/>
                <a:cxnLst/>
                <a:rect l="l" t="t" r="r" b="b"/>
                <a:pathLst>
                  <a:path w="203" h="155" extrusionOk="0">
                    <a:moveTo>
                      <a:pt x="96" y="0"/>
                    </a:moveTo>
                    <a:cubicBezTo>
                      <a:pt x="0" y="0"/>
                      <a:pt x="0" y="155"/>
                      <a:pt x="96" y="155"/>
                    </a:cubicBezTo>
                    <a:cubicBezTo>
                      <a:pt x="203" y="155"/>
                      <a:pt x="203"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314;p40"/>
              <p:cNvSpPr/>
              <p:nvPr/>
            </p:nvSpPr>
            <p:spPr>
              <a:xfrm>
                <a:off x="1786466" y="2824140"/>
                <a:ext cx="9142" cy="67512"/>
              </a:xfrm>
              <a:custGeom>
                <a:avLst/>
                <a:gdLst/>
                <a:ahLst/>
                <a:cxnLst/>
                <a:rect l="l" t="t" r="r" b="b"/>
                <a:pathLst>
                  <a:path w="221" h="1632" extrusionOk="0">
                    <a:moveTo>
                      <a:pt x="126" y="0"/>
                    </a:moveTo>
                    <a:cubicBezTo>
                      <a:pt x="90" y="0"/>
                      <a:pt x="54" y="24"/>
                      <a:pt x="54" y="72"/>
                    </a:cubicBezTo>
                    <a:cubicBezTo>
                      <a:pt x="66" y="560"/>
                      <a:pt x="54" y="1060"/>
                      <a:pt x="7" y="1560"/>
                    </a:cubicBezTo>
                    <a:cubicBezTo>
                      <a:pt x="1" y="1608"/>
                      <a:pt x="36" y="1632"/>
                      <a:pt x="74" y="1632"/>
                    </a:cubicBezTo>
                    <a:cubicBezTo>
                      <a:pt x="111" y="1632"/>
                      <a:pt x="150" y="1608"/>
                      <a:pt x="150" y="1560"/>
                    </a:cubicBezTo>
                    <a:cubicBezTo>
                      <a:pt x="197" y="1060"/>
                      <a:pt x="221" y="560"/>
                      <a:pt x="197" y="72"/>
                    </a:cubicBezTo>
                    <a:cubicBezTo>
                      <a:pt x="197" y="24"/>
                      <a:pt x="161" y="0"/>
                      <a:pt x="1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315;p40"/>
              <p:cNvSpPr/>
              <p:nvPr/>
            </p:nvSpPr>
            <p:spPr>
              <a:xfrm>
                <a:off x="1786714" y="2802463"/>
                <a:ext cx="8439" cy="6453"/>
              </a:xfrm>
              <a:custGeom>
                <a:avLst/>
                <a:gdLst/>
                <a:ahLst/>
                <a:cxnLst/>
                <a:rect l="l" t="t" r="r" b="b"/>
                <a:pathLst>
                  <a:path w="204" h="156" extrusionOk="0">
                    <a:moveTo>
                      <a:pt x="108" y="1"/>
                    </a:moveTo>
                    <a:cubicBezTo>
                      <a:pt x="1" y="1"/>
                      <a:pt x="1" y="155"/>
                      <a:pt x="108" y="155"/>
                    </a:cubicBezTo>
                    <a:cubicBezTo>
                      <a:pt x="203" y="155"/>
                      <a:pt x="203"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316;p40"/>
              <p:cNvSpPr/>
              <p:nvPr/>
            </p:nvSpPr>
            <p:spPr>
              <a:xfrm>
                <a:off x="1776373" y="3555848"/>
                <a:ext cx="17292" cy="21428"/>
              </a:xfrm>
              <a:custGeom>
                <a:avLst/>
                <a:gdLst/>
                <a:ahLst/>
                <a:cxnLst/>
                <a:rect l="l" t="t" r="r" b="b"/>
                <a:pathLst>
                  <a:path w="418" h="518" extrusionOk="0">
                    <a:moveTo>
                      <a:pt x="339" y="0"/>
                    </a:moveTo>
                    <a:cubicBezTo>
                      <a:pt x="310" y="0"/>
                      <a:pt x="280" y="11"/>
                      <a:pt x="263" y="29"/>
                    </a:cubicBezTo>
                    <a:lnTo>
                      <a:pt x="13" y="398"/>
                    </a:lnTo>
                    <a:cubicBezTo>
                      <a:pt x="1" y="434"/>
                      <a:pt x="13" y="481"/>
                      <a:pt x="48" y="505"/>
                    </a:cubicBezTo>
                    <a:cubicBezTo>
                      <a:pt x="61" y="514"/>
                      <a:pt x="74" y="518"/>
                      <a:pt x="86" y="518"/>
                    </a:cubicBezTo>
                    <a:cubicBezTo>
                      <a:pt x="108" y="518"/>
                      <a:pt x="128" y="504"/>
                      <a:pt x="144" y="481"/>
                    </a:cubicBezTo>
                    <a:lnTo>
                      <a:pt x="394" y="112"/>
                    </a:lnTo>
                    <a:cubicBezTo>
                      <a:pt x="417" y="77"/>
                      <a:pt x="405" y="29"/>
                      <a:pt x="370" y="5"/>
                    </a:cubicBezTo>
                    <a:cubicBezTo>
                      <a:pt x="360" y="2"/>
                      <a:pt x="350" y="0"/>
                      <a:pt x="3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317;p40"/>
              <p:cNvSpPr/>
              <p:nvPr/>
            </p:nvSpPr>
            <p:spPr>
              <a:xfrm>
                <a:off x="1790189" y="3563791"/>
                <a:ext cx="13320" cy="14934"/>
              </a:xfrm>
              <a:custGeom>
                <a:avLst/>
                <a:gdLst/>
                <a:ahLst/>
                <a:cxnLst/>
                <a:rect l="l" t="t" r="r" b="b"/>
                <a:pathLst>
                  <a:path w="322" h="361" extrusionOk="0">
                    <a:moveTo>
                      <a:pt x="252" y="1"/>
                    </a:moveTo>
                    <a:cubicBezTo>
                      <a:pt x="232" y="1"/>
                      <a:pt x="214" y="10"/>
                      <a:pt x="202" y="27"/>
                    </a:cubicBezTo>
                    <a:cubicBezTo>
                      <a:pt x="143" y="99"/>
                      <a:pt x="83" y="170"/>
                      <a:pt x="24" y="242"/>
                    </a:cubicBezTo>
                    <a:cubicBezTo>
                      <a:pt x="12" y="254"/>
                      <a:pt x="0" y="266"/>
                      <a:pt x="0" y="289"/>
                    </a:cubicBezTo>
                    <a:cubicBezTo>
                      <a:pt x="0" y="313"/>
                      <a:pt x="12" y="325"/>
                      <a:pt x="24" y="337"/>
                    </a:cubicBezTo>
                    <a:cubicBezTo>
                      <a:pt x="36" y="361"/>
                      <a:pt x="60" y="361"/>
                      <a:pt x="71" y="361"/>
                    </a:cubicBezTo>
                    <a:cubicBezTo>
                      <a:pt x="95" y="361"/>
                      <a:pt x="107" y="361"/>
                      <a:pt x="131" y="337"/>
                    </a:cubicBezTo>
                    <a:lnTo>
                      <a:pt x="310" y="135"/>
                    </a:lnTo>
                    <a:cubicBezTo>
                      <a:pt x="321" y="111"/>
                      <a:pt x="321" y="99"/>
                      <a:pt x="321" y="75"/>
                    </a:cubicBezTo>
                    <a:cubicBezTo>
                      <a:pt x="321" y="51"/>
                      <a:pt x="321" y="39"/>
                      <a:pt x="310" y="27"/>
                    </a:cubicBezTo>
                    <a:cubicBezTo>
                      <a:pt x="292" y="10"/>
                      <a:pt x="271" y="1"/>
                      <a:pt x="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318;p40"/>
              <p:cNvSpPr/>
              <p:nvPr/>
            </p:nvSpPr>
            <p:spPr>
              <a:xfrm>
                <a:off x="1748284" y="3504304"/>
                <a:ext cx="7943" cy="6453"/>
              </a:xfrm>
              <a:custGeom>
                <a:avLst/>
                <a:gdLst/>
                <a:ahLst/>
                <a:cxnLst/>
                <a:rect l="l" t="t" r="r" b="b"/>
                <a:pathLst>
                  <a:path w="192" h="156" extrusionOk="0">
                    <a:moveTo>
                      <a:pt x="96" y="1"/>
                    </a:moveTo>
                    <a:cubicBezTo>
                      <a:pt x="1" y="1"/>
                      <a:pt x="1" y="156"/>
                      <a:pt x="96" y="156"/>
                    </a:cubicBezTo>
                    <a:cubicBezTo>
                      <a:pt x="191" y="156"/>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319;p40"/>
              <p:cNvSpPr/>
              <p:nvPr/>
            </p:nvSpPr>
            <p:spPr>
              <a:xfrm>
                <a:off x="1702490" y="2581313"/>
                <a:ext cx="885140" cy="288662"/>
              </a:xfrm>
              <a:custGeom>
                <a:avLst/>
                <a:gdLst/>
                <a:ahLst/>
                <a:cxnLst/>
                <a:rect l="l" t="t" r="r" b="b"/>
                <a:pathLst>
                  <a:path w="21397" h="6978" extrusionOk="0">
                    <a:moveTo>
                      <a:pt x="21361" y="5168"/>
                    </a:moveTo>
                    <a:lnTo>
                      <a:pt x="21349" y="5177"/>
                    </a:lnTo>
                    <a:lnTo>
                      <a:pt x="21349" y="5177"/>
                    </a:lnTo>
                    <a:cubicBezTo>
                      <a:pt x="21365" y="5182"/>
                      <a:pt x="21381" y="5187"/>
                      <a:pt x="21396" y="5192"/>
                    </a:cubicBezTo>
                    <a:lnTo>
                      <a:pt x="21361" y="5168"/>
                    </a:lnTo>
                    <a:close/>
                    <a:moveTo>
                      <a:pt x="3954" y="1"/>
                    </a:moveTo>
                    <a:lnTo>
                      <a:pt x="1" y="1037"/>
                    </a:lnTo>
                    <a:cubicBezTo>
                      <a:pt x="4989" y="2596"/>
                      <a:pt x="14098" y="5418"/>
                      <a:pt x="19075" y="6978"/>
                    </a:cubicBezTo>
                    <a:lnTo>
                      <a:pt x="21349" y="5177"/>
                    </a:lnTo>
                    <a:lnTo>
                      <a:pt x="21349" y="5177"/>
                    </a:lnTo>
                    <a:cubicBezTo>
                      <a:pt x="16372" y="3619"/>
                      <a:pt x="8915" y="1555"/>
                      <a:pt x="3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320;p40"/>
              <p:cNvSpPr/>
              <p:nvPr/>
            </p:nvSpPr>
            <p:spPr>
              <a:xfrm>
                <a:off x="1697568" y="2578376"/>
                <a:ext cx="893910" cy="293957"/>
              </a:xfrm>
              <a:custGeom>
                <a:avLst/>
                <a:gdLst/>
                <a:ahLst/>
                <a:cxnLst/>
                <a:rect l="l" t="t" r="r" b="b"/>
                <a:pathLst>
                  <a:path w="21609" h="7106" extrusionOk="0">
                    <a:moveTo>
                      <a:pt x="4084" y="143"/>
                    </a:moveTo>
                    <a:cubicBezTo>
                      <a:pt x="4061" y="143"/>
                      <a:pt x="4120" y="167"/>
                      <a:pt x="4132" y="167"/>
                    </a:cubicBezTo>
                    <a:lnTo>
                      <a:pt x="4263" y="215"/>
                    </a:lnTo>
                    <a:lnTo>
                      <a:pt x="4549" y="298"/>
                    </a:lnTo>
                    <a:lnTo>
                      <a:pt x="5156" y="488"/>
                    </a:lnTo>
                    <a:cubicBezTo>
                      <a:pt x="6871" y="1012"/>
                      <a:pt x="8597" y="1524"/>
                      <a:pt x="10323" y="2024"/>
                    </a:cubicBezTo>
                    <a:cubicBezTo>
                      <a:pt x="12169" y="2572"/>
                      <a:pt x="14014" y="3096"/>
                      <a:pt x="15848" y="3644"/>
                    </a:cubicBezTo>
                    <a:cubicBezTo>
                      <a:pt x="17550" y="4144"/>
                      <a:pt x="19241" y="4644"/>
                      <a:pt x="20932" y="5168"/>
                    </a:cubicBezTo>
                    <a:lnTo>
                      <a:pt x="21297" y="5276"/>
                    </a:lnTo>
                    <a:lnTo>
                      <a:pt x="21297" y="5276"/>
                    </a:lnTo>
                    <a:lnTo>
                      <a:pt x="19420" y="6763"/>
                    </a:lnTo>
                    <a:lnTo>
                      <a:pt x="19186" y="6956"/>
                    </a:lnTo>
                    <a:lnTo>
                      <a:pt x="19186" y="6956"/>
                    </a:lnTo>
                    <a:lnTo>
                      <a:pt x="15884" y="5930"/>
                    </a:lnTo>
                    <a:lnTo>
                      <a:pt x="11990" y="4715"/>
                    </a:lnTo>
                    <a:lnTo>
                      <a:pt x="7871" y="3441"/>
                    </a:lnTo>
                    <a:lnTo>
                      <a:pt x="3930" y="2215"/>
                    </a:lnTo>
                    <a:lnTo>
                      <a:pt x="501" y="1143"/>
                    </a:lnTo>
                    <a:lnTo>
                      <a:pt x="403" y="1111"/>
                    </a:lnTo>
                    <a:lnTo>
                      <a:pt x="403" y="1111"/>
                    </a:lnTo>
                    <a:lnTo>
                      <a:pt x="2501" y="560"/>
                    </a:lnTo>
                    <a:lnTo>
                      <a:pt x="3846" y="203"/>
                    </a:lnTo>
                    <a:lnTo>
                      <a:pt x="4013" y="167"/>
                    </a:lnTo>
                    <a:cubicBezTo>
                      <a:pt x="4037" y="155"/>
                      <a:pt x="4061" y="143"/>
                      <a:pt x="4084" y="143"/>
                    </a:cubicBezTo>
                    <a:close/>
                    <a:moveTo>
                      <a:pt x="4049" y="0"/>
                    </a:moveTo>
                    <a:cubicBezTo>
                      <a:pt x="4025" y="0"/>
                      <a:pt x="4001" y="0"/>
                      <a:pt x="3977" y="12"/>
                    </a:cubicBezTo>
                    <a:lnTo>
                      <a:pt x="2870" y="310"/>
                    </a:lnTo>
                    <a:lnTo>
                      <a:pt x="155" y="1024"/>
                    </a:lnTo>
                    <a:lnTo>
                      <a:pt x="149" y="1026"/>
                    </a:lnTo>
                    <a:lnTo>
                      <a:pt x="149" y="1026"/>
                    </a:lnTo>
                    <a:lnTo>
                      <a:pt x="144" y="1024"/>
                    </a:lnTo>
                    <a:lnTo>
                      <a:pt x="144" y="1027"/>
                    </a:lnTo>
                    <a:lnTo>
                      <a:pt x="144" y="1027"/>
                    </a:lnTo>
                    <a:lnTo>
                      <a:pt x="108" y="1036"/>
                    </a:lnTo>
                    <a:cubicBezTo>
                      <a:pt x="1" y="1036"/>
                      <a:pt x="1" y="1179"/>
                      <a:pt x="108" y="1179"/>
                    </a:cubicBezTo>
                    <a:cubicBezTo>
                      <a:pt x="1608" y="1655"/>
                      <a:pt x="3108" y="2120"/>
                      <a:pt x="4620" y="2596"/>
                    </a:cubicBezTo>
                    <a:lnTo>
                      <a:pt x="9895" y="4227"/>
                    </a:lnTo>
                    <a:lnTo>
                      <a:pt x="15157" y="5870"/>
                    </a:lnTo>
                    <a:lnTo>
                      <a:pt x="17515" y="6596"/>
                    </a:lnTo>
                    <a:lnTo>
                      <a:pt x="18562" y="6930"/>
                    </a:lnTo>
                    <a:lnTo>
                      <a:pt x="19063" y="7073"/>
                    </a:lnTo>
                    <a:cubicBezTo>
                      <a:pt x="19112" y="7087"/>
                      <a:pt x="19153" y="7105"/>
                      <a:pt x="19191" y="7105"/>
                    </a:cubicBezTo>
                    <a:cubicBezTo>
                      <a:pt x="19217" y="7105"/>
                      <a:pt x="19241" y="7097"/>
                      <a:pt x="19265" y="7073"/>
                    </a:cubicBezTo>
                    <a:cubicBezTo>
                      <a:pt x="20003" y="6501"/>
                      <a:pt x="20729" y="5918"/>
                      <a:pt x="21468" y="5346"/>
                    </a:cubicBezTo>
                    <a:lnTo>
                      <a:pt x="21482" y="5332"/>
                    </a:lnTo>
                    <a:lnTo>
                      <a:pt x="21482" y="5332"/>
                    </a:lnTo>
                    <a:lnTo>
                      <a:pt x="21491" y="5334"/>
                    </a:lnTo>
                    <a:cubicBezTo>
                      <a:pt x="21502" y="5338"/>
                      <a:pt x="21512" y="5340"/>
                      <a:pt x="21520" y="5340"/>
                    </a:cubicBezTo>
                    <a:cubicBezTo>
                      <a:pt x="21587" y="5340"/>
                      <a:pt x="21608" y="5242"/>
                      <a:pt x="21546" y="5201"/>
                    </a:cubicBezTo>
                    <a:lnTo>
                      <a:pt x="21546" y="5201"/>
                    </a:lnTo>
                    <a:cubicBezTo>
                      <a:pt x="21532" y="5179"/>
                      <a:pt x="21504" y="5162"/>
                      <a:pt x="21473" y="5162"/>
                    </a:cubicBezTo>
                    <a:cubicBezTo>
                      <a:pt x="21464" y="5162"/>
                      <a:pt x="21455" y="5163"/>
                      <a:pt x="21447" y="5166"/>
                    </a:cubicBezTo>
                    <a:lnTo>
                      <a:pt x="21447" y="5166"/>
                    </a:lnTo>
                    <a:cubicBezTo>
                      <a:pt x="19818" y="4651"/>
                      <a:pt x="18166" y="4160"/>
                      <a:pt x="16527" y="3679"/>
                    </a:cubicBezTo>
                    <a:cubicBezTo>
                      <a:pt x="14681" y="3132"/>
                      <a:pt x="12824" y="2596"/>
                      <a:pt x="10978" y="2060"/>
                    </a:cubicBezTo>
                    <a:cubicBezTo>
                      <a:pt x="9228" y="1548"/>
                      <a:pt x="7466" y="1024"/>
                      <a:pt x="5716" y="500"/>
                    </a:cubicBezTo>
                    <a:lnTo>
                      <a:pt x="4537" y="131"/>
                    </a:lnTo>
                    <a:lnTo>
                      <a:pt x="4251" y="48"/>
                    </a:lnTo>
                    <a:cubicBezTo>
                      <a:pt x="4192" y="12"/>
                      <a:pt x="4120" y="0"/>
                      <a:pt x="40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321;p40"/>
              <p:cNvSpPr/>
              <p:nvPr/>
            </p:nvSpPr>
            <p:spPr>
              <a:xfrm>
                <a:off x="1770175" y="2621676"/>
                <a:ext cx="753814" cy="233265"/>
              </a:xfrm>
              <a:custGeom>
                <a:avLst/>
                <a:gdLst/>
                <a:ahLst/>
                <a:cxnLst/>
                <a:rect l="l" t="t" r="r" b="b"/>
                <a:pathLst>
                  <a:path w="19520" h="6108" extrusionOk="0">
                    <a:moveTo>
                      <a:pt x="94" y="0"/>
                    </a:moveTo>
                    <a:cubicBezTo>
                      <a:pt x="20" y="0"/>
                      <a:pt x="0" y="127"/>
                      <a:pt x="86" y="149"/>
                    </a:cubicBezTo>
                    <a:lnTo>
                      <a:pt x="86" y="160"/>
                    </a:lnTo>
                    <a:lnTo>
                      <a:pt x="3443" y="1184"/>
                    </a:lnTo>
                    <a:cubicBezTo>
                      <a:pt x="4765" y="1589"/>
                      <a:pt x="6087" y="1994"/>
                      <a:pt x="7408" y="2411"/>
                    </a:cubicBezTo>
                    <a:lnTo>
                      <a:pt x="11575" y="3697"/>
                    </a:lnTo>
                    <a:lnTo>
                      <a:pt x="15588" y="4935"/>
                    </a:lnTo>
                    <a:lnTo>
                      <a:pt x="19041" y="5994"/>
                    </a:lnTo>
                    <a:lnTo>
                      <a:pt x="19398" y="6102"/>
                    </a:lnTo>
                    <a:cubicBezTo>
                      <a:pt x="19408" y="6106"/>
                      <a:pt x="19418" y="6107"/>
                      <a:pt x="19427" y="6107"/>
                    </a:cubicBezTo>
                    <a:cubicBezTo>
                      <a:pt x="19499" y="6107"/>
                      <a:pt x="19520" y="5991"/>
                      <a:pt x="19445" y="5959"/>
                    </a:cubicBezTo>
                    <a:cubicBezTo>
                      <a:pt x="18326" y="5613"/>
                      <a:pt x="17207" y="5268"/>
                      <a:pt x="16088" y="4923"/>
                    </a:cubicBezTo>
                    <a:cubicBezTo>
                      <a:pt x="14766" y="4518"/>
                      <a:pt x="13445" y="4113"/>
                      <a:pt x="12123" y="3697"/>
                    </a:cubicBezTo>
                    <a:lnTo>
                      <a:pt x="7956" y="2411"/>
                    </a:lnTo>
                    <a:lnTo>
                      <a:pt x="3932" y="1172"/>
                    </a:lnTo>
                    <a:lnTo>
                      <a:pt x="479" y="113"/>
                    </a:lnTo>
                    <a:lnTo>
                      <a:pt x="122" y="6"/>
                    </a:lnTo>
                    <a:cubicBezTo>
                      <a:pt x="112" y="2"/>
                      <a:pt x="103" y="0"/>
                      <a:pt x="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322;p40"/>
              <p:cNvSpPr/>
              <p:nvPr/>
            </p:nvSpPr>
            <p:spPr>
              <a:xfrm>
                <a:off x="1793576" y="2607544"/>
                <a:ext cx="752423" cy="230553"/>
              </a:xfrm>
              <a:custGeom>
                <a:avLst/>
                <a:gdLst/>
                <a:ahLst/>
                <a:cxnLst/>
                <a:rect l="l" t="t" r="r" b="b"/>
                <a:pathLst>
                  <a:path w="19484" h="6037" extrusionOk="0">
                    <a:moveTo>
                      <a:pt x="94" y="1"/>
                    </a:moveTo>
                    <a:cubicBezTo>
                      <a:pt x="21" y="1"/>
                      <a:pt x="1" y="118"/>
                      <a:pt x="75" y="149"/>
                    </a:cubicBezTo>
                    <a:lnTo>
                      <a:pt x="3433" y="1173"/>
                    </a:lnTo>
                    <a:lnTo>
                      <a:pt x="7386" y="2388"/>
                    </a:lnTo>
                    <a:lnTo>
                      <a:pt x="11529" y="3650"/>
                    </a:lnTo>
                    <a:lnTo>
                      <a:pt x="15541" y="4864"/>
                    </a:lnTo>
                    <a:lnTo>
                      <a:pt x="18994" y="5924"/>
                    </a:lnTo>
                    <a:lnTo>
                      <a:pt x="19363" y="6031"/>
                    </a:lnTo>
                    <a:cubicBezTo>
                      <a:pt x="19372" y="6035"/>
                      <a:pt x="19381" y="6037"/>
                      <a:pt x="19389" y="6037"/>
                    </a:cubicBezTo>
                    <a:cubicBezTo>
                      <a:pt x="19455" y="6037"/>
                      <a:pt x="19484" y="5920"/>
                      <a:pt x="19399" y="5888"/>
                    </a:cubicBezTo>
                    <a:lnTo>
                      <a:pt x="16041" y="4864"/>
                    </a:lnTo>
                    <a:lnTo>
                      <a:pt x="12077" y="3650"/>
                    </a:lnTo>
                    <a:lnTo>
                      <a:pt x="7933" y="2388"/>
                    </a:lnTo>
                    <a:lnTo>
                      <a:pt x="3933" y="1173"/>
                    </a:lnTo>
                    <a:lnTo>
                      <a:pt x="480" y="114"/>
                    </a:lnTo>
                    <a:lnTo>
                      <a:pt x="123" y="7"/>
                    </a:lnTo>
                    <a:cubicBezTo>
                      <a:pt x="112" y="3"/>
                      <a:pt x="103" y="1"/>
                      <a:pt x="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323;p40"/>
              <p:cNvSpPr/>
              <p:nvPr/>
            </p:nvSpPr>
            <p:spPr>
              <a:xfrm>
                <a:off x="1816166" y="2593450"/>
                <a:ext cx="746090" cy="228185"/>
              </a:xfrm>
              <a:custGeom>
                <a:avLst/>
                <a:gdLst/>
                <a:ahLst/>
                <a:cxnLst/>
                <a:rect l="l" t="t" r="r" b="b"/>
                <a:pathLst>
                  <a:path w="19320" h="5975" extrusionOk="0">
                    <a:moveTo>
                      <a:pt x="95" y="1"/>
                    </a:moveTo>
                    <a:cubicBezTo>
                      <a:pt x="29" y="1"/>
                      <a:pt x="1" y="118"/>
                      <a:pt x="86" y="149"/>
                    </a:cubicBezTo>
                    <a:lnTo>
                      <a:pt x="3431" y="1173"/>
                    </a:lnTo>
                    <a:lnTo>
                      <a:pt x="7336" y="2364"/>
                    </a:lnTo>
                    <a:lnTo>
                      <a:pt x="11456" y="3614"/>
                    </a:lnTo>
                    <a:lnTo>
                      <a:pt x="15409" y="4817"/>
                    </a:lnTo>
                    <a:lnTo>
                      <a:pt x="18838" y="5852"/>
                    </a:lnTo>
                    <a:lnTo>
                      <a:pt x="19195" y="5971"/>
                    </a:lnTo>
                    <a:cubicBezTo>
                      <a:pt x="19202" y="5973"/>
                      <a:pt x="19209" y="5974"/>
                      <a:pt x="19216" y="5974"/>
                    </a:cubicBezTo>
                    <a:cubicBezTo>
                      <a:pt x="19295" y="5974"/>
                      <a:pt x="19320" y="5850"/>
                      <a:pt x="19243" y="5817"/>
                    </a:cubicBezTo>
                    <a:lnTo>
                      <a:pt x="15897" y="4805"/>
                    </a:lnTo>
                    <a:lnTo>
                      <a:pt x="11992" y="3614"/>
                    </a:lnTo>
                    <a:lnTo>
                      <a:pt x="7860" y="2352"/>
                    </a:lnTo>
                    <a:lnTo>
                      <a:pt x="3919" y="1149"/>
                    </a:lnTo>
                    <a:lnTo>
                      <a:pt x="490" y="114"/>
                    </a:lnTo>
                    <a:lnTo>
                      <a:pt x="121" y="6"/>
                    </a:lnTo>
                    <a:cubicBezTo>
                      <a:pt x="112" y="3"/>
                      <a:pt x="103" y="1"/>
                      <a:pt x="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324;p40"/>
              <p:cNvSpPr/>
              <p:nvPr/>
            </p:nvSpPr>
            <p:spPr>
              <a:xfrm>
                <a:off x="2656052" y="2624666"/>
                <a:ext cx="818125" cy="1105257"/>
              </a:xfrm>
              <a:custGeom>
                <a:avLst/>
                <a:gdLst/>
                <a:ahLst/>
                <a:cxnLst/>
                <a:rect l="l" t="t" r="r" b="b"/>
                <a:pathLst>
                  <a:path w="19777" h="26718" extrusionOk="0">
                    <a:moveTo>
                      <a:pt x="19776" y="0"/>
                    </a:moveTo>
                    <a:lnTo>
                      <a:pt x="48" y="5596"/>
                    </a:lnTo>
                    <a:cubicBezTo>
                      <a:pt x="0" y="8144"/>
                      <a:pt x="441" y="24170"/>
                      <a:pt x="393" y="26718"/>
                    </a:cubicBezTo>
                    <a:lnTo>
                      <a:pt x="19646" y="26575"/>
                    </a:lnTo>
                    <a:cubicBezTo>
                      <a:pt x="19681" y="24015"/>
                      <a:pt x="19729" y="2560"/>
                      <a:pt x="19776"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325;p40"/>
              <p:cNvSpPr/>
              <p:nvPr/>
            </p:nvSpPr>
            <p:spPr>
              <a:xfrm>
                <a:off x="2654067" y="2621605"/>
                <a:ext cx="823048" cy="1111462"/>
              </a:xfrm>
              <a:custGeom>
                <a:avLst/>
                <a:gdLst/>
                <a:ahLst/>
                <a:cxnLst/>
                <a:rect l="l" t="t" r="r" b="b"/>
                <a:pathLst>
                  <a:path w="19896" h="26868" extrusionOk="0">
                    <a:moveTo>
                      <a:pt x="19753" y="179"/>
                    </a:moveTo>
                    <a:cubicBezTo>
                      <a:pt x="19751" y="563"/>
                      <a:pt x="19740" y="955"/>
                      <a:pt x="19729" y="1337"/>
                    </a:cubicBezTo>
                    <a:lnTo>
                      <a:pt x="19717" y="3456"/>
                    </a:lnTo>
                    <a:cubicBezTo>
                      <a:pt x="19717" y="4384"/>
                      <a:pt x="19717" y="5301"/>
                      <a:pt x="19705" y="6230"/>
                    </a:cubicBezTo>
                    <a:cubicBezTo>
                      <a:pt x="19705" y="7313"/>
                      <a:pt x="19694" y="8385"/>
                      <a:pt x="19694" y="9468"/>
                    </a:cubicBezTo>
                    <a:lnTo>
                      <a:pt x="19682" y="12933"/>
                    </a:lnTo>
                    <a:lnTo>
                      <a:pt x="19670" y="16434"/>
                    </a:lnTo>
                    <a:lnTo>
                      <a:pt x="19658" y="19732"/>
                    </a:lnTo>
                    <a:lnTo>
                      <a:pt x="19646" y="22649"/>
                    </a:lnTo>
                    <a:lnTo>
                      <a:pt x="19634" y="24947"/>
                    </a:lnTo>
                    <a:cubicBezTo>
                      <a:pt x="19634" y="25435"/>
                      <a:pt x="19622" y="25935"/>
                      <a:pt x="19610" y="26435"/>
                    </a:cubicBezTo>
                    <a:lnTo>
                      <a:pt x="19610" y="26578"/>
                    </a:lnTo>
                    <a:lnTo>
                      <a:pt x="19170" y="26578"/>
                    </a:lnTo>
                    <a:lnTo>
                      <a:pt x="17777" y="26590"/>
                    </a:lnTo>
                    <a:lnTo>
                      <a:pt x="15705" y="26602"/>
                    </a:lnTo>
                    <a:lnTo>
                      <a:pt x="13181" y="26625"/>
                    </a:lnTo>
                    <a:lnTo>
                      <a:pt x="10407" y="26637"/>
                    </a:lnTo>
                    <a:lnTo>
                      <a:pt x="7621" y="26661"/>
                    </a:lnTo>
                    <a:lnTo>
                      <a:pt x="5013" y="26685"/>
                    </a:lnTo>
                    <a:lnTo>
                      <a:pt x="2810" y="26697"/>
                    </a:lnTo>
                    <a:lnTo>
                      <a:pt x="1227" y="26709"/>
                    </a:lnTo>
                    <a:lnTo>
                      <a:pt x="515" y="26709"/>
                    </a:lnTo>
                    <a:cubicBezTo>
                      <a:pt x="535" y="25795"/>
                      <a:pt x="512" y="24871"/>
                      <a:pt x="489" y="23946"/>
                    </a:cubicBezTo>
                    <a:cubicBezTo>
                      <a:pt x="465" y="22375"/>
                      <a:pt x="441" y="20803"/>
                      <a:pt x="405" y="19232"/>
                    </a:cubicBezTo>
                    <a:cubicBezTo>
                      <a:pt x="370" y="17446"/>
                      <a:pt x="334" y="15660"/>
                      <a:pt x="298" y="13874"/>
                    </a:cubicBezTo>
                    <a:cubicBezTo>
                      <a:pt x="263" y="12255"/>
                      <a:pt x="227" y="10623"/>
                      <a:pt x="203" y="9004"/>
                    </a:cubicBezTo>
                    <a:cubicBezTo>
                      <a:pt x="179" y="7968"/>
                      <a:pt x="155" y="6921"/>
                      <a:pt x="167" y="5885"/>
                    </a:cubicBezTo>
                    <a:lnTo>
                      <a:pt x="167" y="5729"/>
                    </a:lnTo>
                    <a:lnTo>
                      <a:pt x="167" y="5729"/>
                    </a:lnTo>
                    <a:lnTo>
                      <a:pt x="644" y="5599"/>
                    </a:lnTo>
                    <a:lnTo>
                      <a:pt x="2084" y="5182"/>
                    </a:lnTo>
                    <a:lnTo>
                      <a:pt x="4203" y="4587"/>
                    </a:lnTo>
                    <a:lnTo>
                      <a:pt x="6799" y="3849"/>
                    </a:lnTo>
                    <a:lnTo>
                      <a:pt x="9633" y="3051"/>
                    </a:lnTo>
                    <a:lnTo>
                      <a:pt x="12502" y="2241"/>
                    </a:lnTo>
                    <a:lnTo>
                      <a:pt x="15157" y="1479"/>
                    </a:lnTo>
                    <a:lnTo>
                      <a:pt x="17419" y="836"/>
                    </a:lnTo>
                    <a:lnTo>
                      <a:pt x="19039" y="384"/>
                    </a:lnTo>
                    <a:lnTo>
                      <a:pt x="19551" y="229"/>
                    </a:lnTo>
                    <a:cubicBezTo>
                      <a:pt x="19616" y="220"/>
                      <a:pt x="19682" y="203"/>
                      <a:pt x="19753" y="179"/>
                    </a:cubicBezTo>
                    <a:close/>
                    <a:moveTo>
                      <a:pt x="19819" y="1"/>
                    </a:moveTo>
                    <a:cubicBezTo>
                      <a:pt x="19813" y="1"/>
                      <a:pt x="19807" y="1"/>
                      <a:pt x="19801" y="3"/>
                    </a:cubicBezTo>
                    <a:lnTo>
                      <a:pt x="19277" y="158"/>
                    </a:lnTo>
                    <a:lnTo>
                      <a:pt x="17836" y="575"/>
                    </a:lnTo>
                    <a:lnTo>
                      <a:pt x="15717" y="1170"/>
                    </a:lnTo>
                    <a:lnTo>
                      <a:pt x="13121" y="1896"/>
                    </a:lnTo>
                    <a:lnTo>
                      <a:pt x="10288" y="2706"/>
                    </a:lnTo>
                    <a:lnTo>
                      <a:pt x="7418" y="3515"/>
                    </a:lnTo>
                    <a:lnTo>
                      <a:pt x="4763" y="4265"/>
                    </a:lnTo>
                    <a:lnTo>
                      <a:pt x="2501" y="4908"/>
                    </a:lnTo>
                    <a:lnTo>
                      <a:pt x="870" y="5373"/>
                    </a:lnTo>
                    <a:cubicBezTo>
                      <a:pt x="620" y="5444"/>
                      <a:pt x="358" y="5504"/>
                      <a:pt x="108" y="5587"/>
                    </a:cubicBezTo>
                    <a:lnTo>
                      <a:pt x="72" y="5599"/>
                    </a:lnTo>
                    <a:cubicBezTo>
                      <a:pt x="36" y="5611"/>
                      <a:pt x="12" y="5635"/>
                      <a:pt x="12" y="5670"/>
                    </a:cubicBezTo>
                    <a:cubicBezTo>
                      <a:pt x="1" y="6611"/>
                      <a:pt x="24" y="7563"/>
                      <a:pt x="36" y="8516"/>
                    </a:cubicBezTo>
                    <a:cubicBezTo>
                      <a:pt x="60" y="10088"/>
                      <a:pt x="96" y="11659"/>
                      <a:pt x="132" y="13231"/>
                    </a:cubicBezTo>
                    <a:lnTo>
                      <a:pt x="239" y="18589"/>
                    </a:lnTo>
                    <a:cubicBezTo>
                      <a:pt x="274" y="20208"/>
                      <a:pt x="310" y="21839"/>
                      <a:pt x="334" y="23458"/>
                    </a:cubicBezTo>
                    <a:cubicBezTo>
                      <a:pt x="346" y="24494"/>
                      <a:pt x="370" y="25542"/>
                      <a:pt x="370" y="26578"/>
                    </a:cubicBezTo>
                    <a:lnTo>
                      <a:pt x="370" y="26792"/>
                    </a:lnTo>
                    <a:cubicBezTo>
                      <a:pt x="370" y="26844"/>
                      <a:pt x="403" y="26868"/>
                      <a:pt x="438" y="26868"/>
                    </a:cubicBezTo>
                    <a:cubicBezTo>
                      <a:pt x="447" y="26868"/>
                      <a:pt x="456" y="26866"/>
                      <a:pt x="464" y="26863"/>
                    </a:cubicBezTo>
                    <a:lnTo>
                      <a:pt x="953" y="26863"/>
                    </a:lnTo>
                    <a:lnTo>
                      <a:pt x="2358" y="26852"/>
                    </a:lnTo>
                    <a:lnTo>
                      <a:pt x="4430" y="26840"/>
                    </a:lnTo>
                    <a:lnTo>
                      <a:pt x="6954" y="26816"/>
                    </a:lnTo>
                    <a:lnTo>
                      <a:pt x="9716" y="26792"/>
                    </a:lnTo>
                    <a:lnTo>
                      <a:pt x="12514" y="26768"/>
                    </a:lnTo>
                    <a:lnTo>
                      <a:pt x="15122" y="26756"/>
                    </a:lnTo>
                    <a:lnTo>
                      <a:pt x="17324" y="26732"/>
                    </a:lnTo>
                    <a:lnTo>
                      <a:pt x="18908" y="26721"/>
                    </a:lnTo>
                    <a:lnTo>
                      <a:pt x="19694" y="26721"/>
                    </a:lnTo>
                    <a:cubicBezTo>
                      <a:pt x="19729" y="26721"/>
                      <a:pt x="19765" y="26685"/>
                      <a:pt x="19765" y="26649"/>
                    </a:cubicBezTo>
                    <a:cubicBezTo>
                      <a:pt x="19765" y="26232"/>
                      <a:pt x="19777" y="25804"/>
                      <a:pt x="19777" y="25387"/>
                    </a:cubicBezTo>
                    <a:lnTo>
                      <a:pt x="19789" y="23268"/>
                    </a:lnTo>
                    <a:lnTo>
                      <a:pt x="19801" y="20494"/>
                    </a:lnTo>
                    <a:lnTo>
                      <a:pt x="19824" y="17255"/>
                    </a:lnTo>
                    <a:cubicBezTo>
                      <a:pt x="19824" y="16100"/>
                      <a:pt x="19824" y="14957"/>
                      <a:pt x="19836" y="13802"/>
                    </a:cubicBezTo>
                    <a:lnTo>
                      <a:pt x="19848" y="10302"/>
                    </a:lnTo>
                    <a:lnTo>
                      <a:pt x="19860" y="7004"/>
                    </a:lnTo>
                    <a:lnTo>
                      <a:pt x="19872" y="4075"/>
                    </a:lnTo>
                    <a:lnTo>
                      <a:pt x="19884" y="1777"/>
                    </a:lnTo>
                    <a:cubicBezTo>
                      <a:pt x="19884" y="1289"/>
                      <a:pt x="19896" y="789"/>
                      <a:pt x="19896" y="289"/>
                    </a:cubicBezTo>
                    <a:lnTo>
                      <a:pt x="19896" y="74"/>
                    </a:lnTo>
                    <a:cubicBezTo>
                      <a:pt x="19896" y="33"/>
                      <a:pt x="19860" y="1"/>
                      <a:pt x="198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326;p40"/>
              <p:cNvSpPr/>
              <p:nvPr/>
            </p:nvSpPr>
            <p:spPr>
              <a:xfrm>
                <a:off x="3408114" y="2672735"/>
                <a:ext cx="32060" cy="26558"/>
              </a:xfrm>
              <a:custGeom>
                <a:avLst/>
                <a:gdLst/>
                <a:ahLst/>
                <a:cxnLst/>
                <a:rect l="l" t="t" r="r" b="b"/>
                <a:pathLst>
                  <a:path w="775" h="642" extrusionOk="0">
                    <a:moveTo>
                      <a:pt x="375" y="0"/>
                    </a:moveTo>
                    <a:cubicBezTo>
                      <a:pt x="167" y="0"/>
                      <a:pt x="1" y="207"/>
                      <a:pt x="72" y="422"/>
                    </a:cubicBezTo>
                    <a:cubicBezTo>
                      <a:pt x="96" y="517"/>
                      <a:pt x="180" y="589"/>
                      <a:pt x="287" y="624"/>
                    </a:cubicBezTo>
                    <a:cubicBezTo>
                      <a:pt x="317" y="636"/>
                      <a:pt x="349" y="641"/>
                      <a:pt x="381" y="641"/>
                    </a:cubicBezTo>
                    <a:cubicBezTo>
                      <a:pt x="450" y="641"/>
                      <a:pt x="520" y="617"/>
                      <a:pt x="584" y="577"/>
                    </a:cubicBezTo>
                    <a:cubicBezTo>
                      <a:pt x="775" y="410"/>
                      <a:pt x="715" y="89"/>
                      <a:pt x="477" y="17"/>
                    </a:cubicBezTo>
                    <a:cubicBezTo>
                      <a:pt x="443" y="6"/>
                      <a:pt x="4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327;p40"/>
              <p:cNvSpPr/>
              <p:nvPr/>
            </p:nvSpPr>
            <p:spPr>
              <a:xfrm>
                <a:off x="3378991" y="2766308"/>
                <a:ext cx="32143" cy="26351"/>
              </a:xfrm>
              <a:custGeom>
                <a:avLst/>
                <a:gdLst/>
                <a:ahLst/>
                <a:cxnLst/>
                <a:rect l="l" t="t" r="r" b="b"/>
                <a:pathLst>
                  <a:path w="777" h="637" extrusionOk="0">
                    <a:moveTo>
                      <a:pt x="365" y="0"/>
                    </a:moveTo>
                    <a:cubicBezTo>
                      <a:pt x="160" y="0"/>
                      <a:pt x="1" y="205"/>
                      <a:pt x="62" y="410"/>
                    </a:cubicBezTo>
                    <a:cubicBezTo>
                      <a:pt x="98" y="517"/>
                      <a:pt x="181" y="589"/>
                      <a:pt x="276" y="625"/>
                    </a:cubicBezTo>
                    <a:cubicBezTo>
                      <a:pt x="307" y="632"/>
                      <a:pt x="339" y="636"/>
                      <a:pt x="372" y="636"/>
                    </a:cubicBezTo>
                    <a:cubicBezTo>
                      <a:pt x="443" y="636"/>
                      <a:pt x="517" y="618"/>
                      <a:pt x="574" y="577"/>
                    </a:cubicBezTo>
                    <a:cubicBezTo>
                      <a:pt x="776" y="410"/>
                      <a:pt x="717" y="89"/>
                      <a:pt x="467" y="17"/>
                    </a:cubicBezTo>
                    <a:cubicBezTo>
                      <a:pt x="432" y="6"/>
                      <a:pt x="398"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328;p40"/>
              <p:cNvSpPr/>
              <p:nvPr/>
            </p:nvSpPr>
            <p:spPr>
              <a:xfrm>
                <a:off x="3424330" y="2841142"/>
                <a:ext cx="32101" cy="26351"/>
              </a:xfrm>
              <a:custGeom>
                <a:avLst/>
                <a:gdLst/>
                <a:ahLst/>
                <a:cxnLst/>
                <a:rect l="l" t="t" r="r" b="b"/>
                <a:pathLst>
                  <a:path w="776" h="637" extrusionOk="0">
                    <a:moveTo>
                      <a:pt x="360" y="0"/>
                    </a:moveTo>
                    <a:cubicBezTo>
                      <a:pt x="157" y="0"/>
                      <a:pt x="0" y="197"/>
                      <a:pt x="61" y="411"/>
                    </a:cubicBezTo>
                    <a:cubicBezTo>
                      <a:pt x="97" y="518"/>
                      <a:pt x="169" y="590"/>
                      <a:pt x="276" y="625"/>
                    </a:cubicBezTo>
                    <a:cubicBezTo>
                      <a:pt x="306" y="633"/>
                      <a:pt x="338" y="637"/>
                      <a:pt x="372" y="637"/>
                    </a:cubicBezTo>
                    <a:cubicBezTo>
                      <a:pt x="443" y="637"/>
                      <a:pt x="516" y="618"/>
                      <a:pt x="573" y="578"/>
                    </a:cubicBezTo>
                    <a:cubicBezTo>
                      <a:pt x="776" y="411"/>
                      <a:pt x="704" y="90"/>
                      <a:pt x="466" y="18"/>
                    </a:cubicBezTo>
                    <a:cubicBezTo>
                      <a:pt x="430" y="6"/>
                      <a:pt x="395"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329;p40"/>
              <p:cNvSpPr/>
              <p:nvPr/>
            </p:nvSpPr>
            <p:spPr>
              <a:xfrm>
                <a:off x="3377088" y="2920485"/>
                <a:ext cx="32060" cy="26517"/>
              </a:xfrm>
              <a:custGeom>
                <a:avLst/>
                <a:gdLst/>
                <a:ahLst/>
                <a:cxnLst/>
                <a:rect l="l" t="t" r="r" b="b"/>
                <a:pathLst>
                  <a:path w="775" h="641" extrusionOk="0">
                    <a:moveTo>
                      <a:pt x="375" y="0"/>
                    </a:moveTo>
                    <a:cubicBezTo>
                      <a:pt x="167" y="0"/>
                      <a:pt x="1" y="207"/>
                      <a:pt x="72" y="422"/>
                    </a:cubicBezTo>
                    <a:cubicBezTo>
                      <a:pt x="96" y="517"/>
                      <a:pt x="180" y="588"/>
                      <a:pt x="287" y="624"/>
                    </a:cubicBezTo>
                    <a:cubicBezTo>
                      <a:pt x="317" y="636"/>
                      <a:pt x="349" y="641"/>
                      <a:pt x="381" y="641"/>
                    </a:cubicBezTo>
                    <a:cubicBezTo>
                      <a:pt x="449" y="641"/>
                      <a:pt x="520" y="617"/>
                      <a:pt x="584" y="577"/>
                    </a:cubicBezTo>
                    <a:cubicBezTo>
                      <a:pt x="775" y="410"/>
                      <a:pt x="715" y="88"/>
                      <a:pt x="477" y="17"/>
                    </a:cubicBezTo>
                    <a:cubicBezTo>
                      <a:pt x="442" y="5"/>
                      <a:pt x="4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330;p40"/>
              <p:cNvSpPr/>
              <p:nvPr/>
            </p:nvSpPr>
            <p:spPr>
              <a:xfrm>
                <a:off x="3407576" y="3021918"/>
                <a:ext cx="32143" cy="26227"/>
              </a:xfrm>
              <a:custGeom>
                <a:avLst/>
                <a:gdLst/>
                <a:ahLst/>
                <a:cxnLst/>
                <a:rect l="l" t="t" r="r" b="b"/>
                <a:pathLst>
                  <a:path w="777" h="634" extrusionOk="0">
                    <a:moveTo>
                      <a:pt x="361" y="0"/>
                    </a:moveTo>
                    <a:cubicBezTo>
                      <a:pt x="157" y="0"/>
                      <a:pt x="1" y="197"/>
                      <a:pt x="62" y="411"/>
                    </a:cubicBezTo>
                    <a:cubicBezTo>
                      <a:pt x="97" y="518"/>
                      <a:pt x="181" y="589"/>
                      <a:pt x="276" y="613"/>
                    </a:cubicBezTo>
                    <a:cubicBezTo>
                      <a:pt x="312" y="626"/>
                      <a:pt x="351" y="633"/>
                      <a:pt x="390" y="633"/>
                    </a:cubicBezTo>
                    <a:cubicBezTo>
                      <a:pt x="456" y="633"/>
                      <a:pt x="522" y="614"/>
                      <a:pt x="574" y="577"/>
                    </a:cubicBezTo>
                    <a:cubicBezTo>
                      <a:pt x="776" y="411"/>
                      <a:pt x="717" y="89"/>
                      <a:pt x="466" y="18"/>
                    </a:cubicBezTo>
                    <a:cubicBezTo>
                      <a:pt x="430" y="6"/>
                      <a:pt x="395" y="0"/>
                      <a:pt x="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331;p40"/>
              <p:cNvSpPr/>
              <p:nvPr/>
            </p:nvSpPr>
            <p:spPr>
              <a:xfrm>
                <a:off x="3424785" y="3445521"/>
                <a:ext cx="32143" cy="26558"/>
              </a:xfrm>
              <a:custGeom>
                <a:avLst/>
                <a:gdLst/>
                <a:ahLst/>
                <a:cxnLst/>
                <a:rect l="l" t="t" r="r" b="b"/>
                <a:pathLst>
                  <a:path w="777" h="642" extrusionOk="0">
                    <a:moveTo>
                      <a:pt x="365" y="0"/>
                    </a:moveTo>
                    <a:cubicBezTo>
                      <a:pt x="160" y="0"/>
                      <a:pt x="1" y="207"/>
                      <a:pt x="62" y="422"/>
                    </a:cubicBezTo>
                    <a:cubicBezTo>
                      <a:pt x="98" y="517"/>
                      <a:pt x="170" y="589"/>
                      <a:pt x="277" y="624"/>
                    </a:cubicBezTo>
                    <a:cubicBezTo>
                      <a:pt x="307" y="636"/>
                      <a:pt x="340" y="641"/>
                      <a:pt x="374" y="641"/>
                    </a:cubicBezTo>
                    <a:cubicBezTo>
                      <a:pt x="445" y="641"/>
                      <a:pt x="518" y="617"/>
                      <a:pt x="574" y="577"/>
                    </a:cubicBezTo>
                    <a:cubicBezTo>
                      <a:pt x="777" y="410"/>
                      <a:pt x="717" y="88"/>
                      <a:pt x="467" y="17"/>
                    </a:cubicBezTo>
                    <a:cubicBezTo>
                      <a:pt x="432" y="5"/>
                      <a:pt x="398"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332;p40"/>
              <p:cNvSpPr/>
              <p:nvPr/>
            </p:nvSpPr>
            <p:spPr>
              <a:xfrm>
                <a:off x="3376550" y="3502608"/>
                <a:ext cx="32101" cy="26351"/>
              </a:xfrm>
              <a:custGeom>
                <a:avLst/>
                <a:gdLst/>
                <a:ahLst/>
                <a:cxnLst/>
                <a:rect l="l" t="t" r="r" b="b"/>
                <a:pathLst>
                  <a:path w="776" h="637" extrusionOk="0">
                    <a:moveTo>
                      <a:pt x="372" y="1"/>
                    </a:moveTo>
                    <a:cubicBezTo>
                      <a:pt x="166" y="1"/>
                      <a:pt x="0" y="197"/>
                      <a:pt x="62" y="411"/>
                    </a:cubicBezTo>
                    <a:cubicBezTo>
                      <a:pt x="97" y="518"/>
                      <a:pt x="181" y="590"/>
                      <a:pt x="288" y="625"/>
                    </a:cubicBezTo>
                    <a:cubicBezTo>
                      <a:pt x="318" y="633"/>
                      <a:pt x="349" y="637"/>
                      <a:pt x="381" y="637"/>
                    </a:cubicBezTo>
                    <a:cubicBezTo>
                      <a:pt x="450" y="637"/>
                      <a:pt x="520" y="618"/>
                      <a:pt x="585" y="578"/>
                    </a:cubicBezTo>
                    <a:cubicBezTo>
                      <a:pt x="776" y="411"/>
                      <a:pt x="716" y="90"/>
                      <a:pt x="478" y="18"/>
                    </a:cubicBezTo>
                    <a:cubicBezTo>
                      <a:pt x="442" y="6"/>
                      <a:pt x="406"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333;p40"/>
              <p:cNvSpPr/>
              <p:nvPr/>
            </p:nvSpPr>
            <p:spPr>
              <a:xfrm>
                <a:off x="3422840" y="3558785"/>
                <a:ext cx="32143" cy="26351"/>
              </a:xfrm>
              <a:custGeom>
                <a:avLst/>
                <a:gdLst/>
                <a:ahLst/>
                <a:cxnLst/>
                <a:rect l="l" t="t" r="r" b="b"/>
                <a:pathLst>
                  <a:path w="777" h="637" extrusionOk="0">
                    <a:moveTo>
                      <a:pt x="368" y="0"/>
                    </a:moveTo>
                    <a:cubicBezTo>
                      <a:pt x="168" y="0"/>
                      <a:pt x="0" y="205"/>
                      <a:pt x="62" y="410"/>
                    </a:cubicBezTo>
                    <a:cubicBezTo>
                      <a:pt x="97" y="518"/>
                      <a:pt x="181" y="589"/>
                      <a:pt x="288" y="625"/>
                    </a:cubicBezTo>
                    <a:cubicBezTo>
                      <a:pt x="318" y="632"/>
                      <a:pt x="349" y="636"/>
                      <a:pt x="381" y="636"/>
                    </a:cubicBezTo>
                    <a:cubicBezTo>
                      <a:pt x="450" y="636"/>
                      <a:pt x="521" y="618"/>
                      <a:pt x="586" y="577"/>
                    </a:cubicBezTo>
                    <a:cubicBezTo>
                      <a:pt x="776" y="410"/>
                      <a:pt x="717" y="89"/>
                      <a:pt x="467" y="17"/>
                    </a:cubicBezTo>
                    <a:cubicBezTo>
                      <a:pt x="433" y="6"/>
                      <a:pt x="400"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334;p40"/>
              <p:cNvSpPr/>
              <p:nvPr/>
            </p:nvSpPr>
            <p:spPr>
              <a:xfrm>
                <a:off x="3375020" y="3613101"/>
                <a:ext cx="32184" cy="26558"/>
              </a:xfrm>
              <a:custGeom>
                <a:avLst/>
                <a:gdLst/>
                <a:ahLst/>
                <a:cxnLst/>
                <a:rect l="l" t="t" r="r" b="b"/>
                <a:pathLst>
                  <a:path w="778" h="642" extrusionOk="0">
                    <a:moveTo>
                      <a:pt x="374" y="1"/>
                    </a:moveTo>
                    <a:cubicBezTo>
                      <a:pt x="165" y="1"/>
                      <a:pt x="1" y="201"/>
                      <a:pt x="63" y="419"/>
                    </a:cubicBezTo>
                    <a:cubicBezTo>
                      <a:pt x="99" y="526"/>
                      <a:pt x="170" y="598"/>
                      <a:pt x="277" y="621"/>
                    </a:cubicBezTo>
                    <a:cubicBezTo>
                      <a:pt x="313" y="635"/>
                      <a:pt x="352" y="641"/>
                      <a:pt x="391" y="641"/>
                    </a:cubicBezTo>
                    <a:cubicBezTo>
                      <a:pt x="457" y="641"/>
                      <a:pt x="523" y="623"/>
                      <a:pt x="575" y="586"/>
                    </a:cubicBezTo>
                    <a:cubicBezTo>
                      <a:pt x="777" y="419"/>
                      <a:pt x="718" y="97"/>
                      <a:pt x="468" y="14"/>
                    </a:cubicBezTo>
                    <a:cubicBezTo>
                      <a:pt x="436" y="5"/>
                      <a:pt x="404" y="1"/>
                      <a:pt x="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335;p40"/>
              <p:cNvSpPr/>
              <p:nvPr/>
            </p:nvSpPr>
            <p:spPr>
              <a:xfrm>
                <a:off x="3317477" y="2722128"/>
                <a:ext cx="32598" cy="26558"/>
              </a:xfrm>
              <a:custGeom>
                <a:avLst/>
                <a:gdLst/>
                <a:ahLst/>
                <a:cxnLst/>
                <a:rect l="l" t="t" r="r" b="b"/>
                <a:pathLst>
                  <a:path w="788" h="642" extrusionOk="0">
                    <a:moveTo>
                      <a:pt x="383" y="0"/>
                    </a:moveTo>
                    <a:cubicBezTo>
                      <a:pt x="172" y="0"/>
                      <a:pt x="0" y="200"/>
                      <a:pt x="73" y="419"/>
                    </a:cubicBezTo>
                    <a:cubicBezTo>
                      <a:pt x="97" y="526"/>
                      <a:pt x="180" y="597"/>
                      <a:pt x="287" y="621"/>
                    </a:cubicBezTo>
                    <a:cubicBezTo>
                      <a:pt x="323" y="634"/>
                      <a:pt x="360" y="641"/>
                      <a:pt x="398" y="641"/>
                    </a:cubicBezTo>
                    <a:cubicBezTo>
                      <a:pt x="461" y="641"/>
                      <a:pt x="525" y="622"/>
                      <a:pt x="585" y="585"/>
                    </a:cubicBezTo>
                    <a:cubicBezTo>
                      <a:pt x="787" y="419"/>
                      <a:pt x="716" y="97"/>
                      <a:pt x="478" y="14"/>
                    </a:cubicBezTo>
                    <a:cubicBezTo>
                      <a:pt x="446" y="5"/>
                      <a:pt x="414"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336;p40"/>
              <p:cNvSpPr/>
              <p:nvPr/>
            </p:nvSpPr>
            <p:spPr>
              <a:xfrm>
                <a:off x="3219933" y="2716543"/>
                <a:ext cx="32101" cy="26351"/>
              </a:xfrm>
              <a:custGeom>
                <a:avLst/>
                <a:gdLst/>
                <a:ahLst/>
                <a:cxnLst/>
                <a:rect l="l" t="t" r="r" b="b"/>
                <a:pathLst>
                  <a:path w="776" h="637" extrusionOk="0">
                    <a:moveTo>
                      <a:pt x="360" y="0"/>
                    </a:moveTo>
                    <a:cubicBezTo>
                      <a:pt x="157" y="0"/>
                      <a:pt x="0" y="197"/>
                      <a:pt x="61" y="411"/>
                    </a:cubicBezTo>
                    <a:cubicBezTo>
                      <a:pt x="97" y="518"/>
                      <a:pt x="180" y="589"/>
                      <a:pt x="276" y="625"/>
                    </a:cubicBezTo>
                    <a:cubicBezTo>
                      <a:pt x="310" y="633"/>
                      <a:pt x="344" y="637"/>
                      <a:pt x="377" y="637"/>
                    </a:cubicBezTo>
                    <a:cubicBezTo>
                      <a:pt x="448" y="637"/>
                      <a:pt x="516" y="618"/>
                      <a:pt x="573" y="577"/>
                    </a:cubicBezTo>
                    <a:cubicBezTo>
                      <a:pt x="776" y="411"/>
                      <a:pt x="716" y="89"/>
                      <a:pt x="466" y="18"/>
                    </a:cubicBezTo>
                    <a:cubicBezTo>
                      <a:pt x="430" y="6"/>
                      <a:pt x="395"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337;p40"/>
              <p:cNvSpPr/>
              <p:nvPr/>
            </p:nvSpPr>
            <p:spPr>
              <a:xfrm>
                <a:off x="3147953" y="2768914"/>
                <a:ext cx="32184" cy="26392"/>
              </a:xfrm>
              <a:custGeom>
                <a:avLst/>
                <a:gdLst/>
                <a:ahLst/>
                <a:cxnLst/>
                <a:rect l="l" t="t" r="r" b="b"/>
                <a:pathLst>
                  <a:path w="778" h="638" extrusionOk="0">
                    <a:moveTo>
                      <a:pt x="374" y="0"/>
                    </a:moveTo>
                    <a:cubicBezTo>
                      <a:pt x="165" y="0"/>
                      <a:pt x="1" y="201"/>
                      <a:pt x="63" y="419"/>
                    </a:cubicBezTo>
                    <a:cubicBezTo>
                      <a:pt x="99" y="514"/>
                      <a:pt x="170" y="597"/>
                      <a:pt x="277" y="621"/>
                    </a:cubicBezTo>
                    <a:cubicBezTo>
                      <a:pt x="308" y="633"/>
                      <a:pt x="341" y="638"/>
                      <a:pt x="374" y="638"/>
                    </a:cubicBezTo>
                    <a:cubicBezTo>
                      <a:pt x="445" y="638"/>
                      <a:pt x="518" y="614"/>
                      <a:pt x="575" y="573"/>
                    </a:cubicBezTo>
                    <a:cubicBezTo>
                      <a:pt x="777" y="419"/>
                      <a:pt x="718" y="97"/>
                      <a:pt x="468" y="14"/>
                    </a:cubicBezTo>
                    <a:cubicBezTo>
                      <a:pt x="436" y="5"/>
                      <a:pt x="405"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338;p40"/>
              <p:cNvSpPr/>
              <p:nvPr/>
            </p:nvSpPr>
            <p:spPr>
              <a:xfrm>
                <a:off x="3047513" y="2765315"/>
                <a:ext cx="32143" cy="26558"/>
              </a:xfrm>
              <a:custGeom>
                <a:avLst/>
                <a:gdLst/>
                <a:ahLst/>
                <a:cxnLst/>
                <a:rect l="l" t="t" r="r" b="b"/>
                <a:pathLst>
                  <a:path w="777" h="642" extrusionOk="0">
                    <a:moveTo>
                      <a:pt x="365" y="1"/>
                    </a:moveTo>
                    <a:cubicBezTo>
                      <a:pt x="160" y="1"/>
                      <a:pt x="1" y="207"/>
                      <a:pt x="62" y="422"/>
                    </a:cubicBezTo>
                    <a:cubicBezTo>
                      <a:pt x="98" y="518"/>
                      <a:pt x="181" y="589"/>
                      <a:pt x="277" y="625"/>
                    </a:cubicBezTo>
                    <a:cubicBezTo>
                      <a:pt x="307" y="636"/>
                      <a:pt x="340" y="642"/>
                      <a:pt x="373" y="642"/>
                    </a:cubicBezTo>
                    <a:cubicBezTo>
                      <a:pt x="444" y="642"/>
                      <a:pt x="518" y="618"/>
                      <a:pt x="574" y="577"/>
                    </a:cubicBezTo>
                    <a:cubicBezTo>
                      <a:pt x="777" y="410"/>
                      <a:pt x="717" y="89"/>
                      <a:pt x="467" y="18"/>
                    </a:cubicBezTo>
                    <a:cubicBezTo>
                      <a:pt x="432" y="6"/>
                      <a:pt x="398"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339;p40"/>
              <p:cNvSpPr/>
              <p:nvPr/>
            </p:nvSpPr>
            <p:spPr>
              <a:xfrm>
                <a:off x="2982028" y="2817976"/>
                <a:ext cx="32143" cy="26227"/>
              </a:xfrm>
              <a:custGeom>
                <a:avLst/>
                <a:gdLst/>
                <a:ahLst/>
                <a:cxnLst/>
                <a:rect l="l" t="t" r="r" b="b"/>
                <a:pathLst>
                  <a:path w="777" h="634" extrusionOk="0">
                    <a:moveTo>
                      <a:pt x="361" y="1"/>
                    </a:moveTo>
                    <a:cubicBezTo>
                      <a:pt x="157" y="1"/>
                      <a:pt x="1" y="197"/>
                      <a:pt x="62" y="411"/>
                    </a:cubicBezTo>
                    <a:cubicBezTo>
                      <a:pt x="97" y="519"/>
                      <a:pt x="181" y="590"/>
                      <a:pt x="276" y="614"/>
                    </a:cubicBezTo>
                    <a:cubicBezTo>
                      <a:pt x="312" y="627"/>
                      <a:pt x="351" y="634"/>
                      <a:pt x="390" y="634"/>
                    </a:cubicBezTo>
                    <a:cubicBezTo>
                      <a:pt x="456" y="634"/>
                      <a:pt x="522" y="615"/>
                      <a:pt x="574" y="578"/>
                    </a:cubicBezTo>
                    <a:cubicBezTo>
                      <a:pt x="776" y="411"/>
                      <a:pt x="717" y="90"/>
                      <a:pt x="466" y="18"/>
                    </a:cubicBezTo>
                    <a:cubicBezTo>
                      <a:pt x="430" y="6"/>
                      <a:pt x="39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340;p40"/>
              <p:cNvSpPr/>
              <p:nvPr/>
            </p:nvSpPr>
            <p:spPr>
              <a:xfrm>
                <a:off x="2890896" y="2820500"/>
                <a:ext cx="32143" cy="26558"/>
              </a:xfrm>
              <a:custGeom>
                <a:avLst/>
                <a:gdLst/>
                <a:ahLst/>
                <a:cxnLst/>
                <a:rect l="l" t="t" r="r" b="b"/>
                <a:pathLst>
                  <a:path w="777" h="642" extrusionOk="0">
                    <a:moveTo>
                      <a:pt x="368" y="0"/>
                    </a:moveTo>
                    <a:cubicBezTo>
                      <a:pt x="168" y="0"/>
                      <a:pt x="1" y="205"/>
                      <a:pt x="62" y="410"/>
                    </a:cubicBezTo>
                    <a:cubicBezTo>
                      <a:pt x="98" y="517"/>
                      <a:pt x="181" y="589"/>
                      <a:pt x="288" y="624"/>
                    </a:cubicBezTo>
                    <a:cubicBezTo>
                      <a:pt x="319" y="636"/>
                      <a:pt x="351" y="641"/>
                      <a:pt x="382" y="641"/>
                    </a:cubicBezTo>
                    <a:cubicBezTo>
                      <a:pt x="450" y="641"/>
                      <a:pt x="517" y="617"/>
                      <a:pt x="574" y="577"/>
                    </a:cubicBezTo>
                    <a:cubicBezTo>
                      <a:pt x="776" y="410"/>
                      <a:pt x="717" y="88"/>
                      <a:pt x="467" y="17"/>
                    </a:cubicBezTo>
                    <a:cubicBezTo>
                      <a:pt x="434" y="5"/>
                      <a:pt x="400"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341;p40"/>
              <p:cNvSpPr/>
              <p:nvPr/>
            </p:nvSpPr>
            <p:spPr>
              <a:xfrm>
                <a:off x="2820985" y="2866252"/>
                <a:ext cx="32101" cy="26392"/>
              </a:xfrm>
              <a:custGeom>
                <a:avLst/>
                <a:gdLst/>
                <a:ahLst/>
                <a:cxnLst/>
                <a:rect l="l" t="t" r="r" b="b"/>
                <a:pathLst>
                  <a:path w="776" h="638" extrusionOk="0">
                    <a:moveTo>
                      <a:pt x="360" y="1"/>
                    </a:moveTo>
                    <a:cubicBezTo>
                      <a:pt x="157" y="1"/>
                      <a:pt x="0" y="197"/>
                      <a:pt x="61" y="411"/>
                    </a:cubicBezTo>
                    <a:cubicBezTo>
                      <a:pt x="97" y="518"/>
                      <a:pt x="168" y="590"/>
                      <a:pt x="276" y="626"/>
                    </a:cubicBezTo>
                    <a:cubicBezTo>
                      <a:pt x="306" y="633"/>
                      <a:pt x="338" y="637"/>
                      <a:pt x="371" y="637"/>
                    </a:cubicBezTo>
                    <a:cubicBezTo>
                      <a:pt x="443" y="637"/>
                      <a:pt x="516" y="619"/>
                      <a:pt x="573" y="578"/>
                    </a:cubicBezTo>
                    <a:cubicBezTo>
                      <a:pt x="776" y="411"/>
                      <a:pt x="704" y="90"/>
                      <a:pt x="466" y="18"/>
                    </a:cubicBezTo>
                    <a:cubicBezTo>
                      <a:pt x="430" y="6"/>
                      <a:pt x="395" y="1"/>
                      <a:pt x="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342;p40"/>
              <p:cNvSpPr/>
              <p:nvPr/>
            </p:nvSpPr>
            <p:spPr>
              <a:xfrm>
                <a:off x="2732748" y="2872830"/>
                <a:ext cx="32184" cy="26517"/>
              </a:xfrm>
              <a:custGeom>
                <a:avLst/>
                <a:gdLst/>
                <a:ahLst/>
                <a:cxnLst/>
                <a:rect l="l" t="t" r="r" b="b"/>
                <a:pathLst>
                  <a:path w="778" h="641" extrusionOk="0">
                    <a:moveTo>
                      <a:pt x="374" y="1"/>
                    </a:moveTo>
                    <a:cubicBezTo>
                      <a:pt x="165" y="1"/>
                      <a:pt x="1" y="201"/>
                      <a:pt x="63" y="419"/>
                    </a:cubicBezTo>
                    <a:cubicBezTo>
                      <a:pt x="99" y="514"/>
                      <a:pt x="182" y="597"/>
                      <a:pt x="277" y="621"/>
                    </a:cubicBezTo>
                    <a:cubicBezTo>
                      <a:pt x="316" y="634"/>
                      <a:pt x="354" y="641"/>
                      <a:pt x="392" y="641"/>
                    </a:cubicBezTo>
                    <a:cubicBezTo>
                      <a:pt x="458" y="641"/>
                      <a:pt x="522" y="619"/>
                      <a:pt x="575" y="574"/>
                    </a:cubicBezTo>
                    <a:cubicBezTo>
                      <a:pt x="777" y="419"/>
                      <a:pt x="718" y="97"/>
                      <a:pt x="468" y="14"/>
                    </a:cubicBezTo>
                    <a:cubicBezTo>
                      <a:pt x="436" y="5"/>
                      <a:pt x="405" y="1"/>
                      <a:pt x="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343;p40"/>
              <p:cNvSpPr/>
              <p:nvPr/>
            </p:nvSpPr>
            <p:spPr>
              <a:xfrm>
                <a:off x="2748012" y="2970374"/>
                <a:ext cx="32184" cy="26517"/>
              </a:xfrm>
              <a:custGeom>
                <a:avLst/>
                <a:gdLst/>
                <a:ahLst/>
                <a:cxnLst/>
                <a:rect l="l" t="t" r="r" b="b"/>
                <a:pathLst>
                  <a:path w="778" h="641" extrusionOk="0">
                    <a:moveTo>
                      <a:pt x="374" y="0"/>
                    </a:moveTo>
                    <a:cubicBezTo>
                      <a:pt x="165" y="0"/>
                      <a:pt x="1" y="200"/>
                      <a:pt x="63" y="418"/>
                    </a:cubicBezTo>
                    <a:cubicBezTo>
                      <a:pt x="99" y="514"/>
                      <a:pt x="170" y="597"/>
                      <a:pt x="278" y="621"/>
                    </a:cubicBezTo>
                    <a:cubicBezTo>
                      <a:pt x="312" y="634"/>
                      <a:pt x="349" y="640"/>
                      <a:pt x="387" y="640"/>
                    </a:cubicBezTo>
                    <a:cubicBezTo>
                      <a:pt x="454" y="640"/>
                      <a:pt x="522" y="619"/>
                      <a:pt x="575" y="573"/>
                    </a:cubicBezTo>
                    <a:cubicBezTo>
                      <a:pt x="778" y="418"/>
                      <a:pt x="706" y="97"/>
                      <a:pt x="468" y="14"/>
                    </a:cubicBezTo>
                    <a:cubicBezTo>
                      <a:pt x="436" y="4"/>
                      <a:pt x="405"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344;p40"/>
              <p:cNvSpPr/>
              <p:nvPr/>
            </p:nvSpPr>
            <p:spPr>
              <a:xfrm>
                <a:off x="2716573" y="3046201"/>
                <a:ext cx="32598" cy="26434"/>
              </a:xfrm>
              <a:custGeom>
                <a:avLst/>
                <a:gdLst/>
                <a:ahLst/>
                <a:cxnLst/>
                <a:rect l="l" t="t" r="r" b="b"/>
                <a:pathLst>
                  <a:path w="788" h="639" extrusionOk="0">
                    <a:moveTo>
                      <a:pt x="384" y="1"/>
                    </a:moveTo>
                    <a:cubicBezTo>
                      <a:pt x="172" y="1"/>
                      <a:pt x="0" y="201"/>
                      <a:pt x="73" y="419"/>
                    </a:cubicBezTo>
                    <a:cubicBezTo>
                      <a:pt x="97" y="514"/>
                      <a:pt x="180" y="597"/>
                      <a:pt x="287" y="621"/>
                    </a:cubicBezTo>
                    <a:cubicBezTo>
                      <a:pt x="318" y="633"/>
                      <a:pt x="350" y="638"/>
                      <a:pt x="382" y="638"/>
                    </a:cubicBezTo>
                    <a:cubicBezTo>
                      <a:pt x="450" y="638"/>
                      <a:pt x="520" y="614"/>
                      <a:pt x="585" y="574"/>
                    </a:cubicBezTo>
                    <a:cubicBezTo>
                      <a:pt x="787" y="419"/>
                      <a:pt x="716" y="97"/>
                      <a:pt x="478" y="14"/>
                    </a:cubicBezTo>
                    <a:cubicBezTo>
                      <a:pt x="446" y="5"/>
                      <a:pt x="414"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345;p40"/>
              <p:cNvSpPr/>
              <p:nvPr/>
            </p:nvSpPr>
            <p:spPr>
              <a:xfrm>
                <a:off x="2749543" y="3120910"/>
                <a:ext cx="32143" cy="26351"/>
              </a:xfrm>
              <a:custGeom>
                <a:avLst/>
                <a:gdLst/>
                <a:ahLst/>
                <a:cxnLst/>
                <a:rect l="l" t="t" r="r" b="b"/>
                <a:pathLst>
                  <a:path w="777" h="637" extrusionOk="0">
                    <a:moveTo>
                      <a:pt x="365" y="0"/>
                    </a:moveTo>
                    <a:cubicBezTo>
                      <a:pt x="166" y="0"/>
                      <a:pt x="1" y="197"/>
                      <a:pt x="62" y="411"/>
                    </a:cubicBezTo>
                    <a:cubicBezTo>
                      <a:pt x="98" y="518"/>
                      <a:pt x="181" y="589"/>
                      <a:pt x="288" y="625"/>
                    </a:cubicBezTo>
                    <a:cubicBezTo>
                      <a:pt x="318" y="633"/>
                      <a:pt x="350" y="637"/>
                      <a:pt x="381" y="637"/>
                    </a:cubicBezTo>
                    <a:cubicBezTo>
                      <a:pt x="450" y="637"/>
                      <a:pt x="521" y="618"/>
                      <a:pt x="586" y="577"/>
                    </a:cubicBezTo>
                    <a:cubicBezTo>
                      <a:pt x="776" y="411"/>
                      <a:pt x="717" y="89"/>
                      <a:pt x="467" y="18"/>
                    </a:cubicBezTo>
                    <a:cubicBezTo>
                      <a:pt x="432" y="6"/>
                      <a:pt x="398"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346;p40"/>
              <p:cNvSpPr/>
              <p:nvPr/>
            </p:nvSpPr>
            <p:spPr>
              <a:xfrm>
                <a:off x="2716573" y="3191028"/>
                <a:ext cx="32598" cy="26517"/>
              </a:xfrm>
              <a:custGeom>
                <a:avLst/>
                <a:gdLst/>
                <a:ahLst/>
                <a:cxnLst/>
                <a:rect l="l" t="t" r="r" b="b"/>
                <a:pathLst>
                  <a:path w="788" h="641" extrusionOk="0">
                    <a:moveTo>
                      <a:pt x="384" y="0"/>
                    </a:moveTo>
                    <a:cubicBezTo>
                      <a:pt x="172" y="0"/>
                      <a:pt x="0" y="200"/>
                      <a:pt x="73" y="418"/>
                    </a:cubicBezTo>
                    <a:cubicBezTo>
                      <a:pt x="109" y="514"/>
                      <a:pt x="180" y="597"/>
                      <a:pt x="287" y="621"/>
                    </a:cubicBezTo>
                    <a:cubicBezTo>
                      <a:pt x="322" y="634"/>
                      <a:pt x="357" y="640"/>
                      <a:pt x="393" y="640"/>
                    </a:cubicBezTo>
                    <a:cubicBezTo>
                      <a:pt x="458" y="640"/>
                      <a:pt x="524" y="619"/>
                      <a:pt x="585" y="573"/>
                    </a:cubicBezTo>
                    <a:cubicBezTo>
                      <a:pt x="787" y="418"/>
                      <a:pt x="716" y="97"/>
                      <a:pt x="478" y="14"/>
                    </a:cubicBezTo>
                    <a:cubicBezTo>
                      <a:pt x="446" y="4"/>
                      <a:pt x="414"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347;p40"/>
              <p:cNvSpPr/>
              <p:nvPr/>
            </p:nvSpPr>
            <p:spPr>
              <a:xfrm>
                <a:off x="2748633" y="3251466"/>
                <a:ext cx="32556" cy="26517"/>
              </a:xfrm>
              <a:custGeom>
                <a:avLst/>
                <a:gdLst/>
                <a:ahLst/>
                <a:cxnLst/>
                <a:rect l="l" t="t" r="r" b="b"/>
                <a:pathLst>
                  <a:path w="787" h="641" extrusionOk="0">
                    <a:moveTo>
                      <a:pt x="374" y="0"/>
                    </a:moveTo>
                    <a:cubicBezTo>
                      <a:pt x="167" y="0"/>
                      <a:pt x="0" y="206"/>
                      <a:pt x="72" y="422"/>
                    </a:cubicBezTo>
                    <a:cubicBezTo>
                      <a:pt x="96" y="517"/>
                      <a:pt x="179" y="588"/>
                      <a:pt x="286" y="624"/>
                    </a:cubicBezTo>
                    <a:cubicBezTo>
                      <a:pt x="317" y="636"/>
                      <a:pt x="350" y="641"/>
                      <a:pt x="383" y="641"/>
                    </a:cubicBezTo>
                    <a:cubicBezTo>
                      <a:pt x="454" y="641"/>
                      <a:pt x="527" y="617"/>
                      <a:pt x="584" y="577"/>
                    </a:cubicBezTo>
                    <a:cubicBezTo>
                      <a:pt x="786" y="410"/>
                      <a:pt x="715" y="88"/>
                      <a:pt x="477" y="17"/>
                    </a:cubicBezTo>
                    <a:cubicBezTo>
                      <a:pt x="442" y="5"/>
                      <a:pt x="40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348;p40"/>
              <p:cNvSpPr/>
              <p:nvPr/>
            </p:nvSpPr>
            <p:spPr>
              <a:xfrm>
                <a:off x="2717607" y="3309050"/>
                <a:ext cx="32060" cy="26351"/>
              </a:xfrm>
              <a:custGeom>
                <a:avLst/>
                <a:gdLst/>
                <a:ahLst/>
                <a:cxnLst/>
                <a:rect l="l" t="t" r="r" b="b"/>
                <a:pathLst>
                  <a:path w="775" h="637" extrusionOk="0">
                    <a:moveTo>
                      <a:pt x="370" y="0"/>
                    </a:moveTo>
                    <a:cubicBezTo>
                      <a:pt x="165" y="0"/>
                      <a:pt x="1" y="197"/>
                      <a:pt x="72" y="411"/>
                    </a:cubicBezTo>
                    <a:cubicBezTo>
                      <a:pt x="96" y="518"/>
                      <a:pt x="179" y="589"/>
                      <a:pt x="286" y="625"/>
                    </a:cubicBezTo>
                    <a:cubicBezTo>
                      <a:pt x="316" y="633"/>
                      <a:pt x="348" y="637"/>
                      <a:pt x="380" y="637"/>
                    </a:cubicBezTo>
                    <a:cubicBezTo>
                      <a:pt x="448" y="637"/>
                      <a:pt x="519" y="618"/>
                      <a:pt x="584" y="578"/>
                    </a:cubicBezTo>
                    <a:cubicBezTo>
                      <a:pt x="774" y="411"/>
                      <a:pt x="715" y="89"/>
                      <a:pt x="477" y="18"/>
                    </a:cubicBezTo>
                    <a:cubicBezTo>
                      <a:pt x="441" y="6"/>
                      <a:pt x="405" y="0"/>
                      <a:pt x="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349;p40"/>
              <p:cNvSpPr/>
              <p:nvPr/>
            </p:nvSpPr>
            <p:spPr>
              <a:xfrm>
                <a:off x="2752977" y="3379499"/>
                <a:ext cx="32143" cy="26351"/>
              </a:xfrm>
              <a:custGeom>
                <a:avLst/>
                <a:gdLst/>
                <a:ahLst/>
                <a:cxnLst/>
                <a:rect l="l" t="t" r="r" b="b"/>
                <a:pathLst>
                  <a:path w="777" h="637" extrusionOk="0">
                    <a:moveTo>
                      <a:pt x="368" y="1"/>
                    </a:moveTo>
                    <a:cubicBezTo>
                      <a:pt x="169" y="1"/>
                      <a:pt x="1" y="206"/>
                      <a:pt x="62" y="410"/>
                    </a:cubicBezTo>
                    <a:cubicBezTo>
                      <a:pt x="98" y="518"/>
                      <a:pt x="181" y="589"/>
                      <a:pt x="288" y="625"/>
                    </a:cubicBezTo>
                    <a:cubicBezTo>
                      <a:pt x="319" y="632"/>
                      <a:pt x="350" y="636"/>
                      <a:pt x="381" y="636"/>
                    </a:cubicBezTo>
                    <a:cubicBezTo>
                      <a:pt x="449" y="636"/>
                      <a:pt x="517" y="618"/>
                      <a:pt x="574" y="577"/>
                    </a:cubicBezTo>
                    <a:cubicBezTo>
                      <a:pt x="777" y="410"/>
                      <a:pt x="717" y="89"/>
                      <a:pt x="467" y="18"/>
                    </a:cubicBezTo>
                    <a:cubicBezTo>
                      <a:pt x="434" y="6"/>
                      <a:pt x="401"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350;p40"/>
              <p:cNvSpPr/>
              <p:nvPr/>
            </p:nvSpPr>
            <p:spPr>
              <a:xfrm>
                <a:off x="2719469" y="3448624"/>
                <a:ext cx="32143" cy="26517"/>
              </a:xfrm>
              <a:custGeom>
                <a:avLst/>
                <a:gdLst/>
                <a:ahLst/>
                <a:cxnLst/>
                <a:rect l="l" t="t" r="r" b="b"/>
                <a:pathLst>
                  <a:path w="777" h="641" extrusionOk="0">
                    <a:moveTo>
                      <a:pt x="374" y="0"/>
                    </a:moveTo>
                    <a:cubicBezTo>
                      <a:pt x="165" y="0"/>
                      <a:pt x="0" y="200"/>
                      <a:pt x="63" y="418"/>
                    </a:cubicBezTo>
                    <a:cubicBezTo>
                      <a:pt x="98" y="525"/>
                      <a:pt x="182" y="597"/>
                      <a:pt x="277" y="621"/>
                    </a:cubicBezTo>
                    <a:cubicBezTo>
                      <a:pt x="317" y="634"/>
                      <a:pt x="357" y="641"/>
                      <a:pt x="396" y="641"/>
                    </a:cubicBezTo>
                    <a:cubicBezTo>
                      <a:pt x="461" y="641"/>
                      <a:pt x="523" y="622"/>
                      <a:pt x="575" y="585"/>
                    </a:cubicBezTo>
                    <a:cubicBezTo>
                      <a:pt x="777" y="418"/>
                      <a:pt x="717" y="97"/>
                      <a:pt x="467" y="13"/>
                    </a:cubicBezTo>
                    <a:cubicBezTo>
                      <a:pt x="436" y="4"/>
                      <a:pt x="404"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351;p40"/>
              <p:cNvSpPr/>
              <p:nvPr/>
            </p:nvSpPr>
            <p:spPr>
              <a:xfrm>
                <a:off x="2755914" y="3514605"/>
                <a:ext cx="32184" cy="26392"/>
              </a:xfrm>
              <a:custGeom>
                <a:avLst/>
                <a:gdLst/>
                <a:ahLst/>
                <a:cxnLst/>
                <a:rect l="l" t="t" r="r" b="b"/>
                <a:pathLst>
                  <a:path w="778" h="638" extrusionOk="0">
                    <a:moveTo>
                      <a:pt x="374" y="1"/>
                    </a:moveTo>
                    <a:cubicBezTo>
                      <a:pt x="165" y="1"/>
                      <a:pt x="0" y="201"/>
                      <a:pt x="63" y="419"/>
                    </a:cubicBezTo>
                    <a:cubicBezTo>
                      <a:pt x="98" y="514"/>
                      <a:pt x="182" y="585"/>
                      <a:pt x="277" y="621"/>
                    </a:cubicBezTo>
                    <a:cubicBezTo>
                      <a:pt x="311" y="633"/>
                      <a:pt x="346" y="638"/>
                      <a:pt x="379" y="638"/>
                    </a:cubicBezTo>
                    <a:cubicBezTo>
                      <a:pt x="450" y="638"/>
                      <a:pt x="518" y="614"/>
                      <a:pt x="575" y="573"/>
                    </a:cubicBezTo>
                    <a:cubicBezTo>
                      <a:pt x="777" y="407"/>
                      <a:pt x="718" y="85"/>
                      <a:pt x="468" y="14"/>
                    </a:cubicBezTo>
                    <a:cubicBezTo>
                      <a:pt x="436" y="5"/>
                      <a:pt x="404" y="1"/>
                      <a:pt x="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352;p40"/>
              <p:cNvSpPr/>
              <p:nvPr/>
            </p:nvSpPr>
            <p:spPr>
              <a:xfrm>
                <a:off x="2723895" y="3581083"/>
                <a:ext cx="32184" cy="26517"/>
              </a:xfrm>
              <a:custGeom>
                <a:avLst/>
                <a:gdLst/>
                <a:ahLst/>
                <a:cxnLst/>
                <a:rect l="l" t="t" r="r" b="b"/>
                <a:pathLst>
                  <a:path w="778" h="641" extrusionOk="0">
                    <a:moveTo>
                      <a:pt x="374" y="1"/>
                    </a:moveTo>
                    <a:cubicBezTo>
                      <a:pt x="165" y="1"/>
                      <a:pt x="0" y="201"/>
                      <a:pt x="63" y="419"/>
                    </a:cubicBezTo>
                    <a:cubicBezTo>
                      <a:pt x="99" y="514"/>
                      <a:pt x="182" y="598"/>
                      <a:pt x="277" y="621"/>
                    </a:cubicBezTo>
                    <a:cubicBezTo>
                      <a:pt x="316" y="634"/>
                      <a:pt x="354" y="641"/>
                      <a:pt x="391" y="641"/>
                    </a:cubicBezTo>
                    <a:cubicBezTo>
                      <a:pt x="458" y="641"/>
                      <a:pt x="521" y="620"/>
                      <a:pt x="575" y="574"/>
                    </a:cubicBezTo>
                    <a:cubicBezTo>
                      <a:pt x="777" y="419"/>
                      <a:pt x="718" y="98"/>
                      <a:pt x="468" y="14"/>
                    </a:cubicBezTo>
                    <a:cubicBezTo>
                      <a:pt x="436" y="5"/>
                      <a:pt x="404" y="1"/>
                      <a:pt x="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353;p40"/>
              <p:cNvSpPr/>
              <p:nvPr/>
            </p:nvSpPr>
            <p:spPr>
              <a:xfrm>
                <a:off x="2793934" y="2758465"/>
                <a:ext cx="571409" cy="971163"/>
              </a:xfrm>
              <a:custGeom>
                <a:avLst/>
                <a:gdLst/>
                <a:ahLst/>
                <a:cxnLst/>
                <a:rect l="l" t="t" r="r" b="b"/>
                <a:pathLst>
                  <a:path w="13813" h="24743" extrusionOk="0">
                    <a:moveTo>
                      <a:pt x="13812" y="1"/>
                    </a:moveTo>
                    <a:lnTo>
                      <a:pt x="49" y="4001"/>
                    </a:lnTo>
                    <a:cubicBezTo>
                      <a:pt x="1" y="6561"/>
                      <a:pt x="382" y="22194"/>
                      <a:pt x="346" y="24742"/>
                    </a:cubicBezTo>
                    <a:lnTo>
                      <a:pt x="13622" y="24599"/>
                    </a:lnTo>
                    <a:cubicBezTo>
                      <a:pt x="13669" y="22039"/>
                      <a:pt x="13776" y="2549"/>
                      <a:pt x="13812"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354;p40"/>
              <p:cNvSpPr/>
              <p:nvPr/>
            </p:nvSpPr>
            <p:spPr>
              <a:xfrm>
                <a:off x="2792486" y="2755600"/>
                <a:ext cx="576291" cy="976815"/>
              </a:xfrm>
              <a:custGeom>
                <a:avLst/>
                <a:gdLst/>
                <a:ahLst/>
                <a:cxnLst/>
                <a:rect l="l" t="t" r="r" b="b"/>
                <a:pathLst>
                  <a:path w="13931" h="24887" extrusionOk="0">
                    <a:moveTo>
                      <a:pt x="13787" y="173"/>
                    </a:moveTo>
                    <a:cubicBezTo>
                      <a:pt x="13786" y="535"/>
                      <a:pt x="13776" y="906"/>
                      <a:pt x="13776" y="1276"/>
                    </a:cubicBezTo>
                    <a:cubicBezTo>
                      <a:pt x="13764" y="1931"/>
                      <a:pt x="13764" y="2598"/>
                      <a:pt x="13752" y="3253"/>
                    </a:cubicBezTo>
                    <a:cubicBezTo>
                      <a:pt x="13752" y="4110"/>
                      <a:pt x="13740" y="4967"/>
                      <a:pt x="13740" y="5813"/>
                    </a:cubicBezTo>
                    <a:cubicBezTo>
                      <a:pt x="13728" y="6813"/>
                      <a:pt x="13716" y="7801"/>
                      <a:pt x="13716" y="8789"/>
                    </a:cubicBezTo>
                    <a:cubicBezTo>
                      <a:pt x="13704" y="9861"/>
                      <a:pt x="13704" y="10921"/>
                      <a:pt x="13692" y="11980"/>
                    </a:cubicBezTo>
                    <a:lnTo>
                      <a:pt x="13669" y="15195"/>
                    </a:lnTo>
                    <a:cubicBezTo>
                      <a:pt x="13669" y="16195"/>
                      <a:pt x="13657" y="17207"/>
                      <a:pt x="13645" y="18219"/>
                    </a:cubicBezTo>
                    <a:cubicBezTo>
                      <a:pt x="13645" y="19112"/>
                      <a:pt x="13633" y="20005"/>
                      <a:pt x="13633" y="20910"/>
                    </a:cubicBezTo>
                    <a:lnTo>
                      <a:pt x="13609" y="23053"/>
                    </a:lnTo>
                    <a:cubicBezTo>
                      <a:pt x="13609" y="23517"/>
                      <a:pt x="13597" y="23994"/>
                      <a:pt x="13597" y="24458"/>
                    </a:cubicBezTo>
                    <a:lnTo>
                      <a:pt x="13597" y="24601"/>
                    </a:lnTo>
                    <a:lnTo>
                      <a:pt x="13597" y="24601"/>
                    </a:lnTo>
                    <a:lnTo>
                      <a:pt x="12347" y="24613"/>
                    </a:lnTo>
                    <a:lnTo>
                      <a:pt x="9168" y="24648"/>
                    </a:lnTo>
                    <a:lnTo>
                      <a:pt x="5334" y="24684"/>
                    </a:lnTo>
                    <a:lnTo>
                      <a:pt x="2024" y="24720"/>
                    </a:lnTo>
                    <a:lnTo>
                      <a:pt x="929" y="24732"/>
                    </a:lnTo>
                    <a:lnTo>
                      <a:pt x="454" y="24732"/>
                    </a:lnTo>
                    <a:cubicBezTo>
                      <a:pt x="464" y="23830"/>
                      <a:pt x="452" y="22918"/>
                      <a:pt x="441" y="22005"/>
                    </a:cubicBezTo>
                    <a:cubicBezTo>
                      <a:pt x="417" y="20469"/>
                      <a:pt x="393" y="18921"/>
                      <a:pt x="357" y="17397"/>
                    </a:cubicBezTo>
                    <a:lnTo>
                      <a:pt x="262" y="12123"/>
                    </a:lnTo>
                    <a:cubicBezTo>
                      <a:pt x="238" y="10540"/>
                      <a:pt x="203" y="8956"/>
                      <a:pt x="179" y="7372"/>
                    </a:cubicBezTo>
                    <a:cubicBezTo>
                      <a:pt x="167" y="6349"/>
                      <a:pt x="143" y="5313"/>
                      <a:pt x="155" y="4289"/>
                    </a:cubicBezTo>
                    <a:lnTo>
                      <a:pt x="155" y="4144"/>
                    </a:lnTo>
                    <a:lnTo>
                      <a:pt x="155" y="4144"/>
                    </a:lnTo>
                    <a:lnTo>
                      <a:pt x="1477" y="3753"/>
                    </a:lnTo>
                    <a:lnTo>
                      <a:pt x="4775" y="2800"/>
                    </a:lnTo>
                    <a:lnTo>
                      <a:pt x="8751" y="1634"/>
                    </a:lnTo>
                    <a:lnTo>
                      <a:pt x="12180" y="645"/>
                    </a:lnTo>
                    <a:lnTo>
                      <a:pt x="13323" y="312"/>
                    </a:lnTo>
                    <a:lnTo>
                      <a:pt x="13681" y="205"/>
                    </a:lnTo>
                    <a:cubicBezTo>
                      <a:pt x="13716" y="198"/>
                      <a:pt x="13752" y="186"/>
                      <a:pt x="13787" y="173"/>
                    </a:cubicBezTo>
                    <a:close/>
                    <a:moveTo>
                      <a:pt x="13862" y="0"/>
                    </a:moveTo>
                    <a:cubicBezTo>
                      <a:pt x="13857" y="0"/>
                      <a:pt x="13852" y="1"/>
                      <a:pt x="13847" y="2"/>
                    </a:cubicBezTo>
                    <a:lnTo>
                      <a:pt x="12466" y="395"/>
                    </a:lnTo>
                    <a:lnTo>
                      <a:pt x="9180" y="1360"/>
                    </a:lnTo>
                    <a:lnTo>
                      <a:pt x="5191" y="2515"/>
                    </a:lnTo>
                    <a:lnTo>
                      <a:pt x="1762" y="3515"/>
                    </a:lnTo>
                    <a:lnTo>
                      <a:pt x="631" y="3836"/>
                    </a:lnTo>
                    <a:cubicBezTo>
                      <a:pt x="453" y="3896"/>
                      <a:pt x="262" y="3932"/>
                      <a:pt x="95" y="4003"/>
                    </a:cubicBezTo>
                    <a:lnTo>
                      <a:pt x="72" y="4003"/>
                    </a:lnTo>
                    <a:cubicBezTo>
                      <a:pt x="36" y="4003"/>
                      <a:pt x="12" y="4039"/>
                      <a:pt x="12" y="4074"/>
                    </a:cubicBezTo>
                    <a:cubicBezTo>
                      <a:pt x="0" y="5003"/>
                      <a:pt x="12" y="5944"/>
                      <a:pt x="24" y="6884"/>
                    </a:cubicBezTo>
                    <a:cubicBezTo>
                      <a:pt x="48" y="8420"/>
                      <a:pt x="72" y="9956"/>
                      <a:pt x="107" y="11492"/>
                    </a:cubicBezTo>
                    <a:cubicBezTo>
                      <a:pt x="143" y="13254"/>
                      <a:pt x="167" y="15004"/>
                      <a:pt x="203" y="16766"/>
                    </a:cubicBezTo>
                    <a:cubicBezTo>
                      <a:pt x="226" y="18350"/>
                      <a:pt x="262" y="19934"/>
                      <a:pt x="286" y="21517"/>
                    </a:cubicBezTo>
                    <a:cubicBezTo>
                      <a:pt x="298" y="22541"/>
                      <a:pt x="322" y="23565"/>
                      <a:pt x="310" y="24601"/>
                    </a:cubicBezTo>
                    <a:lnTo>
                      <a:pt x="310" y="24803"/>
                    </a:lnTo>
                    <a:cubicBezTo>
                      <a:pt x="310" y="24803"/>
                      <a:pt x="310" y="24804"/>
                      <a:pt x="310" y="24804"/>
                    </a:cubicBezTo>
                    <a:lnTo>
                      <a:pt x="310" y="24804"/>
                    </a:lnTo>
                    <a:cubicBezTo>
                      <a:pt x="308" y="24844"/>
                      <a:pt x="331" y="24887"/>
                      <a:pt x="381" y="24887"/>
                    </a:cubicBezTo>
                    <a:lnTo>
                      <a:pt x="1703" y="24875"/>
                    </a:lnTo>
                    <a:lnTo>
                      <a:pt x="4882" y="24839"/>
                    </a:lnTo>
                    <a:lnTo>
                      <a:pt x="8716" y="24791"/>
                    </a:lnTo>
                    <a:lnTo>
                      <a:pt x="12026" y="24756"/>
                    </a:lnTo>
                    <a:lnTo>
                      <a:pt x="13121" y="24744"/>
                    </a:lnTo>
                    <a:lnTo>
                      <a:pt x="13669" y="24744"/>
                    </a:lnTo>
                    <a:cubicBezTo>
                      <a:pt x="13704" y="24744"/>
                      <a:pt x="13740" y="24708"/>
                      <a:pt x="13740" y="24672"/>
                    </a:cubicBezTo>
                    <a:cubicBezTo>
                      <a:pt x="13740" y="24267"/>
                      <a:pt x="13752" y="23863"/>
                      <a:pt x="13752" y="23470"/>
                    </a:cubicBezTo>
                    <a:cubicBezTo>
                      <a:pt x="13752" y="22803"/>
                      <a:pt x="13764" y="22148"/>
                      <a:pt x="13776" y="21481"/>
                    </a:cubicBezTo>
                    <a:cubicBezTo>
                      <a:pt x="13788" y="20636"/>
                      <a:pt x="13788" y="19779"/>
                      <a:pt x="13800" y="18921"/>
                    </a:cubicBezTo>
                    <a:lnTo>
                      <a:pt x="13811" y="15945"/>
                    </a:lnTo>
                    <a:lnTo>
                      <a:pt x="13835" y="12766"/>
                    </a:lnTo>
                    <a:lnTo>
                      <a:pt x="13859" y="9551"/>
                    </a:lnTo>
                    <a:cubicBezTo>
                      <a:pt x="13871" y="8539"/>
                      <a:pt x="13871" y="7527"/>
                      <a:pt x="13883" y="6515"/>
                    </a:cubicBezTo>
                    <a:cubicBezTo>
                      <a:pt x="13883" y="5622"/>
                      <a:pt x="13895" y="4729"/>
                      <a:pt x="13907" y="3836"/>
                    </a:cubicBezTo>
                    <a:cubicBezTo>
                      <a:pt x="13907" y="3110"/>
                      <a:pt x="13907" y="2396"/>
                      <a:pt x="13919" y="1693"/>
                    </a:cubicBezTo>
                    <a:cubicBezTo>
                      <a:pt x="13919" y="1217"/>
                      <a:pt x="13931" y="753"/>
                      <a:pt x="13931" y="276"/>
                    </a:cubicBezTo>
                    <a:lnTo>
                      <a:pt x="13931" y="74"/>
                    </a:lnTo>
                    <a:cubicBezTo>
                      <a:pt x="13931" y="33"/>
                      <a:pt x="13895" y="0"/>
                      <a:pt x="138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355;p40"/>
              <p:cNvSpPr/>
              <p:nvPr/>
            </p:nvSpPr>
            <p:spPr>
              <a:xfrm>
                <a:off x="3428839" y="2727216"/>
                <a:ext cx="15802" cy="18036"/>
              </a:xfrm>
              <a:custGeom>
                <a:avLst/>
                <a:gdLst/>
                <a:ahLst/>
                <a:cxnLst/>
                <a:rect l="l" t="t" r="r" b="b"/>
                <a:pathLst>
                  <a:path w="382" h="436" extrusionOk="0">
                    <a:moveTo>
                      <a:pt x="73" y="1"/>
                    </a:moveTo>
                    <a:cubicBezTo>
                      <a:pt x="63" y="1"/>
                      <a:pt x="54" y="4"/>
                      <a:pt x="48" y="10"/>
                    </a:cubicBezTo>
                    <a:cubicBezTo>
                      <a:pt x="12" y="22"/>
                      <a:pt x="0" y="69"/>
                      <a:pt x="24" y="105"/>
                    </a:cubicBezTo>
                    <a:lnTo>
                      <a:pt x="24" y="117"/>
                    </a:lnTo>
                    <a:cubicBezTo>
                      <a:pt x="83" y="212"/>
                      <a:pt x="167" y="307"/>
                      <a:pt x="226" y="403"/>
                    </a:cubicBezTo>
                    <a:cubicBezTo>
                      <a:pt x="238" y="415"/>
                      <a:pt x="250" y="427"/>
                      <a:pt x="274" y="427"/>
                    </a:cubicBezTo>
                    <a:cubicBezTo>
                      <a:pt x="286" y="433"/>
                      <a:pt x="295" y="435"/>
                      <a:pt x="304" y="435"/>
                    </a:cubicBezTo>
                    <a:cubicBezTo>
                      <a:pt x="313" y="435"/>
                      <a:pt x="322" y="433"/>
                      <a:pt x="333" y="427"/>
                    </a:cubicBezTo>
                    <a:cubicBezTo>
                      <a:pt x="369" y="403"/>
                      <a:pt x="381" y="355"/>
                      <a:pt x="357" y="319"/>
                    </a:cubicBezTo>
                    <a:lnTo>
                      <a:pt x="143" y="46"/>
                    </a:lnTo>
                    <a:cubicBezTo>
                      <a:pt x="131" y="22"/>
                      <a:pt x="119" y="10"/>
                      <a:pt x="107" y="10"/>
                    </a:cubicBezTo>
                    <a:cubicBezTo>
                      <a:pt x="95" y="4"/>
                      <a:pt x="83" y="1"/>
                      <a:pt x="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356;p40"/>
              <p:cNvSpPr/>
              <p:nvPr/>
            </p:nvSpPr>
            <p:spPr>
              <a:xfrm>
                <a:off x="3418000" y="2734000"/>
                <a:ext cx="16630" cy="19319"/>
              </a:xfrm>
              <a:custGeom>
                <a:avLst/>
                <a:gdLst/>
                <a:ahLst/>
                <a:cxnLst/>
                <a:rect l="l" t="t" r="r" b="b"/>
                <a:pathLst>
                  <a:path w="402" h="467" extrusionOk="0">
                    <a:moveTo>
                      <a:pt x="89" y="0"/>
                    </a:moveTo>
                    <a:cubicBezTo>
                      <a:pt x="75" y="0"/>
                      <a:pt x="60" y="4"/>
                      <a:pt x="48" y="13"/>
                    </a:cubicBezTo>
                    <a:cubicBezTo>
                      <a:pt x="12" y="24"/>
                      <a:pt x="0" y="72"/>
                      <a:pt x="24" y="108"/>
                    </a:cubicBezTo>
                    <a:lnTo>
                      <a:pt x="238" y="429"/>
                    </a:lnTo>
                    <a:cubicBezTo>
                      <a:pt x="253" y="456"/>
                      <a:pt x="277" y="466"/>
                      <a:pt x="300" y="466"/>
                    </a:cubicBezTo>
                    <a:cubicBezTo>
                      <a:pt x="351" y="466"/>
                      <a:pt x="402" y="415"/>
                      <a:pt x="369" y="358"/>
                    </a:cubicBezTo>
                    <a:lnTo>
                      <a:pt x="155" y="36"/>
                    </a:lnTo>
                    <a:cubicBezTo>
                      <a:pt x="140" y="13"/>
                      <a:pt x="114" y="0"/>
                      <a:pt x="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357;p40"/>
              <p:cNvSpPr/>
              <p:nvPr/>
            </p:nvSpPr>
            <p:spPr>
              <a:xfrm>
                <a:off x="3119493" y="2748644"/>
                <a:ext cx="11376" cy="19401"/>
              </a:xfrm>
              <a:custGeom>
                <a:avLst/>
                <a:gdLst/>
                <a:ahLst/>
                <a:cxnLst/>
                <a:rect l="l" t="t" r="r" b="b"/>
                <a:pathLst>
                  <a:path w="275" h="469" extrusionOk="0">
                    <a:moveTo>
                      <a:pt x="91" y="1"/>
                    </a:moveTo>
                    <a:cubicBezTo>
                      <a:pt x="85" y="1"/>
                      <a:pt x="79" y="2"/>
                      <a:pt x="72" y="4"/>
                    </a:cubicBezTo>
                    <a:cubicBezTo>
                      <a:pt x="25" y="16"/>
                      <a:pt x="1" y="51"/>
                      <a:pt x="13" y="87"/>
                    </a:cubicBezTo>
                    <a:cubicBezTo>
                      <a:pt x="49" y="194"/>
                      <a:pt x="84" y="301"/>
                      <a:pt x="120" y="409"/>
                    </a:cubicBezTo>
                    <a:cubicBezTo>
                      <a:pt x="132" y="444"/>
                      <a:pt x="168" y="468"/>
                      <a:pt x="215" y="468"/>
                    </a:cubicBezTo>
                    <a:cubicBezTo>
                      <a:pt x="251" y="444"/>
                      <a:pt x="275" y="409"/>
                      <a:pt x="263" y="373"/>
                    </a:cubicBezTo>
                    <a:lnTo>
                      <a:pt x="156" y="51"/>
                    </a:lnTo>
                    <a:cubicBezTo>
                      <a:pt x="146" y="22"/>
                      <a:pt x="120" y="1"/>
                      <a:pt x="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358;p40"/>
              <p:cNvSpPr/>
              <p:nvPr/>
            </p:nvSpPr>
            <p:spPr>
              <a:xfrm>
                <a:off x="3111136" y="2756463"/>
                <a:ext cx="11872" cy="16630"/>
              </a:xfrm>
              <a:custGeom>
                <a:avLst/>
                <a:gdLst/>
                <a:ahLst/>
                <a:cxnLst/>
                <a:rect l="l" t="t" r="r" b="b"/>
                <a:pathLst>
                  <a:path w="287" h="402" extrusionOk="0">
                    <a:moveTo>
                      <a:pt x="79" y="1"/>
                    </a:moveTo>
                    <a:cubicBezTo>
                      <a:pt x="50" y="1"/>
                      <a:pt x="21" y="14"/>
                      <a:pt x="12" y="41"/>
                    </a:cubicBezTo>
                    <a:cubicBezTo>
                      <a:pt x="1" y="53"/>
                      <a:pt x="1" y="77"/>
                      <a:pt x="12" y="101"/>
                    </a:cubicBezTo>
                    <a:lnTo>
                      <a:pt x="1" y="101"/>
                    </a:lnTo>
                    <a:cubicBezTo>
                      <a:pt x="24" y="208"/>
                      <a:pt x="72" y="303"/>
                      <a:pt x="155" y="374"/>
                    </a:cubicBezTo>
                    <a:cubicBezTo>
                      <a:pt x="167" y="392"/>
                      <a:pt x="185" y="401"/>
                      <a:pt x="203" y="401"/>
                    </a:cubicBezTo>
                    <a:cubicBezTo>
                      <a:pt x="221" y="401"/>
                      <a:pt x="239" y="392"/>
                      <a:pt x="251" y="374"/>
                    </a:cubicBezTo>
                    <a:cubicBezTo>
                      <a:pt x="286" y="351"/>
                      <a:pt x="286" y="303"/>
                      <a:pt x="251" y="267"/>
                    </a:cubicBezTo>
                    <a:lnTo>
                      <a:pt x="227" y="243"/>
                    </a:lnTo>
                    <a:lnTo>
                      <a:pt x="227" y="232"/>
                    </a:lnTo>
                    <a:cubicBezTo>
                      <a:pt x="227" y="232"/>
                      <a:pt x="215" y="220"/>
                      <a:pt x="215" y="220"/>
                    </a:cubicBezTo>
                    <a:cubicBezTo>
                      <a:pt x="203" y="196"/>
                      <a:pt x="191" y="160"/>
                      <a:pt x="179" y="136"/>
                    </a:cubicBezTo>
                    <a:lnTo>
                      <a:pt x="179" y="160"/>
                    </a:lnTo>
                    <a:cubicBezTo>
                      <a:pt x="155" y="124"/>
                      <a:pt x="155" y="89"/>
                      <a:pt x="143" y="53"/>
                    </a:cubicBezTo>
                    <a:cubicBezTo>
                      <a:pt x="143" y="41"/>
                      <a:pt x="132" y="17"/>
                      <a:pt x="108" y="5"/>
                    </a:cubicBezTo>
                    <a:cubicBezTo>
                      <a:pt x="99" y="2"/>
                      <a:pt x="89" y="1"/>
                      <a:pt x="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359;p40"/>
              <p:cNvSpPr/>
              <p:nvPr/>
            </p:nvSpPr>
            <p:spPr>
              <a:xfrm>
                <a:off x="2806051" y="2809744"/>
                <a:ext cx="64492" cy="21925"/>
              </a:xfrm>
              <a:custGeom>
                <a:avLst/>
                <a:gdLst/>
                <a:ahLst/>
                <a:cxnLst/>
                <a:rect l="l" t="t" r="r" b="b"/>
                <a:pathLst>
                  <a:path w="1559" h="530" extrusionOk="0">
                    <a:moveTo>
                      <a:pt x="1454" y="1"/>
                    </a:moveTo>
                    <a:cubicBezTo>
                      <a:pt x="1448" y="1"/>
                      <a:pt x="1441" y="1"/>
                      <a:pt x="1434" y="3"/>
                    </a:cubicBezTo>
                    <a:lnTo>
                      <a:pt x="89" y="384"/>
                    </a:lnTo>
                    <a:cubicBezTo>
                      <a:pt x="1" y="406"/>
                      <a:pt x="25" y="530"/>
                      <a:pt x="113" y="530"/>
                    </a:cubicBezTo>
                    <a:cubicBezTo>
                      <a:pt x="121" y="530"/>
                      <a:pt x="128" y="529"/>
                      <a:pt x="137" y="527"/>
                    </a:cubicBezTo>
                    <a:lnTo>
                      <a:pt x="1470" y="158"/>
                    </a:lnTo>
                    <a:cubicBezTo>
                      <a:pt x="1559" y="136"/>
                      <a:pt x="1534" y="1"/>
                      <a:pt x="14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360;p40"/>
              <p:cNvSpPr/>
              <p:nvPr/>
            </p:nvSpPr>
            <p:spPr>
              <a:xfrm>
                <a:off x="2789504" y="2830056"/>
                <a:ext cx="8439" cy="5957"/>
              </a:xfrm>
              <a:custGeom>
                <a:avLst/>
                <a:gdLst/>
                <a:ahLst/>
                <a:cxnLst/>
                <a:rect l="l" t="t" r="r" b="b"/>
                <a:pathLst>
                  <a:path w="204" h="144" extrusionOk="0">
                    <a:moveTo>
                      <a:pt x="96" y="0"/>
                    </a:moveTo>
                    <a:cubicBezTo>
                      <a:pt x="1" y="0"/>
                      <a:pt x="1" y="143"/>
                      <a:pt x="96" y="143"/>
                    </a:cubicBezTo>
                    <a:cubicBezTo>
                      <a:pt x="203" y="143"/>
                      <a:pt x="203"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361;p40"/>
              <p:cNvSpPr/>
              <p:nvPr/>
            </p:nvSpPr>
            <p:spPr>
              <a:xfrm>
                <a:off x="2765387" y="3024566"/>
                <a:ext cx="14520" cy="16588"/>
              </a:xfrm>
              <a:custGeom>
                <a:avLst/>
                <a:gdLst/>
                <a:ahLst/>
                <a:cxnLst/>
                <a:rect l="l" t="t" r="r" b="b"/>
                <a:pathLst>
                  <a:path w="351" h="401" extrusionOk="0">
                    <a:moveTo>
                      <a:pt x="88" y="1"/>
                    </a:moveTo>
                    <a:cubicBezTo>
                      <a:pt x="75" y="1"/>
                      <a:pt x="61" y="5"/>
                      <a:pt x="48" y="13"/>
                    </a:cubicBezTo>
                    <a:cubicBezTo>
                      <a:pt x="12" y="25"/>
                      <a:pt x="0" y="73"/>
                      <a:pt x="24" y="108"/>
                    </a:cubicBezTo>
                    <a:lnTo>
                      <a:pt x="179" y="358"/>
                    </a:lnTo>
                    <a:cubicBezTo>
                      <a:pt x="194" y="389"/>
                      <a:pt x="219" y="401"/>
                      <a:pt x="243" y="401"/>
                    </a:cubicBezTo>
                    <a:cubicBezTo>
                      <a:pt x="297" y="401"/>
                      <a:pt x="351" y="344"/>
                      <a:pt x="310" y="287"/>
                    </a:cubicBezTo>
                    <a:cubicBezTo>
                      <a:pt x="250" y="204"/>
                      <a:pt x="203" y="120"/>
                      <a:pt x="143" y="37"/>
                    </a:cubicBezTo>
                    <a:cubicBezTo>
                      <a:pt x="136" y="14"/>
                      <a:pt x="113" y="1"/>
                      <a:pt x="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362;p40"/>
              <p:cNvSpPr/>
              <p:nvPr/>
            </p:nvSpPr>
            <p:spPr>
              <a:xfrm>
                <a:off x="2752770" y="3030026"/>
                <a:ext cx="14148" cy="15926"/>
              </a:xfrm>
              <a:custGeom>
                <a:avLst/>
                <a:gdLst/>
                <a:ahLst/>
                <a:cxnLst/>
                <a:rect l="l" t="t" r="r" b="b"/>
                <a:pathLst>
                  <a:path w="342" h="385" extrusionOk="0">
                    <a:moveTo>
                      <a:pt x="110" y="1"/>
                    </a:moveTo>
                    <a:cubicBezTo>
                      <a:pt x="51" y="1"/>
                      <a:pt x="1" y="76"/>
                      <a:pt x="55" y="131"/>
                    </a:cubicBezTo>
                    <a:cubicBezTo>
                      <a:pt x="67" y="155"/>
                      <a:pt x="91" y="167"/>
                      <a:pt x="103" y="191"/>
                    </a:cubicBezTo>
                    <a:lnTo>
                      <a:pt x="91" y="179"/>
                    </a:lnTo>
                    <a:lnTo>
                      <a:pt x="91" y="179"/>
                    </a:lnTo>
                    <a:cubicBezTo>
                      <a:pt x="127" y="215"/>
                      <a:pt x="151" y="262"/>
                      <a:pt x="163" y="298"/>
                    </a:cubicBezTo>
                    <a:lnTo>
                      <a:pt x="163" y="286"/>
                    </a:lnTo>
                    <a:lnTo>
                      <a:pt x="186" y="334"/>
                    </a:lnTo>
                    <a:cubicBezTo>
                      <a:pt x="196" y="363"/>
                      <a:pt x="222" y="384"/>
                      <a:pt x="251" y="384"/>
                    </a:cubicBezTo>
                    <a:cubicBezTo>
                      <a:pt x="257" y="384"/>
                      <a:pt x="263" y="383"/>
                      <a:pt x="270" y="381"/>
                    </a:cubicBezTo>
                    <a:cubicBezTo>
                      <a:pt x="317" y="369"/>
                      <a:pt x="341" y="334"/>
                      <a:pt x="329" y="286"/>
                    </a:cubicBezTo>
                    <a:cubicBezTo>
                      <a:pt x="293" y="191"/>
                      <a:pt x="234" y="96"/>
                      <a:pt x="163" y="24"/>
                    </a:cubicBezTo>
                    <a:cubicBezTo>
                      <a:pt x="146" y="7"/>
                      <a:pt x="127" y="1"/>
                      <a:pt x="1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363;p40"/>
              <p:cNvSpPr/>
              <p:nvPr/>
            </p:nvSpPr>
            <p:spPr>
              <a:xfrm>
                <a:off x="2772295" y="3331761"/>
                <a:ext cx="13320" cy="20105"/>
              </a:xfrm>
              <a:custGeom>
                <a:avLst/>
                <a:gdLst/>
                <a:ahLst/>
                <a:cxnLst/>
                <a:rect l="l" t="t" r="r" b="b"/>
                <a:pathLst>
                  <a:path w="322" h="486" extrusionOk="0">
                    <a:moveTo>
                      <a:pt x="69" y="0"/>
                    </a:moveTo>
                    <a:cubicBezTo>
                      <a:pt x="61" y="0"/>
                      <a:pt x="54" y="2"/>
                      <a:pt x="48" y="5"/>
                    </a:cubicBezTo>
                    <a:cubicBezTo>
                      <a:pt x="12" y="29"/>
                      <a:pt x="0" y="76"/>
                      <a:pt x="12" y="112"/>
                    </a:cubicBezTo>
                    <a:lnTo>
                      <a:pt x="179" y="445"/>
                    </a:lnTo>
                    <a:cubicBezTo>
                      <a:pt x="188" y="472"/>
                      <a:pt x="217" y="485"/>
                      <a:pt x="246" y="485"/>
                    </a:cubicBezTo>
                    <a:cubicBezTo>
                      <a:pt x="255" y="485"/>
                      <a:pt x="265" y="484"/>
                      <a:pt x="274" y="481"/>
                    </a:cubicBezTo>
                    <a:cubicBezTo>
                      <a:pt x="310" y="457"/>
                      <a:pt x="322" y="410"/>
                      <a:pt x="298" y="374"/>
                    </a:cubicBezTo>
                    <a:lnTo>
                      <a:pt x="143" y="40"/>
                    </a:lnTo>
                    <a:cubicBezTo>
                      <a:pt x="125" y="14"/>
                      <a:pt x="94" y="0"/>
                      <a:pt x="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364;p40"/>
              <p:cNvSpPr/>
              <p:nvPr/>
            </p:nvSpPr>
            <p:spPr>
              <a:xfrm>
                <a:off x="2761457" y="3337718"/>
                <a:ext cx="11955" cy="19443"/>
              </a:xfrm>
              <a:custGeom>
                <a:avLst/>
                <a:gdLst/>
                <a:ahLst/>
                <a:cxnLst/>
                <a:rect l="l" t="t" r="r" b="b"/>
                <a:pathLst>
                  <a:path w="289" h="470" extrusionOk="0">
                    <a:moveTo>
                      <a:pt x="84" y="1"/>
                    </a:moveTo>
                    <a:cubicBezTo>
                      <a:pt x="76" y="1"/>
                      <a:pt x="68" y="2"/>
                      <a:pt x="60" y="4"/>
                    </a:cubicBezTo>
                    <a:cubicBezTo>
                      <a:pt x="24" y="16"/>
                      <a:pt x="0" y="51"/>
                      <a:pt x="12" y="99"/>
                    </a:cubicBezTo>
                    <a:lnTo>
                      <a:pt x="0" y="99"/>
                    </a:lnTo>
                    <a:lnTo>
                      <a:pt x="131" y="408"/>
                    </a:lnTo>
                    <a:cubicBezTo>
                      <a:pt x="141" y="452"/>
                      <a:pt x="170" y="470"/>
                      <a:pt x="199" y="470"/>
                    </a:cubicBezTo>
                    <a:cubicBezTo>
                      <a:pt x="243" y="470"/>
                      <a:pt x="288" y="430"/>
                      <a:pt x="274" y="373"/>
                    </a:cubicBezTo>
                    <a:lnTo>
                      <a:pt x="155" y="51"/>
                    </a:lnTo>
                    <a:cubicBezTo>
                      <a:pt x="145" y="22"/>
                      <a:pt x="119" y="1"/>
                      <a:pt x="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65;p40"/>
              <p:cNvSpPr/>
              <p:nvPr/>
            </p:nvSpPr>
            <p:spPr>
              <a:xfrm>
                <a:off x="2783588" y="3426989"/>
                <a:ext cx="6950" cy="52247"/>
              </a:xfrm>
              <a:custGeom>
                <a:avLst/>
                <a:gdLst/>
                <a:ahLst/>
                <a:cxnLst/>
                <a:rect l="l" t="t" r="r" b="b"/>
                <a:pathLst>
                  <a:path w="168" h="1263" extrusionOk="0">
                    <a:moveTo>
                      <a:pt x="90" y="1"/>
                    </a:moveTo>
                    <a:cubicBezTo>
                      <a:pt x="52" y="1"/>
                      <a:pt x="13" y="24"/>
                      <a:pt x="13" y="72"/>
                    </a:cubicBezTo>
                    <a:lnTo>
                      <a:pt x="1" y="1191"/>
                    </a:lnTo>
                    <a:cubicBezTo>
                      <a:pt x="1" y="1239"/>
                      <a:pt x="40" y="1263"/>
                      <a:pt x="78" y="1263"/>
                    </a:cubicBezTo>
                    <a:cubicBezTo>
                      <a:pt x="117" y="1263"/>
                      <a:pt x="156" y="1239"/>
                      <a:pt x="156" y="1191"/>
                    </a:cubicBezTo>
                    <a:lnTo>
                      <a:pt x="168" y="72"/>
                    </a:lnTo>
                    <a:cubicBezTo>
                      <a:pt x="168" y="24"/>
                      <a:pt x="129" y="1"/>
                      <a:pt x="9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66;p40"/>
              <p:cNvSpPr/>
              <p:nvPr/>
            </p:nvSpPr>
            <p:spPr>
              <a:xfrm>
                <a:off x="2781644" y="3497934"/>
                <a:ext cx="7901" cy="6412"/>
              </a:xfrm>
              <a:custGeom>
                <a:avLst/>
                <a:gdLst/>
                <a:ahLst/>
                <a:cxnLst/>
                <a:rect l="l" t="t" r="r" b="b"/>
                <a:pathLst>
                  <a:path w="191" h="155" extrusionOk="0">
                    <a:moveTo>
                      <a:pt x="96" y="0"/>
                    </a:moveTo>
                    <a:cubicBezTo>
                      <a:pt x="0" y="0"/>
                      <a:pt x="0" y="155"/>
                      <a:pt x="96" y="155"/>
                    </a:cubicBezTo>
                    <a:cubicBezTo>
                      <a:pt x="191" y="155"/>
                      <a:pt x="191"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67;p40"/>
              <p:cNvSpPr/>
              <p:nvPr/>
            </p:nvSpPr>
            <p:spPr>
              <a:xfrm>
                <a:off x="3381556" y="2824140"/>
                <a:ext cx="8646" cy="67512"/>
              </a:xfrm>
              <a:custGeom>
                <a:avLst/>
                <a:gdLst/>
                <a:ahLst/>
                <a:cxnLst/>
                <a:rect l="l" t="t" r="r" b="b"/>
                <a:pathLst>
                  <a:path w="209" h="1632" extrusionOk="0">
                    <a:moveTo>
                      <a:pt x="89" y="0"/>
                    </a:moveTo>
                    <a:cubicBezTo>
                      <a:pt x="51" y="0"/>
                      <a:pt x="12" y="24"/>
                      <a:pt x="12" y="72"/>
                    </a:cubicBezTo>
                    <a:cubicBezTo>
                      <a:pt x="0" y="560"/>
                      <a:pt x="12" y="1060"/>
                      <a:pt x="60" y="1560"/>
                    </a:cubicBezTo>
                    <a:cubicBezTo>
                      <a:pt x="66" y="1608"/>
                      <a:pt x="104" y="1632"/>
                      <a:pt x="140" y="1632"/>
                    </a:cubicBezTo>
                    <a:cubicBezTo>
                      <a:pt x="176" y="1632"/>
                      <a:pt x="208" y="1608"/>
                      <a:pt x="203" y="1560"/>
                    </a:cubicBezTo>
                    <a:cubicBezTo>
                      <a:pt x="167" y="1060"/>
                      <a:pt x="143" y="560"/>
                      <a:pt x="167" y="72"/>
                    </a:cubicBezTo>
                    <a:cubicBezTo>
                      <a:pt x="167" y="24"/>
                      <a:pt x="128" y="0"/>
                      <a:pt x="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68;p40"/>
              <p:cNvSpPr/>
              <p:nvPr/>
            </p:nvSpPr>
            <p:spPr>
              <a:xfrm>
                <a:off x="3381556" y="2802463"/>
                <a:ext cx="8398" cy="6453"/>
              </a:xfrm>
              <a:custGeom>
                <a:avLst/>
                <a:gdLst/>
                <a:ahLst/>
                <a:cxnLst/>
                <a:rect l="l" t="t" r="r" b="b"/>
                <a:pathLst>
                  <a:path w="203" h="156" extrusionOk="0">
                    <a:moveTo>
                      <a:pt x="107" y="1"/>
                    </a:moveTo>
                    <a:cubicBezTo>
                      <a:pt x="0" y="1"/>
                      <a:pt x="0" y="155"/>
                      <a:pt x="107" y="155"/>
                    </a:cubicBezTo>
                    <a:cubicBezTo>
                      <a:pt x="203" y="155"/>
                      <a:pt x="20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69;p40"/>
              <p:cNvSpPr/>
              <p:nvPr/>
            </p:nvSpPr>
            <p:spPr>
              <a:xfrm>
                <a:off x="3382631" y="3555517"/>
                <a:ext cx="18533" cy="21801"/>
              </a:xfrm>
              <a:custGeom>
                <a:avLst/>
                <a:gdLst/>
                <a:ahLst/>
                <a:cxnLst/>
                <a:rect l="l" t="t" r="r" b="b"/>
                <a:pathLst>
                  <a:path w="448" h="527" extrusionOk="0">
                    <a:moveTo>
                      <a:pt x="104" y="0"/>
                    </a:moveTo>
                    <a:cubicBezTo>
                      <a:pt x="53" y="0"/>
                      <a:pt x="1" y="55"/>
                      <a:pt x="34" y="120"/>
                    </a:cubicBezTo>
                    <a:lnTo>
                      <a:pt x="284" y="489"/>
                    </a:lnTo>
                    <a:cubicBezTo>
                      <a:pt x="298" y="515"/>
                      <a:pt x="321" y="526"/>
                      <a:pt x="344" y="526"/>
                    </a:cubicBezTo>
                    <a:cubicBezTo>
                      <a:pt x="395" y="526"/>
                      <a:pt x="448" y="472"/>
                      <a:pt x="415" y="406"/>
                    </a:cubicBezTo>
                    <a:lnTo>
                      <a:pt x="165" y="37"/>
                    </a:lnTo>
                    <a:cubicBezTo>
                      <a:pt x="150" y="11"/>
                      <a:pt x="127" y="0"/>
                      <a:pt x="1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70;p40"/>
              <p:cNvSpPr/>
              <p:nvPr/>
            </p:nvSpPr>
            <p:spPr>
              <a:xfrm>
                <a:off x="3373158" y="3563998"/>
                <a:ext cx="13858" cy="14727"/>
              </a:xfrm>
              <a:custGeom>
                <a:avLst/>
                <a:gdLst/>
                <a:ahLst/>
                <a:cxnLst/>
                <a:rect l="l" t="t" r="r" b="b"/>
                <a:pathLst>
                  <a:path w="335" h="356" extrusionOk="0">
                    <a:moveTo>
                      <a:pt x="78" y="0"/>
                    </a:moveTo>
                    <a:cubicBezTo>
                      <a:pt x="39" y="0"/>
                      <a:pt x="1" y="30"/>
                      <a:pt x="1" y="70"/>
                    </a:cubicBezTo>
                    <a:cubicBezTo>
                      <a:pt x="1" y="94"/>
                      <a:pt x="13" y="106"/>
                      <a:pt x="25" y="130"/>
                    </a:cubicBezTo>
                    <a:lnTo>
                      <a:pt x="203" y="332"/>
                    </a:lnTo>
                    <a:cubicBezTo>
                      <a:pt x="215" y="356"/>
                      <a:pt x="239" y="356"/>
                      <a:pt x="251" y="356"/>
                    </a:cubicBezTo>
                    <a:cubicBezTo>
                      <a:pt x="275" y="356"/>
                      <a:pt x="298" y="356"/>
                      <a:pt x="310" y="332"/>
                    </a:cubicBezTo>
                    <a:cubicBezTo>
                      <a:pt x="334" y="308"/>
                      <a:pt x="334" y="261"/>
                      <a:pt x="310" y="237"/>
                    </a:cubicBezTo>
                    <a:cubicBezTo>
                      <a:pt x="251" y="165"/>
                      <a:pt x="191" y="82"/>
                      <a:pt x="132" y="22"/>
                    </a:cubicBezTo>
                    <a:cubicBezTo>
                      <a:pt x="116" y="7"/>
                      <a:pt x="97" y="0"/>
                      <a:pt x="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71;p40"/>
              <p:cNvSpPr/>
              <p:nvPr/>
            </p:nvSpPr>
            <p:spPr>
              <a:xfrm>
                <a:off x="3420441" y="3504304"/>
                <a:ext cx="8439" cy="6453"/>
              </a:xfrm>
              <a:custGeom>
                <a:avLst/>
                <a:gdLst/>
                <a:ahLst/>
                <a:cxnLst/>
                <a:rect l="l" t="t" r="r" b="b"/>
                <a:pathLst>
                  <a:path w="204" h="156" extrusionOk="0">
                    <a:moveTo>
                      <a:pt x="96" y="1"/>
                    </a:moveTo>
                    <a:cubicBezTo>
                      <a:pt x="1" y="1"/>
                      <a:pt x="1" y="156"/>
                      <a:pt x="96" y="156"/>
                    </a:cubicBezTo>
                    <a:cubicBezTo>
                      <a:pt x="203" y="156"/>
                      <a:pt x="203"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2;p40"/>
              <p:cNvSpPr/>
              <p:nvPr/>
            </p:nvSpPr>
            <p:spPr>
              <a:xfrm>
                <a:off x="2587589" y="2581313"/>
                <a:ext cx="886588" cy="292592"/>
              </a:xfrm>
              <a:custGeom>
                <a:avLst/>
                <a:gdLst/>
                <a:ahLst/>
                <a:cxnLst/>
                <a:rect l="l" t="t" r="r" b="b"/>
                <a:pathLst>
                  <a:path w="21432" h="7073" extrusionOk="0">
                    <a:moveTo>
                      <a:pt x="17491" y="1"/>
                    </a:moveTo>
                    <a:cubicBezTo>
                      <a:pt x="12514" y="1560"/>
                      <a:pt x="5025" y="3632"/>
                      <a:pt x="48" y="5192"/>
                    </a:cubicBezTo>
                    <a:lnTo>
                      <a:pt x="0" y="5192"/>
                    </a:lnTo>
                    <a:lnTo>
                      <a:pt x="2524" y="7073"/>
                    </a:lnTo>
                    <a:cubicBezTo>
                      <a:pt x="7501" y="5513"/>
                      <a:pt x="16455" y="2596"/>
                      <a:pt x="21431" y="1037"/>
                    </a:cubicBezTo>
                    <a:lnTo>
                      <a:pt x="174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73;p40"/>
              <p:cNvSpPr/>
              <p:nvPr/>
            </p:nvSpPr>
            <p:spPr>
              <a:xfrm>
                <a:off x="2583287" y="2578376"/>
                <a:ext cx="895813" cy="298756"/>
              </a:xfrm>
              <a:custGeom>
                <a:avLst/>
                <a:gdLst/>
                <a:ahLst/>
                <a:cxnLst/>
                <a:rect l="l" t="t" r="r" b="b"/>
                <a:pathLst>
                  <a:path w="21655" h="7222" extrusionOk="0">
                    <a:moveTo>
                      <a:pt x="17571" y="143"/>
                    </a:moveTo>
                    <a:cubicBezTo>
                      <a:pt x="17606" y="143"/>
                      <a:pt x="17630" y="155"/>
                      <a:pt x="17654" y="155"/>
                    </a:cubicBezTo>
                    <a:lnTo>
                      <a:pt x="18761" y="453"/>
                    </a:lnTo>
                    <a:lnTo>
                      <a:pt x="21269" y="1116"/>
                    </a:lnTo>
                    <a:lnTo>
                      <a:pt x="21269" y="1116"/>
                    </a:lnTo>
                    <a:cubicBezTo>
                      <a:pt x="20247" y="1434"/>
                      <a:pt x="19224" y="1754"/>
                      <a:pt x="18202" y="2084"/>
                    </a:cubicBezTo>
                    <a:cubicBezTo>
                      <a:pt x="16916" y="2489"/>
                      <a:pt x="15630" y="2905"/>
                      <a:pt x="14332" y="3322"/>
                    </a:cubicBezTo>
                    <a:lnTo>
                      <a:pt x="10284" y="4620"/>
                    </a:lnTo>
                    <a:lnTo>
                      <a:pt x="6379" y="5882"/>
                    </a:lnTo>
                    <a:cubicBezTo>
                      <a:pt x="5248" y="6239"/>
                      <a:pt x="4117" y="6596"/>
                      <a:pt x="2974" y="6953"/>
                    </a:cubicBezTo>
                    <a:lnTo>
                      <a:pt x="2646" y="7059"/>
                    </a:lnTo>
                    <a:lnTo>
                      <a:pt x="2646" y="7059"/>
                    </a:lnTo>
                    <a:lnTo>
                      <a:pt x="461" y="5441"/>
                    </a:lnTo>
                    <a:lnTo>
                      <a:pt x="272" y="5301"/>
                    </a:lnTo>
                    <a:lnTo>
                      <a:pt x="272" y="5301"/>
                    </a:lnTo>
                    <a:cubicBezTo>
                      <a:pt x="1891" y="4801"/>
                      <a:pt x="3522" y="4312"/>
                      <a:pt x="5152" y="3834"/>
                    </a:cubicBezTo>
                    <a:cubicBezTo>
                      <a:pt x="6986" y="3286"/>
                      <a:pt x="8832" y="2751"/>
                      <a:pt x="10677" y="2215"/>
                    </a:cubicBezTo>
                    <a:cubicBezTo>
                      <a:pt x="12427" y="1703"/>
                      <a:pt x="14177" y="1191"/>
                      <a:pt x="15928" y="655"/>
                    </a:cubicBezTo>
                    <a:lnTo>
                      <a:pt x="17118" y="298"/>
                    </a:lnTo>
                    <a:lnTo>
                      <a:pt x="17392" y="215"/>
                    </a:lnTo>
                    <a:lnTo>
                      <a:pt x="17523" y="167"/>
                    </a:lnTo>
                    <a:cubicBezTo>
                      <a:pt x="17523" y="167"/>
                      <a:pt x="17606" y="143"/>
                      <a:pt x="17571" y="143"/>
                    </a:cubicBezTo>
                    <a:close/>
                    <a:moveTo>
                      <a:pt x="17606" y="0"/>
                    </a:moveTo>
                    <a:cubicBezTo>
                      <a:pt x="17535" y="12"/>
                      <a:pt x="17464" y="24"/>
                      <a:pt x="17404" y="48"/>
                    </a:cubicBezTo>
                    <a:lnTo>
                      <a:pt x="17094" y="155"/>
                    </a:lnTo>
                    <a:lnTo>
                      <a:pt x="16523" y="322"/>
                    </a:lnTo>
                    <a:cubicBezTo>
                      <a:pt x="14797" y="858"/>
                      <a:pt x="13070" y="1369"/>
                      <a:pt x="11344" y="1870"/>
                    </a:cubicBezTo>
                    <a:cubicBezTo>
                      <a:pt x="9486" y="2417"/>
                      <a:pt x="7629" y="2953"/>
                      <a:pt x="5772" y="3501"/>
                    </a:cubicBezTo>
                    <a:cubicBezTo>
                      <a:pt x="4081" y="3989"/>
                      <a:pt x="2378" y="4501"/>
                      <a:pt x="688" y="5025"/>
                    </a:cubicBezTo>
                    <a:lnTo>
                      <a:pt x="128" y="5191"/>
                    </a:lnTo>
                    <a:cubicBezTo>
                      <a:pt x="126" y="5192"/>
                      <a:pt x="125" y="5192"/>
                      <a:pt x="123" y="5193"/>
                    </a:cubicBezTo>
                    <a:lnTo>
                      <a:pt x="123" y="5193"/>
                    </a:lnTo>
                    <a:cubicBezTo>
                      <a:pt x="116" y="5190"/>
                      <a:pt x="109" y="5188"/>
                      <a:pt x="101" y="5188"/>
                    </a:cubicBezTo>
                    <a:cubicBezTo>
                      <a:pt x="44" y="5188"/>
                      <a:pt x="0" y="5283"/>
                      <a:pt x="69" y="5322"/>
                    </a:cubicBezTo>
                    <a:lnTo>
                      <a:pt x="2283" y="6989"/>
                    </a:lnTo>
                    <a:cubicBezTo>
                      <a:pt x="2378" y="7061"/>
                      <a:pt x="2474" y="7144"/>
                      <a:pt x="2581" y="7204"/>
                    </a:cubicBezTo>
                    <a:cubicBezTo>
                      <a:pt x="2599" y="7215"/>
                      <a:pt x="2616" y="7221"/>
                      <a:pt x="2634" y="7221"/>
                    </a:cubicBezTo>
                    <a:cubicBezTo>
                      <a:pt x="2652" y="7221"/>
                      <a:pt x="2670" y="7215"/>
                      <a:pt x="2688" y="7204"/>
                    </a:cubicBezTo>
                    <a:lnTo>
                      <a:pt x="2950" y="7132"/>
                    </a:lnTo>
                    <a:lnTo>
                      <a:pt x="3462" y="6965"/>
                    </a:lnTo>
                    <a:cubicBezTo>
                      <a:pt x="4224" y="6727"/>
                      <a:pt x="4974" y="6489"/>
                      <a:pt x="5736" y="6239"/>
                    </a:cubicBezTo>
                    <a:cubicBezTo>
                      <a:pt x="7474" y="5691"/>
                      <a:pt x="9213" y="5132"/>
                      <a:pt x="10963" y="4572"/>
                    </a:cubicBezTo>
                    <a:lnTo>
                      <a:pt x="16332" y="2834"/>
                    </a:lnTo>
                    <a:cubicBezTo>
                      <a:pt x="17916" y="2334"/>
                      <a:pt x="19488" y="1834"/>
                      <a:pt x="21071" y="1334"/>
                    </a:cubicBezTo>
                    <a:lnTo>
                      <a:pt x="21547" y="1179"/>
                    </a:lnTo>
                    <a:cubicBezTo>
                      <a:pt x="21655" y="1179"/>
                      <a:pt x="21655" y="1036"/>
                      <a:pt x="21547" y="1036"/>
                    </a:cubicBezTo>
                    <a:lnTo>
                      <a:pt x="19166" y="405"/>
                    </a:lnTo>
                    <a:lnTo>
                      <a:pt x="17845" y="60"/>
                    </a:lnTo>
                    <a:cubicBezTo>
                      <a:pt x="17761" y="36"/>
                      <a:pt x="17690" y="12"/>
                      <a:pt x="176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74;p40"/>
              <p:cNvSpPr/>
              <p:nvPr/>
            </p:nvSpPr>
            <p:spPr>
              <a:xfrm>
                <a:off x="2652259" y="2616383"/>
                <a:ext cx="747504" cy="238935"/>
              </a:xfrm>
              <a:custGeom>
                <a:avLst/>
                <a:gdLst/>
                <a:ahLst/>
                <a:cxnLst/>
                <a:rect l="l" t="t" r="r" b="b"/>
                <a:pathLst>
                  <a:path w="19526" h="6114" extrusionOk="0">
                    <a:moveTo>
                      <a:pt x="19421" y="0"/>
                    </a:moveTo>
                    <a:cubicBezTo>
                      <a:pt x="19415" y="0"/>
                      <a:pt x="19408" y="1"/>
                      <a:pt x="19402" y="3"/>
                    </a:cubicBezTo>
                    <a:lnTo>
                      <a:pt x="16044" y="1039"/>
                    </a:lnTo>
                    <a:lnTo>
                      <a:pt x="12079" y="2265"/>
                    </a:lnTo>
                    <a:lnTo>
                      <a:pt x="7912" y="3551"/>
                    </a:lnTo>
                    <a:lnTo>
                      <a:pt x="3900" y="4789"/>
                    </a:lnTo>
                    <a:lnTo>
                      <a:pt x="447" y="5849"/>
                    </a:lnTo>
                    <a:lnTo>
                      <a:pt x="78" y="5956"/>
                    </a:lnTo>
                    <a:cubicBezTo>
                      <a:pt x="1" y="5989"/>
                      <a:pt x="25" y="6113"/>
                      <a:pt x="105" y="6113"/>
                    </a:cubicBezTo>
                    <a:cubicBezTo>
                      <a:pt x="111" y="6113"/>
                      <a:pt x="118" y="6112"/>
                      <a:pt x="125" y="6111"/>
                    </a:cubicBezTo>
                    <a:lnTo>
                      <a:pt x="3483" y="5075"/>
                    </a:lnTo>
                    <a:lnTo>
                      <a:pt x="7448" y="3848"/>
                    </a:lnTo>
                    <a:lnTo>
                      <a:pt x="11615" y="2563"/>
                    </a:lnTo>
                    <a:lnTo>
                      <a:pt x="15627" y="1324"/>
                    </a:lnTo>
                    <a:lnTo>
                      <a:pt x="19080" y="265"/>
                    </a:lnTo>
                    <a:lnTo>
                      <a:pt x="19437" y="157"/>
                    </a:lnTo>
                    <a:cubicBezTo>
                      <a:pt x="19526" y="135"/>
                      <a:pt x="19501" y="0"/>
                      <a:pt x="194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375;p40"/>
              <p:cNvSpPr/>
              <p:nvPr/>
            </p:nvSpPr>
            <p:spPr>
              <a:xfrm>
                <a:off x="2630860" y="2601922"/>
                <a:ext cx="745667" cy="236160"/>
              </a:xfrm>
              <a:custGeom>
                <a:avLst/>
                <a:gdLst/>
                <a:ahLst/>
                <a:cxnLst/>
                <a:rect l="l" t="t" r="r" b="b"/>
                <a:pathLst>
                  <a:path w="19478" h="6043" extrusionOk="0">
                    <a:moveTo>
                      <a:pt x="19374" y="1"/>
                    </a:moveTo>
                    <a:cubicBezTo>
                      <a:pt x="19368" y="1"/>
                      <a:pt x="19361" y="2"/>
                      <a:pt x="19353" y="4"/>
                    </a:cubicBezTo>
                    <a:lnTo>
                      <a:pt x="19365" y="4"/>
                    </a:lnTo>
                    <a:lnTo>
                      <a:pt x="16008" y="1028"/>
                    </a:lnTo>
                    <a:lnTo>
                      <a:pt x="12043" y="2242"/>
                    </a:lnTo>
                    <a:lnTo>
                      <a:pt x="7900" y="3504"/>
                    </a:lnTo>
                    <a:lnTo>
                      <a:pt x="3887" y="4718"/>
                    </a:lnTo>
                    <a:lnTo>
                      <a:pt x="446" y="5778"/>
                    </a:lnTo>
                    <a:lnTo>
                      <a:pt x="77" y="5885"/>
                    </a:lnTo>
                    <a:cubicBezTo>
                      <a:pt x="0" y="5918"/>
                      <a:pt x="25" y="6043"/>
                      <a:pt x="95" y="6043"/>
                    </a:cubicBezTo>
                    <a:cubicBezTo>
                      <a:pt x="100" y="6043"/>
                      <a:pt x="107" y="6042"/>
                      <a:pt x="113" y="6040"/>
                    </a:cubicBezTo>
                    <a:lnTo>
                      <a:pt x="3470" y="5016"/>
                    </a:lnTo>
                    <a:lnTo>
                      <a:pt x="7435" y="3802"/>
                    </a:lnTo>
                    <a:lnTo>
                      <a:pt x="11579" y="2540"/>
                    </a:lnTo>
                    <a:lnTo>
                      <a:pt x="15579" y="1313"/>
                    </a:lnTo>
                    <a:lnTo>
                      <a:pt x="19032" y="266"/>
                    </a:lnTo>
                    <a:lnTo>
                      <a:pt x="19401" y="158"/>
                    </a:lnTo>
                    <a:cubicBezTo>
                      <a:pt x="19478" y="125"/>
                      <a:pt x="19453" y="1"/>
                      <a:pt x="193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376;p40"/>
              <p:cNvSpPr/>
              <p:nvPr/>
            </p:nvSpPr>
            <p:spPr>
              <a:xfrm>
                <a:off x="2614475" y="2587500"/>
                <a:ext cx="739694" cy="233386"/>
              </a:xfrm>
              <a:custGeom>
                <a:avLst/>
                <a:gdLst/>
                <a:ahLst/>
                <a:cxnLst/>
                <a:rect l="l" t="t" r="r" b="b"/>
                <a:pathLst>
                  <a:path w="19322" h="5972" extrusionOk="0">
                    <a:moveTo>
                      <a:pt x="19219" y="1"/>
                    </a:moveTo>
                    <a:cubicBezTo>
                      <a:pt x="19212" y="1"/>
                      <a:pt x="19205" y="2"/>
                      <a:pt x="19198" y="3"/>
                    </a:cubicBezTo>
                    <a:lnTo>
                      <a:pt x="15864" y="1027"/>
                    </a:lnTo>
                    <a:lnTo>
                      <a:pt x="11947" y="2218"/>
                    </a:lnTo>
                    <a:lnTo>
                      <a:pt x="7827" y="3468"/>
                    </a:lnTo>
                    <a:lnTo>
                      <a:pt x="3875" y="4671"/>
                    </a:lnTo>
                    <a:lnTo>
                      <a:pt x="446" y="5707"/>
                    </a:lnTo>
                    <a:lnTo>
                      <a:pt x="88" y="5826"/>
                    </a:lnTo>
                    <a:cubicBezTo>
                      <a:pt x="0" y="5848"/>
                      <a:pt x="24" y="5971"/>
                      <a:pt x="103" y="5971"/>
                    </a:cubicBezTo>
                    <a:cubicBezTo>
                      <a:pt x="110" y="5971"/>
                      <a:pt x="117" y="5970"/>
                      <a:pt x="124" y="5968"/>
                    </a:cubicBezTo>
                    <a:lnTo>
                      <a:pt x="3470" y="4956"/>
                    </a:lnTo>
                    <a:lnTo>
                      <a:pt x="7375" y="3766"/>
                    </a:lnTo>
                    <a:lnTo>
                      <a:pt x="11495" y="2504"/>
                    </a:lnTo>
                    <a:lnTo>
                      <a:pt x="15447" y="1313"/>
                    </a:lnTo>
                    <a:lnTo>
                      <a:pt x="18876" y="265"/>
                    </a:lnTo>
                    <a:lnTo>
                      <a:pt x="19234" y="158"/>
                    </a:lnTo>
                    <a:cubicBezTo>
                      <a:pt x="19322" y="125"/>
                      <a:pt x="19298" y="1"/>
                      <a:pt x="192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377;p40"/>
              <p:cNvSpPr/>
              <p:nvPr/>
            </p:nvSpPr>
            <p:spPr>
              <a:xfrm>
                <a:off x="2491534" y="2795059"/>
                <a:ext cx="203445" cy="84762"/>
              </a:xfrm>
              <a:custGeom>
                <a:avLst/>
                <a:gdLst/>
                <a:ahLst/>
                <a:cxnLst/>
                <a:rect l="l" t="t" r="r" b="b"/>
                <a:pathLst>
                  <a:path w="4918" h="2049" extrusionOk="0">
                    <a:moveTo>
                      <a:pt x="2287" y="1"/>
                    </a:moveTo>
                    <a:cubicBezTo>
                      <a:pt x="1405" y="656"/>
                      <a:pt x="536" y="1394"/>
                      <a:pt x="1" y="1811"/>
                    </a:cubicBezTo>
                    <a:lnTo>
                      <a:pt x="2334" y="2049"/>
                    </a:lnTo>
                    <a:lnTo>
                      <a:pt x="3644" y="1954"/>
                    </a:lnTo>
                    <a:lnTo>
                      <a:pt x="4918" y="1882"/>
                    </a:lnTo>
                    <a:lnTo>
                      <a:pt x="2287"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378;p40"/>
              <p:cNvSpPr/>
              <p:nvPr/>
            </p:nvSpPr>
            <p:spPr>
              <a:xfrm>
                <a:off x="2486859" y="2791873"/>
                <a:ext cx="212091" cy="90926"/>
              </a:xfrm>
              <a:custGeom>
                <a:avLst/>
                <a:gdLst/>
                <a:ahLst/>
                <a:cxnLst/>
                <a:rect l="l" t="t" r="r" b="b"/>
                <a:pathLst>
                  <a:path w="5127" h="2198" extrusionOk="0">
                    <a:moveTo>
                      <a:pt x="2401" y="164"/>
                    </a:moveTo>
                    <a:lnTo>
                      <a:pt x="3257" y="769"/>
                    </a:lnTo>
                    <a:lnTo>
                      <a:pt x="4674" y="1792"/>
                    </a:lnTo>
                    <a:lnTo>
                      <a:pt x="4820" y="1892"/>
                    </a:lnTo>
                    <a:lnTo>
                      <a:pt x="4820" y="1892"/>
                    </a:lnTo>
                    <a:cubicBezTo>
                      <a:pt x="4254" y="1932"/>
                      <a:pt x="3694" y="1963"/>
                      <a:pt x="3126" y="1995"/>
                    </a:cubicBezTo>
                    <a:cubicBezTo>
                      <a:pt x="2929" y="2022"/>
                      <a:pt x="2740" y="2035"/>
                      <a:pt x="2546" y="2035"/>
                    </a:cubicBezTo>
                    <a:cubicBezTo>
                      <a:pt x="2482" y="2035"/>
                      <a:pt x="2417" y="2034"/>
                      <a:pt x="2352" y="2031"/>
                    </a:cubicBezTo>
                    <a:lnTo>
                      <a:pt x="1161" y="1912"/>
                    </a:lnTo>
                    <a:lnTo>
                      <a:pt x="315" y="1824"/>
                    </a:lnTo>
                    <a:lnTo>
                      <a:pt x="315" y="1824"/>
                    </a:lnTo>
                    <a:cubicBezTo>
                      <a:pt x="1014" y="1272"/>
                      <a:pt x="1688" y="703"/>
                      <a:pt x="2401" y="164"/>
                    </a:cubicBezTo>
                    <a:close/>
                    <a:moveTo>
                      <a:pt x="2376" y="1"/>
                    </a:moveTo>
                    <a:cubicBezTo>
                      <a:pt x="2364" y="1"/>
                      <a:pt x="2352" y="7"/>
                      <a:pt x="2340" y="18"/>
                    </a:cubicBezTo>
                    <a:cubicBezTo>
                      <a:pt x="1566" y="602"/>
                      <a:pt x="816" y="1233"/>
                      <a:pt x="42" y="1828"/>
                    </a:cubicBezTo>
                    <a:cubicBezTo>
                      <a:pt x="1" y="1870"/>
                      <a:pt x="40" y="1934"/>
                      <a:pt x="95" y="1949"/>
                    </a:cubicBezTo>
                    <a:lnTo>
                      <a:pt x="95" y="1949"/>
                    </a:lnTo>
                    <a:cubicBezTo>
                      <a:pt x="104" y="1954"/>
                      <a:pt x="114" y="1958"/>
                      <a:pt x="125" y="1959"/>
                    </a:cubicBezTo>
                    <a:lnTo>
                      <a:pt x="2257" y="2173"/>
                    </a:lnTo>
                    <a:cubicBezTo>
                      <a:pt x="2316" y="2185"/>
                      <a:pt x="2388" y="2185"/>
                      <a:pt x="2459" y="2197"/>
                    </a:cubicBezTo>
                    <a:cubicBezTo>
                      <a:pt x="2614" y="2197"/>
                      <a:pt x="2781" y="2173"/>
                      <a:pt x="2935" y="2162"/>
                    </a:cubicBezTo>
                    <a:cubicBezTo>
                      <a:pt x="3233" y="2138"/>
                      <a:pt x="3531" y="2114"/>
                      <a:pt x="3828" y="2102"/>
                    </a:cubicBezTo>
                    <a:lnTo>
                      <a:pt x="5019" y="2031"/>
                    </a:lnTo>
                    <a:cubicBezTo>
                      <a:pt x="5090" y="2031"/>
                      <a:pt x="5126" y="1923"/>
                      <a:pt x="5055" y="1888"/>
                    </a:cubicBezTo>
                    <a:lnTo>
                      <a:pt x="5042" y="1879"/>
                    </a:lnTo>
                    <a:lnTo>
                      <a:pt x="5042" y="1879"/>
                    </a:lnTo>
                    <a:lnTo>
                      <a:pt x="5043" y="1876"/>
                    </a:lnTo>
                    <a:lnTo>
                      <a:pt x="5043" y="1876"/>
                    </a:lnTo>
                    <a:cubicBezTo>
                      <a:pt x="5041" y="1876"/>
                      <a:pt x="5040" y="1876"/>
                      <a:pt x="5038" y="1876"/>
                    </a:cubicBezTo>
                    <a:lnTo>
                      <a:pt x="5038" y="1876"/>
                    </a:lnTo>
                    <a:lnTo>
                      <a:pt x="4162" y="1257"/>
                    </a:lnTo>
                    <a:lnTo>
                      <a:pt x="2745" y="245"/>
                    </a:lnTo>
                    <a:lnTo>
                      <a:pt x="2411" y="18"/>
                    </a:lnTo>
                    <a:cubicBezTo>
                      <a:pt x="2400" y="7"/>
                      <a:pt x="2388" y="1"/>
                      <a:pt x="237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379;p40"/>
              <p:cNvSpPr/>
              <p:nvPr/>
            </p:nvSpPr>
            <p:spPr>
              <a:xfrm>
                <a:off x="2534391" y="2815536"/>
                <a:ext cx="51130" cy="43850"/>
              </a:xfrm>
              <a:custGeom>
                <a:avLst/>
                <a:gdLst/>
                <a:ahLst/>
                <a:cxnLst/>
                <a:rect l="l" t="t" r="r" b="b"/>
                <a:pathLst>
                  <a:path w="1236" h="1060" extrusionOk="0">
                    <a:moveTo>
                      <a:pt x="1119" y="1"/>
                    </a:moveTo>
                    <a:cubicBezTo>
                      <a:pt x="1103" y="1"/>
                      <a:pt x="1087" y="6"/>
                      <a:pt x="1072" y="18"/>
                    </a:cubicBezTo>
                    <a:cubicBezTo>
                      <a:pt x="727" y="316"/>
                      <a:pt x="381" y="613"/>
                      <a:pt x="48" y="935"/>
                    </a:cubicBezTo>
                    <a:cubicBezTo>
                      <a:pt x="1" y="982"/>
                      <a:pt x="59" y="1059"/>
                      <a:pt x="114" y="1059"/>
                    </a:cubicBezTo>
                    <a:cubicBezTo>
                      <a:pt x="129" y="1059"/>
                      <a:pt x="143" y="1054"/>
                      <a:pt x="155" y="1042"/>
                    </a:cubicBezTo>
                    <a:cubicBezTo>
                      <a:pt x="489" y="720"/>
                      <a:pt x="822" y="423"/>
                      <a:pt x="1179" y="125"/>
                    </a:cubicBezTo>
                    <a:cubicBezTo>
                      <a:pt x="1236" y="78"/>
                      <a:pt x="1180" y="1"/>
                      <a:pt x="11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380;p40"/>
              <p:cNvSpPr/>
              <p:nvPr/>
            </p:nvSpPr>
            <p:spPr>
              <a:xfrm>
                <a:off x="2594001" y="2815618"/>
                <a:ext cx="55557" cy="43270"/>
              </a:xfrm>
              <a:custGeom>
                <a:avLst/>
                <a:gdLst/>
                <a:ahLst/>
                <a:cxnLst/>
                <a:rect l="l" t="t" r="r" b="b"/>
                <a:pathLst>
                  <a:path w="1343" h="1046" extrusionOk="0">
                    <a:moveTo>
                      <a:pt x="94" y="1"/>
                    </a:moveTo>
                    <a:cubicBezTo>
                      <a:pt x="39" y="1"/>
                      <a:pt x="1" y="98"/>
                      <a:pt x="60" y="147"/>
                    </a:cubicBezTo>
                    <a:cubicBezTo>
                      <a:pt x="441" y="433"/>
                      <a:pt x="822" y="718"/>
                      <a:pt x="1179" y="1028"/>
                    </a:cubicBezTo>
                    <a:cubicBezTo>
                      <a:pt x="1193" y="1040"/>
                      <a:pt x="1210" y="1045"/>
                      <a:pt x="1226" y="1045"/>
                    </a:cubicBezTo>
                    <a:cubicBezTo>
                      <a:pt x="1287" y="1045"/>
                      <a:pt x="1343" y="968"/>
                      <a:pt x="1286" y="921"/>
                    </a:cubicBezTo>
                    <a:cubicBezTo>
                      <a:pt x="917" y="599"/>
                      <a:pt x="524" y="302"/>
                      <a:pt x="131" y="16"/>
                    </a:cubicBezTo>
                    <a:cubicBezTo>
                      <a:pt x="118" y="5"/>
                      <a:pt x="106" y="1"/>
                      <a:pt x="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381;p40"/>
              <p:cNvSpPr/>
              <p:nvPr/>
            </p:nvSpPr>
            <p:spPr>
              <a:xfrm>
                <a:off x="2558508" y="2852725"/>
                <a:ext cx="58163" cy="7901"/>
              </a:xfrm>
              <a:custGeom>
                <a:avLst/>
                <a:gdLst/>
                <a:ahLst/>
                <a:cxnLst/>
                <a:rect l="l" t="t" r="r" b="b"/>
                <a:pathLst>
                  <a:path w="1406" h="191" extrusionOk="0">
                    <a:moveTo>
                      <a:pt x="96" y="0"/>
                    </a:moveTo>
                    <a:cubicBezTo>
                      <a:pt x="1" y="0"/>
                      <a:pt x="1" y="155"/>
                      <a:pt x="96" y="155"/>
                    </a:cubicBezTo>
                    <a:lnTo>
                      <a:pt x="1299" y="191"/>
                    </a:lnTo>
                    <a:cubicBezTo>
                      <a:pt x="1406" y="191"/>
                      <a:pt x="1406" y="36"/>
                      <a:pt x="1299" y="36"/>
                    </a:cubicBezTo>
                    <a:lnTo>
                      <a:pt x="9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382;p40"/>
              <p:cNvSpPr/>
              <p:nvPr/>
            </p:nvSpPr>
            <p:spPr>
              <a:xfrm>
                <a:off x="2484133" y="2869866"/>
                <a:ext cx="216766" cy="860549"/>
              </a:xfrm>
              <a:custGeom>
                <a:avLst/>
                <a:gdLst/>
                <a:ahLst/>
                <a:cxnLst/>
                <a:rect l="l" t="t" r="r" b="b"/>
                <a:pathLst>
                  <a:path w="5240" h="21218" extrusionOk="0">
                    <a:moveTo>
                      <a:pt x="191" y="1"/>
                    </a:moveTo>
                    <a:lnTo>
                      <a:pt x="191" y="1"/>
                    </a:lnTo>
                    <a:cubicBezTo>
                      <a:pt x="227" y="2549"/>
                      <a:pt x="1" y="18277"/>
                      <a:pt x="1" y="21218"/>
                    </a:cubicBezTo>
                    <a:lnTo>
                      <a:pt x="5240" y="21218"/>
                    </a:lnTo>
                    <a:cubicBezTo>
                      <a:pt x="5192" y="18658"/>
                      <a:pt x="5144" y="2620"/>
                      <a:pt x="5097" y="72"/>
                    </a:cubicBezTo>
                    <a:lnTo>
                      <a:pt x="191" y="1"/>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383;p40"/>
              <p:cNvSpPr/>
              <p:nvPr/>
            </p:nvSpPr>
            <p:spPr>
              <a:xfrm>
                <a:off x="2480700" y="2866500"/>
                <a:ext cx="223178" cy="866835"/>
              </a:xfrm>
              <a:custGeom>
                <a:avLst/>
                <a:gdLst/>
                <a:ahLst/>
                <a:cxnLst/>
                <a:rect l="l" t="t" r="r" b="b"/>
                <a:pathLst>
                  <a:path w="5395" h="21373" extrusionOk="0">
                    <a:moveTo>
                      <a:pt x="334" y="156"/>
                    </a:moveTo>
                    <a:lnTo>
                      <a:pt x="1929" y="179"/>
                    </a:lnTo>
                    <a:lnTo>
                      <a:pt x="4573" y="215"/>
                    </a:lnTo>
                    <a:lnTo>
                      <a:pt x="5108" y="225"/>
                    </a:lnTo>
                    <a:lnTo>
                      <a:pt x="5108" y="225"/>
                    </a:lnTo>
                    <a:cubicBezTo>
                      <a:pt x="5110" y="571"/>
                      <a:pt x="5120" y="917"/>
                      <a:pt x="5120" y="1262"/>
                    </a:cubicBezTo>
                    <a:cubicBezTo>
                      <a:pt x="5120" y="1834"/>
                      <a:pt x="5132" y="2405"/>
                      <a:pt x="5132" y="2989"/>
                    </a:cubicBezTo>
                    <a:lnTo>
                      <a:pt x="5144" y="5192"/>
                    </a:lnTo>
                    <a:lnTo>
                      <a:pt x="5156" y="7704"/>
                    </a:lnTo>
                    <a:lnTo>
                      <a:pt x="5168" y="10395"/>
                    </a:lnTo>
                    <a:lnTo>
                      <a:pt x="5192" y="13109"/>
                    </a:lnTo>
                    <a:lnTo>
                      <a:pt x="5204" y="15669"/>
                    </a:lnTo>
                    <a:lnTo>
                      <a:pt x="5216" y="17967"/>
                    </a:lnTo>
                    <a:cubicBezTo>
                      <a:pt x="5216" y="18586"/>
                      <a:pt x="5216" y="19205"/>
                      <a:pt x="5227" y="19812"/>
                    </a:cubicBezTo>
                    <a:cubicBezTo>
                      <a:pt x="5227" y="20241"/>
                      <a:pt x="5227" y="20670"/>
                      <a:pt x="5239" y="21098"/>
                    </a:cubicBezTo>
                    <a:lnTo>
                      <a:pt x="5239" y="21229"/>
                    </a:lnTo>
                    <a:lnTo>
                      <a:pt x="143" y="21229"/>
                    </a:lnTo>
                    <a:lnTo>
                      <a:pt x="143" y="20098"/>
                    </a:lnTo>
                    <a:lnTo>
                      <a:pt x="167" y="18312"/>
                    </a:lnTo>
                    <a:cubicBezTo>
                      <a:pt x="179" y="17574"/>
                      <a:pt x="179" y="16824"/>
                      <a:pt x="191" y="16086"/>
                    </a:cubicBezTo>
                    <a:cubicBezTo>
                      <a:pt x="203" y="15240"/>
                      <a:pt x="215" y="14395"/>
                      <a:pt x="215" y="13550"/>
                    </a:cubicBezTo>
                    <a:lnTo>
                      <a:pt x="251" y="10859"/>
                    </a:lnTo>
                    <a:lnTo>
                      <a:pt x="286" y="8180"/>
                    </a:lnTo>
                    <a:cubicBezTo>
                      <a:pt x="286" y="7335"/>
                      <a:pt x="298" y="6489"/>
                      <a:pt x="310" y="5644"/>
                    </a:cubicBezTo>
                    <a:cubicBezTo>
                      <a:pt x="310" y="4882"/>
                      <a:pt x="322" y="4132"/>
                      <a:pt x="322" y="3382"/>
                    </a:cubicBezTo>
                    <a:cubicBezTo>
                      <a:pt x="322" y="2763"/>
                      <a:pt x="334" y="2155"/>
                      <a:pt x="334" y="1548"/>
                    </a:cubicBezTo>
                    <a:lnTo>
                      <a:pt x="334" y="286"/>
                    </a:lnTo>
                    <a:lnTo>
                      <a:pt x="334" y="156"/>
                    </a:lnTo>
                    <a:close/>
                    <a:moveTo>
                      <a:pt x="263" y="0"/>
                    </a:moveTo>
                    <a:cubicBezTo>
                      <a:pt x="227" y="0"/>
                      <a:pt x="191" y="36"/>
                      <a:pt x="191" y="84"/>
                    </a:cubicBezTo>
                    <a:lnTo>
                      <a:pt x="191" y="1179"/>
                    </a:lnTo>
                    <a:cubicBezTo>
                      <a:pt x="191" y="1751"/>
                      <a:pt x="191" y="2322"/>
                      <a:pt x="179" y="2882"/>
                    </a:cubicBezTo>
                    <a:cubicBezTo>
                      <a:pt x="179" y="3608"/>
                      <a:pt x="167" y="4334"/>
                      <a:pt x="167" y="5061"/>
                    </a:cubicBezTo>
                    <a:cubicBezTo>
                      <a:pt x="155" y="5882"/>
                      <a:pt x="155" y="6716"/>
                      <a:pt x="143" y="7549"/>
                    </a:cubicBezTo>
                    <a:cubicBezTo>
                      <a:pt x="132" y="8442"/>
                      <a:pt x="120" y="9335"/>
                      <a:pt x="108" y="10228"/>
                    </a:cubicBezTo>
                    <a:lnTo>
                      <a:pt x="84" y="12919"/>
                    </a:lnTo>
                    <a:cubicBezTo>
                      <a:pt x="72" y="13776"/>
                      <a:pt x="60" y="14633"/>
                      <a:pt x="48" y="15490"/>
                    </a:cubicBezTo>
                    <a:lnTo>
                      <a:pt x="24" y="17800"/>
                    </a:lnTo>
                    <a:cubicBezTo>
                      <a:pt x="24" y="18443"/>
                      <a:pt x="12" y="19074"/>
                      <a:pt x="1" y="19717"/>
                    </a:cubicBezTo>
                    <a:cubicBezTo>
                      <a:pt x="1" y="20158"/>
                      <a:pt x="1" y="20622"/>
                      <a:pt x="1" y="21074"/>
                    </a:cubicBezTo>
                    <a:lnTo>
                      <a:pt x="1" y="21301"/>
                    </a:lnTo>
                    <a:cubicBezTo>
                      <a:pt x="1" y="21348"/>
                      <a:pt x="36" y="21372"/>
                      <a:pt x="72" y="21372"/>
                    </a:cubicBezTo>
                    <a:lnTo>
                      <a:pt x="5311" y="21372"/>
                    </a:lnTo>
                    <a:cubicBezTo>
                      <a:pt x="5312" y="21372"/>
                      <a:pt x="5313" y="21372"/>
                      <a:pt x="5314" y="21372"/>
                    </a:cubicBezTo>
                    <a:lnTo>
                      <a:pt x="5314" y="21372"/>
                    </a:lnTo>
                    <a:cubicBezTo>
                      <a:pt x="5315" y="21372"/>
                      <a:pt x="5316" y="21372"/>
                      <a:pt x="5317" y="21372"/>
                    </a:cubicBezTo>
                    <a:cubicBezTo>
                      <a:pt x="5355" y="21372"/>
                      <a:pt x="5394" y="21348"/>
                      <a:pt x="5394" y="21301"/>
                    </a:cubicBezTo>
                    <a:cubicBezTo>
                      <a:pt x="5382" y="20932"/>
                      <a:pt x="5382" y="20562"/>
                      <a:pt x="5382" y="20193"/>
                    </a:cubicBezTo>
                    <a:cubicBezTo>
                      <a:pt x="5382" y="19610"/>
                      <a:pt x="5370" y="19038"/>
                      <a:pt x="5370" y="18467"/>
                    </a:cubicBezTo>
                    <a:lnTo>
                      <a:pt x="5346" y="16264"/>
                    </a:lnTo>
                    <a:lnTo>
                      <a:pt x="5335" y="13752"/>
                    </a:lnTo>
                    <a:lnTo>
                      <a:pt x="5323" y="11061"/>
                    </a:lnTo>
                    <a:lnTo>
                      <a:pt x="5311" y="8347"/>
                    </a:lnTo>
                    <a:lnTo>
                      <a:pt x="5299" y="5775"/>
                    </a:lnTo>
                    <a:lnTo>
                      <a:pt x="5287" y="3489"/>
                    </a:lnTo>
                    <a:cubicBezTo>
                      <a:pt x="5287" y="2870"/>
                      <a:pt x="5275" y="2251"/>
                      <a:pt x="5275" y="1632"/>
                    </a:cubicBezTo>
                    <a:cubicBezTo>
                      <a:pt x="5275" y="1203"/>
                      <a:pt x="5263" y="786"/>
                      <a:pt x="5263" y="358"/>
                    </a:cubicBezTo>
                    <a:lnTo>
                      <a:pt x="5263" y="155"/>
                    </a:lnTo>
                    <a:cubicBezTo>
                      <a:pt x="5263" y="108"/>
                      <a:pt x="5227" y="72"/>
                      <a:pt x="5180" y="72"/>
                    </a:cubicBezTo>
                    <a:lnTo>
                      <a:pt x="3513" y="48"/>
                    </a:lnTo>
                    <a:lnTo>
                      <a:pt x="870" y="12"/>
                    </a:lnTo>
                    <a:lnTo>
                      <a:pt x="263"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384;p40"/>
              <p:cNvSpPr/>
              <p:nvPr/>
            </p:nvSpPr>
            <p:spPr>
              <a:xfrm>
                <a:off x="2519626" y="2867960"/>
                <a:ext cx="5957" cy="864402"/>
              </a:xfrm>
              <a:custGeom>
                <a:avLst/>
                <a:gdLst/>
                <a:ahLst/>
                <a:cxnLst/>
                <a:rect l="l" t="t" r="r" b="b"/>
                <a:pathLst>
                  <a:path w="144" h="21313" extrusionOk="0">
                    <a:moveTo>
                      <a:pt x="72" y="0"/>
                    </a:moveTo>
                    <a:cubicBezTo>
                      <a:pt x="36" y="0"/>
                      <a:pt x="0" y="24"/>
                      <a:pt x="0" y="72"/>
                    </a:cubicBezTo>
                    <a:lnTo>
                      <a:pt x="0" y="21241"/>
                    </a:lnTo>
                    <a:cubicBezTo>
                      <a:pt x="0" y="21288"/>
                      <a:pt x="36" y="21312"/>
                      <a:pt x="72" y="21312"/>
                    </a:cubicBezTo>
                    <a:cubicBezTo>
                      <a:pt x="107" y="21312"/>
                      <a:pt x="143" y="21288"/>
                      <a:pt x="143" y="21241"/>
                    </a:cubicBezTo>
                    <a:lnTo>
                      <a:pt x="143" y="72"/>
                    </a:lnTo>
                    <a:cubicBezTo>
                      <a:pt x="143" y="24"/>
                      <a:pt x="107" y="0"/>
                      <a:pt x="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385;p40"/>
              <p:cNvSpPr/>
              <p:nvPr/>
            </p:nvSpPr>
            <p:spPr>
              <a:xfrm>
                <a:off x="2556071" y="2867960"/>
                <a:ext cx="6412" cy="864402"/>
              </a:xfrm>
              <a:custGeom>
                <a:avLst/>
                <a:gdLst/>
                <a:ahLst/>
                <a:cxnLst/>
                <a:rect l="l" t="t" r="r" b="b"/>
                <a:pathLst>
                  <a:path w="155" h="21313" extrusionOk="0">
                    <a:moveTo>
                      <a:pt x="78" y="0"/>
                    </a:moveTo>
                    <a:cubicBezTo>
                      <a:pt x="39" y="0"/>
                      <a:pt x="0" y="24"/>
                      <a:pt x="0" y="72"/>
                    </a:cubicBezTo>
                    <a:lnTo>
                      <a:pt x="0" y="21241"/>
                    </a:lnTo>
                    <a:cubicBezTo>
                      <a:pt x="0" y="21288"/>
                      <a:pt x="39" y="21312"/>
                      <a:pt x="78" y="21312"/>
                    </a:cubicBezTo>
                    <a:cubicBezTo>
                      <a:pt x="116" y="21312"/>
                      <a:pt x="155" y="21288"/>
                      <a:pt x="155" y="21241"/>
                    </a:cubicBezTo>
                    <a:lnTo>
                      <a:pt x="155" y="72"/>
                    </a:lnTo>
                    <a:cubicBezTo>
                      <a:pt x="155" y="24"/>
                      <a:pt x="116" y="0"/>
                      <a:pt x="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386;p40"/>
              <p:cNvSpPr/>
              <p:nvPr/>
            </p:nvSpPr>
            <p:spPr>
              <a:xfrm>
                <a:off x="2593011" y="2870353"/>
                <a:ext cx="5957" cy="862009"/>
              </a:xfrm>
              <a:custGeom>
                <a:avLst/>
                <a:gdLst/>
                <a:ahLst/>
                <a:cxnLst/>
                <a:rect l="l" t="t" r="r" b="b"/>
                <a:pathLst>
                  <a:path w="144" h="21254" extrusionOk="0">
                    <a:moveTo>
                      <a:pt x="72" y="1"/>
                    </a:moveTo>
                    <a:cubicBezTo>
                      <a:pt x="36" y="1"/>
                      <a:pt x="0" y="24"/>
                      <a:pt x="0" y="72"/>
                    </a:cubicBezTo>
                    <a:lnTo>
                      <a:pt x="0" y="21182"/>
                    </a:lnTo>
                    <a:cubicBezTo>
                      <a:pt x="0" y="21229"/>
                      <a:pt x="36" y="21253"/>
                      <a:pt x="72" y="21253"/>
                    </a:cubicBezTo>
                    <a:cubicBezTo>
                      <a:pt x="107" y="21253"/>
                      <a:pt x="143" y="21229"/>
                      <a:pt x="143" y="21182"/>
                    </a:cubicBezTo>
                    <a:lnTo>
                      <a:pt x="143" y="72"/>
                    </a:lnTo>
                    <a:cubicBezTo>
                      <a:pt x="143" y="24"/>
                      <a:pt x="107" y="1"/>
                      <a:pt x="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387;p40"/>
              <p:cNvSpPr/>
              <p:nvPr/>
            </p:nvSpPr>
            <p:spPr>
              <a:xfrm>
                <a:off x="2629456" y="2869866"/>
                <a:ext cx="6453" cy="862982"/>
              </a:xfrm>
              <a:custGeom>
                <a:avLst/>
                <a:gdLst/>
                <a:ahLst/>
                <a:cxnLst/>
                <a:rect l="l" t="t" r="r" b="b"/>
                <a:pathLst>
                  <a:path w="156" h="21278" extrusionOk="0">
                    <a:moveTo>
                      <a:pt x="78" y="1"/>
                    </a:moveTo>
                    <a:cubicBezTo>
                      <a:pt x="39" y="1"/>
                      <a:pt x="0" y="25"/>
                      <a:pt x="0" y="72"/>
                    </a:cubicBezTo>
                    <a:lnTo>
                      <a:pt x="0" y="21206"/>
                    </a:lnTo>
                    <a:cubicBezTo>
                      <a:pt x="0" y="21253"/>
                      <a:pt x="39" y="21277"/>
                      <a:pt x="78" y="21277"/>
                    </a:cubicBezTo>
                    <a:cubicBezTo>
                      <a:pt x="116" y="21277"/>
                      <a:pt x="155" y="21253"/>
                      <a:pt x="155" y="21206"/>
                    </a:cubicBezTo>
                    <a:lnTo>
                      <a:pt x="155" y="72"/>
                    </a:lnTo>
                    <a:cubicBezTo>
                      <a:pt x="155" y="25"/>
                      <a:pt x="116" y="1"/>
                      <a:pt x="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388;p40"/>
              <p:cNvSpPr/>
              <p:nvPr/>
            </p:nvSpPr>
            <p:spPr>
              <a:xfrm>
                <a:off x="2664907" y="2869988"/>
                <a:ext cx="5957" cy="862739"/>
              </a:xfrm>
              <a:custGeom>
                <a:avLst/>
                <a:gdLst/>
                <a:ahLst/>
                <a:cxnLst/>
                <a:rect l="l" t="t" r="r" b="b"/>
                <a:pathLst>
                  <a:path w="144" h="21272" extrusionOk="0">
                    <a:moveTo>
                      <a:pt x="72" y="1"/>
                    </a:moveTo>
                    <a:cubicBezTo>
                      <a:pt x="36" y="1"/>
                      <a:pt x="1" y="28"/>
                      <a:pt x="1" y="81"/>
                    </a:cubicBezTo>
                    <a:lnTo>
                      <a:pt x="1" y="986"/>
                    </a:lnTo>
                    <a:lnTo>
                      <a:pt x="1" y="2653"/>
                    </a:lnTo>
                    <a:lnTo>
                      <a:pt x="1" y="4867"/>
                    </a:lnTo>
                    <a:lnTo>
                      <a:pt x="1" y="7475"/>
                    </a:lnTo>
                    <a:lnTo>
                      <a:pt x="1" y="10285"/>
                    </a:lnTo>
                    <a:lnTo>
                      <a:pt x="1" y="13106"/>
                    </a:lnTo>
                    <a:lnTo>
                      <a:pt x="1" y="15785"/>
                    </a:lnTo>
                    <a:lnTo>
                      <a:pt x="1" y="18107"/>
                    </a:lnTo>
                    <a:lnTo>
                      <a:pt x="1" y="19929"/>
                    </a:lnTo>
                    <a:lnTo>
                      <a:pt x="1" y="21048"/>
                    </a:lnTo>
                    <a:lnTo>
                      <a:pt x="1" y="21191"/>
                    </a:lnTo>
                    <a:cubicBezTo>
                      <a:pt x="1" y="21244"/>
                      <a:pt x="36" y="21271"/>
                      <a:pt x="72" y="21271"/>
                    </a:cubicBezTo>
                    <a:cubicBezTo>
                      <a:pt x="108" y="21271"/>
                      <a:pt x="143" y="21244"/>
                      <a:pt x="143" y="21191"/>
                    </a:cubicBezTo>
                    <a:lnTo>
                      <a:pt x="143" y="20274"/>
                    </a:lnTo>
                    <a:lnTo>
                      <a:pt x="143" y="18607"/>
                    </a:lnTo>
                    <a:lnTo>
                      <a:pt x="143" y="16393"/>
                    </a:lnTo>
                    <a:lnTo>
                      <a:pt x="143" y="13785"/>
                    </a:lnTo>
                    <a:lnTo>
                      <a:pt x="143" y="10975"/>
                    </a:lnTo>
                    <a:lnTo>
                      <a:pt x="143" y="8154"/>
                    </a:lnTo>
                    <a:lnTo>
                      <a:pt x="143" y="5487"/>
                    </a:lnTo>
                    <a:lnTo>
                      <a:pt x="143" y="3153"/>
                    </a:lnTo>
                    <a:lnTo>
                      <a:pt x="143" y="1343"/>
                    </a:lnTo>
                    <a:lnTo>
                      <a:pt x="143" y="224"/>
                    </a:lnTo>
                    <a:lnTo>
                      <a:pt x="143" y="81"/>
                    </a:lnTo>
                    <a:cubicBezTo>
                      <a:pt x="143" y="28"/>
                      <a:pt x="108" y="1"/>
                      <a:pt x="7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389;p40"/>
              <p:cNvSpPr/>
              <p:nvPr/>
            </p:nvSpPr>
            <p:spPr>
              <a:xfrm>
                <a:off x="1487255" y="2943278"/>
                <a:ext cx="457111" cy="479656"/>
              </a:xfrm>
              <a:custGeom>
                <a:avLst/>
                <a:gdLst/>
                <a:ahLst/>
                <a:cxnLst/>
                <a:rect l="l" t="t" r="r" b="b"/>
                <a:pathLst>
                  <a:path w="11050" h="11595" extrusionOk="0">
                    <a:moveTo>
                      <a:pt x="5978" y="1"/>
                    </a:moveTo>
                    <a:cubicBezTo>
                      <a:pt x="5966" y="1"/>
                      <a:pt x="5954" y="1"/>
                      <a:pt x="5942" y="2"/>
                    </a:cubicBezTo>
                    <a:cubicBezTo>
                      <a:pt x="5763" y="26"/>
                      <a:pt x="5585" y="73"/>
                      <a:pt x="5418" y="157"/>
                    </a:cubicBezTo>
                    <a:cubicBezTo>
                      <a:pt x="3334" y="1121"/>
                      <a:pt x="1799" y="2990"/>
                      <a:pt x="1263" y="5229"/>
                    </a:cubicBezTo>
                    <a:cubicBezTo>
                      <a:pt x="1263" y="5229"/>
                      <a:pt x="1" y="11027"/>
                      <a:pt x="5513" y="11479"/>
                    </a:cubicBezTo>
                    <a:cubicBezTo>
                      <a:pt x="6199" y="11535"/>
                      <a:pt x="7166" y="11595"/>
                      <a:pt x="8046" y="11595"/>
                    </a:cubicBezTo>
                    <a:cubicBezTo>
                      <a:pt x="8495" y="11595"/>
                      <a:pt x="8921" y="11579"/>
                      <a:pt x="9276" y="11539"/>
                    </a:cubicBezTo>
                    <a:cubicBezTo>
                      <a:pt x="9633" y="11503"/>
                      <a:pt x="10359" y="11170"/>
                      <a:pt x="10562" y="10860"/>
                    </a:cubicBezTo>
                    <a:cubicBezTo>
                      <a:pt x="10764" y="10563"/>
                      <a:pt x="10669" y="10086"/>
                      <a:pt x="10395" y="9801"/>
                    </a:cubicBezTo>
                    <a:cubicBezTo>
                      <a:pt x="10097" y="9539"/>
                      <a:pt x="9740" y="9384"/>
                      <a:pt x="9347" y="9336"/>
                    </a:cubicBezTo>
                    <a:cubicBezTo>
                      <a:pt x="9038" y="9289"/>
                      <a:pt x="8728" y="9265"/>
                      <a:pt x="8418" y="9193"/>
                    </a:cubicBezTo>
                    <a:lnTo>
                      <a:pt x="8418" y="9193"/>
                    </a:lnTo>
                    <a:cubicBezTo>
                      <a:pt x="8674" y="9217"/>
                      <a:pt x="8927" y="9229"/>
                      <a:pt x="9180" y="9229"/>
                    </a:cubicBezTo>
                    <a:cubicBezTo>
                      <a:pt x="9433" y="9229"/>
                      <a:pt x="9686" y="9217"/>
                      <a:pt x="9942" y="9193"/>
                    </a:cubicBezTo>
                    <a:cubicBezTo>
                      <a:pt x="10300" y="9170"/>
                      <a:pt x="10716" y="9074"/>
                      <a:pt x="10883" y="8753"/>
                    </a:cubicBezTo>
                    <a:cubicBezTo>
                      <a:pt x="11050" y="8431"/>
                      <a:pt x="10871" y="8050"/>
                      <a:pt x="10597" y="7836"/>
                    </a:cubicBezTo>
                    <a:cubicBezTo>
                      <a:pt x="10323" y="7622"/>
                      <a:pt x="9966" y="7550"/>
                      <a:pt x="9633" y="7479"/>
                    </a:cubicBezTo>
                    <a:lnTo>
                      <a:pt x="8276" y="7193"/>
                    </a:lnTo>
                    <a:lnTo>
                      <a:pt x="8276" y="7193"/>
                    </a:lnTo>
                    <a:cubicBezTo>
                      <a:pt x="8555" y="7219"/>
                      <a:pt x="8838" y="7239"/>
                      <a:pt x="9121" y="7239"/>
                    </a:cubicBezTo>
                    <a:cubicBezTo>
                      <a:pt x="9479" y="7239"/>
                      <a:pt x="9835" y="7208"/>
                      <a:pt x="10181" y="7122"/>
                    </a:cubicBezTo>
                    <a:cubicBezTo>
                      <a:pt x="10383" y="7086"/>
                      <a:pt x="10562" y="7003"/>
                      <a:pt x="10728" y="6884"/>
                    </a:cubicBezTo>
                    <a:cubicBezTo>
                      <a:pt x="10895" y="6765"/>
                      <a:pt x="10990" y="6574"/>
                      <a:pt x="11002" y="6372"/>
                    </a:cubicBezTo>
                    <a:cubicBezTo>
                      <a:pt x="10990" y="6169"/>
                      <a:pt x="10895" y="5991"/>
                      <a:pt x="10752" y="5872"/>
                    </a:cubicBezTo>
                    <a:cubicBezTo>
                      <a:pt x="10597" y="5752"/>
                      <a:pt x="10431" y="5657"/>
                      <a:pt x="10252" y="5598"/>
                    </a:cubicBezTo>
                    <a:cubicBezTo>
                      <a:pt x="9631" y="5355"/>
                      <a:pt x="8972" y="5234"/>
                      <a:pt x="8301" y="5234"/>
                    </a:cubicBezTo>
                    <a:cubicBezTo>
                      <a:pt x="8213" y="5234"/>
                      <a:pt x="8125" y="5236"/>
                      <a:pt x="8037" y="5241"/>
                    </a:cubicBezTo>
                    <a:lnTo>
                      <a:pt x="8049" y="5193"/>
                    </a:lnTo>
                    <a:cubicBezTo>
                      <a:pt x="8175" y="5204"/>
                      <a:pt x="8302" y="5210"/>
                      <a:pt x="8428" y="5210"/>
                    </a:cubicBezTo>
                    <a:cubicBezTo>
                      <a:pt x="8958" y="5210"/>
                      <a:pt x="9488" y="5109"/>
                      <a:pt x="9978" y="4907"/>
                    </a:cubicBezTo>
                    <a:cubicBezTo>
                      <a:pt x="10192" y="4848"/>
                      <a:pt x="10359" y="4705"/>
                      <a:pt x="10478" y="4526"/>
                    </a:cubicBezTo>
                    <a:cubicBezTo>
                      <a:pt x="10550" y="4300"/>
                      <a:pt x="10502" y="4062"/>
                      <a:pt x="10335" y="3895"/>
                    </a:cubicBezTo>
                    <a:cubicBezTo>
                      <a:pt x="10181" y="3728"/>
                      <a:pt x="9978" y="3609"/>
                      <a:pt x="9764" y="3538"/>
                    </a:cubicBezTo>
                    <a:cubicBezTo>
                      <a:pt x="8836" y="3164"/>
                      <a:pt x="7836" y="3065"/>
                      <a:pt x="6829" y="3065"/>
                    </a:cubicBezTo>
                    <a:cubicBezTo>
                      <a:pt x="6298" y="3065"/>
                      <a:pt x="5765" y="3092"/>
                      <a:pt x="5239" y="3121"/>
                    </a:cubicBezTo>
                    <a:cubicBezTo>
                      <a:pt x="5632" y="2443"/>
                      <a:pt x="6001" y="1752"/>
                      <a:pt x="6347" y="1061"/>
                    </a:cubicBezTo>
                    <a:cubicBezTo>
                      <a:pt x="6478" y="788"/>
                      <a:pt x="6609" y="466"/>
                      <a:pt x="6430" y="216"/>
                    </a:cubicBezTo>
                    <a:cubicBezTo>
                      <a:pt x="6319" y="82"/>
                      <a:pt x="6155" y="1"/>
                      <a:pt x="5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390;p40"/>
              <p:cNvSpPr/>
              <p:nvPr/>
            </p:nvSpPr>
            <p:spPr>
              <a:xfrm>
                <a:off x="1530608" y="2940590"/>
                <a:ext cx="417688" cy="485944"/>
              </a:xfrm>
              <a:custGeom>
                <a:avLst/>
                <a:gdLst/>
                <a:ahLst/>
                <a:cxnLst/>
                <a:rect l="l" t="t" r="r" b="b"/>
                <a:pathLst>
                  <a:path w="10097" h="11747" extrusionOk="0">
                    <a:moveTo>
                      <a:pt x="4944" y="152"/>
                    </a:moveTo>
                    <a:cubicBezTo>
                      <a:pt x="5063" y="152"/>
                      <a:pt x="5177" y="184"/>
                      <a:pt x="5275" y="269"/>
                    </a:cubicBezTo>
                    <a:cubicBezTo>
                      <a:pt x="5549" y="507"/>
                      <a:pt x="5334" y="912"/>
                      <a:pt x="5215" y="1162"/>
                    </a:cubicBezTo>
                    <a:cubicBezTo>
                      <a:pt x="5037" y="1507"/>
                      <a:pt x="4870" y="1841"/>
                      <a:pt x="4680" y="2186"/>
                    </a:cubicBezTo>
                    <a:cubicBezTo>
                      <a:pt x="4501" y="2508"/>
                      <a:pt x="4322" y="2841"/>
                      <a:pt x="4144" y="3162"/>
                    </a:cubicBezTo>
                    <a:cubicBezTo>
                      <a:pt x="4120" y="3210"/>
                      <a:pt x="4144" y="3270"/>
                      <a:pt x="4203" y="3270"/>
                    </a:cubicBezTo>
                    <a:cubicBezTo>
                      <a:pt x="4731" y="3241"/>
                      <a:pt x="5262" y="3213"/>
                      <a:pt x="5791" y="3213"/>
                    </a:cubicBezTo>
                    <a:cubicBezTo>
                      <a:pt x="6372" y="3213"/>
                      <a:pt x="6952" y="3247"/>
                      <a:pt x="7525" y="3353"/>
                    </a:cubicBezTo>
                    <a:cubicBezTo>
                      <a:pt x="7799" y="3401"/>
                      <a:pt x="8061" y="3460"/>
                      <a:pt x="8335" y="3543"/>
                    </a:cubicBezTo>
                    <a:cubicBezTo>
                      <a:pt x="8585" y="3615"/>
                      <a:pt x="8823" y="3722"/>
                      <a:pt x="9049" y="3853"/>
                    </a:cubicBezTo>
                    <a:cubicBezTo>
                      <a:pt x="9252" y="3984"/>
                      <a:pt x="9442" y="4210"/>
                      <a:pt x="9394" y="4472"/>
                    </a:cubicBezTo>
                    <a:cubicBezTo>
                      <a:pt x="9359" y="4722"/>
                      <a:pt x="9085" y="4853"/>
                      <a:pt x="8859" y="4936"/>
                    </a:cubicBezTo>
                    <a:cubicBezTo>
                      <a:pt x="8380" y="5122"/>
                      <a:pt x="7862" y="5211"/>
                      <a:pt x="7343" y="5211"/>
                    </a:cubicBezTo>
                    <a:cubicBezTo>
                      <a:pt x="7229" y="5211"/>
                      <a:pt x="7115" y="5207"/>
                      <a:pt x="7001" y="5198"/>
                    </a:cubicBezTo>
                    <a:cubicBezTo>
                      <a:pt x="6997" y="5198"/>
                      <a:pt x="6994" y="5198"/>
                      <a:pt x="6990" y="5198"/>
                    </a:cubicBezTo>
                    <a:cubicBezTo>
                      <a:pt x="6944" y="5198"/>
                      <a:pt x="6925" y="5237"/>
                      <a:pt x="6931" y="5274"/>
                    </a:cubicBezTo>
                    <a:lnTo>
                      <a:pt x="6931" y="5274"/>
                    </a:lnTo>
                    <a:cubicBezTo>
                      <a:pt x="6902" y="5316"/>
                      <a:pt x="6921" y="5389"/>
                      <a:pt x="6989" y="5389"/>
                    </a:cubicBezTo>
                    <a:cubicBezTo>
                      <a:pt x="7055" y="5387"/>
                      <a:pt x="7122" y="5386"/>
                      <a:pt x="7188" y="5386"/>
                    </a:cubicBezTo>
                    <a:cubicBezTo>
                      <a:pt x="7541" y="5386"/>
                      <a:pt x="7899" y="5414"/>
                      <a:pt x="8240" y="5484"/>
                    </a:cubicBezTo>
                    <a:cubicBezTo>
                      <a:pt x="8656" y="5544"/>
                      <a:pt x="9049" y="5675"/>
                      <a:pt x="9418" y="5853"/>
                    </a:cubicBezTo>
                    <a:cubicBezTo>
                      <a:pt x="9752" y="6032"/>
                      <a:pt x="10014" y="6389"/>
                      <a:pt x="9764" y="6758"/>
                    </a:cubicBezTo>
                    <a:cubicBezTo>
                      <a:pt x="9537" y="7091"/>
                      <a:pt x="9049" y="7163"/>
                      <a:pt x="8680" y="7211"/>
                    </a:cubicBezTo>
                    <a:cubicBezTo>
                      <a:pt x="8466" y="7231"/>
                      <a:pt x="8252" y="7241"/>
                      <a:pt x="8038" y="7241"/>
                    </a:cubicBezTo>
                    <a:cubicBezTo>
                      <a:pt x="7778" y="7241"/>
                      <a:pt x="7518" y="7227"/>
                      <a:pt x="7257" y="7203"/>
                    </a:cubicBezTo>
                    <a:lnTo>
                      <a:pt x="7257" y="7203"/>
                    </a:lnTo>
                    <a:cubicBezTo>
                      <a:pt x="7251" y="7201"/>
                      <a:pt x="7245" y="7200"/>
                      <a:pt x="7239" y="7199"/>
                    </a:cubicBezTo>
                    <a:lnTo>
                      <a:pt x="7239" y="7201"/>
                    </a:lnTo>
                    <a:lnTo>
                      <a:pt x="7239" y="7201"/>
                    </a:lnTo>
                    <a:cubicBezTo>
                      <a:pt x="7231" y="7200"/>
                      <a:pt x="7223" y="7199"/>
                      <a:pt x="7216" y="7199"/>
                    </a:cubicBezTo>
                    <a:cubicBezTo>
                      <a:pt x="7212" y="7198"/>
                      <a:pt x="7209" y="7198"/>
                      <a:pt x="7205" y="7198"/>
                    </a:cubicBezTo>
                    <a:cubicBezTo>
                      <a:pt x="7119" y="7198"/>
                      <a:pt x="7101" y="7342"/>
                      <a:pt x="7204" y="7353"/>
                    </a:cubicBezTo>
                    <a:lnTo>
                      <a:pt x="8490" y="7615"/>
                    </a:lnTo>
                    <a:cubicBezTo>
                      <a:pt x="8847" y="7699"/>
                      <a:pt x="9252" y="7758"/>
                      <a:pt x="9525" y="8008"/>
                    </a:cubicBezTo>
                    <a:cubicBezTo>
                      <a:pt x="9775" y="8211"/>
                      <a:pt x="9918" y="8604"/>
                      <a:pt x="9716" y="8877"/>
                    </a:cubicBezTo>
                    <a:cubicBezTo>
                      <a:pt x="9502" y="9163"/>
                      <a:pt x="9144" y="9187"/>
                      <a:pt x="8847" y="9211"/>
                    </a:cubicBezTo>
                    <a:cubicBezTo>
                      <a:pt x="8603" y="9235"/>
                      <a:pt x="8356" y="9246"/>
                      <a:pt x="8107" y="9246"/>
                    </a:cubicBezTo>
                    <a:cubicBezTo>
                      <a:pt x="7881" y="9246"/>
                      <a:pt x="7654" y="9237"/>
                      <a:pt x="7427" y="9217"/>
                    </a:cubicBezTo>
                    <a:lnTo>
                      <a:pt x="7427" y="9217"/>
                    </a:lnTo>
                    <a:cubicBezTo>
                      <a:pt x="7416" y="9215"/>
                      <a:pt x="7405" y="9213"/>
                      <a:pt x="7394" y="9211"/>
                    </a:cubicBezTo>
                    <a:lnTo>
                      <a:pt x="7394" y="9214"/>
                    </a:lnTo>
                    <a:lnTo>
                      <a:pt x="7394" y="9214"/>
                    </a:lnTo>
                    <a:cubicBezTo>
                      <a:pt x="7382" y="9213"/>
                      <a:pt x="7370" y="9212"/>
                      <a:pt x="7358" y="9211"/>
                    </a:cubicBezTo>
                    <a:cubicBezTo>
                      <a:pt x="7275" y="9211"/>
                      <a:pt x="7263" y="9342"/>
                      <a:pt x="7335" y="9366"/>
                    </a:cubicBezTo>
                    <a:cubicBezTo>
                      <a:pt x="7990" y="9496"/>
                      <a:pt x="8799" y="9437"/>
                      <a:pt x="9287" y="9961"/>
                    </a:cubicBezTo>
                    <a:cubicBezTo>
                      <a:pt x="9502" y="10175"/>
                      <a:pt x="9585" y="10473"/>
                      <a:pt x="9514" y="10759"/>
                    </a:cubicBezTo>
                    <a:cubicBezTo>
                      <a:pt x="9442" y="10997"/>
                      <a:pt x="9216" y="11151"/>
                      <a:pt x="9002" y="11271"/>
                    </a:cubicBezTo>
                    <a:cubicBezTo>
                      <a:pt x="8775" y="11401"/>
                      <a:pt x="8537" y="11497"/>
                      <a:pt x="8287" y="11556"/>
                    </a:cubicBezTo>
                    <a:cubicBezTo>
                      <a:pt x="8025" y="11592"/>
                      <a:pt x="7775" y="11604"/>
                      <a:pt x="7513" y="11604"/>
                    </a:cubicBezTo>
                    <a:cubicBezTo>
                      <a:pt x="7332" y="11611"/>
                      <a:pt x="7151" y="11614"/>
                      <a:pt x="6969" y="11614"/>
                    </a:cubicBezTo>
                    <a:cubicBezTo>
                      <a:pt x="6530" y="11614"/>
                      <a:pt x="6090" y="11597"/>
                      <a:pt x="5644" y="11580"/>
                    </a:cubicBezTo>
                    <a:cubicBezTo>
                      <a:pt x="4644" y="11521"/>
                      <a:pt x="3608" y="11485"/>
                      <a:pt x="2667" y="11080"/>
                    </a:cubicBezTo>
                    <a:cubicBezTo>
                      <a:pt x="2001" y="10806"/>
                      <a:pt x="1417" y="10342"/>
                      <a:pt x="989" y="9747"/>
                    </a:cubicBezTo>
                    <a:cubicBezTo>
                      <a:pt x="643" y="9223"/>
                      <a:pt x="405" y="8627"/>
                      <a:pt x="286" y="8008"/>
                    </a:cubicBezTo>
                    <a:cubicBezTo>
                      <a:pt x="131" y="7151"/>
                      <a:pt x="119" y="6282"/>
                      <a:pt x="274" y="5436"/>
                    </a:cubicBezTo>
                    <a:cubicBezTo>
                      <a:pt x="298" y="5270"/>
                      <a:pt x="346" y="5103"/>
                      <a:pt x="393" y="4948"/>
                    </a:cubicBezTo>
                    <a:cubicBezTo>
                      <a:pt x="560" y="4365"/>
                      <a:pt x="798" y="3817"/>
                      <a:pt x="1108" y="3305"/>
                    </a:cubicBezTo>
                    <a:cubicBezTo>
                      <a:pt x="1703" y="2281"/>
                      <a:pt x="2548" y="1412"/>
                      <a:pt x="3548" y="769"/>
                    </a:cubicBezTo>
                    <a:cubicBezTo>
                      <a:pt x="3799" y="614"/>
                      <a:pt x="4049" y="472"/>
                      <a:pt x="4322" y="341"/>
                    </a:cubicBezTo>
                    <a:cubicBezTo>
                      <a:pt x="4499" y="256"/>
                      <a:pt x="4729" y="152"/>
                      <a:pt x="4944" y="152"/>
                    </a:cubicBezTo>
                    <a:close/>
                    <a:moveTo>
                      <a:pt x="4937" y="1"/>
                    </a:moveTo>
                    <a:cubicBezTo>
                      <a:pt x="4827" y="1"/>
                      <a:pt x="4717" y="21"/>
                      <a:pt x="4620" y="55"/>
                    </a:cubicBezTo>
                    <a:cubicBezTo>
                      <a:pt x="4310" y="162"/>
                      <a:pt x="4013" y="305"/>
                      <a:pt x="3739" y="472"/>
                    </a:cubicBezTo>
                    <a:cubicBezTo>
                      <a:pt x="3465" y="626"/>
                      <a:pt x="3203" y="805"/>
                      <a:pt x="2965" y="995"/>
                    </a:cubicBezTo>
                    <a:cubicBezTo>
                      <a:pt x="2477" y="1353"/>
                      <a:pt x="2036" y="1781"/>
                      <a:pt x="1655" y="2258"/>
                    </a:cubicBezTo>
                    <a:cubicBezTo>
                      <a:pt x="917" y="3139"/>
                      <a:pt x="405" y="4174"/>
                      <a:pt x="155" y="5282"/>
                    </a:cubicBezTo>
                    <a:cubicBezTo>
                      <a:pt x="108" y="5532"/>
                      <a:pt x="72" y="5782"/>
                      <a:pt x="48" y="6032"/>
                    </a:cubicBezTo>
                    <a:cubicBezTo>
                      <a:pt x="0" y="6556"/>
                      <a:pt x="12" y="7080"/>
                      <a:pt x="84" y="7603"/>
                    </a:cubicBezTo>
                    <a:cubicBezTo>
                      <a:pt x="155" y="8258"/>
                      <a:pt x="358" y="8877"/>
                      <a:pt x="667" y="9449"/>
                    </a:cubicBezTo>
                    <a:cubicBezTo>
                      <a:pt x="1012" y="10104"/>
                      <a:pt x="1548" y="10628"/>
                      <a:pt x="2191" y="10997"/>
                    </a:cubicBezTo>
                    <a:cubicBezTo>
                      <a:pt x="2584" y="11211"/>
                      <a:pt x="3001" y="11366"/>
                      <a:pt x="3441" y="11473"/>
                    </a:cubicBezTo>
                    <a:cubicBezTo>
                      <a:pt x="3965" y="11580"/>
                      <a:pt x="4501" y="11652"/>
                      <a:pt x="5037" y="11675"/>
                    </a:cubicBezTo>
                    <a:cubicBezTo>
                      <a:pt x="5680" y="11711"/>
                      <a:pt x="6335" y="11747"/>
                      <a:pt x="6966" y="11747"/>
                    </a:cubicBezTo>
                    <a:cubicBezTo>
                      <a:pt x="7275" y="11747"/>
                      <a:pt x="7585" y="11747"/>
                      <a:pt x="7882" y="11723"/>
                    </a:cubicBezTo>
                    <a:cubicBezTo>
                      <a:pt x="8132" y="11711"/>
                      <a:pt x="8382" y="11675"/>
                      <a:pt x="8621" y="11592"/>
                    </a:cubicBezTo>
                    <a:cubicBezTo>
                      <a:pt x="9073" y="11425"/>
                      <a:pt x="9680" y="11140"/>
                      <a:pt x="9704" y="10580"/>
                    </a:cubicBezTo>
                    <a:cubicBezTo>
                      <a:pt x="9716" y="9901"/>
                      <a:pt x="9097" y="9508"/>
                      <a:pt x="8513" y="9389"/>
                    </a:cubicBezTo>
                    <a:cubicBezTo>
                      <a:pt x="8500" y="9386"/>
                      <a:pt x="8486" y="9383"/>
                      <a:pt x="8472" y="9380"/>
                    </a:cubicBezTo>
                    <a:lnTo>
                      <a:pt x="8472" y="9380"/>
                    </a:lnTo>
                    <a:cubicBezTo>
                      <a:pt x="8593" y="9374"/>
                      <a:pt x="8714" y="9365"/>
                      <a:pt x="8835" y="9354"/>
                    </a:cubicBezTo>
                    <a:cubicBezTo>
                      <a:pt x="9168" y="9330"/>
                      <a:pt x="9549" y="9282"/>
                      <a:pt x="9787" y="9020"/>
                    </a:cubicBezTo>
                    <a:cubicBezTo>
                      <a:pt x="10014" y="8758"/>
                      <a:pt x="10025" y="8365"/>
                      <a:pt x="9811" y="8092"/>
                    </a:cubicBezTo>
                    <a:cubicBezTo>
                      <a:pt x="9597" y="7770"/>
                      <a:pt x="9216" y="7627"/>
                      <a:pt x="8847" y="7532"/>
                    </a:cubicBezTo>
                    <a:cubicBezTo>
                      <a:pt x="8614" y="7480"/>
                      <a:pt x="8381" y="7433"/>
                      <a:pt x="8149" y="7386"/>
                    </a:cubicBezTo>
                    <a:lnTo>
                      <a:pt x="8149" y="7386"/>
                    </a:lnTo>
                    <a:cubicBezTo>
                      <a:pt x="8326" y="7382"/>
                      <a:pt x="8503" y="7371"/>
                      <a:pt x="8680" y="7353"/>
                    </a:cubicBezTo>
                    <a:cubicBezTo>
                      <a:pt x="9085" y="7306"/>
                      <a:pt x="9573" y="7222"/>
                      <a:pt x="9847" y="6889"/>
                    </a:cubicBezTo>
                    <a:cubicBezTo>
                      <a:pt x="10097" y="6603"/>
                      <a:pt x="10061" y="6163"/>
                      <a:pt x="9775" y="5913"/>
                    </a:cubicBezTo>
                    <a:cubicBezTo>
                      <a:pt x="9609" y="5770"/>
                      <a:pt x="9418" y="5663"/>
                      <a:pt x="9216" y="5603"/>
                    </a:cubicBezTo>
                    <a:cubicBezTo>
                      <a:pt x="9002" y="5520"/>
                      <a:pt x="8775" y="5448"/>
                      <a:pt x="8561" y="5389"/>
                    </a:cubicBezTo>
                    <a:cubicBezTo>
                      <a:pt x="8394" y="5350"/>
                      <a:pt x="8225" y="5319"/>
                      <a:pt x="8054" y="5295"/>
                    </a:cubicBezTo>
                    <a:lnTo>
                      <a:pt x="8054" y="5295"/>
                    </a:lnTo>
                    <a:cubicBezTo>
                      <a:pt x="8303" y="5256"/>
                      <a:pt x="8548" y="5195"/>
                      <a:pt x="8787" y="5115"/>
                    </a:cubicBezTo>
                    <a:cubicBezTo>
                      <a:pt x="9013" y="5032"/>
                      <a:pt x="9287" y="4936"/>
                      <a:pt x="9442" y="4722"/>
                    </a:cubicBezTo>
                    <a:cubicBezTo>
                      <a:pt x="9573" y="4532"/>
                      <a:pt x="9585" y="4270"/>
                      <a:pt x="9454" y="4055"/>
                    </a:cubicBezTo>
                    <a:cubicBezTo>
                      <a:pt x="9311" y="3829"/>
                      <a:pt x="9097" y="3662"/>
                      <a:pt x="8847" y="3579"/>
                    </a:cubicBezTo>
                    <a:cubicBezTo>
                      <a:pt x="8573" y="3460"/>
                      <a:pt x="8299" y="3365"/>
                      <a:pt x="8013" y="3293"/>
                    </a:cubicBezTo>
                    <a:cubicBezTo>
                      <a:pt x="7430" y="3150"/>
                      <a:pt x="6847" y="3079"/>
                      <a:pt x="6251" y="3067"/>
                    </a:cubicBezTo>
                    <a:cubicBezTo>
                      <a:pt x="6096" y="3062"/>
                      <a:pt x="5940" y="3059"/>
                      <a:pt x="5786" y="3059"/>
                    </a:cubicBezTo>
                    <a:cubicBezTo>
                      <a:pt x="5297" y="3059"/>
                      <a:pt x="4812" y="3083"/>
                      <a:pt x="4327" y="3108"/>
                    </a:cubicBezTo>
                    <a:lnTo>
                      <a:pt x="4327" y="3108"/>
                    </a:lnTo>
                    <a:cubicBezTo>
                      <a:pt x="4699" y="2454"/>
                      <a:pt x="5068" y="1790"/>
                      <a:pt x="5394" y="1115"/>
                    </a:cubicBezTo>
                    <a:cubicBezTo>
                      <a:pt x="5513" y="853"/>
                      <a:pt x="5632" y="519"/>
                      <a:pt x="5453" y="245"/>
                    </a:cubicBezTo>
                    <a:cubicBezTo>
                      <a:pt x="5338" y="68"/>
                      <a:pt x="5138" y="1"/>
                      <a:pt x="493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391;p40"/>
              <p:cNvSpPr/>
              <p:nvPr/>
            </p:nvSpPr>
            <p:spPr>
              <a:xfrm>
                <a:off x="1733019" y="3153632"/>
                <a:ext cx="75909" cy="9887"/>
              </a:xfrm>
              <a:custGeom>
                <a:avLst/>
                <a:gdLst/>
                <a:ahLst/>
                <a:cxnLst/>
                <a:rect l="l" t="t" r="r" b="b"/>
                <a:pathLst>
                  <a:path w="1835" h="239" extrusionOk="0">
                    <a:moveTo>
                      <a:pt x="96" y="1"/>
                    </a:moveTo>
                    <a:cubicBezTo>
                      <a:pt x="1" y="1"/>
                      <a:pt x="1" y="156"/>
                      <a:pt x="96" y="156"/>
                    </a:cubicBezTo>
                    <a:lnTo>
                      <a:pt x="1739" y="239"/>
                    </a:lnTo>
                    <a:cubicBezTo>
                      <a:pt x="1834" y="239"/>
                      <a:pt x="1834" y="84"/>
                      <a:pt x="1739" y="84"/>
                    </a:cubicBezTo>
                    <a:lnTo>
                      <a:pt x="9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392;p40"/>
              <p:cNvSpPr/>
              <p:nvPr/>
            </p:nvSpPr>
            <p:spPr>
              <a:xfrm>
                <a:off x="1745843" y="3230989"/>
                <a:ext cx="108714" cy="15802"/>
              </a:xfrm>
              <a:custGeom>
                <a:avLst/>
                <a:gdLst/>
                <a:ahLst/>
                <a:cxnLst/>
                <a:rect l="l" t="t" r="r" b="b"/>
                <a:pathLst>
                  <a:path w="2628" h="382" extrusionOk="0">
                    <a:moveTo>
                      <a:pt x="96" y="0"/>
                    </a:moveTo>
                    <a:cubicBezTo>
                      <a:pt x="0" y="0"/>
                      <a:pt x="0" y="155"/>
                      <a:pt x="96" y="155"/>
                    </a:cubicBezTo>
                    <a:cubicBezTo>
                      <a:pt x="905" y="179"/>
                      <a:pt x="1703" y="250"/>
                      <a:pt x="2501" y="381"/>
                    </a:cubicBezTo>
                    <a:cubicBezTo>
                      <a:pt x="2505" y="381"/>
                      <a:pt x="2508" y="382"/>
                      <a:pt x="2512" y="382"/>
                    </a:cubicBezTo>
                    <a:cubicBezTo>
                      <a:pt x="2599" y="382"/>
                      <a:pt x="2628" y="249"/>
                      <a:pt x="2536" y="226"/>
                    </a:cubicBezTo>
                    <a:cubicBezTo>
                      <a:pt x="1739" y="95"/>
                      <a:pt x="917" y="24"/>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393;p40"/>
              <p:cNvSpPr/>
              <p:nvPr/>
            </p:nvSpPr>
            <p:spPr>
              <a:xfrm>
                <a:off x="1760115" y="3319144"/>
                <a:ext cx="94607" cy="9390"/>
              </a:xfrm>
              <a:custGeom>
                <a:avLst/>
                <a:gdLst/>
                <a:ahLst/>
                <a:cxnLst/>
                <a:rect l="l" t="t" r="r" b="b"/>
                <a:pathLst>
                  <a:path w="2287" h="227" extrusionOk="0">
                    <a:moveTo>
                      <a:pt x="96" y="0"/>
                    </a:moveTo>
                    <a:cubicBezTo>
                      <a:pt x="1" y="0"/>
                      <a:pt x="1" y="143"/>
                      <a:pt x="96" y="143"/>
                    </a:cubicBezTo>
                    <a:lnTo>
                      <a:pt x="2191" y="226"/>
                    </a:lnTo>
                    <a:cubicBezTo>
                      <a:pt x="2287" y="226"/>
                      <a:pt x="2287" y="72"/>
                      <a:pt x="2191" y="72"/>
                    </a:cubicBezTo>
                    <a:lnTo>
                      <a:pt x="96"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394;p40"/>
              <p:cNvSpPr/>
              <p:nvPr/>
            </p:nvSpPr>
            <p:spPr>
              <a:xfrm>
                <a:off x="1564571" y="3248198"/>
                <a:ext cx="73427" cy="122820"/>
              </a:xfrm>
              <a:custGeom>
                <a:avLst/>
                <a:gdLst/>
                <a:ahLst/>
                <a:cxnLst/>
                <a:rect l="l" t="t" r="r" b="b"/>
                <a:pathLst>
                  <a:path w="1775" h="2969" extrusionOk="0">
                    <a:moveTo>
                      <a:pt x="78" y="1"/>
                    </a:moveTo>
                    <a:cubicBezTo>
                      <a:pt x="40" y="1"/>
                      <a:pt x="1" y="25"/>
                      <a:pt x="1" y="72"/>
                    </a:cubicBezTo>
                    <a:cubicBezTo>
                      <a:pt x="96" y="1227"/>
                      <a:pt x="692" y="2275"/>
                      <a:pt x="1632" y="2953"/>
                    </a:cubicBezTo>
                    <a:cubicBezTo>
                      <a:pt x="1647" y="2964"/>
                      <a:pt x="1661" y="2969"/>
                      <a:pt x="1675" y="2969"/>
                    </a:cubicBezTo>
                    <a:cubicBezTo>
                      <a:pt x="1736" y="2969"/>
                      <a:pt x="1774" y="2871"/>
                      <a:pt x="1715" y="2822"/>
                    </a:cubicBezTo>
                    <a:cubicBezTo>
                      <a:pt x="811" y="2180"/>
                      <a:pt x="239" y="1168"/>
                      <a:pt x="156" y="72"/>
                    </a:cubicBezTo>
                    <a:cubicBezTo>
                      <a:pt x="156" y="25"/>
                      <a:pt x="117" y="1"/>
                      <a:pt x="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395;p40"/>
              <p:cNvSpPr/>
              <p:nvPr/>
            </p:nvSpPr>
            <p:spPr>
              <a:xfrm>
                <a:off x="1646851" y="3370481"/>
                <a:ext cx="6908" cy="6329"/>
              </a:xfrm>
              <a:custGeom>
                <a:avLst/>
                <a:gdLst/>
                <a:ahLst/>
                <a:cxnLst/>
                <a:rect l="l" t="t" r="r" b="b"/>
                <a:pathLst>
                  <a:path w="167" h="153" extrusionOk="0">
                    <a:moveTo>
                      <a:pt x="54" y="0"/>
                    </a:moveTo>
                    <a:cubicBezTo>
                      <a:pt x="48" y="0"/>
                      <a:pt x="42" y="3"/>
                      <a:pt x="36" y="9"/>
                    </a:cubicBezTo>
                    <a:cubicBezTo>
                      <a:pt x="24" y="9"/>
                      <a:pt x="12" y="21"/>
                      <a:pt x="0" y="45"/>
                    </a:cubicBezTo>
                    <a:cubicBezTo>
                      <a:pt x="0" y="57"/>
                      <a:pt x="0" y="69"/>
                      <a:pt x="0" y="81"/>
                    </a:cubicBezTo>
                    <a:lnTo>
                      <a:pt x="0" y="93"/>
                    </a:lnTo>
                    <a:cubicBezTo>
                      <a:pt x="0" y="105"/>
                      <a:pt x="12" y="117"/>
                      <a:pt x="24" y="128"/>
                    </a:cubicBezTo>
                    <a:lnTo>
                      <a:pt x="36" y="140"/>
                    </a:lnTo>
                    <a:cubicBezTo>
                      <a:pt x="48" y="140"/>
                      <a:pt x="60" y="152"/>
                      <a:pt x="72" y="152"/>
                    </a:cubicBezTo>
                    <a:lnTo>
                      <a:pt x="119" y="152"/>
                    </a:lnTo>
                    <a:cubicBezTo>
                      <a:pt x="131" y="140"/>
                      <a:pt x="143" y="140"/>
                      <a:pt x="143" y="128"/>
                    </a:cubicBezTo>
                    <a:cubicBezTo>
                      <a:pt x="155" y="128"/>
                      <a:pt x="155" y="117"/>
                      <a:pt x="155" y="105"/>
                    </a:cubicBezTo>
                    <a:cubicBezTo>
                      <a:pt x="167" y="105"/>
                      <a:pt x="167" y="93"/>
                      <a:pt x="155" y="81"/>
                    </a:cubicBezTo>
                    <a:lnTo>
                      <a:pt x="155" y="57"/>
                    </a:lnTo>
                    <a:cubicBezTo>
                      <a:pt x="155" y="45"/>
                      <a:pt x="155" y="33"/>
                      <a:pt x="143" y="33"/>
                    </a:cubicBezTo>
                    <a:lnTo>
                      <a:pt x="131" y="21"/>
                    </a:lnTo>
                    <a:cubicBezTo>
                      <a:pt x="119" y="9"/>
                      <a:pt x="96" y="9"/>
                      <a:pt x="84" y="9"/>
                    </a:cubicBezTo>
                    <a:lnTo>
                      <a:pt x="72" y="9"/>
                    </a:lnTo>
                    <a:cubicBezTo>
                      <a:pt x="66" y="3"/>
                      <a:pt x="60" y="0"/>
                      <a:pt x="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396;p40"/>
              <p:cNvSpPr/>
              <p:nvPr/>
            </p:nvSpPr>
            <p:spPr>
              <a:xfrm>
                <a:off x="1811328" y="3372218"/>
                <a:ext cx="17292" cy="16051"/>
              </a:xfrm>
              <a:custGeom>
                <a:avLst/>
                <a:gdLst/>
                <a:ahLst/>
                <a:cxnLst/>
                <a:rect l="l" t="t" r="r" b="b"/>
                <a:pathLst>
                  <a:path w="418" h="388" extrusionOk="0">
                    <a:moveTo>
                      <a:pt x="336" y="0"/>
                    </a:moveTo>
                    <a:cubicBezTo>
                      <a:pt x="316" y="0"/>
                      <a:pt x="299" y="9"/>
                      <a:pt x="287" y="27"/>
                    </a:cubicBezTo>
                    <a:lnTo>
                      <a:pt x="25" y="265"/>
                    </a:lnTo>
                    <a:cubicBezTo>
                      <a:pt x="1" y="289"/>
                      <a:pt x="1" y="336"/>
                      <a:pt x="25" y="360"/>
                    </a:cubicBezTo>
                    <a:cubicBezTo>
                      <a:pt x="43" y="378"/>
                      <a:pt x="63" y="387"/>
                      <a:pt x="83" y="387"/>
                    </a:cubicBezTo>
                    <a:cubicBezTo>
                      <a:pt x="102" y="387"/>
                      <a:pt x="120" y="378"/>
                      <a:pt x="132" y="360"/>
                    </a:cubicBezTo>
                    <a:lnTo>
                      <a:pt x="394" y="122"/>
                    </a:lnTo>
                    <a:cubicBezTo>
                      <a:pt x="418" y="98"/>
                      <a:pt x="418" y="51"/>
                      <a:pt x="394" y="27"/>
                    </a:cubicBezTo>
                    <a:cubicBezTo>
                      <a:pt x="376" y="9"/>
                      <a:pt x="355" y="0"/>
                      <a:pt x="3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397;p40"/>
              <p:cNvSpPr/>
              <p:nvPr/>
            </p:nvSpPr>
            <p:spPr>
              <a:xfrm>
                <a:off x="1821711" y="3380450"/>
                <a:ext cx="15761" cy="16795"/>
              </a:xfrm>
              <a:custGeom>
                <a:avLst/>
                <a:gdLst/>
                <a:ahLst/>
                <a:cxnLst/>
                <a:rect l="l" t="t" r="r" b="b"/>
                <a:pathLst>
                  <a:path w="381" h="406" extrusionOk="0">
                    <a:moveTo>
                      <a:pt x="304" y="1"/>
                    </a:moveTo>
                    <a:cubicBezTo>
                      <a:pt x="286" y="1"/>
                      <a:pt x="268" y="6"/>
                      <a:pt x="250" y="18"/>
                    </a:cubicBezTo>
                    <a:lnTo>
                      <a:pt x="36" y="280"/>
                    </a:lnTo>
                    <a:cubicBezTo>
                      <a:pt x="0" y="304"/>
                      <a:pt x="0" y="352"/>
                      <a:pt x="36" y="387"/>
                    </a:cubicBezTo>
                    <a:cubicBezTo>
                      <a:pt x="48" y="399"/>
                      <a:pt x="65" y="405"/>
                      <a:pt x="85" y="405"/>
                    </a:cubicBezTo>
                    <a:cubicBezTo>
                      <a:pt x="104" y="405"/>
                      <a:pt x="125" y="399"/>
                      <a:pt x="143" y="387"/>
                    </a:cubicBezTo>
                    <a:lnTo>
                      <a:pt x="357" y="126"/>
                    </a:lnTo>
                    <a:cubicBezTo>
                      <a:pt x="369" y="114"/>
                      <a:pt x="381" y="90"/>
                      <a:pt x="381" y="78"/>
                    </a:cubicBezTo>
                    <a:cubicBezTo>
                      <a:pt x="381" y="54"/>
                      <a:pt x="369" y="42"/>
                      <a:pt x="357" y="18"/>
                    </a:cubicBezTo>
                    <a:cubicBezTo>
                      <a:pt x="339" y="6"/>
                      <a:pt x="321" y="1"/>
                      <a:pt x="3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398;p40"/>
              <p:cNvSpPr/>
              <p:nvPr/>
            </p:nvSpPr>
            <p:spPr>
              <a:xfrm>
                <a:off x="1859604" y="3263256"/>
                <a:ext cx="53240" cy="20229"/>
              </a:xfrm>
              <a:custGeom>
                <a:avLst/>
                <a:gdLst/>
                <a:ahLst/>
                <a:cxnLst/>
                <a:rect l="l" t="t" r="r" b="b"/>
                <a:pathLst>
                  <a:path w="1287" h="489" extrusionOk="0">
                    <a:moveTo>
                      <a:pt x="231" y="0"/>
                    </a:moveTo>
                    <a:cubicBezTo>
                      <a:pt x="186" y="0"/>
                      <a:pt x="141" y="2"/>
                      <a:pt x="96" y="6"/>
                    </a:cubicBezTo>
                    <a:cubicBezTo>
                      <a:pt x="1" y="6"/>
                      <a:pt x="1" y="161"/>
                      <a:pt x="96" y="161"/>
                    </a:cubicBezTo>
                    <a:cubicBezTo>
                      <a:pt x="144" y="156"/>
                      <a:pt x="192" y="154"/>
                      <a:pt x="239" y="154"/>
                    </a:cubicBezTo>
                    <a:cubicBezTo>
                      <a:pt x="569" y="154"/>
                      <a:pt x="885" y="262"/>
                      <a:pt x="1156" y="470"/>
                    </a:cubicBezTo>
                    <a:cubicBezTo>
                      <a:pt x="1168" y="482"/>
                      <a:pt x="1185" y="488"/>
                      <a:pt x="1203" y="488"/>
                    </a:cubicBezTo>
                    <a:cubicBezTo>
                      <a:pt x="1221" y="488"/>
                      <a:pt x="1239" y="482"/>
                      <a:pt x="1251" y="470"/>
                    </a:cubicBezTo>
                    <a:cubicBezTo>
                      <a:pt x="1287" y="446"/>
                      <a:pt x="1287" y="399"/>
                      <a:pt x="1251" y="363"/>
                    </a:cubicBezTo>
                    <a:cubicBezTo>
                      <a:pt x="964" y="129"/>
                      <a:pt x="602" y="0"/>
                      <a:pt x="2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399;p40"/>
              <p:cNvSpPr/>
              <p:nvPr/>
            </p:nvSpPr>
            <p:spPr>
              <a:xfrm>
                <a:off x="1643790" y="2983198"/>
                <a:ext cx="41492" cy="29205"/>
              </a:xfrm>
              <a:custGeom>
                <a:avLst/>
                <a:gdLst/>
                <a:ahLst/>
                <a:cxnLst/>
                <a:rect l="l" t="t" r="r" b="b"/>
                <a:pathLst>
                  <a:path w="1003" h="706" extrusionOk="0">
                    <a:moveTo>
                      <a:pt x="913" y="1"/>
                    </a:moveTo>
                    <a:cubicBezTo>
                      <a:pt x="899" y="1"/>
                      <a:pt x="885" y="5"/>
                      <a:pt x="872" y="13"/>
                    </a:cubicBezTo>
                    <a:cubicBezTo>
                      <a:pt x="562" y="156"/>
                      <a:pt x="277" y="346"/>
                      <a:pt x="39" y="585"/>
                    </a:cubicBezTo>
                    <a:cubicBezTo>
                      <a:pt x="1" y="641"/>
                      <a:pt x="46" y="706"/>
                      <a:pt x="102" y="706"/>
                    </a:cubicBezTo>
                    <a:cubicBezTo>
                      <a:pt x="116" y="706"/>
                      <a:pt x="131" y="701"/>
                      <a:pt x="146" y="692"/>
                    </a:cubicBezTo>
                    <a:cubicBezTo>
                      <a:pt x="372" y="466"/>
                      <a:pt x="646" y="275"/>
                      <a:pt x="955" y="144"/>
                    </a:cubicBezTo>
                    <a:cubicBezTo>
                      <a:pt x="991" y="120"/>
                      <a:pt x="1003" y="73"/>
                      <a:pt x="979" y="37"/>
                    </a:cubicBezTo>
                    <a:cubicBezTo>
                      <a:pt x="964" y="14"/>
                      <a:pt x="938" y="1"/>
                      <a:pt x="9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400;p40"/>
              <p:cNvSpPr/>
              <p:nvPr/>
            </p:nvSpPr>
            <p:spPr>
              <a:xfrm>
                <a:off x="1623189" y="3039375"/>
                <a:ext cx="8439" cy="5957"/>
              </a:xfrm>
              <a:custGeom>
                <a:avLst/>
                <a:gdLst/>
                <a:ahLst/>
                <a:cxnLst/>
                <a:rect l="l" t="t" r="r" b="b"/>
                <a:pathLst>
                  <a:path w="204" h="144" extrusionOk="0">
                    <a:moveTo>
                      <a:pt x="96" y="0"/>
                    </a:moveTo>
                    <a:cubicBezTo>
                      <a:pt x="1" y="0"/>
                      <a:pt x="1" y="143"/>
                      <a:pt x="96" y="143"/>
                    </a:cubicBezTo>
                    <a:cubicBezTo>
                      <a:pt x="203" y="143"/>
                      <a:pt x="203"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401;p40"/>
              <p:cNvSpPr/>
              <p:nvPr/>
            </p:nvSpPr>
            <p:spPr>
              <a:xfrm>
                <a:off x="1839375" y="3104363"/>
                <a:ext cx="13858" cy="17085"/>
              </a:xfrm>
              <a:custGeom>
                <a:avLst/>
                <a:gdLst/>
                <a:ahLst/>
                <a:cxnLst/>
                <a:rect l="l" t="t" r="r" b="b"/>
                <a:pathLst>
                  <a:path w="335" h="413" extrusionOk="0">
                    <a:moveTo>
                      <a:pt x="258" y="1"/>
                    </a:moveTo>
                    <a:cubicBezTo>
                      <a:pt x="233" y="1"/>
                      <a:pt x="208" y="14"/>
                      <a:pt x="192" y="37"/>
                    </a:cubicBezTo>
                    <a:cubicBezTo>
                      <a:pt x="145" y="120"/>
                      <a:pt x="97" y="204"/>
                      <a:pt x="49" y="287"/>
                    </a:cubicBezTo>
                    <a:cubicBezTo>
                      <a:pt x="0" y="352"/>
                      <a:pt x="52" y="412"/>
                      <a:pt x="105" y="412"/>
                    </a:cubicBezTo>
                    <a:cubicBezTo>
                      <a:pt x="129" y="412"/>
                      <a:pt x="153" y="400"/>
                      <a:pt x="168" y="370"/>
                    </a:cubicBezTo>
                    <a:lnTo>
                      <a:pt x="323" y="108"/>
                    </a:lnTo>
                    <a:cubicBezTo>
                      <a:pt x="335" y="73"/>
                      <a:pt x="323" y="25"/>
                      <a:pt x="299" y="13"/>
                    </a:cubicBezTo>
                    <a:cubicBezTo>
                      <a:pt x="287" y="5"/>
                      <a:pt x="272"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402;p40"/>
              <p:cNvSpPr/>
              <p:nvPr/>
            </p:nvSpPr>
            <p:spPr>
              <a:xfrm>
                <a:off x="1852241" y="3110279"/>
                <a:ext cx="12824" cy="14851"/>
              </a:xfrm>
              <a:custGeom>
                <a:avLst/>
                <a:gdLst/>
                <a:ahLst/>
                <a:cxnLst/>
                <a:rect l="l" t="t" r="r" b="b"/>
                <a:pathLst>
                  <a:path w="310" h="359" extrusionOk="0">
                    <a:moveTo>
                      <a:pt x="215" y="1"/>
                    </a:moveTo>
                    <a:cubicBezTo>
                      <a:pt x="203" y="13"/>
                      <a:pt x="179" y="25"/>
                      <a:pt x="167" y="37"/>
                    </a:cubicBezTo>
                    <a:lnTo>
                      <a:pt x="179" y="37"/>
                    </a:lnTo>
                    <a:lnTo>
                      <a:pt x="12" y="251"/>
                    </a:lnTo>
                    <a:cubicBezTo>
                      <a:pt x="0" y="275"/>
                      <a:pt x="0" y="299"/>
                      <a:pt x="12" y="311"/>
                    </a:cubicBezTo>
                    <a:cubicBezTo>
                      <a:pt x="12" y="334"/>
                      <a:pt x="24" y="346"/>
                      <a:pt x="36" y="358"/>
                    </a:cubicBezTo>
                    <a:lnTo>
                      <a:pt x="95" y="358"/>
                    </a:lnTo>
                    <a:cubicBezTo>
                      <a:pt x="119" y="346"/>
                      <a:pt x="131" y="334"/>
                      <a:pt x="143" y="322"/>
                    </a:cubicBezTo>
                    <a:cubicBezTo>
                      <a:pt x="203" y="251"/>
                      <a:pt x="250" y="168"/>
                      <a:pt x="310" y="108"/>
                    </a:cubicBezTo>
                    <a:cubicBezTo>
                      <a:pt x="310" y="84"/>
                      <a:pt x="310" y="61"/>
                      <a:pt x="310" y="49"/>
                    </a:cubicBezTo>
                    <a:cubicBezTo>
                      <a:pt x="298" y="25"/>
                      <a:pt x="286" y="13"/>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403;p40"/>
              <p:cNvSpPr/>
              <p:nvPr/>
            </p:nvSpPr>
            <p:spPr>
              <a:xfrm>
                <a:off x="1655704" y="3194503"/>
                <a:ext cx="7943" cy="6453"/>
              </a:xfrm>
              <a:custGeom>
                <a:avLst/>
                <a:gdLst/>
                <a:ahLst/>
                <a:cxnLst/>
                <a:rect l="l" t="t" r="r" b="b"/>
                <a:pathLst>
                  <a:path w="192" h="156" extrusionOk="0">
                    <a:moveTo>
                      <a:pt x="96" y="1"/>
                    </a:moveTo>
                    <a:cubicBezTo>
                      <a:pt x="1" y="1"/>
                      <a:pt x="1" y="156"/>
                      <a:pt x="96" y="156"/>
                    </a:cubicBezTo>
                    <a:cubicBezTo>
                      <a:pt x="191" y="156"/>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404;p40"/>
              <p:cNvSpPr/>
              <p:nvPr/>
            </p:nvSpPr>
            <p:spPr>
              <a:xfrm>
                <a:off x="1573465" y="3103453"/>
                <a:ext cx="18160" cy="29040"/>
              </a:xfrm>
              <a:custGeom>
                <a:avLst/>
                <a:gdLst/>
                <a:ahLst/>
                <a:cxnLst/>
                <a:rect l="l" t="t" r="r" b="b"/>
                <a:pathLst>
                  <a:path w="439" h="702" extrusionOk="0">
                    <a:moveTo>
                      <a:pt x="331" y="0"/>
                    </a:moveTo>
                    <a:cubicBezTo>
                      <a:pt x="309" y="0"/>
                      <a:pt x="288" y="11"/>
                      <a:pt x="274" y="35"/>
                    </a:cubicBezTo>
                    <a:cubicBezTo>
                      <a:pt x="155" y="214"/>
                      <a:pt x="72" y="404"/>
                      <a:pt x="12" y="607"/>
                    </a:cubicBezTo>
                    <a:cubicBezTo>
                      <a:pt x="0" y="642"/>
                      <a:pt x="24" y="678"/>
                      <a:pt x="60" y="702"/>
                    </a:cubicBezTo>
                    <a:cubicBezTo>
                      <a:pt x="107" y="702"/>
                      <a:pt x="143" y="678"/>
                      <a:pt x="155" y="642"/>
                    </a:cubicBezTo>
                    <a:cubicBezTo>
                      <a:pt x="203" y="452"/>
                      <a:pt x="286" y="273"/>
                      <a:pt x="405" y="118"/>
                    </a:cubicBezTo>
                    <a:cubicBezTo>
                      <a:pt x="439" y="59"/>
                      <a:pt x="383" y="0"/>
                      <a:pt x="3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405;p40"/>
              <p:cNvSpPr/>
              <p:nvPr/>
            </p:nvSpPr>
            <p:spPr>
              <a:xfrm>
                <a:off x="1566060" y="3151688"/>
                <a:ext cx="8439" cy="6412"/>
              </a:xfrm>
              <a:custGeom>
                <a:avLst/>
                <a:gdLst/>
                <a:ahLst/>
                <a:cxnLst/>
                <a:rect l="l" t="t" r="r" b="b"/>
                <a:pathLst>
                  <a:path w="204" h="155" extrusionOk="0">
                    <a:moveTo>
                      <a:pt x="108" y="0"/>
                    </a:moveTo>
                    <a:cubicBezTo>
                      <a:pt x="1" y="0"/>
                      <a:pt x="1" y="155"/>
                      <a:pt x="108" y="155"/>
                    </a:cubicBezTo>
                    <a:cubicBezTo>
                      <a:pt x="203" y="155"/>
                      <a:pt x="203"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406;p40"/>
              <p:cNvSpPr/>
              <p:nvPr/>
            </p:nvSpPr>
            <p:spPr>
              <a:xfrm>
                <a:off x="1868291" y="3180604"/>
                <a:ext cx="31481" cy="14065"/>
              </a:xfrm>
              <a:custGeom>
                <a:avLst/>
                <a:gdLst/>
                <a:ahLst/>
                <a:cxnLst/>
                <a:rect l="l" t="t" r="r" b="b"/>
                <a:pathLst>
                  <a:path w="761" h="340" extrusionOk="0">
                    <a:moveTo>
                      <a:pt x="103" y="1"/>
                    </a:moveTo>
                    <a:cubicBezTo>
                      <a:pt x="24" y="1"/>
                      <a:pt x="0" y="124"/>
                      <a:pt x="88" y="146"/>
                    </a:cubicBezTo>
                    <a:lnTo>
                      <a:pt x="88" y="158"/>
                    </a:lnTo>
                    <a:lnTo>
                      <a:pt x="636" y="337"/>
                    </a:lnTo>
                    <a:cubicBezTo>
                      <a:pt x="643" y="339"/>
                      <a:pt x="649" y="339"/>
                      <a:pt x="656" y="339"/>
                    </a:cubicBezTo>
                    <a:cubicBezTo>
                      <a:pt x="736" y="339"/>
                      <a:pt x="760" y="204"/>
                      <a:pt x="672" y="182"/>
                    </a:cubicBezTo>
                    <a:lnTo>
                      <a:pt x="124" y="4"/>
                    </a:lnTo>
                    <a:cubicBezTo>
                      <a:pt x="117" y="2"/>
                      <a:pt x="110" y="1"/>
                      <a:pt x="1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407;p40"/>
              <p:cNvSpPr/>
              <p:nvPr/>
            </p:nvSpPr>
            <p:spPr>
              <a:xfrm>
                <a:off x="1907880" y="3201412"/>
                <a:ext cx="7943" cy="6453"/>
              </a:xfrm>
              <a:custGeom>
                <a:avLst/>
                <a:gdLst/>
                <a:ahLst/>
                <a:cxnLst/>
                <a:rect l="l" t="t" r="r" b="b"/>
                <a:pathLst>
                  <a:path w="192" h="156" extrusionOk="0">
                    <a:moveTo>
                      <a:pt x="96" y="1"/>
                    </a:moveTo>
                    <a:cubicBezTo>
                      <a:pt x="1" y="1"/>
                      <a:pt x="1" y="155"/>
                      <a:pt x="96" y="155"/>
                    </a:cubicBezTo>
                    <a:cubicBezTo>
                      <a:pt x="191" y="155"/>
                      <a:pt x="191"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408;p40"/>
              <p:cNvSpPr/>
              <p:nvPr/>
            </p:nvSpPr>
            <p:spPr>
              <a:xfrm>
                <a:off x="3236728" y="2943278"/>
                <a:ext cx="457111" cy="479656"/>
              </a:xfrm>
              <a:custGeom>
                <a:avLst/>
                <a:gdLst/>
                <a:ahLst/>
                <a:cxnLst/>
                <a:rect l="l" t="t" r="r" b="b"/>
                <a:pathLst>
                  <a:path w="11050" h="11595" extrusionOk="0">
                    <a:moveTo>
                      <a:pt x="5058" y="0"/>
                    </a:moveTo>
                    <a:cubicBezTo>
                      <a:pt x="4891" y="0"/>
                      <a:pt x="4720" y="72"/>
                      <a:pt x="4620" y="216"/>
                    </a:cubicBezTo>
                    <a:cubicBezTo>
                      <a:pt x="4442" y="466"/>
                      <a:pt x="4573" y="788"/>
                      <a:pt x="4704" y="1061"/>
                    </a:cubicBezTo>
                    <a:cubicBezTo>
                      <a:pt x="5049" y="1752"/>
                      <a:pt x="5418" y="2443"/>
                      <a:pt x="5799" y="3121"/>
                    </a:cubicBezTo>
                    <a:cubicBezTo>
                      <a:pt x="5273" y="3092"/>
                      <a:pt x="4742" y="3065"/>
                      <a:pt x="4213" y="3065"/>
                    </a:cubicBezTo>
                    <a:cubicBezTo>
                      <a:pt x="3209" y="3065"/>
                      <a:pt x="2215" y="3164"/>
                      <a:pt x="1287" y="3538"/>
                    </a:cubicBezTo>
                    <a:cubicBezTo>
                      <a:pt x="1060" y="3609"/>
                      <a:pt x="870" y="3728"/>
                      <a:pt x="703" y="3895"/>
                    </a:cubicBezTo>
                    <a:cubicBezTo>
                      <a:pt x="548" y="4062"/>
                      <a:pt x="489" y="4300"/>
                      <a:pt x="572" y="4526"/>
                    </a:cubicBezTo>
                    <a:cubicBezTo>
                      <a:pt x="679" y="4705"/>
                      <a:pt x="858" y="4848"/>
                      <a:pt x="1060" y="4907"/>
                    </a:cubicBezTo>
                    <a:cubicBezTo>
                      <a:pt x="1560" y="5109"/>
                      <a:pt x="2092" y="5210"/>
                      <a:pt x="2629" y="5210"/>
                    </a:cubicBezTo>
                    <a:cubicBezTo>
                      <a:pt x="2757" y="5210"/>
                      <a:pt x="2885" y="5204"/>
                      <a:pt x="3013" y="5193"/>
                    </a:cubicBezTo>
                    <a:lnTo>
                      <a:pt x="3013" y="5193"/>
                    </a:lnTo>
                    <a:lnTo>
                      <a:pt x="3001" y="5241"/>
                    </a:lnTo>
                    <a:cubicBezTo>
                      <a:pt x="2914" y="5236"/>
                      <a:pt x="2828" y="5234"/>
                      <a:pt x="2741" y="5234"/>
                    </a:cubicBezTo>
                    <a:cubicBezTo>
                      <a:pt x="2078" y="5234"/>
                      <a:pt x="1420" y="5355"/>
                      <a:pt x="798" y="5598"/>
                    </a:cubicBezTo>
                    <a:cubicBezTo>
                      <a:pt x="620" y="5657"/>
                      <a:pt x="441" y="5752"/>
                      <a:pt x="298" y="5872"/>
                    </a:cubicBezTo>
                    <a:cubicBezTo>
                      <a:pt x="144" y="5991"/>
                      <a:pt x="60" y="6169"/>
                      <a:pt x="48" y="6372"/>
                    </a:cubicBezTo>
                    <a:cubicBezTo>
                      <a:pt x="60" y="6574"/>
                      <a:pt x="155" y="6765"/>
                      <a:pt x="322" y="6884"/>
                    </a:cubicBezTo>
                    <a:cubicBezTo>
                      <a:pt x="477" y="7003"/>
                      <a:pt x="667" y="7086"/>
                      <a:pt x="870" y="7122"/>
                    </a:cubicBezTo>
                    <a:cubicBezTo>
                      <a:pt x="1215" y="7208"/>
                      <a:pt x="1568" y="7239"/>
                      <a:pt x="1924" y="7239"/>
                    </a:cubicBezTo>
                    <a:cubicBezTo>
                      <a:pt x="2206" y="7239"/>
                      <a:pt x="2491" y="7219"/>
                      <a:pt x="2775" y="7193"/>
                    </a:cubicBezTo>
                    <a:lnTo>
                      <a:pt x="2775" y="7193"/>
                    </a:lnTo>
                    <a:lnTo>
                      <a:pt x="1418" y="7479"/>
                    </a:lnTo>
                    <a:cubicBezTo>
                      <a:pt x="1072" y="7550"/>
                      <a:pt x="727" y="7622"/>
                      <a:pt x="453" y="7836"/>
                    </a:cubicBezTo>
                    <a:cubicBezTo>
                      <a:pt x="179" y="8050"/>
                      <a:pt x="1" y="8431"/>
                      <a:pt x="167" y="8753"/>
                    </a:cubicBezTo>
                    <a:cubicBezTo>
                      <a:pt x="322" y="9074"/>
                      <a:pt x="739" y="9170"/>
                      <a:pt x="1108" y="9193"/>
                    </a:cubicBezTo>
                    <a:cubicBezTo>
                      <a:pt x="1358" y="9217"/>
                      <a:pt x="1611" y="9229"/>
                      <a:pt x="1864" y="9229"/>
                    </a:cubicBezTo>
                    <a:cubicBezTo>
                      <a:pt x="2117" y="9229"/>
                      <a:pt x="2370" y="9217"/>
                      <a:pt x="2620" y="9193"/>
                    </a:cubicBezTo>
                    <a:lnTo>
                      <a:pt x="2620" y="9193"/>
                    </a:lnTo>
                    <a:cubicBezTo>
                      <a:pt x="2322" y="9265"/>
                      <a:pt x="2001" y="9289"/>
                      <a:pt x="1691" y="9336"/>
                    </a:cubicBezTo>
                    <a:cubicBezTo>
                      <a:pt x="1310" y="9384"/>
                      <a:pt x="941" y="9539"/>
                      <a:pt x="656" y="9801"/>
                    </a:cubicBezTo>
                    <a:cubicBezTo>
                      <a:pt x="382" y="10086"/>
                      <a:pt x="286" y="10563"/>
                      <a:pt x="489" y="10860"/>
                    </a:cubicBezTo>
                    <a:cubicBezTo>
                      <a:pt x="691" y="11170"/>
                      <a:pt x="1418" y="11503"/>
                      <a:pt x="1775" y="11539"/>
                    </a:cubicBezTo>
                    <a:cubicBezTo>
                      <a:pt x="2125" y="11579"/>
                      <a:pt x="2550" y="11595"/>
                      <a:pt x="2999" y="11595"/>
                    </a:cubicBezTo>
                    <a:cubicBezTo>
                      <a:pt x="3879" y="11595"/>
                      <a:pt x="4851" y="11535"/>
                      <a:pt x="5537" y="11479"/>
                    </a:cubicBezTo>
                    <a:cubicBezTo>
                      <a:pt x="11050" y="11027"/>
                      <a:pt x="9776" y="5229"/>
                      <a:pt x="9776" y="5229"/>
                    </a:cubicBezTo>
                    <a:cubicBezTo>
                      <a:pt x="9240" y="2990"/>
                      <a:pt x="7716" y="1121"/>
                      <a:pt x="5620" y="157"/>
                    </a:cubicBezTo>
                    <a:cubicBezTo>
                      <a:pt x="5454" y="73"/>
                      <a:pt x="5287" y="26"/>
                      <a:pt x="5097" y="2"/>
                    </a:cubicBezTo>
                    <a:cubicBezTo>
                      <a:pt x="5084" y="1"/>
                      <a:pt x="5071" y="0"/>
                      <a:pt x="5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409;p40"/>
              <p:cNvSpPr/>
              <p:nvPr/>
            </p:nvSpPr>
            <p:spPr>
              <a:xfrm>
                <a:off x="3230813" y="2940590"/>
                <a:ext cx="420666" cy="485903"/>
              </a:xfrm>
              <a:custGeom>
                <a:avLst/>
                <a:gdLst/>
                <a:ahLst/>
                <a:cxnLst/>
                <a:rect l="l" t="t" r="r" b="b"/>
                <a:pathLst>
                  <a:path w="10169" h="11746" extrusionOk="0">
                    <a:moveTo>
                      <a:pt x="5213" y="141"/>
                    </a:moveTo>
                    <a:cubicBezTo>
                      <a:pt x="5435" y="141"/>
                      <a:pt x="5668" y="257"/>
                      <a:pt x="5859" y="353"/>
                    </a:cubicBezTo>
                    <a:cubicBezTo>
                      <a:pt x="6930" y="864"/>
                      <a:pt x="7859" y="1626"/>
                      <a:pt x="8573" y="2579"/>
                    </a:cubicBezTo>
                    <a:cubicBezTo>
                      <a:pt x="9192" y="3389"/>
                      <a:pt x="9633" y="4329"/>
                      <a:pt x="9859" y="5329"/>
                    </a:cubicBezTo>
                    <a:cubicBezTo>
                      <a:pt x="9907" y="5567"/>
                      <a:pt x="9931" y="5806"/>
                      <a:pt x="9954" y="6056"/>
                    </a:cubicBezTo>
                    <a:cubicBezTo>
                      <a:pt x="9990" y="6556"/>
                      <a:pt x="9978" y="7056"/>
                      <a:pt x="9919" y="7568"/>
                    </a:cubicBezTo>
                    <a:cubicBezTo>
                      <a:pt x="9847" y="8175"/>
                      <a:pt x="9669" y="8770"/>
                      <a:pt x="9395" y="9318"/>
                    </a:cubicBezTo>
                    <a:cubicBezTo>
                      <a:pt x="9073" y="9925"/>
                      <a:pt x="8585" y="10437"/>
                      <a:pt x="7990" y="10806"/>
                    </a:cubicBezTo>
                    <a:cubicBezTo>
                      <a:pt x="7180" y="11282"/>
                      <a:pt x="6263" y="11437"/>
                      <a:pt x="5335" y="11509"/>
                    </a:cubicBezTo>
                    <a:cubicBezTo>
                      <a:pt x="4728" y="11544"/>
                      <a:pt x="4120" y="11580"/>
                      <a:pt x="3513" y="11592"/>
                    </a:cubicBezTo>
                    <a:lnTo>
                      <a:pt x="2608" y="11592"/>
                    </a:lnTo>
                    <a:cubicBezTo>
                      <a:pt x="2346" y="11592"/>
                      <a:pt x="2084" y="11568"/>
                      <a:pt x="1834" y="11532"/>
                    </a:cubicBezTo>
                    <a:cubicBezTo>
                      <a:pt x="1572" y="11473"/>
                      <a:pt x="1322" y="11366"/>
                      <a:pt x="1108" y="11235"/>
                    </a:cubicBezTo>
                    <a:cubicBezTo>
                      <a:pt x="894" y="11116"/>
                      <a:pt x="679" y="10961"/>
                      <a:pt x="608" y="10723"/>
                    </a:cubicBezTo>
                    <a:cubicBezTo>
                      <a:pt x="548" y="10437"/>
                      <a:pt x="644" y="10139"/>
                      <a:pt x="846" y="9937"/>
                    </a:cubicBezTo>
                    <a:cubicBezTo>
                      <a:pt x="1084" y="9711"/>
                      <a:pt x="1394" y="9568"/>
                      <a:pt x="1715" y="9508"/>
                    </a:cubicBezTo>
                    <a:cubicBezTo>
                      <a:pt x="2041" y="9443"/>
                      <a:pt x="2367" y="9418"/>
                      <a:pt x="2692" y="9360"/>
                    </a:cubicBezTo>
                    <a:lnTo>
                      <a:pt x="2692" y="9360"/>
                    </a:lnTo>
                    <a:cubicBezTo>
                      <a:pt x="2716" y="9358"/>
                      <a:pt x="2740" y="9356"/>
                      <a:pt x="2763" y="9354"/>
                    </a:cubicBezTo>
                    <a:lnTo>
                      <a:pt x="2762" y="9347"/>
                    </a:lnTo>
                    <a:lnTo>
                      <a:pt x="2762" y="9347"/>
                    </a:lnTo>
                    <a:cubicBezTo>
                      <a:pt x="2770" y="9345"/>
                      <a:pt x="2779" y="9343"/>
                      <a:pt x="2787" y="9342"/>
                    </a:cubicBezTo>
                    <a:cubicBezTo>
                      <a:pt x="2890" y="9330"/>
                      <a:pt x="2872" y="9198"/>
                      <a:pt x="2786" y="9198"/>
                    </a:cubicBezTo>
                    <a:cubicBezTo>
                      <a:pt x="2782" y="9198"/>
                      <a:pt x="2779" y="9198"/>
                      <a:pt x="2775" y="9199"/>
                    </a:cubicBezTo>
                    <a:cubicBezTo>
                      <a:pt x="2763" y="9200"/>
                      <a:pt x="2751" y="9201"/>
                      <a:pt x="2740" y="9202"/>
                    </a:cubicBezTo>
                    <a:lnTo>
                      <a:pt x="2740" y="9202"/>
                    </a:lnTo>
                    <a:lnTo>
                      <a:pt x="2739" y="9199"/>
                    </a:lnTo>
                    <a:cubicBezTo>
                      <a:pt x="2732" y="9200"/>
                      <a:pt x="2725" y="9202"/>
                      <a:pt x="2718" y="9203"/>
                    </a:cubicBezTo>
                    <a:lnTo>
                      <a:pt x="2718" y="9203"/>
                    </a:lnTo>
                    <a:cubicBezTo>
                      <a:pt x="2495" y="9220"/>
                      <a:pt x="2275" y="9227"/>
                      <a:pt x="2054" y="9227"/>
                    </a:cubicBezTo>
                    <a:cubicBezTo>
                      <a:pt x="1859" y="9227"/>
                      <a:pt x="1663" y="9221"/>
                      <a:pt x="1465" y="9211"/>
                    </a:cubicBezTo>
                    <a:cubicBezTo>
                      <a:pt x="1156" y="9187"/>
                      <a:pt x="763" y="9175"/>
                      <a:pt x="513" y="8949"/>
                    </a:cubicBezTo>
                    <a:cubicBezTo>
                      <a:pt x="251" y="8735"/>
                      <a:pt x="298" y="8330"/>
                      <a:pt x="513" y="8080"/>
                    </a:cubicBezTo>
                    <a:cubicBezTo>
                      <a:pt x="751" y="7806"/>
                      <a:pt x="1144" y="7711"/>
                      <a:pt x="1489" y="7639"/>
                    </a:cubicBezTo>
                    <a:cubicBezTo>
                      <a:pt x="1965" y="7532"/>
                      <a:pt x="2453" y="7437"/>
                      <a:pt x="2942" y="7341"/>
                    </a:cubicBezTo>
                    <a:cubicBezTo>
                      <a:pt x="3013" y="7318"/>
                      <a:pt x="3001" y="7187"/>
                      <a:pt x="2918" y="7187"/>
                    </a:cubicBezTo>
                    <a:cubicBezTo>
                      <a:pt x="2910" y="7188"/>
                      <a:pt x="2902" y="7188"/>
                      <a:pt x="2894" y="7189"/>
                    </a:cubicBezTo>
                    <a:lnTo>
                      <a:pt x="2894" y="7189"/>
                    </a:lnTo>
                    <a:lnTo>
                      <a:pt x="2894" y="7187"/>
                    </a:lnTo>
                    <a:cubicBezTo>
                      <a:pt x="2887" y="7188"/>
                      <a:pt x="2880" y="7190"/>
                      <a:pt x="2872" y="7192"/>
                    </a:cubicBezTo>
                    <a:lnTo>
                      <a:pt x="2872" y="7192"/>
                    </a:lnTo>
                    <a:cubicBezTo>
                      <a:pt x="2636" y="7216"/>
                      <a:pt x="2400" y="7226"/>
                      <a:pt x="2165" y="7226"/>
                    </a:cubicBezTo>
                    <a:cubicBezTo>
                      <a:pt x="1987" y="7226"/>
                      <a:pt x="1809" y="7220"/>
                      <a:pt x="1632" y="7211"/>
                    </a:cubicBezTo>
                    <a:cubicBezTo>
                      <a:pt x="1418" y="7199"/>
                      <a:pt x="1203" y="7163"/>
                      <a:pt x="1001" y="7115"/>
                    </a:cubicBezTo>
                    <a:cubicBezTo>
                      <a:pt x="799" y="7068"/>
                      <a:pt x="620" y="6984"/>
                      <a:pt x="477" y="6853"/>
                    </a:cubicBezTo>
                    <a:cubicBezTo>
                      <a:pt x="322" y="6734"/>
                      <a:pt x="251" y="6556"/>
                      <a:pt x="263" y="6365"/>
                    </a:cubicBezTo>
                    <a:cubicBezTo>
                      <a:pt x="310" y="6187"/>
                      <a:pt x="418" y="6020"/>
                      <a:pt x="584" y="5925"/>
                    </a:cubicBezTo>
                    <a:cubicBezTo>
                      <a:pt x="751" y="5817"/>
                      <a:pt x="929" y="5734"/>
                      <a:pt x="1120" y="5675"/>
                    </a:cubicBezTo>
                    <a:cubicBezTo>
                      <a:pt x="1322" y="5603"/>
                      <a:pt x="1513" y="5544"/>
                      <a:pt x="1715" y="5508"/>
                    </a:cubicBezTo>
                    <a:cubicBezTo>
                      <a:pt x="2077" y="5424"/>
                      <a:pt x="2453" y="5377"/>
                      <a:pt x="2827" y="5377"/>
                    </a:cubicBezTo>
                    <a:cubicBezTo>
                      <a:pt x="2933" y="5377"/>
                      <a:pt x="3039" y="5381"/>
                      <a:pt x="3144" y="5389"/>
                    </a:cubicBezTo>
                    <a:cubicBezTo>
                      <a:pt x="3204" y="5389"/>
                      <a:pt x="3226" y="5328"/>
                      <a:pt x="3211" y="5283"/>
                    </a:cubicBezTo>
                    <a:lnTo>
                      <a:pt x="3211" y="5283"/>
                    </a:lnTo>
                    <a:cubicBezTo>
                      <a:pt x="3234" y="5237"/>
                      <a:pt x="3215" y="5175"/>
                      <a:pt x="3144" y="5175"/>
                    </a:cubicBezTo>
                    <a:lnTo>
                      <a:pt x="3156" y="5186"/>
                    </a:lnTo>
                    <a:cubicBezTo>
                      <a:pt x="3030" y="5197"/>
                      <a:pt x="2906" y="5202"/>
                      <a:pt x="2781" y="5202"/>
                    </a:cubicBezTo>
                    <a:cubicBezTo>
                      <a:pt x="2340" y="5202"/>
                      <a:pt x="1907" y="5135"/>
                      <a:pt x="1489" y="4996"/>
                    </a:cubicBezTo>
                    <a:cubicBezTo>
                      <a:pt x="1251" y="4925"/>
                      <a:pt x="965" y="4829"/>
                      <a:pt x="822" y="4627"/>
                    </a:cubicBezTo>
                    <a:cubicBezTo>
                      <a:pt x="679" y="4413"/>
                      <a:pt x="775" y="4127"/>
                      <a:pt x="941" y="3960"/>
                    </a:cubicBezTo>
                    <a:cubicBezTo>
                      <a:pt x="1156" y="3782"/>
                      <a:pt x="1394" y="3662"/>
                      <a:pt x="1668" y="3591"/>
                    </a:cubicBezTo>
                    <a:cubicBezTo>
                      <a:pt x="1918" y="3496"/>
                      <a:pt x="2168" y="3424"/>
                      <a:pt x="2442" y="3377"/>
                    </a:cubicBezTo>
                    <a:cubicBezTo>
                      <a:pt x="2977" y="3270"/>
                      <a:pt x="3525" y="3210"/>
                      <a:pt x="4085" y="3210"/>
                    </a:cubicBezTo>
                    <a:cubicBezTo>
                      <a:pt x="4169" y="3208"/>
                      <a:pt x="4254" y="3208"/>
                      <a:pt x="4338" y="3208"/>
                    </a:cubicBezTo>
                    <a:cubicBezTo>
                      <a:pt x="4873" y="3208"/>
                      <a:pt x="5408" y="3237"/>
                      <a:pt x="5942" y="3258"/>
                    </a:cubicBezTo>
                    <a:cubicBezTo>
                      <a:pt x="6002" y="3258"/>
                      <a:pt x="6037" y="3198"/>
                      <a:pt x="6013" y="3150"/>
                    </a:cubicBezTo>
                    <a:cubicBezTo>
                      <a:pt x="5632" y="2484"/>
                      <a:pt x="5275" y="1817"/>
                      <a:pt x="4930" y="1138"/>
                    </a:cubicBezTo>
                    <a:cubicBezTo>
                      <a:pt x="4811" y="876"/>
                      <a:pt x="4609" y="460"/>
                      <a:pt x="4894" y="245"/>
                    </a:cubicBezTo>
                    <a:cubicBezTo>
                      <a:pt x="4993" y="170"/>
                      <a:pt x="5102" y="141"/>
                      <a:pt x="5213" y="141"/>
                    </a:cubicBezTo>
                    <a:close/>
                    <a:moveTo>
                      <a:pt x="5214" y="1"/>
                    </a:moveTo>
                    <a:cubicBezTo>
                      <a:pt x="5002" y="1"/>
                      <a:pt x="4794" y="74"/>
                      <a:pt x="4680" y="269"/>
                    </a:cubicBezTo>
                    <a:cubicBezTo>
                      <a:pt x="4501" y="543"/>
                      <a:pt x="4644" y="876"/>
                      <a:pt x="4763" y="1138"/>
                    </a:cubicBezTo>
                    <a:cubicBezTo>
                      <a:pt x="4942" y="1496"/>
                      <a:pt x="5120" y="1853"/>
                      <a:pt x="5311" y="2198"/>
                    </a:cubicBezTo>
                    <a:cubicBezTo>
                      <a:pt x="5480" y="2515"/>
                      <a:pt x="5649" y="2813"/>
                      <a:pt x="5818" y="3109"/>
                    </a:cubicBezTo>
                    <a:lnTo>
                      <a:pt x="5818" y="3109"/>
                    </a:lnTo>
                    <a:cubicBezTo>
                      <a:pt x="5311" y="3083"/>
                      <a:pt x="4800" y="3058"/>
                      <a:pt x="4290" y="3058"/>
                    </a:cubicBezTo>
                    <a:cubicBezTo>
                      <a:pt x="3642" y="3058"/>
                      <a:pt x="2995" y="3099"/>
                      <a:pt x="2358" y="3234"/>
                    </a:cubicBezTo>
                    <a:cubicBezTo>
                      <a:pt x="2072" y="3305"/>
                      <a:pt x="1775" y="3389"/>
                      <a:pt x="1501" y="3496"/>
                    </a:cubicBezTo>
                    <a:cubicBezTo>
                      <a:pt x="1239" y="3567"/>
                      <a:pt x="989" y="3710"/>
                      <a:pt x="799" y="3901"/>
                    </a:cubicBezTo>
                    <a:cubicBezTo>
                      <a:pt x="632" y="4079"/>
                      <a:pt x="560" y="4329"/>
                      <a:pt x="632" y="4567"/>
                    </a:cubicBezTo>
                    <a:cubicBezTo>
                      <a:pt x="727" y="4794"/>
                      <a:pt x="918" y="4960"/>
                      <a:pt x="1156" y="5032"/>
                    </a:cubicBezTo>
                    <a:cubicBezTo>
                      <a:pt x="1445" y="5152"/>
                      <a:pt x="1743" y="5237"/>
                      <a:pt x="2048" y="5288"/>
                    </a:cubicBezTo>
                    <a:lnTo>
                      <a:pt x="2048" y="5288"/>
                    </a:lnTo>
                    <a:cubicBezTo>
                      <a:pt x="1948" y="5303"/>
                      <a:pt x="1849" y="5321"/>
                      <a:pt x="1751" y="5341"/>
                    </a:cubicBezTo>
                    <a:cubicBezTo>
                      <a:pt x="1525" y="5389"/>
                      <a:pt x="1299" y="5448"/>
                      <a:pt x="1084" y="5532"/>
                    </a:cubicBezTo>
                    <a:cubicBezTo>
                      <a:pt x="870" y="5591"/>
                      <a:pt x="656" y="5687"/>
                      <a:pt x="477" y="5817"/>
                    </a:cubicBezTo>
                    <a:cubicBezTo>
                      <a:pt x="167" y="6032"/>
                      <a:pt x="1" y="6425"/>
                      <a:pt x="203" y="6770"/>
                    </a:cubicBezTo>
                    <a:cubicBezTo>
                      <a:pt x="429" y="7151"/>
                      <a:pt x="894" y="7270"/>
                      <a:pt x="1299" y="7330"/>
                    </a:cubicBezTo>
                    <a:cubicBezTo>
                      <a:pt x="1527" y="7355"/>
                      <a:pt x="1756" y="7372"/>
                      <a:pt x="1986" y="7378"/>
                    </a:cubicBezTo>
                    <a:lnTo>
                      <a:pt x="1986" y="7378"/>
                    </a:lnTo>
                    <a:cubicBezTo>
                      <a:pt x="1808" y="7414"/>
                      <a:pt x="1630" y="7449"/>
                      <a:pt x="1453" y="7484"/>
                    </a:cubicBezTo>
                    <a:cubicBezTo>
                      <a:pt x="1084" y="7568"/>
                      <a:pt x="656" y="7675"/>
                      <a:pt x="394" y="7984"/>
                    </a:cubicBezTo>
                    <a:cubicBezTo>
                      <a:pt x="179" y="8234"/>
                      <a:pt x="72" y="8615"/>
                      <a:pt x="275" y="8925"/>
                    </a:cubicBezTo>
                    <a:cubicBezTo>
                      <a:pt x="465" y="9223"/>
                      <a:pt x="822" y="9294"/>
                      <a:pt x="1144" y="9330"/>
                    </a:cubicBezTo>
                    <a:cubicBezTo>
                      <a:pt x="1312" y="9349"/>
                      <a:pt x="1482" y="9363"/>
                      <a:pt x="1652" y="9371"/>
                    </a:cubicBezTo>
                    <a:lnTo>
                      <a:pt x="1652" y="9371"/>
                    </a:lnTo>
                    <a:cubicBezTo>
                      <a:pt x="1310" y="9444"/>
                      <a:pt x="988" y="9563"/>
                      <a:pt x="739" y="9818"/>
                    </a:cubicBezTo>
                    <a:cubicBezTo>
                      <a:pt x="537" y="10032"/>
                      <a:pt x="429" y="10306"/>
                      <a:pt x="441" y="10604"/>
                    </a:cubicBezTo>
                    <a:cubicBezTo>
                      <a:pt x="465" y="10842"/>
                      <a:pt x="596" y="11068"/>
                      <a:pt x="799" y="11211"/>
                    </a:cubicBezTo>
                    <a:cubicBezTo>
                      <a:pt x="1025" y="11378"/>
                      <a:pt x="1275" y="11509"/>
                      <a:pt x="1549" y="11604"/>
                    </a:cubicBezTo>
                    <a:cubicBezTo>
                      <a:pt x="1787" y="11675"/>
                      <a:pt x="2037" y="11711"/>
                      <a:pt x="2287" y="11723"/>
                    </a:cubicBezTo>
                    <a:cubicBezTo>
                      <a:pt x="2572" y="11739"/>
                      <a:pt x="2859" y="11746"/>
                      <a:pt x="3146" y="11746"/>
                    </a:cubicBezTo>
                    <a:cubicBezTo>
                      <a:pt x="3496" y="11746"/>
                      <a:pt x="3846" y="11736"/>
                      <a:pt x="4192" y="11723"/>
                    </a:cubicBezTo>
                    <a:cubicBezTo>
                      <a:pt x="4787" y="11699"/>
                      <a:pt x="5394" y="11675"/>
                      <a:pt x="5978" y="11604"/>
                    </a:cubicBezTo>
                    <a:cubicBezTo>
                      <a:pt x="6466" y="11544"/>
                      <a:pt x="6942" y="11425"/>
                      <a:pt x="7395" y="11259"/>
                    </a:cubicBezTo>
                    <a:cubicBezTo>
                      <a:pt x="8121" y="10985"/>
                      <a:pt x="8752" y="10497"/>
                      <a:pt x="9216" y="9877"/>
                    </a:cubicBezTo>
                    <a:cubicBezTo>
                      <a:pt x="9597" y="9330"/>
                      <a:pt x="9871" y="8711"/>
                      <a:pt x="9990" y="8044"/>
                    </a:cubicBezTo>
                    <a:cubicBezTo>
                      <a:pt x="10157" y="7151"/>
                      <a:pt x="10169" y="6246"/>
                      <a:pt x="10002" y="5353"/>
                    </a:cubicBezTo>
                    <a:cubicBezTo>
                      <a:pt x="9954" y="5103"/>
                      <a:pt x="9895" y="4865"/>
                      <a:pt x="9812" y="4639"/>
                    </a:cubicBezTo>
                    <a:cubicBezTo>
                      <a:pt x="9216" y="2877"/>
                      <a:pt x="8002" y="1388"/>
                      <a:pt x="6394" y="460"/>
                    </a:cubicBezTo>
                    <a:cubicBezTo>
                      <a:pt x="6109" y="281"/>
                      <a:pt x="5811" y="150"/>
                      <a:pt x="5501" y="43"/>
                    </a:cubicBezTo>
                    <a:cubicBezTo>
                      <a:pt x="5411" y="17"/>
                      <a:pt x="5312" y="1"/>
                      <a:pt x="52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410;p40"/>
              <p:cNvSpPr/>
              <p:nvPr/>
            </p:nvSpPr>
            <p:spPr>
              <a:xfrm>
                <a:off x="3372165" y="3153632"/>
                <a:ext cx="75909" cy="9887"/>
              </a:xfrm>
              <a:custGeom>
                <a:avLst/>
                <a:gdLst/>
                <a:ahLst/>
                <a:cxnLst/>
                <a:rect l="l" t="t" r="r" b="b"/>
                <a:pathLst>
                  <a:path w="1835" h="239" extrusionOk="0">
                    <a:moveTo>
                      <a:pt x="1739" y="1"/>
                    </a:moveTo>
                    <a:lnTo>
                      <a:pt x="96" y="84"/>
                    </a:lnTo>
                    <a:cubicBezTo>
                      <a:pt x="1" y="84"/>
                      <a:pt x="1" y="239"/>
                      <a:pt x="96" y="239"/>
                    </a:cubicBezTo>
                    <a:lnTo>
                      <a:pt x="1739" y="156"/>
                    </a:lnTo>
                    <a:cubicBezTo>
                      <a:pt x="1834" y="156"/>
                      <a:pt x="1834" y="1"/>
                      <a:pt x="17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411;p40"/>
              <p:cNvSpPr/>
              <p:nvPr/>
            </p:nvSpPr>
            <p:spPr>
              <a:xfrm>
                <a:off x="3326537" y="3231444"/>
                <a:ext cx="108714" cy="15347"/>
              </a:xfrm>
              <a:custGeom>
                <a:avLst/>
                <a:gdLst/>
                <a:ahLst/>
                <a:cxnLst/>
                <a:rect l="l" t="t" r="r" b="b"/>
                <a:pathLst>
                  <a:path w="2628" h="371" extrusionOk="0">
                    <a:moveTo>
                      <a:pt x="2533" y="1"/>
                    </a:moveTo>
                    <a:cubicBezTo>
                      <a:pt x="1711" y="13"/>
                      <a:pt x="901" y="96"/>
                      <a:pt x="92" y="227"/>
                    </a:cubicBezTo>
                    <a:cubicBezTo>
                      <a:pt x="0" y="239"/>
                      <a:pt x="30" y="371"/>
                      <a:pt x="116" y="371"/>
                    </a:cubicBezTo>
                    <a:cubicBezTo>
                      <a:pt x="120" y="371"/>
                      <a:pt x="124" y="370"/>
                      <a:pt x="128" y="370"/>
                    </a:cubicBezTo>
                    <a:cubicBezTo>
                      <a:pt x="925" y="239"/>
                      <a:pt x="1723" y="168"/>
                      <a:pt x="2533" y="156"/>
                    </a:cubicBezTo>
                    <a:cubicBezTo>
                      <a:pt x="2628" y="156"/>
                      <a:pt x="2628" y="1"/>
                      <a:pt x="253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412;p40"/>
              <p:cNvSpPr/>
              <p:nvPr/>
            </p:nvSpPr>
            <p:spPr>
              <a:xfrm>
                <a:off x="3326868" y="3319144"/>
                <a:ext cx="94111" cy="9390"/>
              </a:xfrm>
              <a:custGeom>
                <a:avLst/>
                <a:gdLst/>
                <a:ahLst/>
                <a:cxnLst/>
                <a:rect l="l" t="t" r="r" b="b"/>
                <a:pathLst>
                  <a:path w="2275" h="227" extrusionOk="0">
                    <a:moveTo>
                      <a:pt x="2179" y="0"/>
                    </a:moveTo>
                    <a:lnTo>
                      <a:pt x="96" y="72"/>
                    </a:lnTo>
                    <a:cubicBezTo>
                      <a:pt x="1" y="72"/>
                      <a:pt x="1" y="226"/>
                      <a:pt x="96" y="226"/>
                    </a:cubicBezTo>
                    <a:lnTo>
                      <a:pt x="2179" y="143"/>
                    </a:lnTo>
                    <a:cubicBezTo>
                      <a:pt x="2275" y="143"/>
                      <a:pt x="2275" y="0"/>
                      <a:pt x="21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413;p40"/>
              <p:cNvSpPr/>
              <p:nvPr/>
            </p:nvSpPr>
            <p:spPr>
              <a:xfrm>
                <a:off x="3543220" y="3248198"/>
                <a:ext cx="73800" cy="122820"/>
              </a:xfrm>
              <a:custGeom>
                <a:avLst/>
                <a:gdLst/>
                <a:ahLst/>
                <a:cxnLst/>
                <a:rect l="l" t="t" r="r" b="b"/>
                <a:pathLst>
                  <a:path w="1784" h="2969" extrusionOk="0">
                    <a:moveTo>
                      <a:pt x="1706" y="1"/>
                    </a:moveTo>
                    <a:cubicBezTo>
                      <a:pt x="1667" y="1"/>
                      <a:pt x="1629" y="25"/>
                      <a:pt x="1629" y="72"/>
                    </a:cubicBezTo>
                    <a:cubicBezTo>
                      <a:pt x="1533" y="1168"/>
                      <a:pt x="962" y="2180"/>
                      <a:pt x="69" y="2822"/>
                    </a:cubicBezTo>
                    <a:cubicBezTo>
                      <a:pt x="0" y="2871"/>
                      <a:pt x="44" y="2969"/>
                      <a:pt x="102" y="2969"/>
                    </a:cubicBezTo>
                    <a:cubicBezTo>
                      <a:pt x="114" y="2969"/>
                      <a:pt x="128" y="2964"/>
                      <a:pt x="140" y="2953"/>
                    </a:cubicBezTo>
                    <a:cubicBezTo>
                      <a:pt x="1081" y="2275"/>
                      <a:pt x="1688" y="1227"/>
                      <a:pt x="1783" y="72"/>
                    </a:cubicBezTo>
                    <a:cubicBezTo>
                      <a:pt x="1783" y="25"/>
                      <a:pt x="1745" y="1"/>
                      <a:pt x="17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414;p40"/>
              <p:cNvSpPr/>
              <p:nvPr/>
            </p:nvSpPr>
            <p:spPr>
              <a:xfrm>
                <a:off x="3527335" y="3370356"/>
                <a:ext cx="6950" cy="6453"/>
              </a:xfrm>
              <a:custGeom>
                <a:avLst/>
                <a:gdLst/>
                <a:ahLst/>
                <a:cxnLst/>
                <a:rect l="l" t="t" r="r" b="b"/>
                <a:pathLst>
                  <a:path w="168" h="156" extrusionOk="0">
                    <a:moveTo>
                      <a:pt x="96" y="0"/>
                    </a:moveTo>
                    <a:lnTo>
                      <a:pt x="96" y="12"/>
                    </a:lnTo>
                    <a:lnTo>
                      <a:pt x="84" y="12"/>
                    </a:lnTo>
                    <a:cubicBezTo>
                      <a:pt x="78" y="6"/>
                      <a:pt x="72" y="3"/>
                      <a:pt x="66" y="3"/>
                    </a:cubicBezTo>
                    <a:cubicBezTo>
                      <a:pt x="60" y="3"/>
                      <a:pt x="54" y="6"/>
                      <a:pt x="48" y="12"/>
                    </a:cubicBezTo>
                    <a:cubicBezTo>
                      <a:pt x="24" y="12"/>
                      <a:pt x="12" y="24"/>
                      <a:pt x="12" y="48"/>
                    </a:cubicBezTo>
                    <a:cubicBezTo>
                      <a:pt x="0" y="60"/>
                      <a:pt x="0" y="72"/>
                      <a:pt x="12" y="84"/>
                    </a:cubicBezTo>
                    <a:lnTo>
                      <a:pt x="12" y="96"/>
                    </a:lnTo>
                    <a:cubicBezTo>
                      <a:pt x="12" y="108"/>
                      <a:pt x="24" y="120"/>
                      <a:pt x="24" y="131"/>
                    </a:cubicBezTo>
                    <a:lnTo>
                      <a:pt x="48" y="143"/>
                    </a:lnTo>
                    <a:cubicBezTo>
                      <a:pt x="60" y="143"/>
                      <a:pt x="72" y="155"/>
                      <a:pt x="84" y="155"/>
                    </a:cubicBezTo>
                    <a:lnTo>
                      <a:pt x="96" y="155"/>
                    </a:lnTo>
                    <a:cubicBezTo>
                      <a:pt x="108" y="155"/>
                      <a:pt x="119" y="155"/>
                      <a:pt x="131" y="143"/>
                    </a:cubicBezTo>
                    <a:cubicBezTo>
                      <a:pt x="143" y="143"/>
                      <a:pt x="143" y="131"/>
                      <a:pt x="155" y="131"/>
                    </a:cubicBezTo>
                    <a:cubicBezTo>
                      <a:pt x="155" y="120"/>
                      <a:pt x="167" y="120"/>
                      <a:pt x="167" y="108"/>
                    </a:cubicBezTo>
                    <a:cubicBezTo>
                      <a:pt x="167" y="96"/>
                      <a:pt x="167" y="84"/>
                      <a:pt x="167" y="84"/>
                    </a:cubicBezTo>
                    <a:lnTo>
                      <a:pt x="167" y="60"/>
                    </a:lnTo>
                    <a:cubicBezTo>
                      <a:pt x="167" y="48"/>
                      <a:pt x="155" y="36"/>
                      <a:pt x="143" y="24"/>
                    </a:cubicBezTo>
                    <a:lnTo>
                      <a:pt x="131" y="12"/>
                    </a:lnTo>
                    <a:cubicBezTo>
                      <a:pt x="119" y="12"/>
                      <a:pt x="108" y="0"/>
                      <a:pt x="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415;p40"/>
              <p:cNvSpPr/>
              <p:nvPr/>
            </p:nvSpPr>
            <p:spPr>
              <a:xfrm>
                <a:off x="3351688" y="3372342"/>
                <a:ext cx="19360" cy="16257"/>
              </a:xfrm>
              <a:custGeom>
                <a:avLst/>
                <a:gdLst/>
                <a:ahLst/>
                <a:cxnLst/>
                <a:rect l="l" t="t" r="r" b="b"/>
                <a:pathLst>
                  <a:path w="468" h="393" extrusionOk="0">
                    <a:moveTo>
                      <a:pt x="104" y="0"/>
                    </a:moveTo>
                    <a:cubicBezTo>
                      <a:pt x="51" y="0"/>
                      <a:pt x="1" y="76"/>
                      <a:pt x="55" y="131"/>
                    </a:cubicBezTo>
                    <a:lnTo>
                      <a:pt x="305" y="369"/>
                    </a:lnTo>
                    <a:cubicBezTo>
                      <a:pt x="322" y="386"/>
                      <a:pt x="341" y="393"/>
                      <a:pt x="358" y="393"/>
                    </a:cubicBezTo>
                    <a:cubicBezTo>
                      <a:pt x="417" y="393"/>
                      <a:pt x="467" y="317"/>
                      <a:pt x="413" y="262"/>
                    </a:cubicBezTo>
                    <a:lnTo>
                      <a:pt x="151" y="24"/>
                    </a:lnTo>
                    <a:cubicBezTo>
                      <a:pt x="137" y="7"/>
                      <a:pt x="120" y="0"/>
                      <a:pt x="1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416;p40"/>
              <p:cNvSpPr/>
              <p:nvPr/>
            </p:nvSpPr>
            <p:spPr>
              <a:xfrm>
                <a:off x="3343622" y="3380450"/>
                <a:ext cx="15802" cy="16795"/>
              </a:xfrm>
              <a:custGeom>
                <a:avLst/>
                <a:gdLst/>
                <a:ahLst/>
                <a:cxnLst/>
                <a:rect l="l" t="t" r="r" b="b"/>
                <a:pathLst>
                  <a:path w="382" h="406" extrusionOk="0">
                    <a:moveTo>
                      <a:pt x="82" y="1"/>
                    </a:moveTo>
                    <a:cubicBezTo>
                      <a:pt x="63" y="1"/>
                      <a:pt x="42" y="6"/>
                      <a:pt x="24" y="18"/>
                    </a:cubicBezTo>
                    <a:cubicBezTo>
                      <a:pt x="0" y="54"/>
                      <a:pt x="0" y="102"/>
                      <a:pt x="24" y="126"/>
                    </a:cubicBezTo>
                    <a:lnTo>
                      <a:pt x="250" y="387"/>
                    </a:lnTo>
                    <a:cubicBezTo>
                      <a:pt x="262" y="399"/>
                      <a:pt x="280" y="405"/>
                      <a:pt x="298" y="405"/>
                    </a:cubicBezTo>
                    <a:cubicBezTo>
                      <a:pt x="316" y="405"/>
                      <a:pt x="334" y="399"/>
                      <a:pt x="346" y="387"/>
                    </a:cubicBezTo>
                    <a:cubicBezTo>
                      <a:pt x="381" y="352"/>
                      <a:pt x="381" y="304"/>
                      <a:pt x="346" y="280"/>
                    </a:cubicBezTo>
                    <a:lnTo>
                      <a:pt x="131" y="18"/>
                    </a:lnTo>
                    <a:cubicBezTo>
                      <a:pt x="119" y="6"/>
                      <a:pt x="102" y="1"/>
                      <a:pt x="8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417;p40"/>
              <p:cNvSpPr/>
              <p:nvPr/>
            </p:nvSpPr>
            <p:spPr>
              <a:xfrm>
                <a:off x="3268250" y="3263256"/>
                <a:ext cx="53240" cy="20229"/>
              </a:xfrm>
              <a:custGeom>
                <a:avLst/>
                <a:gdLst/>
                <a:ahLst/>
                <a:cxnLst/>
                <a:rect l="l" t="t" r="r" b="b"/>
                <a:pathLst>
                  <a:path w="1287" h="489" extrusionOk="0">
                    <a:moveTo>
                      <a:pt x="1056" y="0"/>
                    </a:moveTo>
                    <a:cubicBezTo>
                      <a:pt x="685" y="0"/>
                      <a:pt x="323" y="129"/>
                      <a:pt x="36" y="363"/>
                    </a:cubicBezTo>
                    <a:cubicBezTo>
                      <a:pt x="1" y="399"/>
                      <a:pt x="1" y="446"/>
                      <a:pt x="36" y="470"/>
                    </a:cubicBezTo>
                    <a:cubicBezTo>
                      <a:pt x="48" y="482"/>
                      <a:pt x="66" y="488"/>
                      <a:pt x="85" y="488"/>
                    </a:cubicBezTo>
                    <a:cubicBezTo>
                      <a:pt x="105" y="488"/>
                      <a:pt x="126" y="482"/>
                      <a:pt x="144" y="470"/>
                    </a:cubicBezTo>
                    <a:cubicBezTo>
                      <a:pt x="404" y="262"/>
                      <a:pt x="719" y="154"/>
                      <a:pt x="1048" y="154"/>
                    </a:cubicBezTo>
                    <a:cubicBezTo>
                      <a:pt x="1096" y="154"/>
                      <a:pt x="1143" y="156"/>
                      <a:pt x="1191" y="161"/>
                    </a:cubicBezTo>
                    <a:cubicBezTo>
                      <a:pt x="1287" y="161"/>
                      <a:pt x="1287" y="6"/>
                      <a:pt x="1191" y="6"/>
                    </a:cubicBezTo>
                    <a:cubicBezTo>
                      <a:pt x="1146" y="2"/>
                      <a:pt x="1101" y="0"/>
                      <a:pt x="10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418;p40"/>
              <p:cNvSpPr/>
              <p:nvPr/>
            </p:nvSpPr>
            <p:spPr>
              <a:xfrm>
                <a:off x="3496309" y="2983198"/>
                <a:ext cx="41368" cy="29412"/>
              </a:xfrm>
              <a:custGeom>
                <a:avLst/>
                <a:gdLst/>
                <a:ahLst/>
                <a:cxnLst/>
                <a:rect l="l" t="t" r="r" b="b"/>
                <a:pathLst>
                  <a:path w="1000" h="711" extrusionOk="0">
                    <a:moveTo>
                      <a:pt x="78" y="1"/>
                    </a:moveTo>
                    <a:cubicBezTo>
                      <a:pt x="53" y="1"/>
                      <a:pt x="28" y="14"/>
                      <a:pt x="12" y="37"/>
                    </a:cubicBezTo>
                    <a:cubicBezTo>
                      <a:pt x="0" y="73"/>
                      <a:pt x="12" y="120"/>
                      <a:pt x="48" y="144"/>
                    </a:cubicBezTo>
                    <a:cubicBezTo>
                      <a:pt x="346" y="275"/>
                      <a:pt x="619" y="454"/>
                      <a:pt x="846" y="692"/>
                    </a:cubicBezTo>
                    <a:cubicBezTo>
                      <a:pt x="861" y="705"/>
                      <a:pt x="878" y="710"/>
                      <a:pt x="894" y="710"/>
                    </a:cubicBezTo>
                    <a:cubicBezTo>
                      <a:pt x="951" y="710"/>
                      <a:pt x="999" y="640"/>
                      <a:pt x="953" y="585"/>
                    </a:cubicBezTo>
                    <a:cubicBezTo>
                      <a:pt x="715" y="346"/>
                      <a:pt x="429" y="144"/>
                      <a:pt x="119" y="13"/>
                    </a:cubicBezTo>
                    <a:cubicBezTo>
                      <a:pt x="107" y="5"/>
                      <a:pt x="93" y="1"/>
                      <a:pt x="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419;p40"/>
              <p:cNvSpPr/>
              <p:nvPr/>
            </p:nvSpPr>
            <p:spPr>
              <a:xfrm>
                <a:off x="3549508" y="3039375"/>
                <a:ext cx="8398" cy="5957"/>
              </a:xfrm>
              <a:custGeom>
                <a:avLst/>
                <a:gdLst/>
                <a:ahLst/>
                <a:cxnLst/>
                <a:rect l="l" t="t" r="r" b="b"/>
                <a:pathLst>
                  <a:path w="203" h="144" extrusionOk="0">
                    <a:moveTo>
                      <a:pt x="107" y="0"/>
                    </a:moveTo>
                    <a:cubicBezTo>
                      <a:pt x="0" y="0"/>
                      <a:pt x="0" y="143"/>
                      <a:pt x="107" y="143"/>
                    </a:cubicBezTo>
                    <a:cubicBezTo>
                      <a:pt x="203" y="143"/>
                      <a:pt x="203" y="0"/>
                      <a:pt x="1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420;p40"/>
              <p:cNvSpPr/>
              <p:nvPr/>
            </p:nvSpPr>
            <p:spPr>
              <a:xfrm>
                <a:off x="3327364" y="3104363"/>
                <a:ext cx="14065" cy="16837"/>
              </a:xfrm>
              <a:custGeom>
                <a:avLst/>
                <a:gdLst/>
                <a:ahLst/>
                <a:cxnLst/>
                <a:rect l="l" t="t" r="r" b="b"/>
                <a:pathLst>
                  <a:path w="340" h="407" extrusionOk="0">
                    <a:moveTo>
                      <a:pt x="89" y="1"/>
                    </a:moveTo>
                    <a:cubicBezTo>
                      <a:pt x="75" y="1"/>
                      <a:pt x="61" y="5"/>
                      <a:pt x="48" y="13"/>
                    </a:cubicBezTo>
                    <a:cubicBezTo>
                      <a:pt x="12" y="37"/>
                      <a:pt x="0" y="73"/>
                      <a:pt x="24" y="108"/>
                    </a:cubicBezTo>
                    <a:lnTo>
                      <a:pt x="179" y="370"/>
                    </a:lnTo>
                    <a:cubicBezTo>
                      <a:pt x="194" y="396"/>
                      <a:pt x="217" y="407"/>
                      <a:pt x="239" y="407"/>
                    </a:cubicBezTo>
                    <a:cubicBezTo>
                      <a:pt x="290" y="407"/>
                      <a:pt x="339" y="353"/>
                      <a:pt x="298" y="287"/>
                    </a:cubicBezTo>
                    <a:lnTo>
                      <a:pt x="155" y="37"/>
                    </a:lnTo>
                    <a:cubicBezTo>
                      <a:pt x="140" y="14"/>
                      <a:pt x="115" y="1"/>
                      <a:pt x="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421;p40"/>
              <p:cNvSpPr/>
              <p:nvPr/>
            </p:nvSpPr>
            <p:spPr>
              <a:xfrm>
                <a:off x="3316030" y="3110651"/>
                <a:ext cx="13362" cy="14975"/>
              </a:xfrm>
              <a:custGeom>
                <a:avLst/>
                <a:gdLst/>
                <a:ahLst/>
                <a:cxnLst/>
                <a:rect l="l" t="t" r="r" b="b"/>
                <a:pathLst>
                  <a:path w="323" h="362" extrusionOk="0">
                    <a:moveTo>
                      <a:pt x="76" y="0"/>
                    </a:moveTo>
                    <a:cubicBezTo>
                      <a:pt x="45" y="0"/>
                      <a:pt x="14" y="19"/>
                      <a:pt x="1" y="52"/>
                    </a:cubicBezTo>
                    <a:cubicBezTo>
                      <a:pt x="1" y="75"/>
                      <a:pt x="1" y="87"/>
                      <a:pt x="12" y="111"/>
                    </a:cubicBezTo>
                    <a:lnTo>
                      <a:pt x="12" y="99"/>
                    </a:lnTo>
                    <a:lnTo>
                      <a:pt x="179" y="325"/>
                    </a:lnTo>
                    <a:cubicBezTo>
                      <a:pt x="191" y="337"/>
                      <a:pt x="203" y="349"/>
                      <a:pt x="227" y="361"/>
                    </a:cubicBezTo>
                    <a:lnTo>
                      <a:pt x="274" y="361"/>
                    </a:lnTo>
                    <a:cubicBezTo>
                      <a:pt x="298" y="349"/>
                      <a:pt x="310" y="325"/>
                      <a:pt x="310" y="313"/>
                    </a:cubicBezTo>
                    <a:cubicBezTo>
                      <a:pt x="322" y="290"/>
                      <a:pt x="310" y="266"/>
                      <a:pt x="310" y="254"/>
                    </a:cubicBezTo>
                    <a:lnTo>
                      <a:pt x="143" y="40"/>
                    </a:lnTo>
                    <a:cubicBezTo>
                      <a:pt x="127" y="13"/>
                      <a:pt x="102" y="0"/>
                      <a:pt x="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422;p40"/>
              <p:cNvSpPr/>
              <p:nvPr/>
            </p:nvSpPr>
            <p:spPr>
              <a:xfrm>
                <a:off x="3517489" y="3194503"/>
                <a:ext cx="7901" cy="6453"/>
              </a:xfrm>
              <a:custGeom>
                <a:avLst/>
                <a:gdLst/>
                <a:ahLst/>
                <a:cxnLst/>
                <a:rect l="l" t="t" r="r" b="b"/>
                <a:pathLst>
                  <a:path w="191" h="156" extrusionOk="0">
                    <a:moveTo>
                      <a:pt x="95" y="1"/>
                    </a:moveTo>
                    <a:cubicBezTo>
                      <a:pt x="0" y="1"/>
                      <a:pt x="0" y="156"/>
                      <a:pt x="95" y="156"/>
                    </a:cubicBezTo>
                    <a:cubicBezTo>
                      <a:pt x="191" y="156"/>
                      <a:pt x="191" y="1"/>
                      <a:pt x="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423;p40"/>
              <p:cNvSpPr/>
              <p:nvPr/>
            </p:nvSpPr>
            <p:spPr>
              <a:xfrm>
                <a:off x="3589634" y="3103453"/>
                <a:ext cx="18615" cy="28916"/>
              </a:xfrm>
              <a:custGeom>
                <a:avLst/>
                <a:gdLst/>
                <a:ahLst/>
                <a:cxnLst/>
                <a:rect l="l" t="t" r="r" b="b"/>
                <a:pathLst>
                  <a:path w="450" h="699" extrusionOk="0">
                    <a:moveTo>
                      <a:pt x="109" y="0"/>
                    </a:moveTo>
                    <a:cubicBezTo>
                      <a:pt x="53" y="0"/>
                      <a:pt x="0" y="59"/>
                      <a:pt x="42" y="118"/>
                    </a:cubicBezTo>
                    <a:lnTo>
                      <a:pt x="30" y="118"/>
                    </a:lnTo>
                    <a:cubicBezTo>
                      <a:pt x="149" y="273"/>
                      <a:pt x="233" y="452"/>
                      <a:pt x="280" y="642"/>
                    </a:cubicBezTo>
                    <a:cubicBezTo>
                      <a:pt x="290" y="681"/>
                      <a:pt x="322" y="698"/>
                      <a:pt x="354" y="698"/>
                    </a:cubicBezTo>
                    <a:cubicBezTo>
                      <a:pt x="401" y="698"/>
                      <a:pt x="449" y="663"/>
                      <a:pt x="435" y="607"/>
                    </a:cubicBezTo>
                    <a:cubicBezTo>
                      <a:pt x="376" y="404"/>
                      <a:pt x="292" y="214"/>
                      <a:pt x="173" y="35"/>
                    </a:cubicBezTo>
                    <a:cubicBezTo>
                      <a:pt x="156" y="11"/>
                      <a:pt x="132" y="0"/>
                      <a:pt x="1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424;p40"/>
              <p:cNvSpPr/>
              <p:nvPr/>
            </p:nvSpPr>
            <p:spPr>
              <a:xfrm>
                <a:off x="3607133" y="3151688"/>
                <a:ext cx="7901" cy="6412"/>
              </a:xfrm>
              <a:custGeom>
                <a:avLst/>
                <a:gdLst/>
                <a:ahLst/>
                <a:cxnLst/>
                <a:rect l="l" t="t" r="r" b="b"/>
                <a:pathLst>
                  <a:path w="191" h="155" extrusionOk="0">
                    <a:moveTo>
                      <a:pt x="95" y="0"/>
                    </a:moveTo>
                    <a:cubicBezTo>
                      <a:pt x="0" y="0"/>
                      <a:pt x="0" y="155"/>
                      <a:pt x="95" y="155"/>
                    </a:cubicBezTo>
                    <a:cubicBezTo>
                      <a:pt x="191" y="155"/>
                      <a:pt x="191" y="0"/>
                      <a:pt x="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425;p40"/>
              <p:cNvSpPr/>
              <p:nvPr/>
            </p:nvSpPr>
            <p:spPr>
              <a:xfrm>
                <a:off x="3281322" y="3181100"/>
                <a:ext cx="31936" cy="14065"/>
              </a:xfrm>
              <a:custGeom>
                <a:avLst/>
                <a:gdLst/>
                <a:ahLst/>
                <a:cxnLst/>
                <a:rect l="l" t="t" r="r" b="b"/>
                <a:pathLst>
                  <a:path w="772" h="340" extrusionOk="0">
                    <a:moveTo>
                      <a:pt x="658" y="1"/>
                    </a:moveTo>
                    <a:cubicBezTo>
                      <a:pt x="651" y="1"/>
                      <a:pt x="644" y="2"/>
                      <a:pt x="637" y="3"/>
                    </a:cubicBezTo>
                    <a:lnTo>
                      <a:pt x="89" y="182"/>
                    </a:lnTo>
                    <a:cubicBezTo>
                      <a:pt x="1" y="204"/>
                      <a:pt x="26" y="339"/>
                      <a:pt x="115" y="339"/>
                    </a:cubicBezTo>
                    <a:cubicBezTo>
                      <a:pt x="122" y="339"/>
                      <a:pt x="129" y="339"/>
                      <a:pt x="137" y="337"/>
                    </a:cubicBezTo>
                    <a:lnTo>
                      <a:pt x="673" y="158"/>
                    </a:lnTo>
                    <a:cubicBezTo>
                      <a:pt x="772" y="125"/>
                      <a:pt x="739" y="1"/>
                      <a:pt x="6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426;p40"/>
              <p:cNvSpPr/>
              <p:nvPr/>
            </p:nvSpPr>
            <p:spPr>
              <a:xfrm>
                <a:off x="3265313" y="3201412"/>
                <a:ext cx="8398" cy="6453"/>
              </a:xfrm>
              <a:custGeom>
                <a:avLst/>
                <a:gdLst/>
                <a:ahLst/>
                <a:cxnLst/>
                <a:rect l="l" t="t" r="r" b="b"/>
                <a:pathLst>
                  <a:path w="203" h="156" extrusionOk="0">
                    <a:moveTo>
                      <a:pt x="107" y="1"/>
                    </a:moveTo>
                    <a:cubicBezTo>
                      <a:pt x="0" y="1"/>
                      <a:pt x="0" y="155"/>
                      <a:pt x="107" y="155"/>
                    </a:cubicBezTo>
                    <a:cubicBezTo>
                      <a:pt x="203" y="155"/>
                      <a:pt x="203" y="1"/>
                      <a:pt x="10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427;p40"/>
              <p:cNvGrpSpPr/>
              <p:nvPr/>
            </p:nvGrpSpPr>
            <p:grpSpPr>
              <a:xfrm flipH="1">
                <a:off x="2243765" y="2008831"/>
                <a:ext cx="663230" cy="97394"/>
                <a:chOff x="6782096" y="2290412"/>
                <a:chExt cx="683178" cy="100333"/>
              </a:xfrm>
            </p:grpSpPr>
            <p:sp>
              <p:nvSpPr>
                <p:cNvPr id="494" name="Google Shape;4428;p40"/>
                <p:cNvSpPr/>
                <p:nvPr/>
              </p:nvSpPr>
              <p:spPr>
                <a:xfrm>
                  <a:off x="6782096" y="2290412"/>
                  <a:ext cx="116993" cy="100333"/>
                </a:xfrm>
                <a:custGeom>
                  <a:avLst/>
                  <a:gdLst/>
                  <a:ahLst/>
                  <a:cxnLst/>
                  <a:rect l="l" t="t" r="r" b="b"/>
                  <a:pathLst>
                    <a:path w="10590" h="9082" extrusionOk="0">
                      <a:moveTo>
                        <a:pt x="6051" y="0"/>
                      </a:moveTo>
                      <a:cubicBezTo>
                        <a:pt x="2018" y="0"/>
                        <a:pt x="1" y="4942"/>
                        <a:pt x="2824" y="7765"/>
                      </a:cubicBezTo>
                      <a:cubicBezTo>
                        <a:pt x="3766" y="8674"/>
                        <a:pt x="4905" y="9081"/>
                        <a:pt x="6019" y="9081"/>
                      </a:cubicBezTo>
                      <a:cubicBezTo>
                        <a:pt x="8363" y="9081"/>
                        <a:pt x="10589" y="7274"/>
                        <a:pt x="10589" y="4538"/>
                      </a:cubicBezTo>
                      <a:cubicBezTo>
                        <a:pt x="10589" y="2017"/>
                        <a:pt x="8572" y="0"/>
                        <a:pt x="60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429;p40"/>
                <p:cNvSpPr/>
                <p:nvPr/>
              </p:nvSpPr>
              <p:spPr>
                <a:xfrm>
                  <a:off x="7348293" y="2290412"/>
                  <a:ext cx="116982" cy="100333"/>
                </a:xfrm>
                <a:custGeom>
                  <a:avLst/>
                  <a:gdLst/>
                  <a:ahLst/>
                  <a:cxnLst/>
                  <a:rect l="l" t="t" r="r" b="b"/>
                  <a:pathLst>
                    <a:path w="10589" h="9082" extrusionOk="0">
                      <a:moveTo>
                        <a:pt x="6051" y="0"/>
                      </a:moveTo>
                      <a:cubicBezTo>
                        <a:pt x="2017" y="0"/>
                        <a:pt x="0" y="4942"/>
                        <a:pt x="2925" y="7765"/>
                      </a:cubicBezTo>
                      <a:cubicBezTo>
                        <a:pt x="3834" y="8674"/>
                        <a:pt x="4951" y="9081"/>
                        <a:pt x="6050" y="9081"/>
                      </a:cubicBezTo>
                      <a:cubicBezTo>
                        <a:pt x="8363" y="9081"/>
                        <a:pt x="10589" y="7274"/>
                        <a:pt x="10589" y="4538"/>
                      </a:cubicBezTo>
                      <a:cubicBezTo>
                        <a:pt x="10589" y="2017"/>
                        <a:pt x="8572" y="0"/>
                        <a:pt x="60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430;p40"/>
              <p:cNvSpPr/>
              <p:nvPr/>
            </p:nvSpPr>
            <p:spPr>
              <a:xfrm flipH="1">
                <a:off x="2527690" y="2030025"/>
                <a:ext cx="95400" cy="810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431;p40"/>
            <p:cNvGrpSpPr/>
            <p:nvPr/>
          </p:nvGrpSpPr>
          <p:grpSpPr>
            <a:xfrm>
              <a:off x="3868697" y="3067792"/>
              <a:ext cx="89298" cy="144467"/>
              <a:chOff x="5394859" y="3062779"/>
              <a:chExt cx="89298" cy="144467"/>
            </a:xfrm>
          </p:grpSpPr>
          <p:sp>
            <p:nvSpPr>
              <p:cNvPr id="40" name="Google Shape;4432;p40"/>
              <p:cNvSpPr/>
              <p:nvPr/>
            </p:nvSpPr>
            <p:spPr>
              <a:xfrm>
                <a:off x="5399847" y="3066482"/>
                <a:ext cx="79954" cy="137345"/>
              </a:xfrm>
              <a:custGeom>
                <a:avLst/>
                <a:gdLst/>
                <a:ahLst/>
                <a:cxnLst/>
                <a:rect l="l" t="t" r="r" b="b"/>
                <a:pathLst>
                  <a:path w="3671" h="6306" extrusionOk="0">
                    <a:moveTo>
                      <a:pt x="1702" y="1"/>
                    </a:moveTo>
                    <a:cubicBezTo>
                      <a:pt x="1669" y="635"/>
                      <a:pt x="1535" y="1268"/>
                      <a:pt x="1335" y="1902"/>
                    </a:cubicBezTo>
                    <a:cubicBezTo>
                      <a:pt x="1102" y="2536"/>
                      <a:pt x="601" y="3036"/>
                      <a:pt x="1" y="3303"/>
                    </a:cubicBezTo>
                    <a:cubicBezTo>
                      <a:pt x="601" y="3503"/>
                      <a:pt x="1135" y="3970"/>
                      <a:pt x="1402" y="4537"/>
                    </a:cubicBezTo>
                    <a:cubicBezTo>
                      <a:pt x="1669" y="5104"/>
                      <a:pt x="1836" y="5705"/>
                      <a:pt x="1936" y="6305"/>
                    </a:cubicBezTo>
                    <a:cubicBezTo>
                      <a:pt x="2002" y="5672"/>
                      <a:pt x="2102" y="5038"/>
                      <a:pt x="2336" y="4437"/>
                    </a:cubicBezTo>
                    <a:cubicBezTo>
                      <a:pt x="2536" y="3770"/>
                      <a:pt x="3036" y="3270"/>
                      <a:pt x="3670" y="3003"/>
                    </a:cubicBezTo>
                    <a:cubicBezTo>
                      <a:pt x="3036" y="2803"/>
                      <a:pt x="2536" y="2369"/>
                      <a:pt x="2236" y="1769"/>
                    </a:cubicBezTo>
                    <a:cubicBezTo>
                      <a:pt x="1969" y="1202"/>
                      <a:pt x="1802" y="601"/>
                      <a:pt x="1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433;p40"/>
              <p:cNvSpPr/>
              <p:nvPr/>
            </p:nvSpPr>
            <p:spPr>
              <a:xfrm>
                <a:off x="5394859" y="3062779"/>
                <a:ext cx="89298" cy="144467"/>
              </a:xfrm>
              <a:custGeom>
                <a:avLst/>
                <a:gdLst/>
                <a:ahLst/>
                <a:cxnLst/>
                <a:rect l="l" t="t" r="r" b="b"/>
                <a:pathLst>
                  <a:path w="4100" h="6633" extrusionOk="0">
                    <a:moveTo>
                      <a:pt x="1970" y="1128"/>
                    </a:moveTo>
                    <a:cubicBezTo>
                      <a:pt x="2234" y="1973"/>
                      <a:pt x="2635" y="2787"/>
                      <a:pt x="3438" y="3188"/>
                    </a:cubicBezTo>
                    <a:lnTo>
                      <a:pt x="3438" y="3188"/>
                    </a:lnTo>
                    <a:cubicBezTo>
                      <a:pt x="2617" y="3670"/>
                      <a:pt x="2284" y="4608"/>
                      <a:pt x="2118" y="5555"/>
                    </a:cubicBezTo>
                    <a:lnTo>
                      <a:pt x="2118" y="5555"/>
                    </a:lnTo>
                    <a:cubicBezTo>
                      <a:pt x="1862" y="4690"/>
                      <a:pt x="1452" y="3846"/>
                      <a:pt x="654" y="3453"/>
                    </a:cubicBezTo>
                    <a:lnTo>
                      <a:pt x="654" y="3453"/>
                    </a:lnTo>
                    <a:cubicBezTo>
                      <a:pt x="1467" y="2964"/>
                      <a:pt x="1802" y="2055"/>
                      <a:pt x="1970" y="1128"/>
                    </a:cubicBezTo>
                    <a:close/>
                    <a:moveTo>
                      <a:pt x="1940" y="0"/>
                    </a:moveTo>
                    <a:cubicBezTo>
                      <a:pt x="1848" y="0"/>
                      <a:pt x="1750" y="74"/>
                      <a:pt x="1731" y="171"/>
                    </a:cubicBezTo>
                    <a:cubicBezTo>
                      <a:pt x="1631" y="1338"/>
                      <a:pt x="1397" y="2839"/>
                      <a:pt x="163" y="3306"/>
                    </a:cubicBezTo>
                    <a:cubicBezTo>
                      <a:pt x="136" y="3316"/>
                      <a:pt x="114" y="3330"/>
                      <a:pt x="97" y="3349"/>
                    </a:cubicBezTo>
                    <a:lnTo>
                      <a:pt x="97" y="3349"/>
                    </a:lnTo>
                    <a:cubicBezTo>
                      <a:pt x="13" y="3419"/>
                      <a:pt x="0" y="3551"/>
                      <a:pt x="107" y="3616"/>
                    </a:cubicBezTo>
                    <a:lnTo>
                      <a:pt x="107" y="3616"/>
                    </a:lnTo>
                    <a:cubicBezTo>
                      <a:pt x="130" y="3641"/>
                      <a:pt x="161" y="3657"/>
                      <a:pt x="197" y="3657"/>
                    </a:cubicBezTo>
                    <a:cubicBezTo>
                      <a:pt x="203" y="3657"/>
                      <a:pt x="210" y="3657"/>
                      <a:pt x="217" y="3655"/>
                    </a:cubicBezTo>
                    <a:lnTo>
                      <a:pt x="217" y="3655"/>
                    </a:lnTo>
                    <a:cubicBezTo>
                      <a:pt x="1408" y="4016"/>
                      <a:pt x="1768" y="5424"/>
                      <a:pt x="1998" y="6509"/>
                    </a:cubicBezTo>
                    <a:cubicBezTo>
                      <a:pt x="2012" y="6596"/>
                      <a:pt x="2077" y="6632"/>
                      <a:pt x="2146" y="6632"/>
                    </a:cubicBezTo>
                    <a:cubicBezTo>
                      <a:pt x="2235" y="6632"/>
                      <a:pt x="2331" y="6570"/>
                      <a:pt x="2331" y="6475"/>
                    </a:cubicBezTo>
                    <a:cubicBezTo>
                      <a:pt x="2465" y="5308"/>
                      <a:pt x="2665" y="3773"/>
                      <a:pt x="3933" y="3340"/>
                    </a:cubicBezTo>
                    <a:cubicBezTo>
                      <a:pt x="4099" y="3273"/>
                      <a:pt x="4099" y="3040"/>
                      <a:pt x="3933" y="3006"/>
                    </a:cubicBezTo>
                    <a:cubicBezTo>
                      <a:pt x="2665" y="2639"/>
                      <a:pt x="2331" y="1238"/>
                      <a:pt x="2098" y="137"/>
                    </a:cubicBezTo>
                    <a:cubicBezTo>
                      <a:pt x="2070" y="39"/>
                      <a:pt x="2006" y="0"/>
                      <a:pt x="19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4434;p40"/>
            <p:cNvSpPr/>
            <p:nvPr/>
          </p:nvSpPr>
          <p:spPr>
            <a:xfrm>
              <a:off x="1173867" y="2697051"/>
              <a:ext cx="168163" cy="277782"/>
            </a:xfrm>
            <a:custGeom>
              <a:avLst/>
              <a:gdLst/>
              <a:ahLst/>
              <a:cxnLst/>
              <a:rect l="l" t="t" r="r" b="b"/>
              <a:pathLst>
                <a:path w="7721" h="12754" extrusionOk="0">
                  <a:moveTo>
                    <a:pt x="3648" y="1187"/>
                  </a:moveTo>
                  <a:cubicBezTo>
                    <a:pt x="4162" y="3193"/>
                    <a:pt x="4992" y="5328"/>
                    <a:pt x="6997" y="6090"/>
                  </a:cubicBezTo>
                  <a:lnTo>
                    <a:pt x="6997" y="6090"/>
                  </a:lnTo>
                  <a:cubicBezTo>
                    <a:pt x="6056" y="6585"/>
                    <a:pt x="5293" y="7371"/>
                    <a:pt x="4886" y="8361"/>
                  </a:cubicBezTo>
                  <a:cubicBezTo>
                    <a:pt x="4405" y="9348"/>
                    <a:pt x="4193" y="10431"/>
                    <a:pt x="4045" y="11538"/>
                  </a:cubicBezTo>
                  <a:lnTo>
                    <a:pt x="4045" y="11538"/>
                  </a:lnTo>
                  <a:cubicBezTo>
                    <a:pt x="3530" y="9552"/>
                    <a:pt x="2695" y="7412"/>
                    <a:pt x="692" y="6657"/>
                  </a:cubicBezTo>
                  <a:lnTo>
                    <a:pt x="692" y="6657"/>
                  </a:lnTo>
                  <a:cubicBezTo>
                    <a:pt x="1645" y="6162"/>
                    <a:pt x="2382" y="5377"/>
                    <a:pt x="2817" y="4391"/>
                  </a:cubicBezTo>
                  <a:cubicBezTo>
                    <a:pt x="3305" y="3392"/>
                    <a:pt x="3516" y="2293"/>
                    <a:pt x="3648" y="1187"/>
                  </a:cubicBezTo>
                  <a:close/>
                  <a:moveTo>
                    <a:pt x="3627" y="1"/>
                  </a:moveTo>
                  <a:cubicBezTo>
                    <a:pt x="3536" y="1"/>
                    <a:pt x="3437" y="72"/>
                    <a:pt x="3418" y="188"/>
                  </a:cubicBezTo>
                  <a:cubicBezTo>
                    <a:pt x="3185" y="2517"/>
                    <a:pt x="2753" y="5575"/>
                    <a:pt x="203" y="6518"/>
                  </a:cubicBezTo>
                  <a:lnTo>
                    <a:pt x="203" y="6518"/>
                  </a:lnTo>
                  <a:cubicBezTo>
                    <a:pt x="152" y="6524"/>
                    <a:pt x="111" y="6551"/>
                    <a:pt x="84" y="6588"/>
                  </a:cubicBezTo>
                  <a:lnTo>
                    <a:pt x="84" y="6588"/>
                  </a:lnTo>
                  <a:cubicBezTo>
                    <a:pt x="0" y="6691"/>
                    <a:pt x="67" y="6869"/>
                    <a:pt x="197" y="6869"/>
                  </a:cubicBezTo>
                  <a:cubicBezTo>
                    <a:pt x="202" y="6869"/>
                    <a:pt x="207" y="6868"/>
                    <a:pt x="212" y="6868"/>
                  </a:cubicBezTo>
                  <a:lnTo>
                    <a:pt x="212" y="6868"/>
                  </a:lnTo>
                  <a:cubicBezTo>
                    <a:pt x="2682" y="7538"/>
                    <a:pt x="3429" y="10312"/>
                    <a:pt x="3927" y="12521"/>
                  </a:cubicBezTo>
                  <a:lnTo>
                    <a:pt x="3927" y="12521"/>
                  </a:lnTo>
                  <a:cubicBezTo>
                    <a:pt x="3924" y="12546"/>
                    <a:pt x="3921" y="12572"/>
                    <a:pt x="3918" y="12597"/>
                  </a:cubicBezTo>
                  <a:lnTo>
                    <a:pt x="3943" y="12593"/>
                  </a:lnTo>
                  <a:lnTo>
                    <a:pt x="3943" y="12593"/>
                  </a:lnTo>
                  <a:cubicBezTo>
                    <a:pt x="3946" y="12605"/>
                    <a:pt x="3949" y="12618"/>
                    <a:pt x="3952" y="12631"/>
                  </a:cubicBezTo>
                  <a:cubicBezTo>
                    <a:pt x="3966" y="12717"/>
                    <a:pt x="4024" y="12754"/>
                    <a:pt x="4089" y="12754"/>
                  </a:cubicBezTo>
                  <a:cubicBezTo>
                    <a:pt x="4173" y="12754"/>
                    <a:pt x="4266" y="12692"/>
                    <a:pt x="4285" y="12597"/>
                  </a:cubicBezTo>
                  <a:cubicBezTo>
                    <a:pt x="4519" y="10262"/>
                    <a:pt x="4952" y="7127"/>
                    <a:pt x="7521" y="6226"/>
                  </a:cubicBezTo>
                  <a:cubicBezTo>
                    <a:pt x="7721" y="6193"/>
                    <a:pt x="7721" y="5959"/>
                    <a:pt x="7521" y="5892"/>
                  </a:cubicBezTo>
                  <a:cubicBezTo>
                    <a:pt x="4986" y="5225"/>
                    <a:pt x="4252" y="2357"/>
                    <a:pt x="3785" y="122"/>
                  </a:cubicBezTo>
                  <a:cubicBezTo>
                    <a:pt x="3757" y="38"/>
                    <a:pt x="3694" y="1"/>
                    <a:pt x="362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5;p40"/>
            <p:cNvSpPr/>
            <p:nvPr/>
          </p:nvSpPr>
          <p:spPr>
            <a:xfrm>
              <a:off x="3658957" y="2731813"/>
              <a:ext cx="41426" cy="39988"/>
            </a:xfrm>
            <a:custGeom>
              <a:avLst/>
              <a:gdLst/>
              <a:ahLst/>
              <a:cxnLst/>
              <a:rect l="l" t="t" r="r" b="b"/>
              <a:pathLst>
                <a:path w="1902" h="1836" extrusionOk="0">
                  <a:moveTo>
                    <a:pt x="907" y="343"/>
                  </a:moveTo>
                  <a:cubicBezTo>
                    <a:pt x="1039" y="343"/>
                    <a:pt x="1171" y="395"/>
                    <a:pt x="1268" y="492"/>
                  </a:cubicBezTo>
                  <a:cubicBezTo>
                    <a:pt x="1468" y="625"/>
                    <a:pt x="1535" y="892"/>
                    <a:pt x="1468" y="1126"/>
                  </a:cubicBezTo>
                  <a:cubicBezTo>
                    <a:pt x="1346" y="1339"/>
                    <a:pt x="1140" y="1497"/>
                    <a:pt x="902" y="1497"/>
                  </a:cubicBezTo>
                  <a:cubicBezTo>
                    <a:pt x="894" y="1497"/>
                    <a:pt x="886" y="1497"/>
                    <a:pt x="878" y="1496"/>
                  </a:cubicBezTo>
                  <a:lnTo>
                    <a:pt x="878" y="1496"/>
                  </a:lnTo>
                  <a:cubicBezTo>
                    <a:pt x="874" y="1495"/>
                    <a:pt x="871" y="1494"/>
                    <a:pt x="867" y="1493"/>
                  </a:cubicBezTo>
                  <a:cubicBezTo>
                    <a:pt x="634" y="1459"/>
                    <a:pt x="434" y="1259"/>
                    <a:pt x="367" y="1026"/>
                  </a:cubicBezTo>
                  <a:cubicBezTo>
                    <a:pt x="334" y="792"/>
                    <a:pt x="434" y="559"/>
                    <a:pt x="634" y="425"/>
                  </a:cubicBezTo>
                  <a:cubicBezTo>
                    <a:pt x="717" y="370"/>
                    <a:pt x="813" y="343"/>
                    <a:pt x="907" y="343"/>
                  </a:cubicBezTo>
                  <a:close/>
                  <a:moveTo>
                    <a:pt x="911" y="0"/>
                  </a:moveTo>
                  <a:cubicBezTo>
                    <a:pt x="804" y="0"/>
                    <a:pt x="698" y="19"/>
                    <a:pt x="601" y="58"/>
                  </a:cubicBezTo>
                  <a:cubicBezTo>
                    <a:pt x="234" y="225"/>
                    <a:pt x="0" y="559"/>
                    <a:pt x="0" y="959"/>
                  </a:cubicBezTo>
                  <a:cubicBezTo>
                    <a:pt x="34" y="1393"/>
                    <a:pt x="334" y="1759"/>
                    <a:pt x="767" y="1826"/>
                  </a:cubicBezTo>
                  <a:cubicBezTo>
                    <a:pt x="786" y="1832"/>
                    <a:pt x="804" y="1835"/>
                    <a:pt x="822" y="1835"/>
                  </a:cubicBezTo>
                  <a:cubicBezTo>
                    <a:pt x="838" y="1835"/>
                    <a:pt x="854" y="1833"/>
                    <a:pt x="869" y="1829"/>
                  </a:cubicBezTo>
                  <a:lnTo>
                    <a:pt x="869" y="1829"/>
                  </a:lnTo>
                  <a:cubicBezTo>
                    <a:pt x="888" y="1830"/>
                    <a:pt x="907" y="1830"/>
                    <a:pt x="926" y="1830"/>
                  </a:cubicBezTo>
                  <a:cubicBezTo>
                    <a:pt x="1261" y="1830"/>
                    <a:pt x="1582" y="1665"/>
                    <a:pt x="1735" y="1359"/>
                  </a:cubicBezTo>
                  <a:cubicBezTo>
                    <a:pt x="1902" y="1026"/>
                    <a:pt x="1868" y="592"/>
                    <a:pt x="1601" y="325"/>
                  </a:cubicBezTo>
                  <a:cubicBezTo>
                    <a:pt x="1436" y="113"/>
                    <a:pt x="1170" y="0"/>
                    <a:pt x="9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1712;p19"/>
          <p:cNvGrpSpPr/>
          <p:nvPr/>
        </p:nvGrpSpPr>
        <p:grpSpPr>
          <a:xfrm>
            <a:off x="7786713" y="2513816"/>
            <a:ext cx="832724" cy="692170"/>
            <a:chOff x="7131775" y="825100"/>
            <a:chExt cx="1086075" cy="934400"/>
          </a:xfrm>
        </p:grpSpPr>
        <p:sp>
          <p:nvSpPr>
            <p:cNvPr id="497" name="Google Shape;1713;p19"/>
            <p:cNvSpPr/>
            <p:nvPr/>
          </p:nvSpPr>
          <p:spPr>
            <a:xfrm>
              <a:off x="7191050" y="832050"/>
              <a:ext cx="958150" cy="921350"/>
            </a:xfrm>
            <a:custGeom>
              <a:avLst/>
              <a:gdLst/>
              <a:ahLst/>
              <a:cxnLst/>
              <a:rect l="l" t="t" r="r" b="b"/>
              <a:pathLst>
                <a:path w="38326" h="36854" extrusionOk="0">
                  <a:moveTo>
                    <a:pt x="20463" y="1"/>
                  </a:moveTo>
                  <a:cubicBezTo>
                    <a:pt x="10706" y="1"/>
                    <a:pt x="2786" y="7945"/>
                    <a:pt x="2786" y="17751"/>
                  </a:cubicBezTo>
                  <a:lnTo>
                    <a:pt x="2786" y="17910"/>
                  </a:lnTo>
                  <a:cubicBezTo>
                    <a:pt x="2786" y="21412"/>
                    <a:pt x="3821" y="24835"/>
                    <a:pt x="5771" y="27740"/>
                  </a:cubicBezTo>
                  <a:cubicBezTo>
                    <a:pt x="3861" y="30765"/>
                    <a:pt x="1712" y="33869"/>
                    <a:pt x="0" y="36854"/>
                  </a:cubicBezTo>
                  <a:lnTo>
                    <a:pt x="12139" y="33551"/>
                  </a:lnTo>
                  <a:cubicBezTo>
                    <a:pt x="14726" y="34944"/>
                    <a:pt x="17631" y="35660"/>
                    <a:pt x="20576" y="35660"/>
                  </a:cubicBezTo>
                  <a:cubicBezTo>
                    <a:pt x="30366" y="35660"/>
                    <a:pt x="38326" y="27740"/>
                    <a:pt x="38326" y="17910"/>
                  </a:cubicBezTo>
                  <a:lnTo>
                    <a:pt x="38326" y="17751"/>
                  </a:lnTo>
                  <a:cubicBezTo>
                    <a:pt x="38326" y="7945"/>
                    <a:pt x="30406" y="1"/>
                    <a:pt x="20609" y="1"/>
                  </a:cubicBezTo>
                  <a:cubicBezTo>
                    <a:pt x="20585" y="1"/>
                    <a:pt x="20561" y="1"/>
                    <a:pt x="20536" y="1"/>
                  </a:cubicBezTo>
                  <a:cubicBezTo>
                    <a:pt x="20512" y="1"/>
                    <a:pt x="20487" y="1"/>
                    <a:pt x="20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714;p19"/>
            <p:cNvSpPr/>
            <p:nvPr/>
          </p:nvSpPr>
          <p:spPr>
            <a:xfrm>
              <a:off x="7131775" y="825100"/>
              <a:ext cx="1086075" cy="934400"/>
            </a:xfrm>
            <a:custGeom>
              <a:avLst/>
              <a:gdLst/>
              <a:ahLst/>
              <a:cxnLst/>
              <a:rect l="l" t="t" r="r" b="b"/>
              <a:pathLst>
                <a:path w="43443" h="37376" extrusionOk="0">
                  <a:moveTo>
                    <a:pt x="22907" y="518"/>
                  </a:moveTo>
                  <a:cubicBezTo>
                    <a:pt x="22919" y="519"/>
                    <a:pt x="22931" y="520"/>
                    <a:pt x="22943" y="520"/>
                  </a:cubicBezTo>
                  <a:cubicBezTo>
                    <a:pt x="22954" y="520"/>
                    <a:pt x="22965" y="519"/>
                    <a:pt x="22976" y="518"/>
                  </a:cubicBezTo>
                  <a:lnTo>
                    <a:pt x="22976" y="518"/>
                  </a:lnTo>
                  <a:cubicBezTo>
                    <a:pt x="31860" y="552"/>
                    <a:pt x="39346" y="7266"/>
                    <a:pt x="40299" y="16119"/>
                  </a:cubicBezTo>
                  <a:cubicBezTo>
                    <a:pt x="40617" y="18984"/>
                    <a:pt x="40259" y="21889"/>
                    <a:pt x="39224" y="24556"/>
                  </a:cubicBezTo>
                  <a:cubicBezTo>
                    <a:pt x="36509" y="31484"/>
                    <a:pt x="29902" y="35745"/>
                    <a:pt x="22878" y="35745"/>
                  </a:cubicBezTo>
                  <a:cubicBezTo>
                    <a:pt x="20945" y="35745"/>
                    <a:pt x="18981" y="35423"/>
                    <a:pt x="17057" y="34744"/>
                  </a:cubicBezTo>
                  <a:cubicBezTo>
                    <a:pt x="16619" y="34585"/>
                    <a:pt x="16221" y="34426"/>
                    <a:pt x="15783" y="34227"/>
                  </a:cubicBezTo>
                  <a:cubicBezTo>
                    <a:pt x="15584" y="34147"/>
                    <a:pt x="15385" y="34067"/>
                    <a:pt x="15226" y="33948"/>
                  </a:cubicBezTo>
                  <a:cubicBezTo>
                    <a:pt x="15027" y="33829"/>
                    <a:pt x="14788" y="33749"/>
                    <a:pt x="14589" y="33630"/>
                  </a:cubicBezTo>
                  <a:cubicBezTo>
                    <a:pt x="14470" y="33630"/>
                    <a:pt x="14311" y="33630"/>
                    <a:pt x="14231" y="33669"/>
                  </a:cubicBezTo>
                  <a:lnTo>
                    <a:pt x="12599" y="34107"/>
                  </a:lnTo>
                  <a:lnTo>
                    <a:pt x="6868" y="35659"/>
                  </a:lnTo>
                  <a:lnTo>
                    <a:pt x="2842" y="36758"/>
                  </a:lnTo>
                  <a:lnTo>
                    <a:pt x="2842" y="36758"/>
                  </a:lnTo>
                  <a:cubicBezTo>
                    <a:pt x="4558" y="33844"/>
                    <a:pt x="6501" y="31028"/>
                    <a:pt x="8301" y="28177"/>
                  </a:cubicBezTo>
                  <a:cubicBezTo>
                    <a:pt x="8341" y="28098"/>
                    <a:pt x="8341" y="28018"/>
                    <a:pt x="8301" y="27939"/>
                  </a:cubicBezTo>
                  <a:cubicBezTo>
                    <a:pt x="5316" y="23322"/>
                    <a:pt x="4560" y="17631"/>
                    <a:pt x="6311" y="12417"/>
                  </a:cubicBezTo>
                  <a:cubicBezTo>
                    <a:pt x="8739" y="5333"/>
                    <a:pt x="15385" y="518"/>
                    <a:pt x="22907" y="518"/>
                  </a:cubicBezTo>
                  <a:close/>
                  <a:moveTo>
                    <a:pt x="22907" y="0"/>
                  </a:moveTo>
                  <a:cubicBezTo>
                    <a:pt x="22906" y="0"/>
                    <a:pt x="22904" y="0"/>
                    <a:pt x="22903" y="0"/>
                  </a:cubicBezTo>
                  <a:lnTo>
                    <a:pt x="22902" y="0"/>
                  </a:lnTo>
                  <a:cubicBezTo>
                    <a:pt x="8545" y="83"/>
                    <a:pt x="0" y="16016"/>
                    <a:pt x="7826" y="28020"/>
                  </a:cubicBezTo>
                  <a:lnTo>
                    <a:pt x="7826" y="28020"/>
                  </a:lnTo>
                  <a:cubicBezTo>
                    <a:pt x="5937" y="31004"/>
                    <a:pt x="3899" y="33950"/>
                    <a:pt x="2132" y="37013"/>
                  </a:cubicBezTo>
                  <a:cubicBezTo>
                    <a:pt x="2023" y="37194"/>
                    <a:pt x="2180" y="37376"/>
                    <a:pt x="2359" y="37376"/>
                  </a:cubicBezTo>
                  <a:cubicBezTo>
                    <a:pt x="2376" y="37376"/>
                    <a:pt x="2394" y="37374"/>
                    <a:pt x="2411" y="37371"/>
                  </a:cubicBezTo>
                  <a:lnTo>
                    <a:pt x="6510" y="36256"/>
                  </a:lnTo>
                  <a:lnTo>
                    <a:pt x="13077" y="34505"/>
                  </a:lnTo>
                  <a:lnTo>
                    <a:pt x="14422" y="34105"/>
                  </a:lnTo>
                  <a:lnTo>
                    <a:pt x="14422" y="34105"/>
                  </a:lnTo>
                  <a:cubicBezTo>
                    <a:pt x="17125" y="35516"/>
                    <a:pt x="19992" y="36175"/>
                    <a:pt x="22806" y="36175"/>
                  </a:cubicBezTo>
                  <a:cubicBezTo>
                    <a:pt x="30504" y="36175"/>
                    <a:pt x="37795" y="31238"/>
                    <a:pt x="40179" y="23242"/>
                  </a:cubicBezTo>
                  <a:cubicBezTo>
                    <a:pt x="43443" y="12298"/>
                    <a:pt x="35881" y="1115"/>
                    <a:pt x="24499" y="80"/>
                  </a:cubicBezTo>
                  <a:cubicBezTo>
                    <a:pt x="23982" y="40"/>
                    <a:pt x="23424" y="0"/>
                    <a:pt x="22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715;p19"/>
            <p:cNvSpPr/>
            <p:nvPr/>
          </p:nvSpPr>
          <p:spPr>
            <a:xfrm>
              <a:off x="7378100" y="1066600"/>
              <a:ext cx="645750" cy="504475"/>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716;p19"/>
            <p:cNvSpPr/>
            <p:nvPr/>
          </p:nvSpPr>
          <p:spPr>
            <a:xfrm>
              <a:off x="7371125" y="1058875"/>
              <a:ext cx="659675" cy="516925"/>
            </a:xfrm>
            <a:custGeom>
              <a:avLst/>
              <a:gdLst/>
              <a:ahLst/>
              <a:cxnLst/>
              <a:rect l="l" t="t" r="r" b="b"/>
              <a:pathLst>
                <a:path w="26387" h="20677" extrusionOk="0">
                  <a:moveTo>
                    <a:pt x="6329" y="519"/>
                  </a:moveTo>
                  <a:cubicBezTo>
                    <a:pt x="8677" y="519"/>
                    <a:pt x="10866" y="1713"/>
                    <a:pt x="12139" y="3703"/>
                  </a:cubicBezTo>
                  <a:cubicBezTo>
                    <a:pt x="12458" y="4181"/>
                    <a:pt x="12736" y="4658"/>
                    <a:pt x="12975" y="5176"/>
                  </a:cubicBezTo>
                  <a:cubicBezTo>
                    <a:pt x="13010" y="5268"/>
                    <a:pt x="13071" y="5310"/>
                    <a:pt x="13138" y="5317"/>
                  </a:cubicBezTo>
                  <a:lnTo>
                    <a:pt x="13138" y="5317"/>
                  </a:lnTo>
                  <a:cubicBezTo>
                    <a:pt x="13172" y="5331"/>
                    <a:pt x="13209" y="5340"/>
                    <a:pt x="13246" y="5340"/>
                  </a:cubicBezTo>
                  <a:cubicBezTo>
                    <a:pt x="13325" y="5340"/>
                    <a:pt x="13402" y="5303"/>
                    <a:pt x="13452" y="5215"/>
                  </a:cubicBezTo>
                  <a:cubicBezTo>
                    <a:pt x="14408" y="3106"/>
                    <a:pt x="16119" y="1236"/>
                    <a:pt x="18427" y="718"/>
                  </a:cubicBezTo>
                  <a:cubicBezTo>
                    <a:pt x="18906" y="586"/>
                    <a:pt x="19390" y="523"/>
                    <a:pt x="19869" y="523"/>
                  </a:cubicBezTo>
                  <a:cubicBezTo>
                    <a:pt x="21695" y="523"/>
                    <a:pt x="23436" y="1450"/>
                    <a:pt x="24477" y="3027"/>
                  </a:cubicBezTo>
                  <a:cubicBezTo>
                    <a:pt x="25790" y="5215"/>
                    <a:pt x="25909" y="8041"/>
                    <a:pt x="25272" y="10429"/>
                  </a:cubicBezTo>
                  <a:cubicBezTo>
                    <a:pt x="24596" y="12896"/>
                    <a:pt x="23163" y="15085"/>
                    <a:pt x="21173" y="16677"/>
                  </a:cubicBezTo>
                  <a:cubicBezTo>
                    <a:pt x="20178" y="17513"/>
                    <a:pt x="19064" y="18229"/>
                    <a:pt x="17910" y="18826"/>
                  </a:cubicBezTo>
                  <a:cubicBezTo>
                    <a:pt x="16756" y="19503"/>
                    <a:pt x="15482" y="19981"/>
                    <a:pt x="14169" y="20180"/>
                  </a:cubicBezTo>
                  <a:cubicBezTo>
                    <a:pt x="13887" y="20205"/>
                    <a:pt x="13606" y="20218"/>
                    <a:pt x="13326" y="20218"/>
                  </a:cubicBezTo>
                  <a:cubicBezTo>
                    <a:pt x="12298" y="20218"/>
                    <a:pt x="11286" y="20046"/>
                    <a:pt x="10348" y="19702"/>
                  </a:cubicBezTo>
                  <a:cubicBezTo>
                    <a:pt x="9035" y="19185"/>
                    <a:pt x="7841" y="18548"/>
                    <a:pt x="6727" y="17752"/>
                  </a:cubicBezTo>
                  <a:cubicBezTo>
                    <a:pt x="4577" y="16399"/>
                    <a:pt x="2906" y="14488"/>
                    <a:pt x="1792" y="12260"/>
                  </a:cubicBezTo>
                  <a:cubicBezTo>
                    <a:pt x="717" y="9872"/>
                    <a:pt x="518" y="7205"/>
                    <a:pt x="1234" y="4698"/>
                  </a:cubicBezTo>
                  <a:cubicBezTo>
                    <a:pt x="1553" y="3504"/>
                    <a:pt x="2229" y="2430"/>
                    <a:pt x="3145" y="1634"/>
                  </a:cubicBezTo>
                  <a:cubicBezTo>
                    <a:pt x="4060" y="917"/>
                    <a:pt x="5174" y="519"/>
                    <a:pt x="6329" y="519"/>
                  </a:cubicBezTo>
                  <a:close/>
                  <a:moveTo>
                    <a:pt x="6551" y="1"/>
                  </a:moveTo>
                  <a:cubicBezTo>
                    <a:pt x="4662" y="1"/>
                    <a:pt x="2841" y="901"/>
                    <a:pt x="1712" y="2469"/>
                  </a:cubicBezTo>
                  <a:cubicBezTo>
                    <a:pt x="200" y="4658"/>
                    <a:pt x="1" y="7643"/>
                    <a:pt x="558" y="10190"/>
                  </a:cubicBezTo>
                  <a:cubicBezTo>
                    <a:pt x="1195" y="12857"/>
                    <a:pt x="2707" y="15205"/>
                    <a:pt x="4816" y="16916"/>
                  </a:cubicBezTo>
                  <a:cubicBezTo>
                    <a:pt x="5891" y="17831"/>
                    <a:pt x="7045" y="18588"/>
                    <a:pt x="8239" y="19264"/>
                  </a:cubicBezTo>
                  <a:cubicBezTo>
                    <a:pt x="9473" y="19941"/>
                    <a:pt x="10786" y="20418"/>
                    <a:pt x="12179" y="20617"/>
                  </a:cubicBezTo>
                  <a:cubicBezTo>
                    <a:pt x="12527" y="20657"/>
                    <a:pt x="12875" y="20677"/>
                    <a:pt x="13222" y="20677"/>
                  </a:cubicBezTo>
                  <a:cubicBezTo>
                    <a:pt x="14263" y="20677"/>
                    <a:pt x="15293" y="20498"/>
                    <a:pt x="16278" y="20140"/>
                  </a:cubicBezTo>
                  <a:cubicBezTo>
                    <a:pt x="17631" y="19583"/>
                    <a:pt x="18905" y="18906"/>
                    <a:pt x="20059" y="18070"/>
                  </a:cubicBezTo>
                  <a:cubicBezTo>
                    <a:pt x="22327" y="16637"/>
                    <a:pt x="24118" y="14568"/>
                    <a:pt x="25193" y="12101"/>
                  </a:cubicBezTo>
                  <a:cubicBezTo>
                    <a:pt x="26267" y="9593"/>
                    <a:pt x="26387" y="6768"/>
                    <a:pt x="25511" y="4141"/>
                  </a:cubicBezTo>
                  <a:cubicBezTo>
                    <a:pt x="25113" y="2947"/>
                    <a:pt x="24397" y="1912"/>
                    <a:pt x="23402" y="1156"/>
                  </a:cubicBezTo>
                  <a:cubicBezTo>
                    <a:pt x="22407" y="440"/>
                    <a:pt x="21253" y="82"/>
                    <a:pt x="20059" y="42"/>
                  </a:cubicBezTo>
                  <a:cubicBezTo>
                    <a:pt x="20024" y="41"/>
                    <a:pt x="19989" y="41"/>
                    <a:pt x="19954" y="41"/>
                  </a:cubicBezTo>
                  <a:cubicBezTo>
                    <a:pt x="17490" y="41"/>
                    <a:pt x="15303" y="1423"/>
                    <a:pt x="13890" y="3425"/>
                  </a:cubicBezTo>
                  <a:cubicBezTo>
                    <a:pt x="13630" y="3772"/>
                    <a:pt x="13411" y="4141"/>
                    <a:pt x="13219" y="4530"/>
                  </a:cubicBezTo>
                  <a:lnTo>
                    <a:pt x="13219" y="4530"/>
                  </a:lnTo>
                  <a:cubicBezTo>
                    <a:pt x="12182" y="2474"/>
                    <a:pt x="10359" y="724"/>
                    <a:pt x="8080" y="201"/>
                  </a:cubicBezTo>
                  <a:cubicBezTo>
                    <a:pt x="7573" y="66"/>
                    <a:pt x="7060" y="1"/>
                    <a:pt x="65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717;p19"/>
            <p:cNvSpPr/>
            <p:nvPr/>
          </p:nvSpPr>
          <p:spPr>
            <a:xfrm>
              <a:off x="7820300" y="1138575"/>
              <a:ext cx="144650" cy="93475"/>
            </a:xfrm>
            <a:custGeom>
              <a:avLst/>
              <a:gdLst/>
              <a:ahLst/>
              <a:cxnLst/>
              <a:rect l="l" t="t" r="r" b="b"/>
              <a:pathLst>
                <a:path w="5786" h="3739" extrusionOk="0">
                  <a:moveTo>
                    <a:pt x="2363" y="0"/>
                  </a:moveTo>
                  <a:cubicBezTo>
                    <a:pt x="1624" y="0"/>
                    <a:pt x="869" y="257"/>
                    <a:pt x="221" y="834"/>
                  </a:cubicBezTo>
                  <a:cubicBezTo>
                    <a:pt x="0" y="992"/>
                    <a:pt x="181" y="1250"/>
                    <a:pt x="404" y="1250"/>
                  </a:cubicBezTo>
                  <a:cubicBezTo>
                    <a:pt x="462" y="1250"/>
                    <a:pt x="522" y="1233"/>
                    <a:pt x="580" y="1192"/>
                  </a:cubicBezTo>
                  <a:cubicBezTo>
                    <a:pt x="1108" y="759"/>
                    <a:pt x="1768" y="530"/>
                    <a:pt x="2426" y="530"/>
                  </a:cubicBezTo>
                  <a:cubicBezTo>
                    <a:pt x="2858" y="530"/>
                    <a:pt x="3290" y="629"/>
                    <a:pt x="3684" y="834"/>
                  </a:cubicBezTo>
                  <a:cubicBezTo>
                    <a:pt x="4639" y="1391"/>
                    <a:pt x="5236" y="2386"/>
                    <a:pt x="5196" y="3500"/>
                  </a:cubicBezTo>
                  <a:cubicBezTo>
                    <a:pt x="5196" y="3659"/>
                    <a:pt x="5316" y="3739"/>
                    <a:pt x="5435" y="3739"/>
                  </a:cubicBezTo>
                  <a:cubicBezTo>
                    <a:pt x="5554" y="3739"/>
                    <a:pt x="5674" y="3659"/>
                    <a:pt x="5674" y="3500"/>
                  </a:cubicBezTo>
                  <a:cubicBezTo>
                    <a:pt x="5786" y="1454"/>
                    <a:pt x="4122" y="0"/>
                    <a:pt x="23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718;p19"/>
            <p:cNvSpPr/>
            <p:nvPr/>
          </p:nvSpPr>
          <p:spPr>
            <a:xfrm>
              <a:off x="7922325" y="1289750"/>
              <a:ext cx="16950" cy="12950"/>
            </a:xfrm>
            <a:custGeom>
              <a:avLst/>
              <a:gdLst/>
              <a:ahLst/>
              <a:cxnLst/>
              <a:rect l="l" t="t" r="r" b="b"/>
              <a:pathLst>
                <a:path w="678" h="518" extrusionOk="0">
                  <a:moveTo>
                    <a:pt x="359" y="0"/>
                  </a:moveTo>
                  <a:cubicBezTo>
                    <a:pt x="1" y="0"/>
                    <a:pt x="1" y="517"/>
                    <a:pt x="359" y="517"/>
                  </a:cubicBezTo>
                  <a:cubicBezTo>
                    <a:pt x="677" y="517"/>
                    <a:pt x="677" y="0"/>
                    <a:pt x="3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719;p19"/>
            <p:cNvSpPr/>
            <p:nvPr/>
          </p:nvSpPr>
          <p:spPr>
            <a:xfrm>
              <a:off x="7445175" y="1257200"/>
              <a:ext cx="191100" cy="226800"/>
            </a:xfrm>
            <a:custGeom>
              <a:avLst/>
              <a:gdLst/>
              <a:ahLst/>
              <a:cxnLst/>
              <a:rect l="l" t="t" r="r" b="b"/>
              <a:pathLst>
                <a:path w="7644" h="9072" extrusionOk="0">
                  <a:moveTo>
                    <a:pt x="306" y="0"/>
                  </a:moveTo>
                  <a:cubicBezTo>
                    <a:pt x="157" y="0"/>
                    <a:pt x="0" y="119"/>
                    <a:pt x="24" y="307"/>
                  </a:cubicBezTo>
                  <a:cubicBezTo>
                    <a:pt x="541" y="3372"/>
                    <a:pt x="2292" y="6118"/>
                    <a:pt x="4879" y="7869"/>
                  </a:cubicBezTo>
                  <a:cubicBezTo>
                    <a:pt x="5595" y="8346"/>
                    <a:pt x="6391" y="8744"/>
                    <a:pt x="7227" y="9063"/>
                  </a:cubicBezTo>
                  <a:cubicBezTo>
                    <a:pt x="7251" y="9069"/>
                    <a:pt x="7274" y="9072"/>
                    <a:pt x="7296" y="9072"/>
                  </a:cubicBezTo>
                  <a:cubicBezTo>
                    <a:pt x="7561" y="9072"/>
                    <a:pt x="7644" y="8656"/>
                    <a:pt x="7386" y="8545"/>
                  </a:cubicBezTo>
                  <a:cubicBezTo>
                    <a:pt x="3765" y="7192"/>
                    <a:pt x="1138" y="3969"/>
                    <a:pt x="541" y="188"/>
                  </a:cubicBezTo>
                  <a:cubicBezTo>
                    <a:pt x="508" y="57"/>
                    <a:pt x="409"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720;p19"/>
            <p:cNvSpPr/>
            <p:nvPr/>
          </p:nvSpPr>
          <p:spPr>
            <a:xfrm>
              <a:off x="7678575" y="1485750"/>
              <a:ext cx="16925" cy="12950"/>
            </a:xfrm>
            <a:custGeom>
              <a:avLst/>
              <a:gdLst/>
              <a:ahLst/>
              <a:cxnLst/>
              <a:rect l="l" t="t" r="r" b="b"/>
              <a:pathLst>
                <a:path w="677" h="518" extrusionOk="0">
                  <a:moveTo>
                    <a:pt x="358" y="0"/>
                  </a:moveTo>
                  <a:cubicBezTo>
                    <a:pt x="0" y="0"/>
                    <a:pt x="0" y="518"/>
                    <a:pt x="358" y="518"/>
                  </a:cubicBezTo>
                  <a:cubicBezTo>
                    <a:pt x="677" y="518"/>
                    <a:pt x="677" y="0"/>
                    <a:pt x="3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721;p19"/>
            <p:cNvSpPr/>
            <p:nvPr/>
          </p:nvSpPr>
          <p:spPr>
            <a:xfrm>
              <a:off x="7794975" y="1317350"/>
              <a:ext cx="29875" cy="49275"/>
            </a:xfrm>
            <a:custGeom>
              <a:avLst/>
              <a:gdLst/>
              <a:ahLst/>
              <a:cxnLst/>
              <a:rect l="l" t="t" r="r" b="b"/>
              <a:pathLst>
                <a:path w="1195" h="1971" extrusionOk="0">
                  <a:moveTo>
                    <a:pt x="893" y="0"/>
                  </a:moveTo>
                  <a:cubicBezTo>
                    <a:pt x="797" y="0"/>
                    <a:pt x="710" y="71"/>
                    <a:pt x="677" y="170"/>
                  </a:cubicBezTo>
                  <a:lnTo>
                    <a:pt x="40" y="1682"/>
                  </a:lnTo>
                  <a:cubicBezTo>
                    <a:pt x="1" y="1801"/>
                    <a:pt x="80" y="1921"/>
                    <a:pt x="200" y="1961"/>
                  </a:cubicBezTo>
                  <a:cubicBezTo>
                    <a:pt x="228" y="1968"/>
                    <a:pt x="255" y="1971"/>
                    <a:pt x="280" y="1971"/>
                  </a:cubicBezTo>
                  <a:cubicBezTo>
                    <a:pt x="399" y="1971"/>
                    <a:pt x="485" y="1900"/>
                    <a:pt x="518" y="1801"/>
                  </a:cubicBezTo>
                  <a:cubicBezTo>
                    <a:pt x="717" y="1284"/>
                    <a:pt x="956" y="806"/>
                    <a:pt x="1155" y="289"/>
                  </a:cubicBezTo>
                  <a:cubicBezTo>
                    <a:pt x="1195" y="170"/>
                    <a:pt x="1115" y="50"/>
                    <a:pt x="956" y="10"/>
                  </a:cubicBezTo>
                  <a:cubicBezTo>
                    <a:pt x="935" y="3"/>
                    <a:pt x="914" y="0"/>
                    <a:pt x="8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722;p19"/>
            <p:cNvSpPr/>
            <p:nvPr/>
          </p:nvSpPr>
          <p:spPr>
            <a:xfrm>
              <a:off x="7827825" y="1326800"/>
              <a:ext cx="18925" cy="39625"/>
            </a:xfrm>
            <a:custGeom>
              <a:avLst/>
              <a:gdLst/>
              <a:ahLst/>
              <a:cxnLst/>
              <a:rect l="l" t="t" r="r" b="b"/>
              <a:pathLst>
                <a:path w="757" h="1585" extrusionOk="0">
                  <a:moveTo>
                    <a:pt x="517" y="1"/>
                  </a:moveTo>
                  <a:cubicBezTo>
                    <a:pt x="488" y="1"/>
                    <a:pt x="458" y="10"/>
                    <a:pt x="438" y="30"/>
                  </a:cubicBezTo>
                  <a:cubicBezTo>
                    <a:pt x="358" y="30"/>
                    <a:pt x="318" y="70"/>
                    <a:pt x="279" y="150"/>
                  </a:cubicBezTo>
                  <a:cubicBezTo>
                    <a:pt x="239" y="190"/>
                    <a:pt x="239" y="269"/>
                    <a:pt x="239" y="349"/>
                  </a:cubicBezTo>
                  <a:lnTo>
                    <a:pt x="199" y="309"/>
                  </a:lnTo>
                  <a:lnTo>
                    <a:pt x="199" y="349"/>
                  </a:lnTo>
                  <a:lnTo>
                    <a:pt x="199" y="389"/>
                  </a:lnTo>
                  <a:lnTo>
                    <a:pt x="199" y="548"/>
                  </a:lnTo>
                  <a:cubicBezTo>
                    <a:pt x="199" y="588"/>
                    <a:pt x="199" y="627"/>
                    <a:pt x="199" y="667"/>
                  </a:cubicBezTo>
                  <a:lnTo>
                    <a:pt x="199" y="747"/>
                  </a:lnTo>
                  <a:cubicBezTo>
                    <a:pt x="199" y="826"/>
                    <a:pt x="159" y="906"/>
                    <a:pt x="119" y="986"/>
                  </a:cubicBezTo>
                  <a:cubicBezTo>
                    <a:pt x="119" y="986"/>
                    <a:pt x="119" y="1025"/>
                    <a:pt x="119" y="1025"/>
                  </a:cubicBezTo>
                  <a:cubicBezTo>
                    <a:pt x="119" y="1025"/>
                    <a:pt x="119" y="1065"/>
                    <a:pt x="119" y="1065"/>
                  </a:cubicBezTo>
                  <a:lnTo>
                    <a:pt x="40" y="1185"/>
                  </a:lnTo>
                  <a:cubicBezTo>
                    <a:pt x="0" y="1304"/>
                    <a:pt x="40" y="1463"/>
                    <a:pt x="159" y="1543"/>
                  </a:cubicBezTo>
                  <a:cubicBezTo>
                    <a:pt x="202" y="1571"/>
                    <a:pt x="244" y="1584"/>
                    <a:pt x="284" y="1584"/>
                  </a:cubicBezTo>
                  <a:cubicBezTo>
                    <a:pt x="358" y="1584"/>
                    <a:pt x="426" y="1540"/>
                    <a:pt x="478" y="1463"/>
                  </a:cubicBezTo>
                  <a:cubicBezTo>
                    <a:pt x="597" y="1264"/>
                    <a:pt x="677" y="1065"/>
                    <a:pt x="716" y="866"/>
                  </a:cubicBezTo>
                  <a:cubicBezTo>
                    <a:pt x="756" y="627"/>
                    <a:pt x="756" y="389"/>
                    <a:pt x="716" y="190"/>
                  </a:cubicBezTo>
                  <a:cubicBezTo>
                    <a:pt x="716" y="110"/>
                    <a:pt x="677" y="70"/>
                    <a:pt x="597" y="30"/>
                  </a:cubicBezTo>
                  <a:cubicBezTo>
                    <a:pt x="577" y="10"/>
                    <a:pt x="547" y="1"/>
                    <a:pt x="5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723;p19"/>
            <p:cNvSpPr/>
            <p:nvPr/>
          </p:nvSpPr>
          <p:spPr>
            <a:xfrm>
              <a:off x="7482800" y="1120550"/>
              <a:ext cx="32625" cy="43950"/>
            </a:xfrm>
            <a:custGeom>
              <a:avLst/>
              <a:gdLst/>
              <a:ahLst/>
              <a:cxnLst/>
              <a:rect l="l" t="t" r="r" b="b"/>
              <a:pathLst>
                <a:path w="1305" h="1758" extrusionOk="0">
                  <a:moveTo>
                    <a:pt x="1010" y="1"/>
                  </a:moveTo>
                  <a:cubicBezTo>
                    <a:pt x="928" y="1"/>
                    <a:pt x="853" y="45"/>
                    <a:pt x="827" y="122"/>
                  </a:cubicBezTo>
                  <a:lnTo>
                    <a:pt x="110" y="1356"/>
                  </a:lnTo>
                  <a:cubicBezTo>
                    <a:pt x="1" y="1575"/>
                    <a:pt x="175" y="1757"/>
                    <a:pt x="346" y="1757"/>
                  </a:cubicBezTo>
                  <a:cubicBezTo>
                    <a:pt x="423" y="1757"/>
                    <a:pt x="499" y="1720"/>
                    <a:pt x="548" y="1634"/>
                  </a:cubicBezTo>
                  <a:cubicBezTo>
                    <a:pt x="787" y="1196"/>
                    <a:pt x="1026" y="798"/>
                    <a:pt x="1225" y="361"/>
                  </a:cubicBezTo>
                  <a:cubicBezTo>
                    <a:pt x="1304" y="241"/>
                    <a:pt x="1265" y="122"/>
                    <a:pt x="1145" y="42"/>
                  </a:cubicBezTo>
                  <a:cubicBezTo>
                    <a:pt x="1103" y="14"/>
                    <a:pt x="1056" y="1"/>
                    <a:pt x="10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724;p19"/>
            <p:cNvSpPr/>
            <p:nvPr/>
          </p:nvSpPr>
          <p:spPr>
            <a:xfrm>
              <a:off x="7515400" y="1130500"/>
              <a:ext cx="27875" cy="41900"/>
            </a:xfrm>
            <a:custGeom>
              <a:avLst/>
              <a:gdLst/>
              <a:ahLst/>
              <a:cxnLst/>
              <a:rect l="l" t="t" r="r" b="b"/>
              <a:pathLst>
                <a:path w="1115" h="1676" extrusionOk="0">
                  <a:moveTo>
                    <a:pt x="819" y="1"/>
                  </a:moveTo>
                  <a:cubicBezTo>
                    <a:pt x="733" y="1"/>
                    <a:pt x="649" y="45"/>
                    <a:pt x="597" y="122"/>
                  </a:cubicBezTo>
                  <a:lnTo>
                    <a:pt x="80" y="1276"/>
                  </a:lnTo>
                  <a:cubicBezTo>
                    <a:pt x="0" y="1395"/>
                    <a:pt x="40" y="1554"/>
                    <a:pt x="160" y="1634"/>
                  </a:cubicBezTo>
                  <a:cubicBezTo>
                    <a:pt x="202" y="1662"/>
                    <a:pt x="249" y="1676"/>
                    <a:pt x="294" y="1676"/>
                  </a:cubicBezTo>
                  <a:cubicBezTo>
                    <a:pt x="377" y="1676"/>
                    <a:pt x="452" y="1632"/>
                    <a:pt x="478" y="1554"/>
                  </a:cubicBezTo>
                  <a:lnTo>
                    <a:pt x="1035" y="361"/>
                  </a:lnTo>
                  <a:cubicBezTo>
                    <a:pt x="1115" y="241"/>
                    <a:pt x="1075" y="122"/>
                    <a:pt x="956" y="42"/>
                  </a:cubicBezTo>
                  <a:cubicBezTo>
                    <a:pt x="913" y="14"/>
                    <a:pt x="866" y="1"/>
                    <a:pt x="8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725;p19"/>
            <p:cNvSpPr/>
            <p:nvPr/>
          </p:nvSpPr>
          <p:spPr>
            <a:xfrm>
              <a:off x="7829800" y="1445450"/>
              <a:ext cx="52750" cy="44350"/>
            </a:xfrm>
            <a:custGeom>
              <a:avLst/>
              <a:gdLst/>
              <a:ahLst/>
              <a:cxnLst/>
              <a:rect l="l" t="t" r="r" b="b"/>
              <a:pathLst>
                <a:path w="2110" h="1774" extrusionOk="0">
                  <a:moveTo>
                    <a:pt x="1836" y="0"/>
                  </a:moveTo>
                  <a:cubicBezTo>
                    <a:pt x="1772" y="0"/>
                    <a:pt x="1712" y="20"/>
                    <a:pt x="1672" y="60"/>
                  </a:cubicBezTo>
                  <a:cubicBezTo>
                    <a:pt x="1234" y="578"/>
                    <a:pt x="717" y="975"/>
                    <a:pt x="160" y="1294"/>
                  </a:cubicBezTo>
                  <a:cubicBezTo>
                    <a:pt x="40" y="1373"/>
                    <a:pt x="1" y="1533"/>
                    <a:pt x="80" y="1652"/>
                  </a:cubicBezTo>
                  <a:cubicBezTo>
                    <a:pt x="132" y="1729"/>
                    <a:pt x="200" y="1773"/>
                    <a:pt x="273" y="1773"/>
                  </a:cubicBezTo>
                  <a:cubicBezTo>
                    <a:pt x="314" y="1773"/>
                    <a:pt x="356" y="1760"/>
                    <a:pt x="399" y="1732"/>
                  </a:cubicBezTo>
                  <a:lnTo>
                    <a:pt x="438" y="1732"/>
                  </a:lnTo>
                  <a:cubicBezTo>
                    <a:pt x="1035" y="1373"/>
                    <a:pt x="1553" y="936"/>
                    <a:pt x="2030" y="418"/>
                  </a:cubicBezTo>
                  <a:cubicBezTo>
                    <a:pt x="2110" y="299"/>
                    <a:pt x="2110" y="140"/>
                    <a:pt x="2030" y="60"/>
                  </a:cubicBezTo>
                  <a:cubicBezTo>
                    <a:pt x="1971" y="20"/>
                    <a:pt x="1901" y="0"/>
                    <a:pt x="1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726;p19"/>
            <p:cNvSpPr/>
            <p:nvPr/>
          </p:nvSpPr>
          <p:spPr>
            <a:xfrm>
              <a:off x="7852950" y="1097475"/>
              <a:ext cx="64425" cy="22400"/>
            </a:xfrm>
            <a:custGeom>
              <a:avLst/>
              <a:gdLst/>
              <a:ahLst/>
              <a:cxnLst/>
              <a:rect l="l" t="t" r="r" b="b"/>
              <a:pathLst>
                <a:path w="2577" h="896" extrusionOk="0">
                  <a:moveTo>
                    <a:pt x="1157" y="1"/>
                  </a:moveTo>
                  <a:cubicBezTo>
                    <a:pt x="844" y="1"/>
                    <a:pt x="527" y="68"/>
                    <a:pt x="229" y="209"/>
                  </a:cubicBezTo>
                  <a:cubicBezTo>
                    <a:pt x="0" y="340"/>
                    <a:pt x="147" y="658"/>
                    <a:pt x="361" y="658"/>
                  </a:cubicBezTo>
                  <a:cubicBezTo>
                    <a:pt x="407" y="658"/>
                    <a:pt x="457" y="643"/>
                    <a:pt x="507" y="607"/>
                  </a:cubicBezTo>
                  <a:cubicBezTo>
                    <a:pt x="710" y="529"/>
                    <a:pt x="930" y="488"/>
                    <a:pt x="1153" y="488"/>
                  </a:cubicBezTo>
                  <a:cubicBezTo>
                    <a:pt x="1499" y="488"/>
                    <a:pt x="1848" y="588"/>
                    <a:pt x="2139" y="806"/>
                  </a:cubicBezTo>
                  <a:cubicBezTo>
                    <a:pt x="2179" y="866"/>
                    <a:pt x="2239" y="896"/>
                    <a:pt x="2303" y="896"/>
                  </a:cubicBezTo>
                  <a:cubicBezTo>
                    <a:pt x="2368" y="896"/>
                    <a:pt x="2438" y="866"/>
                    <a:pt x="2497" y="806"/>
                  </a:cubicBezTo>
                  <a:cubicBezTo>
                    <a:pt x="2577" y="726"/>
                    <a:pt x="2577" y="567"/>
                    <a:pt x="2497" y="448"/>
                  </a:cubicBezTo>
                  <a:cubicBezTo>
                    <a:pt x="2112" y="159"/>
                    <a:pt x="1638" y="1"/>
                    <a:pt x="11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727;p19"/>
            <p:cNvSpPr/>
            <p:nvPr/>
          </p:nvSpPr>
          <p:spPr>
            <a:xfrm>
              <a:off x="7814875" y="1114625"/>
              <a:ext cx="16950" cy="12950"/>
            </a:xfrm>
            <a:custGeom>
              <a:avLst/>
              <a:gdLst/>
              <a:ahLst/>
              <a:cxnLst/>
              <a:rect l="l" t="t" r="r" b="b"/>
              <a:pathLst>
                <a:path w="678" h="518" extrusionOk="0">
                  <a:moveTo>
                    <a:pt x="359" y="1"/>
                  </a:moveTo>
                  <a:cubicBezTo>
                    <a:pt x="1" y="1"/>
                    <a:pt x="1" y="518"/>
                    <a:pt x="359" y="518"/>
                  </a:cubicBezTo>
                  <a:cubicBezTo>
                    <a:pt x="677" y="518"/>
                    <a:pt x="677" y="1"/>
                    <a:pt x="3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728;p19"/>
            <p:cNvSpPr/>
            <p:nvPr/>
          </p:nvSpPr>
          <p:spPr>
            <a:xfrm>
              <a:off x="7433225" y="1330825"/>
              <a:ext cx="54950" cy="84275"/>
            </a:xfrm>
            <a:custGeom>
              <a:avLst/>
              <a:gdLst/>
              <a:ahLst/>
              <a:cxnLst/>
              <a:rect l="l" t="t" r="r" b="b"/>
              <a:pathLst>
                <a:path w="2198" h="3371" extrusionOk="0">
                  <a:moveTo>
                    <a:pt x="306" y="0"/>
                  </a:moveTo>
                  <a:cubicBezTo>
                    <a:pt x="157" y="0"/>
                    <a:pt x="0" y="119"/>
                    <a:pt x="24" y="307"/>
                  </a:cubicBezTo>
                  <a:lnTo>
                    <a:pt x="64" y="307"/>
                  </a:lnTo>
                  <a:cubicBezTo>
                    <a:pt x="303" y="1422"/>
                    <a:pt x="860" y="2456"/>
                    <a:pt x="1696" y="3292"/>
                  </a:cubicBezTo>
                  <a:cubicBezTo>
                    <a:pt x="1742" y="3348"/>
                    <a:pt x="1797" y="3371"/>
                    <a:pt x="1851" y="3371"/>
                  </a:cubicBezTo>
                  <a:cubicBezTo>
                    <a:pt x="2029" y="3371"/>
                    <a:pt x="2197" y="3117"/>
                    <a:pt x="2014" y="2934"/>
                  </a:cubicBezTo>
                  <a:cubicBezTo>
                    <a:pt x="1298" y="2178"/>
                    <a:pt x="780" y="1223"/>
                    <a:pt x="541" y="188"/>
                  </a:cubicBezTo>
                  <a:cubicBezTo>
                    <a:pt x="509" y="57"/>
                    <a:pt x="410"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729;p19"/>
            <p:cNvSpPr/>
            <p:nvPr/>
          </p:nvSpPr>
          <p:spPr>
            <a:xfrm>
              <a:off x="7502475" y="1440975"/>
              <a:ext cx="15925" cy="12950"/>
            </a:xfrm>
            <a:custGeom>
              <a:avLst/>
              <a:gdLst/>
              <a:ahLst/>
              <a:cxnLst/>
              <a:rect l="l" t="t" r="r" b="b"/>
              <a:pathLst>
                <a:path w="637" h="518" extrusionOk="0">
                  <a:moveTo>
                    <a:pt x="318" y="0"/>
                  </a:moveTo>
                  <a:cubicBezTo>
                    <a:pt x="0" y="0"/>
                    <a:pt x="0" y="518"/>
                    <a:pt x="318" y="518"/>
                  </a:cubicBezTo>
                  <a:cubicBezTo>
                    <a:pt x="637" y="518"/>
                    <a:pt x="637"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1635;p18"/>
          <p:cNvSpPr txBox="1"/>
          <p:nvPr/>
        </p:nvSpPr>
        <p:spPr>
          <a:xfrm>
            <a:off x="-271689" y="1255465"/>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smtClean="0">
                <a:solidFill>
                  <a:schemeClr val="accent1"/>
                </a:solidFill>
                <a:latin typeface="Londrina Solid"/>
                <a:ea typeface="Londrina Solid"/>
                <a:cs typeface="Londrina Solid"/>
                <a:sym typeface="Londrina Solid"/>
              </a:rPr>
              <a:t># 1</a:t>
            </a:r>
            <a:endParaRPr sz="2200" b="1" dirty="0">
              <a:solidFill>
                <a:schemeClr val="accent1"/>
              </a:solidFill>
              <a:latin typeface="Londrina Solid"/>
              <a:ea typeface="Londrina Solid"/>
              <a:cs typeface="Londrina Solid"/>
              <a:sym typeface="Londrina Solid"/>
            </a:endParaRPr>
          </a:p>
        </p:txBody>
      </p:sp>
      <p:sp>
        <p:nvSpPr>
          <p:cNvPr id="515" name="Google Shape;1629;p18"/>
          <p:cNvSpPr/>
          <p:nvPr/>
        </p:nvSpPr>
        <p:spPr>
          <a:xfrm>
            <a:off x="433650" y="1575212"/>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1631;p18"/>
          <p:cNvGrpSpPr/>
          <p:nvPr/>
        </p:nvGrpSpPr>
        <p:grpSpPr>
          <a:xfrm rot="142668">
            <a:off x="576659" y="1753017"/>
            <a:ext cx="286681" cy="240625"/>
            <a:chOff x="6315316" y="635299"/>
            <a:chExt cx="191838" cy="161020"/>
          </a:xfrm>
        </p:grpSpPr>
        <p:sp>
          <p:nvSpPr>
            <p:cNvPr id="517" name="Google Shape;1632;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rgbClr val="FF83CA"/>
            </a:solidFill>
            <a:ln>
              <a:solidFill>
                <a:schemeClr val="accent4">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633;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solidFill>
                <a:schemeClr val="accent4">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233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568998" y="526435"/>
            <a:ext cx="7704000" cy="572700"/>
          </a:xfrm>
          <a:prstGeom prst="rect">
            <a:avLst/>
          </a:prstGeom>
        </p:spPr>
        <p:txBody>
          <a:bodyPr spcFirstLastPara="1" wrap="square" lIns="0" tIns="91425" rIns="0" bIns="91425" anchor="t" anchorCtr="0">
            <a:noAutofit/>
          </a:bodyPr>
          <a:lstStyle/>
          <a:p>
            <a:pPr lvl="0"/>
            <a:r>
              <a:rPr lang="es-MX" dirty="0">
                <a:latin typeface="Impact" panose="020B0806030902050204" pitchFamily="34" charset="0"/>
              </a:rPr>
              <a:t>E</a:t>
            </a:r>
            <a:r>
              <a:rPr lang="en" dirty="0" smtClean="0">
                <a:latin typeface="Impact" panose="020B0806030902050204" pitchFamily="34" charset="0"/>
              </a:rPr>
              <a:t>scoge </a:t>
            </a:r>
            <a:r>
              <a:rPr lang="en" dirty="0" smtClean="0">
                <a:solidFill>
                  <a:schemeClr val="accent1"/>
                </a:solidFill>
                <a:latin typeface="Impact" panose="020B0806030902050204" pitchFamily="34" charset="0"/>
              </a:rPr>
              <a:t>un </a:t>
            </a:r>
            <a:r>
              <a:rPr lang="en" dirty="0" smtClean="0">
                <a:latin typeface="Impact" panose="020B0806030902050204" pitchFamily="34" charset="0"/>
              </a:rPr>
              <a:t>buen </a:t>
            </a:r>
            <a:r>
              <a:rPr lang="en" dirty="0" smtClean="0">
                <a:solidFill>
                  <a:schemeClr val="accent1"/>
                </a:solidFill>
                <a:latin typeface="Impact" panose="020B0806030902050204" pitchFamily="34" charset="0"/>
              </a:rPr>
              <a:t>momento </a:t>
            </a:r>
            <a:endParaRPr dirty="0">
              <a:solidFill>
                <a:schemeClr val="accent1"/>
              </a:solidFill>
              <a:latin typeface="Impact" panose="020B0806030902050204" pitchFamily="34" charset="0"/>
            </a:endParaRPr>
          </a:p>
        </p:txBody>
      </p:sp>
      <p:sp>
        <p:nvSpPr>
          <p:cNvPr id="1629" name="Google Shape;1629;p18"/>
          <p:cNvSpPr/>
          <p:nvPr/>
        </p:nvSpPr>
        <p:spPr>
          <a:xfrm>
            <a:off x="770805" y="1771531"/>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txBox="1"/>
          <p:nvPr/>
        </p:nvSpPr>
        <p:spPr>
          <a:xfrm>
            <a:off x="65466" y="1390131"/>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smtClean="0">
                <a:solidFill>
                  <a:schemeClr val="accent1"/>
                </a:solidFill>
                <a:latin typeface="Londrina Solid"/>
                <a:ea typeface="Londrina Solid"/>
                <a:cs typeface="Londrina Solid"/>
                <a:sym typeface="Londrina Solid"/>
              </a:rPr>
              <a:t># 2</a:t>
            </a:r>
            <a:endParaRPr sz="2200" b="1" dirty="0">
              <a:solidFill>
                <a:schemeClr val="accent1"/>
              </a:solidFill>
              <a:latin typeface="Londrina Solid"/>
              <a:ea typeface="Londrina Solid"/>
              <a:cs typeface="Londrina Solid"/>
              <a:sym typeface="Londrina Solid"/>
            </a:endParaRPr>
          </a:p>
        </p:txBody>
      </p:sp>
      <p:sp>
        <p:nvSpPr>
          <p:cNvPr id="2" name="Rectángulo 1"/>
          <p:cNvSpPr/>
          <p:nvPr/>
        </p:nvSpPr>
        <p:spPr>
          <a:xfrm>
            <a:off x="1566043" y="1562217"/>
            <a:ext cx="6504165" cy="1384995"/>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Es importante hablar del tema cuando no haya prisas y ambos estéis tranquilos, que no haya habido ninguna discusión previamente y no haya distractores delante como la televisión o cualquier otro estímulo que interfiera en la </a:t>
            </a:r>
            <a:r>
              <a:rPr lang="es-MX" dirty="0" smtClean="0">
                <a:solidFill>
                  <a:schemeClr val="tx2">
                    <a:lumMod val="50000"/>
                  </a:schemeClr>
                </a:solidFill>
                <a:latin typeface="Century Gothic" panose="020B0502020202020204" pitchFamily="34" charset="0"/>
              </a:rPr>
              <a:t>comunicación. </a:t>
            </a:r>
            <a:r>
              <a:rPr lang="es-MX" dirty="0">
                <a:solidFill>
                  <a:schemeClr val="tx2">
                    <a:lumMod val="50000"/>
                  </a:schemeClr>
                </a:solidFill>
                <a:latin typeface="Century Gothic" panose="020B0502020202020204" pitchFamily="34" charset="0"/>
              </a:rPr>
              <a:t>Para que la conversación sobre el 'sexo educativo' sea lo más cómoda posible, tu hijo/a debe estar preparado/a con el mejor </a:t>
            </a:r>
            <a:r>
              <a:rPr lang="es-MX" dirty="0" smtClean="0">
                <a:solidFill>
                  <a:schemeClr val="tx2">
                    <a:lumMod val="50000"/>
                  </a:schemeClr>
                </a:solidFill>
                <a:latin typeface="Century Gothic" panose="020B0502020202020204" pitchFamily="34" charset="0"/>
              </a:rPr>
              <a:t>ambiente.</a:t>
            </a:r>
            <a:endParaRPr lang="es-MX" dirty="0">
              <a:solidFill>
                <a:schemeClr val="tx2">
                  <a:lumMod val="50000"/>
                </a:schemeClr>
              </a:solidFill>
              <a:latin typeface="Century Gothic" panose="020B0502020202020204" pitchFamily="34" charset="0"/>
            </a:endParaRPr>
          </a:p>
        </p:txBody>
      </p:sp>
      <p:grpSp>
        <p:nvGrpSpPr>
          <p:cNvPr id="35" name="Google Shape;4630;p43"/>
          <p:cNvGrpSpPr/>
          <p:nvPr/>
        </p:nvGrpSpPr>
        <p:grpSpPr>
          <a:xfrm>
            <a:off x="5077711" y="3176812"/>
            <a:ext cx="1816831" cy="1737325"/>
            <a:chOff x="6881200" y="1404583"/>
            <a:chExt cx="2405443" cy="2300179"/>
          </a:xfrm>
        </p:grpSpPr>
        <p:grpSp>
          <p:nvGrpSpPr>
            <p:cNvPr id="36" name="Google Shape;4631;p43"/>
            <p:cNvGrpSpPr/>
            <p:nvPr/>
          </p:nvGrpSpPr>
          <p:grpSpPr>
            <a:xfrm>
              <a:off x="6881200" y="1404583"/>
              <a:ext cx="2405443" cy="2300179"/>
              <a:chOff x="1075900" y="220475"/>
              <a:chExt cx="5415225" cy="5178250"/>
            </a:xfrm>
          </p:grpSpPr>
          <p:sp>
            <p:nvSpPr>
              <p:cNvPr id="60" name="Google Shape;4632;p43"/>
              <p:cNvSpPr/>
              <p:nvPr/>
            </p:nvSpPr>
            <p:spPr>
              <a:xfrm>
                <a:off x="1075900" y="2253550"/>
                <a:ext cx="2929475" cy="2789325"/>
              </a:xfrm>
              <a:custGeom>
                <a:avLst/>
                <a:gdLst/>
                <a:ahLst/>
                <a:cxnLst/>
                <a:rect l="l" t="t" r="r" b="b"/>
                <a:pathLst>
                  <a:path w="117179" h="111573" extrusionOk="0">
                    <a:moveTo>
                      <a:pt x="74810" y="1"/>
                    </a:moveTo>
                    <a:cubicBezTo>
                      <a:pt x="65772" y="1"/>
                      <a:pt x="58287" y="90"/>
                      <a:pt x="56169" y="359"/>
                    </a:cubicBezTo>
                    <a:cubicBezTo>
                      <a:pt x="49716" y="1065"/>
                      <a:pt x="52438" y="7217"/>
                      <a:pt x="52438" y="7217"/>
                    </a:cubicBezTo>
                    <a:cubicBezTo>
                      <a:pt x="56573" y="14881"/>
                      <a:pt x="51430" y="24259"/>
                      <a:pt x="42757" y="24965"/>
                    </a:cubicBezTo>
                    <a:cubicBezTo>
                      <a:pt x="42461" y="24984"/>
                      <a:pt x="42166" y="24994"/>
                      <a:pt x="41872" y="24994"/>
                    </a:cubicBezTo>
                    <a:cubicBezTo>
                      <a:pt x="39160" y="24994"/>
                      <a:pt x="36522" y="24219"/>
                      <a:pt x="33883" y="23855"/>
                    </a:cubicBezTo>
                    <a:cubicBezTo>
                      <a:pt x="32803" y="23733"/>
                      <a:pt x="31727" y="23672"/>
                      <a:pt x="30659" y="23672"/>
                    </a:cubicBezTo>
                    <a:cubicBezTo>
                      <a:pt x="19459" y="23672"/>
                      <a:pt x="9141" y="30293"/>
                      <a:pt x="4538" y="40696"/>
                    </a:cubicBezTo>
                    <a:cubicBezTo>
                      <a:pt x="0" y="52394"/>
                      <a:pt x="3530" y="65705"/>
                      <a:pt x="13412" y="73470"/>
                    </a:cubicBezTo>
                    <a:cubicBezTo>
                      <a:pt x="18402" y="77076"/>
                      <a:pt x="24238" y="78867"/>
                      <a:pt x="30068" y="78867"/>
                    </a:cubicBezTo>
                    <a:cubicBezTo>
                      <a:pt x="35861" y="78867"/>
                      <a:pt x="41647" y="77098"/>
                      <a:pt x="46590" y="73584"/>
                    </a:cubicBezTo>
                    <a:lnTo>
                      <a:pt x="46590" y="73584"/>
                    </a:lnTo>
                    <a:cubicBezTo>
                      <a:pt x="41695" y="77360"/>
                      <a:pt x="39058" y="83340"/>
                      <a:pt x="39732" y="89504"/>
                    </a:cubicBezTo>
                    <a:cubicBezTo>
                      <a:pt x="40539" y="95857"/>
                      <a:pt x="43968" y="101605"/>
                      <a:pt x="49211" y="105336"/>
                    </a:cubicBezTo>
                    <a:cubicBezTo>
                      <a:pt x="54455" y="109067"/>
                      <a:pt x="60506" y="111185"/>
                      <a:pt x="66959" y="111487"/>
                    </a:cubicBezTo>
                    <a:cubicBezTo>
                      <a:pt x="67881" y="111545"/>
                      <a:pt x="68800" y="111573"/>
                      <a:pt x="69716" y="111573"/>
                    </a:cubicBezTo>
                    <a:cubicBezTo>
                      <a:pt x="84936" y="111573"/>
                      <a:pt x="99228" y="103751"/>
                      <a:pt x="107599" y="90815"/>
                    </a:cubicBezTo>
                    <a:cubicBezTo>
                      <a:pt x="114254" y="80125"/>
                      <a:pt x="116069" y="67016"/>
                      <a:pt x="116372" y="54411"/>
                    </a:cubicBezTo>
                    <a:cubicBezTo>
                      <a:pt x="116574" y="41805"/>
                      <a:pt x="115464" y="29099"/>
                      <a:pt x="117078" y="16595"/>
                    </a:cubicBezTo>
                    <a:lnTo>
                      <a:pt x="117179" y="359"/>
                    </a:lnTo>
                    <a:cubicBezTo>
                      <a:pt x="117179" y="359"/>
                      <a:pt x="92887" y="1"/>
                      <a:pt x="74810" y="1"/>
                    </a:cubicBezTo>
                    <a:close/>
                  </a:path>
                </a:pathLst>
              </a:custGeom>
              <a:solidFill>
                <a:srgbClr val="B98D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633;p43"/>
              <p:cNvSpPr/>
              <p:nvPr/>
            </p:nvSpPr>
            <p:spPr>
              <a:xfrm>
                <a:off x="1499425" y="2527225"/>
                <a:ext cx="1232825" cy="2208475"/>
              </a:xfrm>
              <a:custGeom>
                <a:avLst/>
                <a:gdLst/>
                <a:ahLst/>
                <a:cxnLst/>
                <a:rect l="l" t="t" r="r" b="b"/>
                <a:pathLst>
                  <a:path w="49313" h="88339" fill="none" extrusionOk="0">
                    <a:moveTo>
                      <a:pt x="44876" y="1"/>
                    </a:moveTo>
                    <a:cubicBezTo>
                      <a:pt x="49313" y="12908"/>
                      <a:pt x="39027" y="26119"/>
                      <a:pt x="25514" y="24909"/>
                    </a:cubicBezTo>
                    <a:cubicBezTo>
                      <a:pt x="21581" y="24606"/>
                      <a:pt x="17850" y="23094"/>
                      <a:pt x="13917" y="23194"/>
                    </a:cubicBezTo>
                    <a:cubicBezTo>
                      <a:pt x="8270" y="23598"/>
                      <a:pt x="3430" y="27329"/>
                      <a:pt x="1715" y="32774"/>
                    </a:cubicBezTo>
                    <a:cubicBezTo>
                      <a:pt x="1" y="38119"/>
                      <a:pt x="1514" y="43867"/>
                      <a:pt x="5547" y="47901"/>
                    </a:cubicBezTo>
                    <a:cubicBezTo>
                      <a:pt x="9581" y="51733"/>
                      <a:pt x="15329" y="53145"/>
                      <a:pt x="20774" y="51834"/>
                    </a:cubicBezTo>
                    <a:cubicBezTo>
                      <a:pt x="24707" y="50825"/>
                      <a:pt x="28035" y="48506"/>
                      <a:pt x="31867" y="47296"/>
                    </a:cubicBezTo>
                    <a:cubicBezTo>
                      <a:pt x="35699" y="46186"/>
                      <a:pt x="40539" y="46590"/>
                      <a:pt x="42758" y="49918"/>
                    </a:cubicBezTo>
                    <a:cubicBezTo>
                      <a:pt x="44876" y="53245"/>
                      <a:pt x="43464" y="57481"/>
                      <a:pt x="41245" y="60607"/>
                    </a:cubicBezTo>
                    <a:cubicBezTo>
                      <a:pt x="39027" y="63834"/>
                      <a:pt x="36001" y="66355"/>
                      <a:pt x="34489" y="69884"/>
                    </a:cubicBezTo>
                    <a:cubicBezTo>
                      <a:pt x="30859" y="77649"/>
                      <a:pt x="35598" y="86725"/>
                      <a:pt x="43968" y="88338"/>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634;p43"/>
              <p:cNvSpPr/>
              <p:nvPr/>
            </p:nvSpPr>
            <p:spPr>
              <a:xfrm>
                <a:off x="1973400" y="2784375"/>
                <a:ext cx="958025" cy="1704250"/>
              </a:xfrm>
              <a:custGeom>
                <a:avLst/>
                <a:gdLst/>
                <a:ahLst/>
                <a:cxnLst/>
                <a:rect l="l" t="t" r="r" b="b"/>
                <a:pathLst>
                  <a:path w="38321" h="68170" fill="none" extrusionOk="0">
                    <a:moveTo>
                      <a:pt x="35093" y="1"/>
                    </a:moveTo>
                    <a:cubicBezTo>
                      <a:pt x="37211" y="11900"/>
                      <a:pt x="27833" y="22690"/>
                      <a:pt x="15832" y="22085"/>
                    </a:cubicBezTo>
                    <a:cubicBezTo>
                      <a:pt x="12706" y="21883"/>
                      <a:pt x="9580" y="20976"/>
                      <a:pt x="6454" y="21278"/>
                    </a:cubicBezTo>
                    <a:cubicBezTo>
                      <a:pt x="3328" y="21682"/>
                      <a:pt x="0" y="23799"/>
                      <a:pt x="0" y="26925"/>
                    </a:cubicBezTo>
                    <a:cubicBezTo>
                      <a:pt x="0" y="29547"/>
                      <a:pt x="2420" y="31766"/>
                      <a:pt x="4941" y="32270"/>
                    </a:cubicBezTo>
                    <a:cubicBezTo>
                      <a:pt x="7563" y="32673"/>
                      <a:pt x="10286" y="32169"/>
                      <a:pt x="12706" y="31060"/>
                    </a:cubicBezTo>
                    <a:cubicBezTo>
                      <a:pt x="15026" y="29850"/>
                      <a:pt x="17547" y="28942"/>
                      <a:pt x="20169" y="28337"/>
                    </a:cubicBezTo>
                    <a:cubicBezTo>
                      <a:pt x="30354" y="26623"/>
                      <a:pt x="38320" y="37110"/>
                      <a:pt x="33984" y="46489"/>
                    </a:cubicBezTo>
                    <a:cubicBezTo>
                      <a:pt x="31967" y="50825"/>
                      <a:pt x="27530" y="54052"/>
                      <a:pt x="27026" y="58892"/>
                    </a:cubicBezTo>
                    <a:cubicBezTo>
                      <a:pt x="26622" y="63834"/>
                      <a:pt x="30454" y="68069"/>
                      <a:pt x="35396" y="68170"/>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635;p43"/>
              <p:cNvSpPr/>
              <p:nvPr/>
            </p:nvSpPr>
            <p:spPr>
              <a:xfrm>
                <a:off x="2825500" y="2975975"/>
                <a:ext cx="320200" cy="1295850"/>
              </a:xfrm>
              <a:custGeom>
                <a:avLst/>
                <a:gdLst/>
                <a:ahLst/>
                <a:cxnLst/>
                <a:rect l="l" t="t" r="r" b="b"/>
                <a:pathLst>
                  <a:path w="12808" h="51834" fill="none" extrusionOk="0">
                    <a:moveTo>
                      <a:pt x="9278" y="1"/>
                    </a:moveTo>
                    <a:cubicBezTo>
                      <a:pt x="10892" y="4135"/>
                      <a:pt x="9480" y="8774"/>
                      <a:pt x="5950" y="11396"/>
                    </a:cubicBezTo>
                    <a:cubicBezTo>
                      <a:pt x="4135" y="12606"/>
                      <a:pt x="1816" y="13312"/>
                      <a:pt x="1009" y="15329"/>
                    </a:cubicBezTo>
                    <a:cubicBezTo>
                      <a:pt x="1" y="17950"/>
                      <a:pt x="2320" y="20673"/>
                      <a:pt x="4841" y="22085"/>
                    </a:cubicBezTo>
                    <a:cubicBezTo>
                      <a:pt x="7362" y="23396"/>
                      <a:pt x="10085" y="24606"/>
                      <a:pt x="11295" y="27127"/>
                    </a:cubicBezTo>
                    <a:cubicBezTo>
                      <a:pt x="12808" y="30354"/>
                      <a:pt x="10589" y="34085"/>
                      <a:pt x="8371" y="37010"/>
                    </a:cubicBezTo>
                    <a:cubicBezTo>
                      <a:pt x="6152" y="39833"/>
                      <a:pt x="3530" y="43161"/>
                      <a:pt x="4438" y="46691"/>
                    </a:cubicBezTo>
                    <a:cubicBezTo>
                      <a:pt x="5345" y="50018"/>
                      <a:pt x="9077" y="51833"/>
                      <a:pt x="12404" y="50523"/>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636;p43"/>
              <p:cNvSpPr/>
              <p:nvPr/>
            </p:nvSpPr>
            <p:spPr>
              <a:xfrm>
                <a:off x="3193575" y="3097000"/>
                <a:ext cx="237000" cy="892475"/>
              </a:xfrm>
              <a:custGeom>
                <a:avLst/>
                <a:gdLst/>
                <a:ahLst/>
                <a:cxnLst/>
                <a:rect l="l" t="t" r="r" b="b"/>
                <a:pathLst>
                  <a:path w="9480" h="35699" fill="none" extrusionOk="0">
                    <a:moveTo>
                      <a:pt x="5446" y="0"/>
                    </a:moveTo>
                    <a:cubicBezTo>
                      <a:pt x="7060" y="2622"/>
                      <a:pt x="6656" y="6051"/>
                      <a:pt x="4236" y="8168"/>
                    </a:cubicBezTo>
                    <a:cubicBezTo>
                      <a:pt x="3429" y="8874"/>
                      <a:pt x="2421" y="9277"/>
                      <a:pt x="1513" y="9983"/>
                    </a:cubicBezTo>
                    <a:cubicBezTo>
                      <a:pt x="606" y="10588"/>
                      <a:pt x="1" y="11698"/>
                      <a:pt x="102" y="12807"/>
                    </a:cubicBezTo>
                    <a:cubicBezTo>
                      <a:pt x="202" y="14320"/>
                      <a:pt x="1917" y="15126"/>
                      <a:pt x="3328" y="15429"/>
                    </a:cubicBezTo>
                    <a:cubicBezTo>
                      <a:pt x="4841" y="15731"/>
                      <a:pt x="6455" y="15832"/>
                      <a:pt x="7665" y="16740"/>
                    </a:cubicBezTo>
                    <a:cubicBezTo>
                      <a:pt x="8976" y="18051"/>
                      <a:pt x="9480" y="20068"/>
                      <a:pt x="8875" y="21883"/>
                    </a:cubicBezTo>
                    <a:cubicBezTo>
                      <a:pt x="8169" y="23597"/>
                      <a:pt x="7261" y="25211"/>
                      <a:pt x="6152" y="26723"/>
                    </a:cubicBezTo>
                    <a:cubicBezTo>
                      <a:pt x="5043" y="28135"/>
                      <a:pt x="4337" y="29950"/>
                      <a:pt x="4337" y="31866"/>
                    </a:cubicBezTo>
                    <a:cubicBezTo>
                      <a:pt x="4337" y="33782"/>
                      <a:pt x="5849" y="35496"/>
                      <a:pt x="7765" y="35698"/>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637;p43"/>
              <p:cNvSpPr/>
              <p:nvPr/>
            </p:nvSpPr>
            <p:spPr>
              <a:xfrm>
                <a:off x="1275050" y="3293625"/>
                <a:ext cx="68100" cy="257175"/>
              </a:xfrm>
              <a:custGeom>
                <a:avLst/>
                <a:gdLst/>
                <a:ahLst/>
                <a:cxnLst/>
                <a:rect l="l" t="t" r="r" b="b"/>
                <a:pathLst>
                  <a:path w="2724" h="10287" fill="none" extrusionOk="0">
                    <a:moveTo>
                      <a:pt x="2724" y="1"/>
                    </a:moveTo>
                    <a:cubicBezTo>
                      <a:pt x="404" y="2925"/>
                      <a:pt x="1" y="6858"/>
                      <a:pt x="1514" y="10287"/>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638;p43"/>
              <p:cNvSpPr/>
              <p:nvPr/>
            </p:nvSpPr>
            <p:spPr>
              <a:xfrm>
                <a:off x="4033100" y="2350750"/>
                <a:ext cx="2458025" cy="2703250"/>
              </a:xfrm>
              <a:custGeom>
                <a:avLst/>
                <a:gdLst/>
                <a:ahLst/>
                <a:cxnLst/>
                <a:rect l="l" t="t" r="r" b="b"/>
                <a:pathLst>
                  <a:path w="98321" h="108130" extrusionOk="0">
                    <a:moveTo>
                      <a:pt x="5345" y="1"/>
                    </a:moveTo>
                    <a:lnTo>
                      <a:pt x="5345" y="1"/>
                    </a:lnTo>
                    <a:cubicBezTo>
                      <a:pt x="0" y="23598"/>
                      <a:pt x="504" y="48102"/>
                      <a:pt x="6857" y="71498"/>
                    </a:cubicBezTo>
                    <a:cubicBezTo>
                      <a:pt x="9076" y="79868"/>
                      <a:pt x="12303" y="88238"/>
                      <a:pt x="17950" y="94893"/>
                    </a:cubicBezTo>
                    <a:cubicBezTo>
                      <a:pt x="25245" y="103503"/>
                      <a:pt x="35797" y="108129"/>
                      <a:pt x="46532" y="108129"/>
                    </a:cubicBezTo>
                    <a:cubicBezTo>
                      <a:pt x="52268" y="108129"/>
                      <a:pt x="58057" y="106809"/>
                      <a:pt x="63430" y="104070"/>
                    </a:cubicBezTo>
                    <a:cubicBezTo>
                      <a:pt x="69278" y="101246"/>
                      <a:pt x="74119" y="96507"/>
                      <a:pt x="77043" y="90759"/>
                    </a:cubicBezTo>
                    <a:cubicBezTo>
                      <a:pt x="80068" y="84910"/>
                      <a:pt x="80169" y="77952"/>
                      <a:pt x="77447" y="72002"/>
                    </a:cubicBezTo>
                    <a:lnTo>
                      <a:pt x="77447" y="72002"/>
                    </a:lnTo>
                    <a:cubicBezTo>
                      <a:pt x="78812" y="73833"/>
                      <a:pt x="80646" y="74614"/>
                      <a:pt x="82454" y="74614"/>
                    </a:cubicBezTo>
                    <a:cubicBezTo>
                      <a:pt x="86520" y="74614"/>
                      <a:pt x="90455" y="70667"/>
                      <a:pt x="88640" y="65851"/>
                    </a:cubicBezTo>
                    <a:cubicBezTo>
                      <a:pt x="87027" y="61716"/>
                      <a:pt x="81884" y="60304"/>
                      <a:pt x="77547" y="59498"/>
                    </a:cubicBezTo>
                    <a:lnTo>
                      <a:pt x="77547" y="59498"/>
                    </a:lnTo>
                    <a:cubicBezTo>
                      <a:pt x="78057" y="59540"/>
                      <a:pt x="78567" y="59561"/>
                      <a:pt x="79074" y="59561"/>
                    </a:cubicBezTo>
                    <a:cubicBezTo>
                      <a:pt x="84586" y="59561"/>
                      <a:pt x="89879" y="57081"/>
                      <a:pt x="93480" y="52741"/>
                    </a:cubicBezTo>
                    <a:cubicBezTo>
                      <a:pt x="97312" y="48002"/>
                      <a:pt x="98321" y="41548"/>
                      <a:pt x="96203" y="35800"/>
                    </a:cubicBezTo>
                    <a:cubicBezTo>
                      <a:pt x="93884" y="30052"/>
                      <a:pt x="88438" y="26220"/>
                      <a:pt x="82287" y="25917"/>
                    </a:cubicBezTo>
                    <a:cubicBezTo>
                      <a:pt x="82129" y="25912"/>
                      <a:pt x="81970" y="25910"/>
                      <a:pt x="81812" y="25910"/>
                    </a:cubicBezTo>
                    <a:cubicBezTo>
                      <a:pt x="76649" y="25910"/>
                      <a:pt x="71427" y="28460"/>
                      <a:pt x="66354" y="28460"/>
                    </a:cubicBezTo>
                    <a:cubicBezTo>
                      <a:pt x="65237" y="28460"/>
                      <a:pt x="64127" y="28337"/>
                      <a:pt x="63026" y="28035"/>
                    </a:cubicBezTo>
                    <a:cubicBezTo>
                      <a:pt x="57984" y="26724"/>
                      <a:pt x="54555" y="21984"/>
                      <a:pt x="53245" y="16942"/>
                    </a:cubicBezTo>
                    <a:cubicBezTo>
                      <a:pt x="51934" y="12001"/>
                      <a:pt x="52337" y="6757"/>
                      <a:pt x="52841" y="1614"/>
                    </a:cubicBezTo>
                    <a:lnTo>
                      <a:pt x="5345" y="1"/>
                    </a:lnTo>
                    <a:close/>
                  </a:path>
                </a:pathLst>
              </a:custGeom>
              <a:solidFill>
                <a:srgbClr val="B98D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639;p43"/>
              <p:cNvSpPr/>
              <p:nvPr/>
            </p:nvSpPr>
            <p:spPr>
              <a:xfrm>
                <a:off x="4965875" y="2517150"/>
                <a:ext cx="915175" cy="917675"/>
              </a:xfrm>
              <a:custGeom>
                <a:avLst/>
                <a:gdLst/>
                <a:ahLst/>
                <a:cxnLst/>
                <a:rect l="l" t="t" r="r" b="b"/>
                <a:pathLst>
                  <a:path w="36607" h="36707" fill="none" extrusionOk="0">
                    <a:moveTo>
                      <a:pt x="7160" y="0"/>
                    </a:moveTo>
                    <a:cubicBezTo>
                      <a:pt x="1" y="18454"/>
                      <a:pt x="18051" y="36707"/>
                      <a:pt x="36606" y="29749"/>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640;p43"/>
              <p:cNvSpPr/>
              <p:nvPr/>
            </p:nvSpPr>
            <p:spPr>
              <a:xfrm>
                <a:off x="5147400" y="3260850"/>
                <a:ext cx="1071450" cy="1613500"/>
              </a:xfrm>
              <a:custGeom>
                <a:avLst/>
                <a:gdLst/>
                <a:ahLst/>
                <a:cxnLst/>
                <a:rect l="l" t="t" r="r" b="b"/>
                <a:pathLst>
                  <a:path w="42858" h="64540" fill="none" extrusionOk="0">
                    <a:moveTo>
                      <a:pt x="39530" y="1"/>
                    </a:moveTo>
                    <a:cubicBezTo>
                      <a:pt x="41749" y="1110"/>
                      <a:pt x="42858" y="3631"/>
                      <a:pt x="41950" y="5950"/>
                    </a:cubicBezTo>
                    <a:cubicBezTo>
                      <a:pt x="41043" y="8169"/>
                      <a:pt x="39328" y="9883"/>
                      <a:pt x="37110" y="10892"/>
                    </a:cubicBezTo>
                    <a:cubicBezTo>
                      <a:pt x="34992" y="11900"/>
                      <a:pt x="32673" y="12404"/>
                      <a:pt x="30454" y="13312"/>
                    </a:cubicBezTo>
                    <a:cubicBezTo>
                      <a:pt x="28236" y="14018"/>
                      <a:pt x="26320" y="15530"/>
                      <a:pt x="24908" y="17446"/>
                    </a:cubicBezTo>
                    <a:cubicBezTo>
                      <a:pt x="23093" y="20875"/>
                      <a:pt x="24303" y="25211"/>
                      <a:pt x="27631" y="27127"/>
                    </a:cubicBezTo>
                    <a:cubicBezTo>
                      <a:pt x="28740" y="27732"/>
                      <a:pt x="30051" y="28237"/>
                      <a:pt x="30354" y="29346"/>
                    </a:cubicBezTo>
                    <a:cubicBezTo>
                      <a:pt x="30656" y="30556"/>
                      <a:pt x="29244" y="31867"/>
                      <a:pt x="27832" y="32169"/>
                    </a:cubicBezTo>
                    <a:cubicBezTo>
                      <a:pt x="26421" y="32573"/>
                      <a:pt x="24908" y="32674"/>
                      <a:pt x="24000" y="33682"/>
                    </a:cubicBezTo>
                    <a:cubicBezTo>
                      <a:pt x="23194" y="34791"/>
                      <a:pt x="22992" y="36203"/>
                      <a:pt x="23597" y="37514"/>
                    </a:cubicBezTo>
                    <a:cubicBezTo>
                      <a:pt x="24101" y="38724"/>
                      <a:pt x="24706" y="39833"/>
                      <a:pt x="25412" y="41044"/>
                    </a:cubicBezTo>
                    <a:cubicBezTo>
                      <a:pt x="27227" y="45279"/>
                      <a:pt x="26824" y="50220"/>
                      <a:pt x="24303" y="54153"/>
                    </a:cubicBezTo>
                    <a:cubicBezTo>
                      <a:pt x="21681" y="57985"/>
                      <a:pt x="17849" y="60809"/>
                      <a:pt x="13513" y="62321"/>
                    </a:cubicBezTo>
                    <a:cubicBezTo>
                      <a:pt x="9076" y="63733"/>
                      <a:pt x="4538" y="64540"/>
                      <a:pt x="0" y="64540"/>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41;p43"/>
              <p:cNvSpPr/>
              <p:nvPr/>
            </p:nvSpPr>
            <p:spPr>
              <a:xfrm>
                <a:off x="4824700" y="2854975"/>
                <a:ext cx="900025" cy="1890800"/>
              </a:xfrm>
              <a:custGeom>
                <a:avLst/>
                <a:gdLst/>
                <a:ahLst/>
                <a:cxnLst/>
                <a:rect l="l" t="t" r="r" b="b"/>
                <a:pathLst>
                  <a:path w="36001" h="75632" fill="none" extrusionOk="0">
                    <a:moveTo>
                      <a:pt x="202" y="0"/>
                    </a:moveTo>
                    <a:cubicBezTo>
                      <a:pt x="0" y="6757"/>
                      <a:pt x="2925" y="13311"/>
                      <a:pt x="8068" y="17849"/>
                    </a:cubicBezTo>
                    <a:cubicBezTo>
                      <a:pt x="13311" y="22488"/>
                      <a:pt x="20270" y="24606"/>
                      <a:pt x="27228" y="23698"/>
                    </a:cubicBezTo>
                    <a:cubicBezTo>
                      <a:pt x="28539" y="23396"/>
                      <a:pt x="29950" y="23295"/>
                      <a:pt x="31362" y="23295"/>
                    </a:cubicBezTo>
                    <a:cubicBezTo>
                      <a:pt x="34791" y="23295"/>
                      <a:pt x="36001" y="28034"/>
                      <a:pt x="32774" y="29547"/>
                    </a:cubicBezTo>
                    <a:cubicBezTo>
                      <a:pt x="31463" y="30253"/>
                      <a:pt x="30051" y="30757"/>
                      <a:pt x="28639" y="31060"/>
                    </a:cubicBezTo>
                    <a:cubicBezTo>
                      <a:pt x="26118" y="31665"/>
                      <a:pt x="23900" y="32976"/>
                      <a:pt x="22186" y="34892"/>
                    </a:cubicBezTo>
                    <a:cubicBezTo>
                      <a:pt x="20673" y="36908"/>
                      <a:pt x="20471" y="40035"/>
                      <a:pt x="22186" y="41850"/>
                    </a:cubicBezTo>
                    <a:cubicBezTo>
                      <a:pt x="23396" y="42656"/>
                      <a:pt x="24606" y="43463"/>
                      <a:pt x="26018" y="43967"/>
                    </a:cubicBezTo>
                    <a:cubicBezTo>
                      <a:pt x="27228" y="44572"/>
                      <a:pt x="28539" y="45883"/>
                      <a:pt x="28438" y="47295"/>
                    </a:cubicBezTo>
                    <a:cubicBezTo>
                      <a:pt x="28236" y="48808"/>
                      <a:pt x="26824" y="49615"/>
                      <a:pt x="25513" y="50220"/>
                    </a:cubicBezTo>
                    <a:cubicBezTo>
                      <a:pt x="24102" y="50522"/>
                      <a:pt x="22891" y="51329"/>
                      <a:pt x="21883" y="52438"/>
                    </a:cubicBezTo>
                    <a:cubicBezTo>
                      <a:pt x="20471" y="54657"/>
                      <a:pt x="22387" y="57379"/>
                      <a:pt x="23396" y="59800"/>
                    </a:cubicBezTo>
                    <a:cubicBezTo>
                      <a:pt x="26723" y="67464"/>
                      <a:pt x="20169" y="75632"/>
                      <a:pt x="12001" y="7432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42;p43"/>
              <p:cNvSpPr/>
              <p:nvPr/>
            </p:nvSpPr>
            <p:spPr>
              <a:xfrm>
                <a:off x="4585200" y="3036475"/>
                <a:ext cx="600025" cy="1419375"/>
              </a:xfrm>
              <a:custGeom>
                <a:avLst/>
                <a:gdLst/>
                <a:ahLst/>
                <a:cxnLst/>
                <a:rect l="l" t="t" r="r" b="b"/>
                <a:pathLst>
                  <a:path w="24001" h="56775" fill="none" extrusionOk="0">
                    <a:moveTo>
                      <a:pt x="1916" y="1"/>
                    </a:moveTo>
                    <a:cubicBezTo>
                      <a:pt x="0" y="9480"/>
                      <a:pt x="6958" y="18455"/>
                      <a:pt x="16639" y="19060"/>
                    </a:cubicBezTo>
                    <a:cubicBezTo>
                      <a:pt x="18051" y="19060"/>
                      <a:pt x="19463" y="19161"/>
                      <a:pt x="20875" y="19463"/>
                    </a:cubicBezTo>
                    <a:cubicBezTo>
                      <a:pt x="22286" y="19665"/>
                      <a:pt x="23497" y="20673"/>
                      <a:pt x="23900" y="22085"/>
                    </a:cubicBezTo>
                    <a:cubicBezTo>
                      <a:pt x="24001" y="23699"/>
                      <a:pt x="23295" y="25211"/>
                      <a:pt x="22085" y="26119"/>
                    </a:cubicBezTo>
                    <a:cubicBezTo>
                      <a:pt x="20774" y="26926"/>
                      <a:pt x="19564" y="27833"/>
                      <a:pt x="18354" y="28842"/>
                    </a:cubicBezTo>
                    <a:cubicBezTo>
                      <a:pt x="17144" y="29850"/>
                      <a:pt x="16740" y="31464"/>
                      <a:pt x="17244" y="32976"/>
                    </a:cubicBezTo>
                    <a:cubicBezTo>
                      <a:pt x="17950" y="34186"/>
                      <a:pt x="19564" y="34590"/>
                      <a:pt x="20875" y="35094"/>
                    </a:cubicBezTo>
                    <a:cubicBezTo>
                      <a:pt x="22286" y="35497"/>
                      <a:pt x="23799" y="36405"/>
                      <a:pt x="23799" y="37817"/>
                    </a:cubicBezTo>
                    <a:cubicBezTo>
                      <a:pt x="23799" y="39430"/>
                      <a:pt x="21883" y="40338"/>
                      <a:pt x="20270" y="40640"/>
                    </a:cubicBezTo>
                    <a:cubicBezTo>
                      <a:pt x="18757" y="40943"/>
                      <a:pt x="16841" y="41548"/>
                      <a:pt x="16538" y="43161"/>
                    </a:cubicBezTo>
                    <a:cubicBezTo>
                      <a:pt x="16337" y="44271"/>
                      <a:pt x="16841" y="45481"/>
                      <a:pt x="17648" y="46187"/>
                    </a:cubicBezTo>
                    <a:cubicBezTo>
                      <a:pt x="18555" y="46892"/>
                      <a:pt x="19463" y="47598"/>
                      <a:pt x="20169" y="48506"/>
                    </a:cubicBezTo>
                    <a:cubicBezTo>
                      <a:pt x="22791" y="51935"/>
                      <a:pt x="19765" y="56775"/>
                      <a:pt x="15530" y="55867"/>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643;p43"/>
              <p:cNvSpPr/>
              <p:nvPr/>
            </p:nvSpPr>
            <p:spPr>
              <a:xfrm>
                <a:off x="4436450" y="3308750"/>
                <a:ext cx="436175" cy="625250"/>
              </a:xfrm>
              <a:custGeom>
                <a:avLst/>
                <a:gdLst/>
                <a:ahLst/>
                <a:cxnLst/>
                <a:rect l="l" t="t" r="r" b="b"/>
                <a:pathLst>
                  <a:path w="17447" h="25010" fill="none" extrusionOk="0">
                    <a:moveTo>
                      <a:pt x="1413" y="1"/>
                    </a:moveTo>
                    <a:cubicBezTo>
                      <a:pt x="1" y="5648"/>
                      <a:pt x="3732" y="11295"/>
                      <a:pt x="9581" y="12001"/>
                    </a:cubicBezTo>
                    <a:cubicBezTo>
                      <a:pt x="11194" y="12001"/>
                      <a:pt x="12808" y="12203"/>
                      <a:pt x="14421" y="12505"/>
                    </a:cubicBezTo>
                    <a:cubicBezTo>
                      <a:pt x="16035" y="13009"/>
                      <a:pt x="17446" y="14522"/>
                      <a:pt x="16942" y="16135"/>
                    </a:cubicBezTo>
                    <a:cubicBezTo>
                      <a:pt x="16337" y="18354"/>
                      <a:pt x="12808" y="18253"/>
                      <a:pt x="11194" y="19968"/>
                    </a:cubicBezTo>
                    <a:cubicBezTo>
                      <a:pt x="9581" y="21884"/>
                      <a:pt x="10690" y="24808"/>
                      <a:pt x="13211" y="25010"/>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644;p43"/>
              <p:cNvSpPr/>
              <p:nvPr/>
            </p:nvSpPr>
            <p:spPr>
              <a:xfrm>
                <a:off x="4454100" y="3649100"/>
                <a:ext cx="73150" cy="186575"/>
              </a:xfrm>
              <a:custGeom>
                <a:avLst/>
                <a:gdLst/>
                <a:ahLst/>
                <a:cxnLst/>
                <a:rect l="l" t="t" r="r" b="b"/>
                <a:pathLst>
                  <a:path w="2926" h="7463" fill="none" extrusionOk="0">
                    <a:moveTo>
                      <a:pt x="1" y="0"/>
                    </a:moveTo>
                    <a:cubicBezTo>
                      <a:pt x="1312" y="706"/>
                      <a:pt x="2320" y="1916"/>
                      <a:pt x="2622" y="3328"/>
                    </a:cubicBezTo>
                    <a:cubicBezTo>
                      <a:pt x="2925" y="4841"/>
                      <a:pt x="2522" y="6354"/>
                      <a:pt x="1614" y="7463"/>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645;p43"/>
              <p:cNvSpPr/>
              <p:nvPr/>
            </p:nvSpPr>
            <p:spPr>
              <a:xfrm>
                <a:off x="3667525" y="3235650"/>
                <a:ext cx="557175" cy="524400"/>
              </a:xfrm>
              <a:custGeom>
                <a:avLst/>
                <a:gdLst/>
                <a:ahLst/>
                <a:cxnLst/>
                <a:rect l="l" t="t" r="r" b="b"/>
                <a:pathLst>
                  <a:path w="22287" h="20976" extrusionOk="0">
                    <a:moveTo>
                      <a:pt x="22287" y="0"/>
                    </a:moveTo>
                    <a:cubicBezTo>
                      <a:pt x="18002" y="3563"/>
                      <a:pt x="13875" y="4931"/>
                      <a:pt x="10042" y="4931"/>
                    </a:cubicBezTo>
                    <a:cubicBezTo>
                      <a:pt x="6389" y="4931"/>
                      <a:pt x="3003" y="3688"/>
                      <a:pt x="1" y="1916"/>
                    </a:cubicBezTo>
                    <a:lnTo>
                      <a:pt x="1" y="20975"/>
                    </a:lnTo>
                    <a:lnTo>
                      <a:pt x="22287" y="20975"/>
                    </a:lnTo>
                    <a:lnTo>
                      <a:pt x="22287" y="0"/>
                    </a:lnTo>
                    <a:close/>
                  </a:path>
                </a:pathLst>
              </a:custGeom>
              <a:solidFill>
                <a:srgbClr val="FFFF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646;p43"/>
              <p:cNvSpPr/>
              <p:nvPr/>
            </p:nvSpPr>
            <p:spPr>
              <a:xfrm>
                <a:off x="3667525" y="3036475"/>
                <a:ext cx="554675" cy="322475"/>
              </a:xfrm>
              <a:custGeom>
                <a:avLst/>
                <a:gdLst/>
                <a:ahLst/>
                <a:cxnLst/>
                <a:rect l="l" t="t" r="r" b="b"/>
                <a:pathLst>
                  <a:path w="22187" h="12899" extrusionOk="0">
                    <a:moveTo>
                      <a:pt x="22186" y="1"/>
                    </a:moveTo>
                    <a:lnTo>
                      <a:pt x="1" y="908"/>
                    </a:lnTo>
                    <a:lnTo>
                      <a:pt x="1" y="9883"/>
                    </a:lnTo>
                    <a:cubicBezTo>
                      <a:pt x="2954" y="11655"/>
                      <a:pt x="6339" y="12898"/>
                      <a:pt x="9992" y="12898"/>
                    </a:cubicBezTo>
                    <a:cubicBezTo>
                      <a:pt x="13825" y="12898"/>
                      <a:pt x="17953" y="11530"/>
                      <a:pt x="22186" y="7967"/>
                    </a:cubicBezTo>
                    <a:lnTo>
                      <a:pt x="22186" y="1"/>
                    </a:lnTo>
                    <a:close/>
                  </a:path>
                </a:pathLst>
              </a:custGeom>
              <a:solidFill>
                <a:srgbClr val="341763"/>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647;p43"/>
              <p:cNvSpPr/>
              <p:nvPr/>
            </p:nvSpPr>
            <p:spPr>
              <a:xfrm>
                <a:off x="1789350" y="1557425"/>
                <a:ext cx="1003400" cy="988725"/>
              </a:xfrm>
              <a:custGeom>
                <a:avLst/>
                <a:gdLst/>
                <a:ahLst/>
                <a:cxnLst/>
                <a:rect l="l" t="t" r="r" b="b"/>
                <a:pathLst>
                  <a:path w="40136" h="39549" extrusionOk="0">
                    <a:moveTo>
                      <a:pt x="25013" y="1"/>
                    </a:moveTo>
                    <a:cubicBezTo>
                      <a:pt x="21414" y="1"/>
                      <a:pt x="17810" y="961"/>
                      <a:pt x="14623" y="2893"/>
                    </a:cubicBezTo>
                    <a:cubicBezTo>
                      <a:pt x="1" y="11868"/>
                      <a:pt x="2925" y="33952"/>
                      <a:pt x="19463" y="38793"/>
                    </a:cubicBezTo>
                    <a:cubicBezTo>
                      <a:pt x="21257" y="39302"/>
                      <a:pt x="23086" y="39549"/>
                      <a:pt x="24901" y="39549"/>
                    </a:cubicBezTo>
                    <a:cubicBezTo>
                      <a:pt x="30635" y="39549"/>
                      <a:pt x="36229" y="37084"/>
                      <a:pt x="40136" y="32641"/>
                    </a:cubicBezTo>
                    <a:lnTo>
                      <a:pt x="36203" y="3397"/>
                    </a:lnTo>
                    <a:cubicBezTo>
                      <a:pt x="32840" y="1138"/>
                      <a:pt x="28929" y="1"/>
                      <a:pt x="25013" y="1"/>
                    </a:cubicBezTo>
                    <a:close/>
                  </a:path>
                </a:pathLst>
              </a:custGeom>
              <a:solidFill>
                <a:srgbClr val="FFFF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48;p43"/>
              <p:cNvSpPr/>
              <p:nvPr/>
            </p:nvSpPr>
            <p:spPr>
              <a:xfrm>
                <a:off x="2101975" y="1796125"/>
                <a:ext cx="191625" cy="242050"/>
              </a:xfrm>
              <a:custGeom>
                <a:avLst/>
                <a:gdLst/>
                <a:ahLst/>
                <a:cxnLst/>
                <a:rect l="l" t="t" r="r" b="b"/>
                <a:pathLst>
                  <a:path w="7665" h="9682" fill="none" extrusionOk="0">
                    <a:moveTo>
                      <a:pt x="7664" y="0"/>
                    </a:moveTo>
                    <a:cubicBezTo>
                      <a:pt x="3126" y="908"/>
                      <a:pt x="0" y="5043"/>
                      <a:pt x="303" y="968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649;p43"/>
              <p:cNvSpPr/>
              <p:nvPr/>
            </p:nvSpPr>
            <p:spPr>
              <a:xfrm>
                <a:off x="2165000" y="1844025"/>
                <a:ext cx="229425" cy="325250"/>
              </a:xfrm>
              <a:custGeom>
                <a:avLst/>
                <a:gdLst/>
                <a:ahLst/>
                <a:cxnLst/>
                <a:rect l="l" t="t" r="r" b="b"/>
                <a:pathLst>
                  <a:path w="9177" h="13010" fill="none" extrusionOk="0">
                    <a:moveTo>
                      <a:pt x="1916" y="0"/>
                    </a:moveTo>
                    <a:cubicBezTo>
                      <a:pt x="0" y="5648"/>
                      <a:pt x="3328" y="11698"/>
                      <a:pt x="9177" y="13009"/>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50;p43"/>
              <p:cNvSpPr/>
              <p:nvPr/>
            </p:nvSpPr>
            <p:spPr>
              <a:xfrm>
                <a:off x="2321300" y="2348225"/>
                <a:ext cx="186575" cy="52975"/>
              </a:xfrm>
              <a:custGeom>
                <a:avLst/>
                <a:gdLst/>
                <a:ahLst/>
                <a:cxnLst/>
                <a:rect l="l" t="t" r="r" b="b"/>
                <a:pathLst>
                  <a:path w="7463" h="2119" fill="none" extrusionOk="0">
                    <a:moveTo>
                      <a:pt x="0" y="404"/>
                    </a:moveTo>
                    <a:cubicBezTo>
                      <a:pt x="2219" y="2119"/>
                      <a:pt x="5446" y="1917"/>
                      <a:pt x="7463" y="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51;p43"/>
              <p:cNvSpPr/>
              <p:nvPr/>
            </p:nvSpPr>
            <p:spPr>
              <a:xfrm>
                <a:off x="2147350" y="2222175"/>
                <a:ext cx="25225" cy="58025"/>
              </a:xfrm>
              <a:custGeom>
                <a:avLst/>
                <a:gdLst/>
                <a:ahLst/>
                <a:cxnLst/>
                <a:rect l="l" t="t" r="r" b="b"/>
                <a:pathLst>
                  <a:path w="1009" h="2321" fill="none" extrusionOk="0">
                    <a:moveTo>
                      <a:pt x="1009" y="1"/>
                    </a:moveTo>
                    <a:cubicBezTo>
                      <a:pt x="605" y="707"/>
                      <a:pt x="303" y="1513"/>
                      <a:pt x="0" y="2320"/>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52;p43"/>
              <p:cNvSpPr/>
              <p:nvPr/>
            </p:nvSpPr>
            <p:spPr>
              <a:xfrm>
                <a:off x="2202800" y="2249925"/>
                <a:ext cx="35325" cy="68075"/>
              </a:xfrm>
              <a:custGeom>
                <a:avLst/>
                <a:gdLst/>
                <a:ahLst/>
                <a:cxnLst/>
                <a:rect l="l" t="t" r="r" b="b"/>
                <a:pathLst>
                  <a:path w="1413" h="2723" fill="none" extrusionOk="0">
                    <a:moveTo>
                      <a:pt x="1413" y="0"/>
                    </a:moveTo>
                    <a:lnTo>
                      <a:pt x="1" y="2723"/>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53;p43"/>
              <p:cNvSpPr/>
              <p:nvPr/>
            </p:nvSpPr>
            <p:spPr>
              <a:xfrm>
                <a:off x="4981000" y="1554725"/>
                <a:ext cx="913275" cy="994475"/>
              </a:xfrm>
              <a:custGeom>
                <a:avLst/>
                <a:gdLst/>
                <a:ahLst/>
                <a:cxnLst/>
                <a:rect l="l" t="t" r="r" b="b"/>
                <a:pathLst>
                  <a:path w="36531" h="39779" extrusionOk="0">
                    <a:moveTo>
                      <a:pt x="15037" y="1"/>
                    </a:moveTo>
                    <a:cubicBezTo>
                      <a:pt x="11301" y="1"/>
                      <a:pt x="7463" y="1085"/>
                      <a:pt x="3933" y="3505"/>
                    </a:cubicBezTo>
                    <a:lnTo>
                      <a:pt x="1" y="32749"/>
                    </a:lnTo>
                    <a:cubicBezTo>
                      <a:pt x="4085" y="37576"/>
                      <a:pt x="9564" y="39778"/>
                      <a:pt x="14972" y="39778"/>
                    </a:cubicBezTo>
                    <a:cubicBezTo>
                      <a:pt x="24252" y="39778"/>
                      <a:pt x="33326" y="33295"/>
                      <a:pt x="34791" y="22463"/>
                    </a:cubicBezTo>
                    <a:cubicBezTo>
                      <a:pt x="36531" y="9757"/>
                      <a:pt x="26245" y="1"/>
                      <a:pt x="15037" y="1"/>
                    </a:cubicBezTo>
                    <a:close/>
                  </a:path>
                </a:pathLst>
              </a:custGeom>
              <a:solidFill>
                <a:srgbClr val="FFFF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54;p43"/>
              <p:cNvSpPr/>
              <p:nvPr/>
            </p:nvSpPr>
            <p:spPr>
              <a:xfrm>
                <a:off x="5487725" y="1796125"/>
                <a:ext cx="194150" cy="242050"/>
              </a:xfrm>
              <a:custGeom>
                <a:avLst/>
                <a:gdLst/>
                <a:ahLst/>
                <a:cxnLst/>
                <a:rect l="l" t="t" r="r" b="b"/>
                <a:pathLst>
                  <a:path w="7766" h="9682" fill="none" extrusionOk="0">
                    <a:moveTo>
                      <a:pt x="1" y="0"/>
                    </a:moveTo>
                    <a:cubicBezTo>
                      <a:pt x="4539" y="908"/>
                      <a:pt x="7766" y="5043"/>
                      <a:pt x="7463" y="968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55;p43"/>
              <p:cNvSpPr/>
              <p:nvPr/>
            </p:nvSpPr>
            <p:spPr>
              <a:xfrm>
                <a:off x="5386900" y="1844025"/>
                <a:ext cx="231950" cy="325250"/>
              </a:xfrm>
              <a:custGeom>
                <a:avLst/>
                <a:gdLst/>
                <a:ahLst/>
                <a:cxnLst/>
                <a:rect l="l" t="t" r="r" b="b"/>
                <a:pathLst>
                  <a:path w="9278" h="13010" fill="none" extrusionOk="0">
                    <a:moveTo>
                      <a:pt x="7362" y="0"/>
                    </a:moveTo>
                    <a:cubicBezTo>
                      <a:pt x="9278" y="5648"/>
                      <a:pt x="5849" y="11698"/>
                      <a:pt x="0" y="13009"/>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656;p43"/>
              <p:cNvSpPr/>
              <p:nvPr/>
            </p:nvSpPr>
            <p:spPr>
              <a:xfrm>
                <a:off x="5273450" y="2348225"/>
                <a:ext cx="186575" cy="52975"/>
              </a:xfrm>
              <a:custGeom>
                <a:avLst/>
                <a:gdLst/>
                <a:ahLst/>
                <a:cxnLst/>
                <a:rect l="l" t="t" r="r" b="b"/>
                <a:pathLst>
                  <a:path w="7463" h="2119" fill="none" extrusionOk="0">
                    <a:moveTo>
                      <a:pt x="7463" y="404"/>
                    </a:moveTo>
                    <a:cubicBezTo>
                      <a:pt x="5244" y="2119"/>
                      <a:pt x="2118" y="1917"/>
                      <a:pt x="0" y="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657;p43"/>
              <p:cNvSpPr/>
              <p:nvPr/>
            </p:nvSpPr>
            <p:spPr>
              <a:xfrm>
                <a:off x="5611275" y="2222175"/>
                <a:ext cx="22700" cy="58025"/>
              </a:xfrm>
              <a:custGeom>
                <a:avLst/>
                <a:gdLst/>
                <a:ahLst/>
                <a:cxnLst/>
                <a:rect l="l" t="t" r="r" b="b"/>
                <a:pathLst>
                  <a:path w="908" h="2321" fill="none" extrusionOk="0">
                    <a:moveTo>
                      <a:pt x="0" y="1"/>
                    </a:moveTo>
                    <a:cubicBezTo>
                      <a:pt x="303" y="707"/>
                      <a:pt x="605" y="1513"/>
                      <a:pt x="908" y="2320"/>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658;p43"/>
              <p:cNvSpPr/>
              <p:nvPr/>
            </p:nvSpPr>
            <p:spPr>
              <a:xfrm>
                <a:off x="5543200" y="2249925"/>
                <a:ext cx="37825" cy="68075"/>
              </a:xfrm>
              <a:custGeom>
                <a:avLst/>
                <a:gdLst/>
                <a:ahLst/>
                <a:cxnLst/>
                <a:rect l="l" t="t" r="r" b="b"/>
                <a:pathLst>
                  <a:path w="1513" h="2723" fill="none" extrusionOk="0">
                    <a:moveTo>
                      <a:pt x="0" y="0"/>
                    </a:moveTo>
                    <a:lnTo>
                      <a:pt x="1513" y="2723"/>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659;p43"/>
              <p:cNvSpPr/>
              <p:nvPr/>
            </p:nvSpPr>
            <p:spPr>
              <a:xfrm>
                <a:off x="2616250" y="661650"/>
                <a:ext cx="2528650" cy="2494200"/>
              </a:xfrm>
              <a:custGeom>
                <a:avLst/>
                <a:gdLst/>
                <a:ahLst/>
                <a:cxnLst/>
                <a:rect l="l" t="t" r="r" b="b"/>
                <a:pathLst>
                  <a:path w="101146" h="99768" extrusionOk="0">
                    <a:moveTo>
                      <a:pt x="51229" y="0"/>
                    </a:moveTo>
                    <a:cubicBezTo>
                      <a:pt x="1" y="0"/>
                      <a:pt x="2522" y="41346"/>
                      <a:pt x="2522" y="41346"/>
                    </a:cubicBezTo>
                    <a:cubicBezTo>
                      <a:pt x="1917" y="49413"/>
                      <a:pt x="1413" y="57581"/>
                      <a:pt x="2522" y="65548"/>
                    </a:cubicBezTo>
                    <a:cubicBezTo>
                      <a:pt x="3631" y="73514"/>
                      <a:pt x="6556" y="81582"/>
                      <a:pt x="12102" y="87431"/>
                    </a:cubicBezTo>
                    <a:cubicBezTo>
                      <a:pt x="17144" y="92775"/>
                      <a:pt x="24102" y="96103"/>
                      <a:pt x="31262" y="97817"/>
                    </a:cubicBezTo>
                    <a:cubicBezTo>
                      <a:pt x="37616" y="99070"/>
                      <a:pt x="44129" y="99767"/>
                      <a:pt x="50660" y="99767"/>
                    </a:cubicBezTo>
                    <a:cubicBezTo>
                      <a:pt x="51488" y="99767"/>
                      <a:pt x="52316" y="99756"/>
                      <a:pt x="53145" y="99733"/>
                    </a:cubicBezTo>
                    <a:cubicBezTo>
                      <a:pt x="61615" y="99733"/>
                      <a:pt x="70489" y="99431"/>
                      <a:pt x="78052" y="95801"/>
                    </a:cubicBezTo>
                    <a:cubicBezTo>
                      <a:pt x="89044" y="90557"/>
                      <a:pt x="95902" y="79061"/>
                      <a:pt x="98624" y="67262"/>
                    </a:cubicBezTo>
                    <a:cubicBezTo>
                      <a:pt x="98624" y="67161"/>
                      <a:pt x="98725" y="66960"/>
                      <a:pt x="98725" y="66859"/>
                    </a:cubicBezTo>
                    <a:cubicBezTo>
                      <a:pt x="101145" y="56371"/>
                      <a:pt x="101145" y="43867"/>
                      <a:pt x="99834" y="33178"/>
                    </a:cubicBezTo>
                    <a:cubicBezTo>
                      <a:pt x="99733" y="32472"/>
                      <a:pt x="99633" y="31766"/>
                      <a:pt x="99532" y="31060"/>
                    </a:cubicBezTo>
                    <a:cubicBezTo>
                      <a:pt x="98019" y="21278"/>
                      <a:pt x="93784" y="12102"/>
                      <a:pt x="84809" y="7059"/>
                    </a:cubicBezTo>
                    <a:cubicBezTo>
                      <a:pt x="74725" y="1311"/>
                      <a:pt x="62523" y="0"/>
                      <a:pt x="51229" y="0"/>
                    </a:cubicBezTo>
                    <a:close/>
                  </a:path>
                </a:pathLst>
              </a:custGeom>
              <a:solidFill>
                <a:srgbClr val="FFFF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660;p43"/>
              <p:cNvSpPr/>
              <p:nvPr/>
            </p:nvSpPr>
            <p:spPr>
              <a:xfrm>
                <a:off x="3148200" y="2050750"/>
                <a:ext cx="264725" cy="228800"/>
              </a:xfrm>
              <a:custGeom>
                <a:avLst/>
                <a:gdLst/>
                <a:ahLst/>
                <a:cxnLst/>
                <a:rect l="l" t="t" r="r" b="b"/>
                <a:pathLst>
                  <a:path w="10589" h="9152" extrusionOk="0">
                    <a:moveTo>
                      <a:pt x="6051" y="1"/>
                    </a:moveTo>
                    <a:cubicBezTo>
                      <a:pt x="2017" y="1"/>
                      <a:pt x="1" y="4942"/>
                      <a:pt x="2824" y="7765"/>
                    </a:cubicBezTo>
                    <a:cubicBezTo>
                      <a:pt x="3782" y="8724"/>
                      <a:pt x="4946" y="9151"/>
                      <a:pt x="6079" y="9151"/>
                    </a:cubicBezTo>
                    <a:cubicBezTo>
                      <a:pt x="8401" y="9151"/>
                      <a:pt x="10589" y="7351"/>
                      <a:pt x="10589" y="4639"/>
                    </a:cubicBezTo>
                    <a:cubicBezTo>
                      <a:pt x="10589" y="2118"/>
                      <a:pt x="8572" y="1"/>
                      <a:pt x="60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661;p43"/>
              <p:cNvSpPr/>
              <p:nvPr/>
            </p:nvSpPr>
            <p:spPr>
              <a:xfrm>
                <a:off x="4272575" y="2050750"/>
                <a:ext cx="264750" cy="228800"/>
              </a:xfrm>
              <a:custGeom>
                <a:avLst/>
                <a:gdLst/>
                <a:ahLst/>
                <a:cxnLst/>
                <a:rect l="l" t="t" r="r" b="b"/>
                <a:pathLst>
                  <a:path w="10590" h="9152" extrusionOk="0">
                    <a:moveTo>
                      <a:pt x="6052" y="1"/>
                    </a:moveTo>
                    <a:cubicBezTo>
                      <a:pt x="2018" y="101"/>
                      <a:pt x="1" y="4942"/>
                      <a:pt x="2825" y="7765"/>
                    </a:cubicBezTo>
                    <a:cubicBezTo>
                      <a:pt x="3783" y="8724"/>
                      <a:pt x="4947" y="9151"/>
                      <a:pt x="6079" y="9151"/>
                    </a:cubicBezTo>
                    <a:cubicBezTo>
                      <a:pt x="8402" y="9151"/>
                      <a:pt x="10589" y="7351"/>
                      <a:pt x="10589" y="4639"/>
                    </a:cubicBezTo>
                    <a:cubicBezTo>
                      <a:pt x="10589" y="2118"/>
                      <a:pt x="8573" y="1"/>
                      <a:pt x="60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662;p43"/>
              <p:cNvSpPr/>
              <p:nvPr/>
            </p:nvSpPr>
            <p:spPr>
              <a:xfrm>
                <a:off x="3720475" y="2476800"/>
                <a:ext cx="358025" cy="151300"/>
              </a:xfrm>
              <a:custGeom>
                <a:avLst/>
                <a:gdLst/>
                <a:ahLst/>
                <a:cxnLst/>
                <a:rect l="l" t="t" r="r" b="b"/>
                <a:pathLst>
                  <a:path w="14321" h="6052" fill="none" extrusionOk="0">
                    <a:moveTo>
                      <a:pt x="1" y="808"/>
                    </a:moveTo>
                    <a:cubicBezTo>
                      <a:pt x="3530" y="6051"/>
                      <a:pt x="11396" y="5547"/>
                      <a:pt x="14320" y="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663;p43"/>
              <p:cNvSpPr/>
              <p:nvPr/>
            </p:nvSpPr>
            <p:spPr>
              <a:xfrm>
                <a:off x="3816275" y="2070925"/>
                <a:ext cx="186575" cy="196650"/>
              </a:xfrm>
              <a:custGeom>
                <a:avLst/>
                <a:gdLst/>
                <a:ahLst/>
                <a:cxnLst/>
                <a:rect l="l" t="t" r="r" b="b"/>
                <a:pathLst>
                  <a:path w="7463" h="7866" extrusionOk="0">
                    <a:moveTo>
                      <a:pt x="3530" y="0"/>
                    </a:moveTo>
                    <a:cubicBezTo>
                      <a:pt x="2421" y="2622"/>
                      <a:pt x="1211" y="5244"/>
                      <a:pt x="1" y="7866"/>
                    </a:cubicBezTo>
                    <a:lnTo>
                      <a:pt x="7463" y="7866"/>
                    </a:lnTo>
                    <a:lnTo>
                      <a:pt x="3530" y="0"/>
                    </a:lnTo>
                    <a:close/>
                  </a:path>
                </a:pathLst>
              </a:custGeom>
              <a:solidFill>
                <a:srgbClr val="B98D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664;p43"/>
              <p:cNvSpPr/>
              <p:nvPr/>
            </p:nvSpPr>
            <p:spPr>
              <a:xfrm>
                <a:off x="2931400" y="2364625"/>
                <a:ext cx="534475" cy="489100"/>
              </a:xfrm>
              <a:custGeom>
                <a:avLst/>
                <a:gdLst/>
                <a:ahLst/>
                <a:cxnLst/>
                <a:rect l="l" t="t" r="r" b="b"/>
                <a:pathLst>
                  <a:path w="21379" h="19564" extrusionOk="0">
                    <a:moveTo>
                      <a:pt x="10639" y="0"/>
                    </a:moveTo>
                    <a:cubicBezTo>
                      <a:pt x="8143" y="0"/>
                      <a:pt x="5647" y="958"/>
                      <a:pt x="3731" y="2874"/>
                    </a:cubicBezTo>
                    <a:cubicBezTo>
                      <a:pt x="0" y="6706"/>
                      <a:pt x="0" y="12858"/>
                      <a:pt x="3731" y="16690"/>
                    </a:cubicBezTo>
                    <a:cubicBezTo>
                      <a:pt x="5647" y="18606"/>
                      <a:pt x="8143" y="19564"/>
                      <a:pt x="10639" y="19564"/>
                    </a:cubicBezTo>
                    <a:cubicBezTo>
                      <a:pt x="13135" y="19564"/>
                      <a:pt x="15631" y="18606"/>
                      <a:pt x="17547" y="16690"/>
                    </a:cubicBezTo>
                    <a:cubicBezTo>
                      <a:pt x="21379" y="12858"/>
                      <a:pt x="21379" y="6706"/>
                      <a:pt x="17547" y="2874"/>
                    </a:cubicBezTo>
                    <a:cubicBezTo>
                      <a:pt x="15631" y="958"/>
                      <a:pt x="13135" y="0"/>
                      <a:pt x="10639" y="0"/>
                    </a:cubicBezTo>
                    <a:close/>
                  </a:path>
                </a:pathLst>
              </a:custGeom>
              <a:solidFill>
                <a:srgbClr val="FF83BB"/>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665;p43"/>
              <p:cNvSpPr/>
              <p:nvPr/>
            </p:nvSpPr>
            <p:spPr>
              <a:xfrm>
                <a:off x="4312925" y="2365400"/>
                <a:ext cx="554650" cy="488650"/>
              </a:xfrm>
              <a:custGeom>
                <a:avLst/>
                <a:gdLst/>
                <a:ahLst/>
                <a:cxnLst/>
                <a:rect l="l" t="t" r="r" b="b"/>
                <a:pathLst>
                  <a:path w="22186" h="19546" extrusionOk="0">
                    <a:moveTo>
                      <a:pt x="11037" y="0"/>
                    </a:moveTo>
                    <a:cubicBezTo>
                      <a:pt x="9811" y="0"/>
                      <a:pt x="8566" y="234"/>
                      <a:pt x="7362" y="726"/>
                    </a:cubicBezTo>
                    <a:cubicBezTo>
                      <a:pt x="2320" y="2843"/>
                      <a:pt x="0" y="8591"/>
                      <a:pt x="2017" y="13533"/>
                    </a:cubicBezTo>
                    <a:cubicBezTo>
                      <a:pt x="3612" y="17254"/>
                      <a:pt x="7266" y="19545"/>
                      <a:pt x="11084" y="19545"/>
                    </a:cubicBezTo>
                    <a:cubicBezTo>
                      <a:pt x="12335" y="19545"/>
                      <a:pt x="13604" y="19299"/>
                      <a:pt x="14824" y="18776"/>
                    </a:cubicBezTo>
                    <a:cubicBezTo>
                      <a:pt x="19765" y="16659"/>
                      <a:pt x="22186" y="11012"/>
                      <a:pt x="20068" y="6070"/>
                    </a:cubicBezTo>
                    <a:cubicBezTo>
                      <a:pt x="18466" y="2256"/>
                      <a:pt x="14845" y="0"/>
                      <a:pt x="11037" y="0"/>
                    </a:cubicBezTo>
                    <a:close/>
                  </a:path>
                </a:pathLst>
              </a:custGeom>
              <a:solidFill>
                <a:srgbClr val="FF83BB"/>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66;p43"/>
              <p:cNvSpPr/>
              <p:nvPr/>
            </p:nvSpPr>
            <p:spPr>
              <a:xfrm>
                <a:off x="2434750" y="246525"/>
                <a:ext cx="2911825" cy="1964200"/>
              </a:xfrm>
              <a:custGeom>
                <a:avLst/>
                <a:gdLst/>
                <a:ahLst/>
                <a:cxnLst/>
                <a:rect l="l" t="t" r="r" b="b"/>
                <a:pathLst>
                  <a:path w="116473" h="78568" extrusionOk="0">
                    <a:moveTo>
                      <a:pt x="36464" y="0"/>
                    </a:moveTo>
                    <a:cubicBezTo>
                      <a:pt x="34874" y="0"/>
                      <a:pt x="33385" y="121"/>
                      <a:pt x="32068" y="370"/>
                    </a:cubicBezTo>
                    <a:cubicBezTo>
                      <a:pt x="24606" y="1883"/>
                      <a:pt x="17950" y="6017"/>
                      <a:pt x="13110" y="11967"/>
                    </a:cubicBezTo>
                    <a:cubicBezTo>
                      <a:pt x="8471" y="17916"/>
                      <a:pt x="5042" y="24774"/>
                      <a:pt x="3227" y="32135"/>
                    </a:cubicBezTo>
                    <a:cubicBezTo>
                      <a:pt x="202" y="43631"/>
                      <a:pt x="0" y="55631"/>
                      <a:pt x="2521" y="67228"/>
                    </a:cubicBezTo>
                    <a:cubicBezTo>
                      <a:pt x="2925" y="69648"/>
                      <a:pt x="3731" y="71867"/>
                      <a:pt x="4942" y="74086"/>
                    </a:cubicBezTo>
                    <a:cubicBezTo>
                      <a:pt x="6152" y="76203"/>
                      <a:pt x="8068" y="77716"/>
                      <a:pt x="10488" y="78422"/>
                    </a:cubicBezTo>
                    <a:cubicBezTo>
                      <a:pt x="10997" y="78520"/>
                      <a:pt x="11511" y="78568"/>
                      <a:pt x="12023" y="78568"/>
                    </a:cubicBezTo>
                    <a:cubicBezTo>
                      <a:pt x="14660" y="78568"/>
                      <a:pt x="17254" y="77305"/>
                      <a:pt x="18858" y="75195"/>
                    </a:cubicBezTo>
                    <a:cubicBezTo>
                      <a:pt x="20774" y="72573"/>
                      <a:pt x="21782" y="69447"/>
                      <a:pt x="21681" y="66220"/>
                    </a:cubicBezTo>
                    <a:cubicBezTo>
                      <a:pt x="21580" y="62791"/>
                      <a:pt x="21076" y="59463"/>
                      <a:pt x="20169" y="56136"/>
                    </a:cubicBezTo>
                    <a:lnTo>
                      <a:pt x="20169" y="56136"/>
                    </a:lnTo>
                    <a:cubicBezTo>
                      <a:pt x="21580" y="57547"/>
                      <a:pt x="23194" y="58657"/>
                      <a:pt x="25009" y="59463"/>
                    </a:cubicBezTo>
                    <a:cubicBezTo>
                      <a:pt x="25816" y="59867"/>
                      <a:pt x="26698" y="60068"/>
                      <a:pt x="27581" y="60068"/>
                    </a:cubicBezTo>
                    <a:cubicBezTo>
                      <a:pt x="28463" y="60068"/>
                      <a:pt x="29345" y="59867"/>
                      <a:pt x="30152" y="59463"/>
                    </a:cubicBezTo>
                    <a:cubicBezTo>
                      <a:pt x="31463" y="58758"/>
                      <a:pt x="32471" y="57447"/>
                      <a:pt x="32875" y="56035"/>
                    </a:cubicBezTo>
                    <a:cubicBezTo>
                      <a:pt x="33278" y="54522"/>
                      <a:pt x="33581" y="53110"/>
                      <a:pt x="33581" y="51598"/>
                    </a:cubicBezTo>
                    <a:cubicBezTo>
                      <a:pt x="34334" y="54327"/>
                      <a:pt x="36756" y="56266"/>
                      <a:pt x="39536" y="56266"/>
                    </a:cubicBezTo>
                    <a:cubicBezTo>
                      <a:pt x="39734" y="56266"/>
                      <a:pt x="39934" y="56257"/>
                      <a:pt x="40135" y="56236"/>
                    </a:cubicBezTo>
                    <a:cubicBezTo>
                      <a:pt x="43131" y="55850"/>
                      <a:pt x="45386" y="53611"/>
                      <a:pt x="45746" y="50674"/>
                    </a:cubicBezTo>
                    <a:lnTo>
                      <a:pt x="45746" y="50674"/>
                    </a:lnTo>
                    <a:cubicBezTo>
                      <a:pt x="45582" y="52562"/>
                      <a:pt x="45607" y="54450"/>
                      <a:pt x="45984" y="56337"/>
                    </a:cubicBezTo>
                    <a:cubicBezTo>
                      <a:pt x="46388" y="58253"/>
                      <a:pt x="47698" y="59968"/>
                      <a:pt x="49614" y="60774"/>
                    </a:cubicBezTo>
                    <a:cubicBezTo>
                      <a:pt x="50100" y="60949"/>
                      <a:pt x="50604" y="61030"/>
                      <a:pt x="51111" y="61030"/>
                    </a:cubicBezTo>
                    <a:cubicBezTo>
                      <a:pt x="53237" y="61030"/>
                      <a:pt x="55413" y="59602"/>
                      <a:pt x="56472" y="57648"/>
                    </a:cubicBezTo>
                    <a:cubicBezTo>
                      <a:pt x="57682" y="55574"/>
                      <a:pt x="58373" y="53277"/>
                      <a:pt x="58546" y="50884"/>
                    </a:cubicBezTo>
                    <a:lnTo>
                      <a:pt x="58546" y="50884"/>
                    </a:lnTo>
                    <a:cubicBezTo>
                      <a:pt x="58552" y="53202"/>
                      <a:pt x="59070" y="55499"/>
                      <a:pt x="60102" y="57648"/>
                    </a:cubicBezTo>
                    <a:cubicBezTo>
                      <a:pt x="61169" y="59535"/>
                      <a:pt x="63303" y="61022"/>
                      <a:pt x="65474" y="61022"/>
                    </a:cubicBezTo>
                    <a:cubicBezTo>
                      <a:pt x="65971" y="61022"/>
                      <a:pt x="66470" y="60944"/>
                      <a:pt x="66959" y="60774"/>
                    </a:cubicBezTo>
                    <a:cubicBezTo>
                      <a:pt x="68774" y="59968"/>
                      <a:pt x="70186" y="58253"/>
                      <a:pt x="70590" y="56337"/>
                    </a:cubicBezTo>
                    <a:cubicBezTo>
                      <a:pt x="70958" y="54497"/>
                      <a:pt x="70990" y="52656"/>
                      <a:pt x="70763" y="50815"/>
                    </a:cubicBezTo>
                    <a:lnTo>
                      <a:pt x="70763" y="50815"/>
                    </a:lnTo>
                    <a:cubicBezTo>
                      <a:pt x="71271" y="53683"/>
                      <a:pt x="73586" y="55856"/>
                      <a:pt x="76438" y="56236"/>
                    </a:cubicBezTo>
                    <a:cubicBezTo>
                      <a:pt x="76640" y="56257"/>
                      <a:pt x="76840" y="56266"/>
                      <a:pt x="77039" y="56266"/>
                    </a:cubicBezTo>
                    <a:cubicBezTo>
                      <a:pt x="79830" y="56266"/>
                      <a:pt x="82334" y="54327"/>
                      <a:pt x="82993" y="51598"/>
                    </a:cubicBezTo>
                    <a:cubicBezTo>
                      <a:pt x="83094" y="53010"/>
                      <a:pt x="83296" y="54522"/>
                      <a:pt x="83699" y="55934"/>
                    </a:cubicBezTo>
                    <a:cubicBezTo>
                      <a:pt x="84291" y="58522"/>
                      <a:pt x="86563" y="60134"/>
                      <a:pt x="88966" y="60134"/>
                    </a:cubicBezTo>
                    <a:cubicBezTo>
                      <a:pt x="89840" y="60134"/>
                      <a:pt x="90731" y="59921"/>
                      <a:pt x="91565" y="59463"/>
                    </a:cubicBezTo>
                    <a:cubicBezTo>
                      <a:pt x="93178" y="58657"/>
                      <a:pt x="94691" y="57648"/>
                      <a:pt x="96002" y="56438"/>
                    </a:cubicBezTo>
                    <a:lnTo>
                      <a:pt x="96103" y="56842"/>
                    </a:lnTo>
                    <a:cubicBezTo>
                      <a:pt x="95296" y="59867"/>
                      <a:pt x="94792" y="63094"/>
                      <a:pt x="94691" y="66220"/>
                    </a:cubicBezTo>
                    <a:cubicBezTo>
                      <a:pt x="94590" y="69447"/>
                      <a:pt x="95598" y="72573"/>
                      <a:pt x="97514" y="75195"/>
                    </a:cubicBezTo>
                    <a:cubicBezTo>
                      <a:pt x="99118" y="77305"/>
                      <a:pt x="101712" y="78568"/>
                      <a:pt x="104349" y="78568"/>
                    </a:cubicBezTo>
                    <a:cubicBezTo>
                      <a:pt x="104861" y="78568"/>
                      <a:pt x="105375" y="78520"/>
                      <a:pt x="105884" y="78422"/>
                    </a:cubicBezTo>
                    <a:cubicBezTo>
                      <a:pt x="108304" y="77716"/>
                      <a:pt x="110321" y="76203"/>
                      <a:pt x="111431" y="74086"/>
                    </a:cubicBezTo>
                    <a:cubicBezTo>
                      <a:pt x="112641" y="71968"/>
                      <a:pt x="113447" y="69648"/>
                      <a:pt x="113952" y="67228"/>
                    </a:cubicBezTo>
                    <a:cubicBezTo>
                      <a:pt x="116473" y="55631"/>
                      <a:pt x="116170" y="43631"/>
                      <a:pt x="113145" y="32135"/>
                    </a:cubicBezTo>
                    <a:cubicBezTo>
                      <a:pt x="111330" y="24774"/>
                      <a:pt x="108002" y="17916"/>
                      <a:pt x="103262" y="11967"/>
                    </a:cubicBezTo>
                    <a:cubicBezTo>
                      <a:pt x="98422" y="6017"/>
                      <a:pt x="91766" y="1883"/>
                      <a:pt x="84304" y="370"/>
                    </a:cubicBezTo>
                    <a:cubicBezTo>
                      <a:pt x="83005" y="121"/>
                      <a:pt x="81515" y="0"/>
                      <a:pt x="79912" y="0"/>
                    </a:cubicBezTo>
                    <a:cubicBezTo>
                      <a:pt x="72426" y="0"/>
                      <a:pt x="62469" y="2624"/>
                      <a:pt x="57984" y="7025"/>
                    </a:cubicBezTo>
                    <a:cubicBezTo>
                      <a:pt x="53500" y="2624"/>
                      <a:pt x="43885" y="0"/>
                      <a:pt x="36464" y="0"/>
                    </a:cubicBezTo>
                    <a:close/>
                  </a:path>
                </a:pathLst>
              </a:custGeom>
              <a:solidFill>
                <a:srgbClr val="B98D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67;p43"/>
              <p:cNvSpPr/>
              <p:nvPr/>
            </p:nvSpPr>
            <p:spPr>
              <a:xfrm>
                <a:off x="2434750" y="220475"/>
                <a:ext cx="2911825" cy="2001725"/>
              </a:xfrm>
              <a:custGeom>
                <a:avLst/>
                <a:gdLst/>
                <a:ahLst/>
                <a:cxnLst/>
                <a:rect l="l" t="t" r="r" b="b"/>
                <a:pathLst>
                  <a:path w="116473" h="80069" fill="none" extrusionOk="0">
                    <a:moveTo>
                      <a:pt x="96103" y="57884"/>
                    </a:moveTo>
                    <a:cubicBezTo>
                      <a:pt x="95296" y="60909"/>
                      <a:pt x="94792" y="64136"/>
                      <a:pt x="94691" y="67262"/>
                    </a:cubicBezTo>
                    <a:cubicBezTo>
                      <a:pt x="94590" y="70489"/>
                      <a:pt x="95598" y="73615"/>
                      <a:pt x="97514" y="76237"/>
                    </a:cubicBezTo>
                    <a:cubicBezTo>
                      <a:pt x="99430" y="78758"/>
                      <a:pt x="102758" y="80069"/>
                      <a:pt x="105884" y="79464"/>
                    </a:cubicBezTo>
                    <a:cubicBezTo>
                      <a:pt x="108304" y="78758"/>
                      <a:pt x="110321" y="77245"/>
                      <a:pt x="111431" y="75128"/>
                    </a:cubicBezTo>
                    <a:cubicBezTo>
                      <a:pt x="112641" y="73010"/>
                      <a:pt x="113447" y="70690"/>
                      <a:pt x="113952" y="68270"/>
                    </a:cubicBezTo>
                    <a:cubicBezTo>
                      <a:pt x="116473" y="56673"/>
                      <a:pt x="116170" y="44673"/>
                      <a:pt x="113145" y="33177"/>
                    </a:cubicBezTo>
                    <a:cubicBezTo>
                      <a:pt x="111330" y="25816"/>
                      <a:pt x="108002" y="18958"/>
                      <a:pt x="103262" y="13009"/>
                    </a:cubicBezTo>
                    <a:cubicBezTo>
                      <a:pt x="98422" y="7059"/>
                      <a:pt x="91766" y="2925"/>
                      <a:pt x="84304" y="1412"/>
                    </a:cubicBezTo>
                    <a:cubicBezTo>
                      <a:pt x="76943" y="0"/>
                      <a:pt x="63430" y="2723"/>
                      <a:pt x="57984" y="8067"/>
                    </a:cubicBezTo>
                    <a:cubicBezTo>
                      <a:pt x="52539" y="2723"/>
                      <a:pt x="39530" y="0"/>
                      <a:pt x="32068" y="1412"/>
                    </a:cubicBezTo>
                    <a:cubicBezTo>
                      <a:pt x="24606" y="2925"/>
                      <a:pt x="17950" y="7059"/>
                      <a:pt x="13110" y="13009"/>
                    </a:cubicBezTo>
                    <a:cubicBezTo>
                      <a:pt x="8471" y="18958"/>
                      <a:pt x="5042" y="25816"/>
                      <a:pt x="3227" y="33177"/>
                    </a:cubicBezTo>
                    <a:cubicBezTo>
                      <a:pt x="202" y="44673"/>
                      <a:pt x="0" y="56673"/>
                      <a:pt x="2521" y="68270"/>
                    </a:cubicBezTo>
                    <a:cubicBezTo>
                      <a:pt x="2925" y="70690"/>
                      <a:pt x="3731" y="72909"/>
                      <a:pt x="4942" y="75128"/>
                    </a:cubicBezTo>
                    <a:cubicBezTo>
                      <a:pt x="6152" y="77245"/>
                      <a:pt x="8068" y="78758"/>
                      <a:pt x="10488" y="79464"/>
                    </a:cubicBezTo>
                    <a:cubicBezTo>
                      <a:pt x="13614" y="80069"/>
                      <a:pt x="16942" y="78758"/>
                      <a:pt x="18858" y="76237"/>
                    </a:cubicBezTo>
                    <a:cubicBezTo>
                      <a:pt x="20774" y="73615"/>
                      <a:pt x="21782" y="70489"/>
                      <a:pt x="21681" y="67262"/>
                    </a:cubicBezTo>
                    <a:cubicBezTo>
                      <a:pt x="21580" y="63833"/>
                      <a:pt x="21076" y="60505"/>
                      <a:pt x="20169" y="57178"/>
                    </a:cubicBezTo>
                    <a:cubicBezTo>
                      <a:pt x="21580" y="58589"/>
                      <a:pt x="23194" y="59699"/>
                      <a:pt x="25009" y="60505"/>
                    </a:cubicBezTo>
                    <a:cubicBezTo>
                      <a:pt x="26623" y="61312"/>
                      <a:pt x="28539" y="61312"/>
                      <a:pt x="30152" y="60505"/>
                    </a:cubicBezTo>
                    <a:cubicBezTo>
                      <a:pt x="31463" y="59800"/>
                      <a:pt x="32471" y="58489"/>
                      <a:pt x="32875" y="57077"/>
                    </a:cubicBezTo>
                    <a:cubicBezTo>
                      <a:pt x="33278" y="55564"/>
                      <a:pt x="33581" y="54152"/>
                      <a:pt x="33581" y="52640"/>
                    </a:cubicBezTo>
                    <a:cubicBezTo>
                      <a:pt x="34387" y="55564"/>
                      <a:pt x="37110" y="57581"/>
                      <a:pt x="40135" y="57278"/>
                    </a:cubicBezTo>
                    <a:cubicBezTo>
                      <a:pt x="43261" y="56875"/>
                      <a:pt x="45581" y="54455"/>
                      <a:pt x="45782" y="51329"/>
                    </a:cubicBezTo>
                    <a:cubicBezTo>
                      <a:pt x="45581" y="53346"/>
                      <a:pt x="45581" y="55362"/>
                      <a:pt x="45984" y="57379"/>
                    </a:cubicBezTo>
                    <a:cubicBezTo>
                      <a:pt x="46388" y="59295"/>
                      <a:pt x="47698" y="61010"/>
                      <a:pt x="49614" y="61816"/>
                    </a:cubicBezTo>
                    <a:cubicBezTo>
                      <a:pt x="52136" y="62724"/>
                      <a:pt x="55161" y="61110"/>
                      <a:pt x="56472" y="58690"/>
                    </a:cubicBezTo>
                    <a:cubicBezTo>
                      <a:pt x="57884" y="56270"/>
                      <a:pt x="58589" y="53547"/>
                      <a:pt x="58589" y="50724"/>
                    </a:cubicBezTo>
                    <a:cubicBezTo>
                      <a:pt x="58388" y="53446"/>
                      <a:pt x="58892" y="56169"/>
                      <a:pt x="60102" y="58690"/>
                    </a:cubicBezTo>
                    <a:cubicBezTo>
                      <a:pt x="61413" y="61010"/>
                      <a:pt x="64337" y="62724"/>
                      <a:pt x="66959" y="61816"/>
                    </a:cubicBezTo>
                    <a:cubicBezTo>
                      <a:pt x="68774" y="61010"/>
                      <a:pt x="70186" y="59295"/>
                      <a:pt x="70590" y="57379"/>
                    </a:cubicBezTo>
                    <a:cubicBezTo>
                      <a:pt x="70993" y="55362"/>
                      <a:pt x="70993" y="53346"/>
                      <a:pt x="70690" y="51329"/>
                    </a:cubicBezTo>
                    <a:cubicBezTo>
                      <a:pt x="70993" y="54455"/>
                      <a:pt x="73413" y="56875"/>
                      <a:pt x="76438" y="57278"/>
                    </a:cubicBezTo>
                    <a:cubicBezTo>
                      <a:pt x="79464" y="57581"/>
                      <a:pt x="82287" y="55564"/>
                      <a:pt x="82993" y="52640"/>
                    </a:cubicBezTo>
                    <a:cubicBezTo>
                      <a:pt x="83094" y="54052"/>
                      <a:pt x="83296" y="55564"/>
                      <a:pt x="83699" y="56976"/>
                    </a:cubicBezTo>
                    <a:cubicBezTo>
                      <a:pt x="84506" y="60505"/>
                      <a:pt x="88439" y="62220"/>
                      <a:pt x="91565" y="60505"/>
                    </a:cubicBezTo>
                    <a:cubicBezTo>
                      <a:pt x="93178" y="59699"/>
                      <a:pt x="94691" y="58690"/>
                      <a:pt x="96002" y="57480"/>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668;p43"/>
              <p:cNvSpPr/>
              <p:nvPr/>
            </p:nvSpPr>
            <p:spPr>
              <a:xfrm>
                <a:off x="2623825" y="394425"/>
                <a:ext cx="1147100" cy="1628625"/>
              </a:xfrm>
              <a:custGeom>
                <a:avLst/>
                <a:gdLst/>
                <a:ahLst/>
                <a:cxnLst/>
                <a:rect l="l" t="t" r="r" b="b"/>
                <a:pathLst>
                  <a:path w="45884" h="65145" fill="none" extrusionOk="0">
                    <a:moveTo>
                      <a:pt x="45883" y="6757"/>
                    </a:moveTo>
                    <a:cubicBezTo>
                      <a:pt x="39127" y="1513"/>
                      <a:pt x="30354" y="0"/>
                      <a:pt x="22286" y="2622"/>
                    </a:cubicBezTo>
                    <a:cubicBezTo>
                      <a:pt x="14723" y="5143"/>
                      <a:pt x="8572" y="11093"/>
                      <a:pt x="5042" y="18253"/>
                    </a:cubicBezTo>
                    <a:cubicBezTo>
                      <a:pt x="1614" y="25412"/>
                      <a:pt x="0" y="33379"/>
                      <a:pt x="202" y="41345"/>
                    </a:cubicBezTo>
                    <a:cubicBezTo>
                      <a:pt x="505" y="49312"/>
                      <a:pt x="1311" y="57279"/>
                      <a:pt x="2824" y="65144"/>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669;p43"/>
              <p:cNvSpPr/>
              <p:nvPr/>
            </p:nvSpPr>
            <p:spPr>
              <a:xfrm>
                <a:off x="2875925" y="593575"/>
                <a:ext cx="889950" cy="748775"/>
              </a:xfrm>
              <a:custGeom>
                <a:avLst/>
                <a:gdLst/>
                <a:ahLst/>
                <a:cxnLst/>
                <a:rect l="l" t="t" r="r" b="b"/>
                <a:pathLst>
                  <a:path w="35598" h="29951" fill="none" extrusionOk="0">
                    <a:moveTo>
                      <a:pt x="35598" y="4034"/>
                    </a:moveTo>
                    <a:cubicBezTo>
                      <a:pt x="27430" y="1"/>
                      <a:pt x="17749" y="908"/>
                      <a:pt x="10488" y="6354"/>
                    </a:cubicBezTo>
                    <a:cubicBezTo>
                      <a:pt x="3328" y="11900"/>
                      <a:pt x="1" y="21077"/>
                      <a:pt x="1715" y="2995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670;p43"/>
              <p:cNvSpPr/>
              <p:nvPr/>
            </p:nvSpPr>
            <p:spPr>
              <a:xfrm>
                <a:off x="3024675" y="701975"/>
                <a:ext cx="736175" cy="713500"/>
              </a:xfrm>
              <a:custGeom>
                <a:avLst/>
                <a:gdLst/>
                <a:ahLst/>
                <a:cxnLst/>
                <a:rect l="l" t="t" r="r" b="b"/>
                <a:pathLst>
                  <a:path w="29447" h="28540" fill="none" extrusionOk="0">
                    <a:moveTo>
                      <a:pt x="29446" y="6556"/>
                    </a:moveTo>
                    <a:cubicBezTo>
                      <a:pt x="15127" y="1"/>
                      <a:pt x="0" y="13715"/>
                      <a:pt x="4942" y="28539"/>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71;p43"/>
              <p:cNvSpPr/>
              <p:nvPr/>
            </p:nvSpPr>
            <p:spPr>
              <a:xfrm>
                <a:off x="3296950" y="984350"/>
                <a:ext cx="451275" cy="443725"/>
              </a:xfrm>
              <a:custGeom>
                <a:avLst/>
                <a:gdLst/>
                <a:ahLst/>
                <a:cxnLst/>
                <a:rect l="l" t="t" r="r" b="b"/>
                <a:pathLst>
                  <a:path w="18051" h="17749" fill="none" extrusionOk="0">
                    <a:moveTo>
                      <a:pt x="18051" y="3530"/>
                    </a:moveTo>
                    <a:cubicBezTo>
                      <a:pt x="8975" y="0"/>
                      <a:pt x="0" y="8572"/>
                      <a:pt x="3126" y="17748"/>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72;p43"/>
              <p:cNvSpPr/>
              <p:nvPr/>
            </p:nvSpPr>
            <p:spPr>
              <a:xfrm>
                <a:off x="3571725" y="1236450"/>
                <a:ext cx="179025" cy="158850"/>
              </a:xfrm>
              <a:custGeom>
                <a:avLst/>
                <a:gdLst/>
                <a:ahLst/>
                <a:cxnLst/>
                <a:rect l="l" t="t" r="r" b="b"/>
                <a:pathLst>
                  <a:path w="7161" h="6354" fill="none" extrusionOk="0">
                    <a:moveTo>
                      <a:pt x="7161" y="1614"/>
                    </a:moveTo>
                    <a:cubicBezTo>
                      <a:pt x="3833" y="0"/>
                      <a:pt x="1" y="2622"/>
                      <a:pt x="303" y="6354"/>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73;p43"/>
              <p:cNvSpPr/>
              <p:nvPr/>
            </p:nvSpPr>
            <p:spPr>
              <a:xfrm>
                <a:off x="4007875" y="427200"/>
                <a:ext cx="1137025" cy="1479875"/>
              </a:xfrm>
              <a:custGeom>
                <a:avLst/>
                <a:gdLst/>
                <a:ahLst/>
                <a:cxnLst/>
                <a:rect l="l" t="t" r="r" b="b"/>
                <a:pathLst>
                  <a:path w="45481" h="59195" fill="none" extrusionOk="0">
                    <a:moveTo>
                      <a:pt x="1" y="6958"/>
                    </a:moveTo>
                    <a:cubicBezTo>
                      <a:pt x="7463" y="303"/>
                      <a:pt x="19362" y="0"/>
                      <a:pt x="28035" y="5143"/>
                    </a:cubicBezTo>
                    <a:cubicBezTo>
                      <a:pt x="36707" y="10185"/>
                      <a:pt x="42153" y="19765"/>
                      <a:pt x="43766" y="29648"/>
                    </a:cubicBezTo>
                    <a:cubicBezTo>
                      <a:pt x="45480" y="39530"/>
                      <a:pt x="43665" y="49715"/>
                      <a:pt x="40539" y="59195"/>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74;p43"/>
              <p:cNvSpPr/>
              <p:nvPr/>
            </p:nvSpPr>
            <p:spPr>
              <a:xfrm>
                <a:off x="4592750" y="636450"/>
                <a:ext cx="173975" cy="146225"/>
              </a:xfrm>
              <a:custGeom>
                <a:avLst/>
                <a:gdLst/>
                <a:ahLst/>
                <a:cxnLst/>
                <a:rect l="l" t="t" r="r" b="b"/>
                <a:pathLst>
                  <a:path w="6959" h="5849" fill="none" extrusionOk="0">
                    <a:moveTo>
                      <a:pt x="1" y="0"/>
                    </a:moveTo>
                    <a:cubicBezTo>
                      <a:pt x="3026" y="807"/>
                      <a:pt x="5648" y="2924"/>
                      <a:pt x="6959" y="5849"/>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75;p43"/>
              <p:cNvSpPr/>
              <p:nvPr/>
            </p:nvSpPr>
            <p:spPr>
              <a:xfrm>
                <a:off x="4065850" y="598625"/>
                <a:ext cx="368100" cy="116000"/>
              </a:xfrm>
              <a:custGeom>
                <a:avLst/>
                <a:gdLst/>
                <a:ahLst/>
                <a:cxnLst/>
                <a:rect l="l" t="t" r="r" b="b"/>
                <a:pathLst>
                  <a:path w="14724" h="4640" fill="none" extrusionOk="0">
                    <a:moveTo>
                      <a:pt x="1" y="4639"/>
                    </a:moveTo>
                    <a:cubicBezTo>
                      <a:pt x="4236" y="1513"/>
                      <a:pt x="9480" y="0"/>
                      <a:pt x="14724" y="404"/>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76;p43"/>
              <p:cNvSpPr/>
              <p:nvPr/>
            </p:nvSpPr>
            <p:spPr>
              <a:xfrm>
                <a:off x="4882675" y="999475"/>
                <a:ext cx="60525" cy="524400"/>
              </a:xfrm>
              <a:custGeom>
                <a:avLst/>
                <a:gdLst/>
                <a:ahLst/>
                <a:cxnLst/>
                <a:rect l="l" t="t" r="r" b="b"/>
                <a:pathLst>
                  <a:path w="2421" h="20976" fill="none" extrusionOk="0">
                    <a:moveTo>
                      <a:pt x="707" y="0"/>
                    </a:moveTo>
                    <a:cubicBezTo>
                      <a:pt x="2421" y="6958"/>
                      <a:pt x="2219" y="14219"/>
                      <a:pt x="1" y="20976"/>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77;p43"/>
              <p:cNvSpPr/>
              <p:nvPr/>
            </p:nvSpPr>
            <p:spPr>
              <a:xfrm>
                <a:off x="4063350" y="812925"/>
                <a:ext cx="678175" cy="652975"/>
              </a:xfrm>
              <a:custGeom>
                <a:avLst/>
                <a:gdLst/>
                <a:ahLst/>
                <a:cxnLst/>
                <a:rect l="l" t="t" r="r" b="b"/>
                <a:pathLst>
                  <a:path w="27127" h="26119" fill="none" extrusionOk="0">
                    <a:moveTo>
                      <a:pt x="0" y="3529"/>
                    </a:moveTo>
                    <a:cubicBezTo>
                      <a:pt x="3731" y="1916"/>
                      <a:pt x="7765" y="807"/>
                      <a:pt x="11799" y="303"/>
                    </a:cubicBezTo>
                    <a:cubicBezTo>
                      <a:pt x="15832" y="0"/>
                      <a:pt x="20168" y="1008"/>
                      <a:pt x="23093" y="3832"/>
                    </a:cubicBezTo>
                    <a:cubicBezTo>
                      <a:pt x="25816" y="6857"/>
                      <a:pt x="27127" y="10790"/>
                      <a:pt x="26723" y="14723"/>
                    </a:cubicBezTo>
                    <a:cubicBezTo>
                      <a:pt x="26421" y="18656"/>
                      <a:pt x="25412" y="22488"/>
                      <a:pt x="23900" y="26118"/>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78;p43"/>
              <p:cNvSpPr/>
              <p:nvPr/>
            </p:nvSpPr>
            <p:spPr>
              <a:xfrm>
                <a:off x="4070900" y="1002000"/>
                <a:ext cx="486600" cy="279850"/>
              </a:xfrm>
              <a:custGeom>
                <a:avLst/>
                <a:gdLst/>
                <a:ahLst/>
                <a:cxnLst/>
                <a:rect l="l" t="t" r="r" b="b"/>
                <a:pathLst>
                  <a:path w="19464" h="11194" fill="none" extrusionOk="0">
                    <a:moveTo>
                      <a:pt x="1" y="3530"/>
                    </a:moveTo>
                    <a:cubicBezTo>
                      <a:pt x="3127" y="1916"/>
                      <a:pt x="6455" y="404"/>
                      <a:pt x="9883" y="202"/>
                    </a:cubicBezTo>
                    <a:cubicBezTo>
                      <a:pt x="13413" y="0"/>
                      <a:pt x="17245" y="1513"/>
                      <a:pt x="18656" y="4639"/>
                    </a:cubicBezTo>
                    <a:cubicBezTo>
                      <a:pt x="19463" y="6757"/>
                      <a:pt x="19463" y="9076"/>
                      <a:pt x="18656" y="11194"/>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79;p43"/>
              <p:cNvSpPr/>
              <p:nvPr/>
            </p:nvSpPr>
            <p:spPr>
              <a:xfrm>
                <a:off x="4045700" y="1186025"/>
                <a:ext cx="327750" cy="239525"/>
              </a:xfrm>
              <a:custGeom>
                <a:avLst/>
                <a:gdLst/>
                <a:ahLst/>
                <a:cxnLst/>
                <a:rect l="l" t="t" r="r" b="b"/>
                <a:pathLst>
                  <a:path w="13110" h="9581" fill="none" extrusionOk="0">
                    <a:moveTo>
                      <a:pt x="0" y="4639"/>
                    </a:moveTo>
                    <a:cubicBezTo>
                      <a:pt x="4639" y="1"/>
                      <a:pt x="12605" y="3026"/>
                      <a:pt x="13110" y="9581"/>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80;p43"/>
              <p:cNvSpPr/>
              <p:nvPr/>
            </p:nvSpPr>
            <p:spPr>
              <a:xfrm>
                <a:off x="2795250" y="1745700"/>
                <a:ext cx="10125" cy="70625"/>
              </a:xfrm>
              <a:custGeom>
                <a:avLst/>
                <a:gdLst/>
                <a:ahLst/>
                <a:cxnLst/>
                <a:rect l="l" t="t" r="r" b="b"/>
                <a:pathLst>
                  <a:path w="405" h="2825" fill="none" extrusionOk="0">
                    <a:moveTo>
                      <a:pt x="1" y="1"/>
                    </a:moveTo>
                    <a:lnTo>
                      <a:pt x="404" y="2824"/>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81;p43"/>
              <p:cNvSpPr/>
              <p:nvPr/>
            </p:nvSpPr>
            <p:spPr>
              <a:xfrm>
                <a:off x="5147400" y="1831425"/>
                <a:ext cx="40350" cy="189100"/>
              </a:xfrm>
              <a:custGeom>
                <a:avLst/>
                <a:gdLst/>
                <a:ahLst/>
                <a:cxnLst/>
                <a:rect l="l" t="t" r="r" b="b"/>
                <a:pathLst>
                  <a:path w="1614" h="7564" fill="none" extrusionOk="0">
                    <a:moveTo>
                      <a:pt x="1614" y="0"/>
                    </a:moveTo>
                    <a:cubicBezTo>
                      <a:pt x="1009" y="2521"/>
                      <a:pt x="504" y="5042"/>
                      <a:pt x="0" y="7563"/>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82;p43"/>
              <p:cNvSpPr/>
              <p:nvPr/>
            </p:nvSpPr>
            <p:spPr>
              <a:xfrm>
                <a:off x="2729700" y="3873475"/>
                <a:ext cx="2498400" cy="1525250"/>
              </a:xfrm>
              <a:custGeom>
                <a:avLst/>
                <a:gdLst/>
                <a:ahLst/>
                <a:cxnLst/>
                <a:rect l="l" t="t" r="r" b="b"/>
                <a:pathLst>
                  <a:path w="99936" h="61010" extrusionOk="0">
                    <a:moveTo>
                      <a:pt x="43363" y="0"/>
                    </a:moveTo>
                    <a:cubicBezTo>
                      <a:pt x="31564" y="505"/>
                      <a:pt x="21077" y="8068"/>
                      <a:pt x="13917" y="17446"/>
                    </a:cubicBezTo>
                    <a:cubicBezTo>
                      <a:pt x="4438" y="29951"/>
                      <a:pt x="1" y="45379"/>
                      <a:pt x="1312" y="61010"/>
                    </a:cubicBezTo>
                    <a:lnTo>
                      <a:pt x="98725" y="61010"/>
                    </a:lnTo>
                    <a:cubicBezTo>
                      <a:pt x="99935" y="45379"/>
                      <a:pt x="95498" y="29951"/>
                      <a:pt x="86120" y="17446"/>
                    </a:cubicBezTo>
                    <a:cubicBezTo>
                      <a:pt x="78960" y="8068"/>
                      <a:pt x="68472" y="505"/>
                      <a:pt x="56573" y="0"/>
                    </a:cubicBezTo>
                    <a:close/>
                  </a:path>
                </a:pathLst>
              </a:custGeom>
              <a:solidFill>
                <a:srgbClr val="8AD8FF"/>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83;p43"/>
              <p:cNvSpPr/>
              <p:nvPr/>
            </p:nvSpPr>
            <p:spPr>
              <a:xfrm>
                <a:off x="3175925" y="4034825"/>
                <a:ext cx="481550" cy="1343750"/>
              </a:xfrm>
              <a:custGeom>
                <a:avLst/>
                <a:gdLst/>
                <a:ahLst/>
                <a:cxnLst/>
                <a:rect l="l" t="t" r="r" b="b"/>
                <a:pathLst>
                  <a:path w="19262" h="53750" fill="none" extrusionOk="0">
                    <a:moveTo>
                      <a:pt x="19262" y="0"/>
                    </a:moveTo>
                    <a:cubicBezTo>
                      <a:pt x="6455" y="14925"/>
                      <a:pt x="1" y="34186"/>
                      <a:pt x="1211" y="53749"/>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84;p43"/>
              <p:cNvSpPr/>
              <p:nvPr/>
            </p:nvSpPr>
            <p:spPr>
              <a:xfrm>
                <a:off x="3617125" y="4100375"/>
                <a:ext cx="226900" cy="1293325"/>
              </a:xfrm>
              <a:custGeom>
                <a:avLst/>
                <a:gdLst/>
                <a:ahLst/>
                <a:cxnLst/>
                <a:rect l="l" t="t" r="r" b="b"/>
                <a:pathLst>
                  <a:path w="9076" h="51733" fill="none" extrusionOk="0">
                    <a:moveTo>
                      <a:pt x="9076" y="0"/>
                    </a:moveTo>
                    <a:cubicBezTo>
                      <a:pt x="2521" y="16437"/>
                      <a:pt x="0" y="34186"/>
                      <a:pt x="1714" y="51732"/>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85;p43"/>
              <p:cNvSpPr/>
              <p:nvPr/>
            </p:nvSpPr>
            <p:spPr>
              <a:xfrm>
                <a:off x="4030575" y="4082725"/>
                <a:ext cx="151275" cy="1298350"/>
              </a:xfrm>
              <a:custGeom>
                <a:avLst/>
                <a:gdLst/>
                <a:ahLst/>
                <a:cxnLst/>
                <a:rect l="l" t="t" r="r" b="b"/>
                <a:pathLst>
                  <a:path w="6051" h="51934" fill="none" extrusionOk="0">
                    <a:moveTo>
                      <a:pt x="0" y="0"/>
                    </a:moveTo>
                    <a:cubicBezTo>
                      <a:pt x="4336" y="16942"/>
                      <a:pt x="6051" y="34488"/>
                      <a:pt x="5244" y="51934"/>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86;p43"/>
              <p:cNvSpPr/>
              <p:nvPr/>
            </p:nvSpPr>
            <p:spPr>
              <a:xfrm>
                <a:off x="4237300" y="4032300"/>
                <a:ext cx="501700" cy="1358875"/>
              </a:xfrm>
              <a:custGeom>
                <a:avLst/>
                <a:gdLst/>
                <a:ahLst/>
                <a:cxnLst/>
                <a:rect l="l" t="t" r="r" b="b"/>
                <a:pathLst>
                  <a:path w="20068" h="54355" fill="none" extrusionOk="0">
                    <a:moveTo>
                      <a:pt x="0" y="0"/>
                    </a:moveTo>
                    <a:cubicBezTo>
                      <a:pt x="13210" y="14925"/>
                      <a:pt x="20068" y="34488"/>
                      <a:pt x="18858" y="54354"/>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87;p43"/>
              <p:cNvSpPr/>
              <p:nvPr/>
            </p:nvSpPr>
            <p:spPr>
              <a:xfrm>
                <a:off x="3044825" y="4511300"/>
                <a:ext cx="141225" cy="126075"/>
              </a:xfrm>
              <a:custGeom>
                <a:avLst/>
                <a:gdLst/>
                <a:ahLst/>
                <a:cxnLst/>
                <a:rect l="l" t="t" r="r" b="b"/>
                <a:pathLst>
                  <a:path w="5649" h="5043" fill="none" extrusionOk="0">
                    <a:moveTo>
                      <a:pt x="2522" y="4942"/>
                    </a:moveTo>
                    <a:cubicBezTo>
                      <a:pt x="909" y="4740"/>
                      <a:pt x="1" y="2925"/>
                      <a:pt x="909" y="1412"/>
                    </a:cubicBezTo>
                    <a:cubicBezTo>
                      <a:pt x="1816" y="0"/>
                      <a:pt x="3934" y="101"/>
                      <a:pt x="4741" y="1513"/>
                    </a:cubicBezTo>
                    <a:cubicBezTo>
                      <a:pt x="5648" y="3127"/>
                      <a:pt x="4337" y="5043"/>
                      <a:pt x="2522" y="4942"/>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88;p43"/>
              <p:cNvSpPr/>
              <p:nvPr/>
            </p:nvSpPr>
            <p:spPr>
              <a:xfrm>
                <a:off x="3826350" y="4944925"/>
                <a:ext cx="143725" cy="126075"/>
              </a:xfrm>
              <a:custGeom>
                <a:avLst/>
                <a:gdLst/>
                <a:ahLst/>
                <a:cxnLst/>
                <a:rect l="l" t="t" r="r" b="b"/>
                <a:pathLst>
                  <a:path w="5749" h="5043" fill="none" extrusionOk="0">
                    <a:moveTo>
                      <a:pt x="2623" y="4942"/>
                    </a:moveTo>
                    <a:cubicBezTo>
                      <a:pt x="909" y="4740"/>
                      <a:pt x="1" y="2824"/>
                      <a:pt x="909" y="1412"/>
                    </a:cubicBezTo>
                    <a:cubicBezTo>
                      <a:pt x="1816" y="0"/>
                      <a:pt x="3934" y="0"/>
                      <a:pt x="4841" y="1412"/>
                    </a:cubicBezTo>
                    <a:cubicBezTo>
                      <a:pt x="5749" y="3126"/>
                      <a:pt x="4438" y="5042"/>
                      <a:pt x="2623" y="4942"/>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89;p43"/>
              <p:cNvSpPr/>
              <p:nvPr/>
            </p:nvSpPr>
            <p:spPr>
              <a:xfrm>
                <a:off x="4678475" y="4367600"/>
                <a:ext cx="141200" cy="123550"/>
              </a:xfrm>
              <a:custGeom>
                <a:avLst/>
                <a:gdLst/>
                <a:ahLst/>
                <a:cxnLst/>
                <a:rect l="l" t="t" r="r" b="b"/>
                <a:pathLst>
                  <a:path w="5648" h="4942" fill="none" extrusionOk="0">
                    <a:moveTo>
                      <a:pt x="2522" y="4841"/>
                    </a:moveTo>
                    <a:cubicBezTo>
                      <a:pt x="908" y="4639"/>
                      <a:pt x="1" y="2824"/>
                      <a:pt x="908" y="1412"/>
                    </a:cubicBezTo>
                    <a:cubicBezTo>
                      <a:pt x="1816" y="0"/>
                      <a:pt x="3833" y="0"/>
                      <a:pt x="4740" y="1412"/>
                    </a:cubicBezTo>
                    <a:cubicBezTo>
                      <a:pt x="5648" y="3026"/>
                      <a:pt x="4337" y="4942"/>
                      <a:pt x="2522" y="4841"/>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90;p43"/>
              <p:cNvSpPr/>
              <p:nvPr/>
            </p:nvSpPr>
            <p:spPr>
              <a:xfrm>
                <a:off x="4307875" y="4667600"/>
                <a:ext cx="141200" cy="126075"/>
              </a:xfrm>
              <a:custGeom>
                <a:avLst/>
                <a:gdLst/>
                <a:ahLst/>
                <a:cxnLst/>
                <a:rect l="l" t="t" r="r" b="b"/>
                <a:pathLst>
                  <a:path w="5648" h="5043" fill="none" extrusionOk="0">
                    <a:moveTo>
                      <a:pt x="2623" y="4942"/>
                    </a:moveTo>
                    <a:cubicBezTo>
                      <a:pt x="908" y="4740"/>
                      <a:pt x="1" y="2925"/>
                      <a:pt x="908" y="1513"/>
                    </a:cubicBezTo>
                    <a:cubicBezTo>
                      <a:pt x="1816" y="1"/>
                      <a:pt x="3934" y="102"/>
                      <a:pt x="4841" y="1513"/>
                    </a:cubicBezTo>
                    <a:cubicBezTo>
                      <a:pt x="5648" y="3127"/>
                      <a:pt x="4438" y="5043"/>
                      <a:pt x="2623" y="4942"/>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91;p43"/>
              <p:cNvSpPr/>
              <p:nvPr/>
            </p:nvSpPr>
            <p:spPr>
              <a:xfrm>
                <a:off x="4923025" y="5128950"/>
                <a:ext cx="141200" cy="126075"/>
              </a:xfrm>
              <a:custGeom>
                <a:avLst/>
                <a:gdLst/>
                <a:ahLst/>
                <a:cxnLst/>
                <a:rect l="l" t="t" r="r" b="b"/>
                <a:pathLst>
                  <a:path w="5648" h="5043" fill="none" extrusionOk="0">
                    <a:moveTo>
                      <a:pt x="2521" y="4942"/>
                    </a:moveTo>
                    <a:cubicBezTo>
                      <a:pt x="908" y="4740"/>
                      <a:pt x="0" y="2824"/>
                      <a:pt x="908" y="1413"/>
                    </a:cubicBezTo>
                    <a:cubicBezTo>
                      <a:pt x="1815" y="1"/>
                      <a:pt x="3933" y="1"/>
                      <a:pt x="4740" y="1513"/>
                    </a:cubicBezTo>
                    <a:cubicBezTo>
                      <a:pt x="5647" y="3127"/>
                      <a:pt x="4437" y="5043"/>
                      <a:pt x="2521" y="4942"/>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92;p43"/>
              <p:cNvSpPr/>
              <p:nvPr/>
            </p:nvSpPr>
            <p:spPr>
              <a:xfrm>
                <a:off x="3541475" y="4309625"/>
                <a:ext cx="141200" cy="126075"/>
              </a:xfrm>
              <a:custGeom>
                <a:avLst/>
                <a:gdLst/>
                <a:ahLst/>
                <a:cxnLst/>
                <a:rect l="l" t="t" r="r" b="b"/>
                <a:pathLst>
                  <a:path w="5648" h="5043" fill="none" extrusionOk="0">
                    <a:moveTo>
                      <a:pt x="2623" y="4941"/>
                    </a:moveTo>
                    <a:cubicBezTo>
                      <a:pt x="908" y="4740"/>
                      <a:pt x="1" y="2925"/>
                      <a:pt x="908" y="1513"/>
                    </a:cubicBezTo>
                    <a:cubicBezTo>
                      <a:pt x="1816" y="0"/>
                      <a:pt x="3934" y="101"/>
                      <a:pt x="4740" y="1513"/>
                    </a:cubicBezTo>
                    <a:cubicBezTo>
                      <a:pt x="5648" y="3126"/>
                      <a:pt x="4438" y="5042"/>
                      <a:pt x="2623" y="4941"/>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93;p43"/>
              <p:cNvSpPr/>
              <p:nvPr/>
            </p:nvSpPr>
            <p:spPr>
              <a:xfrm>
                <a:off x="3370050" y="4778525"/>
                <a:ext cx="141200" cy="126075"/>
              </a:xfrm>
              <a:custGeom>
                <a:avLst/>
                <a:gdLst/>
                <a:ahLst/>
                <a:cxnLst/>
                <a:rect l="l" t="t" r="r" b="b"/>
                <a:pathLst>
                  <a:path w="5648" h="5043" fill="none" extrusionOk="0">
                    <a:moveTo>
                      <a:pt x="2522" y="4942"/>
                    </a:moveTo>
                    <a:cubicBezTo>
                      <a:pt x="807" y="4740"/>
                      <a:pt x="1" y="2824"/>
                      <a:pt x="908" y="1413"/>
                    </a:cubicBezTo>
                    <a:cubicBezTo>
                      <a:pt x="1816" y="1"/>
                      <a:pt x="3833" y="1"/>
                      <a:pt x="4740" y="1513"/>
                    </a:cubicBezTo>
                    <a:cubicBezTo>
                      <a:pt x="5648" y="3127"/>
                      <a:pt x="4337" y="5043"/>
                      <a:pt x="2522" y="4942"/>
                    </a:cubicBezTo>
                    <a:close/>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94;p43"/>
              <p:cNvSpPr/>
              <p:nvPr/>
            </p:nvSpPr>
            <p:spPr>
              <a:xfrm>
                <a:off x="3498625" y="3576350"/>
                <a:ext cx="915175" cy="492800"/>
              </a:xfrm>
              <a:custGeom>
                <a:avLst/>
                <a:gdLst/>
                <a:ahLst/>
                <a:cxnLst/>
                <a:rect l="l" t="t" r="r" b="b"/>
                <a:pathLst>
                  <a:path w="36607" h="19712" extrusionOk="0">
                    <a:moveTo>
                      <a:pt x="19344" y="0"/>
                    </a:moveTo>
                    <a:cubicBezTo>
                      <a:pt x="16030" y="0"/>
                      <a:pt x="12721" y="231"/>
                      <a:pt x="9379" y="692"/>
                    </a:cubicBezTo>
                    <a:cubicBezTo>
                      <a:pt x="6051" y="1095"/>
                      <a:pt x="2421" y="3415"/>
                      <a:pt x="1412" y="6843"/>
                    </a:cubicBezTo>
                    <a:cubicBezTo>
                      <a:pt x="1" y="10978"/>
                      <a:pt x="2824" y="15516"/>
                      <a:pt x="6656" y="17633"/>
                    </a:cubicBezTo>
                    <a:cubicBezTo>
                      <a:pt x="9685" y="19271"/>
                      <a:pt x="13247" y="19712"/>
                      <a:pt x="16800" y="19712"/>
                    </a:cubicBezTo>
                    <a:cubicBezTo>
                      <a:pt x="17623" y="19712"/>
                      <a:pt x="18446" y="19688"/>
                      <a:pt x="19261" y="19650"/>
                    </a:cubicBezTo>
                    <a:cubicBezTo>
                      <a:pt x="23194" y="19549"/>
                      <a:pt x="27228" y="19146"/>
                      <a:pt x="30656" y="17129"/>
                    </a:cubicBezTo>
                    <a:cubicBezTo>
                      <a:pt x="34085" y="15213"/>
                      <a:pt x="36606" y="11180"/>
                      <a:pt x="35799" y="7448"/>
                    </a:cubicBezTo>
                    <a:cubicBezTo>
                      <a:pt x="34993" y="3213"/>
                      <a:pt x="30757" y="894"/>
                      <a:pt x="26824" y="389"/>
                    </a:cubicBezTo>
                    <a:cubicBezTo>
                      <a:pt x="24318" y="130"/>
                      <a:pt x="21830" y="0"/>
                      <a:pt x="19344" y="0"/>
                    </a:cubicBezTo>
                    <a:close/>
                  </a:path>
                </a:pathLst>
              </a:custGeom>
              <a:solidFill>
                <a:srgbClr val="FF83BB"/>
              </a:solid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95;p43"/>
              <p:cNvSpPr/>
              <p:nvPr/>
            </p:nvSpPr>
            <p:spPr>
              <a:xfrm>
                <a:off x="3667525" y="3611275"/>
                <a:ext cx="12650" cy="405925"/>
              </a:xfrm>
              <a:custGeom>
                <a:avLst/>
                <a:gdLst/>
                <a:ahLst/>
                <a:cxnLst/>
                <a:rect l="l" t="t" r="r" b="b"/>
                <a:pathLst>
                  <a:path w="506" h="16237" fill="none" extrusionOk="0">
                    <a:moveTo>
                      <a:pt x="505" y="1"/>
                    </a:moveTo>
                    <a:lnTo>
                      <a:pt x="1" y="16236"/>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96;p43"/>
              <p:cNvSpPr/>
              <p:nvPr/>
            </p:nvSpPr>
            <p:spPr>
              <a:xfrm>
                <a:off x="3813750" y="3588600"/>
                <a:ext cx="7600" cy="466425"/>
              </a:xfrm>
              <a:custGeom>
                <a:avLst/>
                <a:gdLst/>
                <a:ahLst/>
                <a:cxnLst/>
                <a:rect l="l" t="t" r="r" b="b"/>
                <a:pathLst>
                  <a:path w="304" h="18657" fill="none" extrusionOk="0">
                    <a:moveTo>
                      <a:pt x="303" y="0"/>
                    </a:moveTo>
                    <a:cubicBezTo>
                      <a:pt x="202" y="6252"/>
                      <a:pt x="102" y="12404"/>
                      <a:pt x="1" y="18656"/>
                    </a:cubicBez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97;p43"/>
              <p:cNvSpPr/>
              <p:nvPr/>
            </p:nvSpPr>
            <p:spPr>
              <a:xfrm>
                <a:off x="3962500" y="3598675"/>
                <a:ext cx="2550" cy="463900"/>
              </a:xfrm>
              <a:custGeom>
                <a:avLst/>
                <a:gdLst/>
                <a:ahLst/>
                <a:cxnLst/>
                <a:rect l="l" t="t" r="r" b="b"/>
                <a:pathLst>
                  <a:path w="102" h="18556" fill="none" extrusionOk="0">
                    <a:moveTo>
                      <a:pt x="101" y="1"/>
                    </a:moveTo>
                    <a:lnTo>
                      <a:pt x="0" y="18556"/>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98;p43"/>
              <p:cNvSpPr/>
              <p:nvPr/>
            </p:nvSpPr>
            <p:spPr>
              <a:xfrm>
                <a:off x="4108725" y="3588600"/>
                <a:ext cx="2550" cy="463900"/>
              </a:xfrm>
              <a:custGeom>
                <a:avLst/>
                <a:gdLst/>
                <a:ahLst/>
                <a:cxnLst/>
                <a:rect l="l" t="t" r="r" b="b"/>
                <a:pathLst>
                  <a:path w="102" h="18556" fill="none" extrusionOk="0">
                    <a:moveTo>
                      <a:pt x="0" y="0"/>
                    </a:moveTo>
                    <a:lnTo>
                      <a:pt x="101" y="18555"/>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99;p43"/>
              <p:cNvSpPr/>
              <p:nvPr/>
            </p:nvSpPr>
            <p:spPr>
              <a:xfrm>
                <a:off x="4262500" y="3631450"/>
                <a:ext cx="25" cy="370625"/>
              </a:xfrm>
              <a:custGeom>
                <a:avLst/>
                <a:gdLst/>
                <a:ahLst/>
                <a:cxnLst/>
                <a:rect l="l" t="t" r="r" b="b"/>
                <a:pathLst>
                  <a:path w="1" h="14825" fill="none" extrusionOk="0">
                    <a:moveTo>
                      <a:pt x="1" y="1"/>
                    </a:moveTo>
                    <a:lnTo>
                      <a:pt x="1" y="14824"/>
                    </a:lnTo>
                  </a:path>
                </a:pathLst>
              </a:custGeom>
              <a:noFill/>
              <a:ln w="9525" cap="rnd"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700;p43"/>
            <p:cNvGrpSpPr/>
            <p:nvPr/>
          </p:nvGrpSpPr>
          <p:grpSpPr>
            <a:xfrm>
              <a:off x="7511971" y="1597021"/>
              <a:ext cx="1256664" cy="2005309"/>
              <a:chOff x="6634822" y="1597021"/>
              <a:chExt cx="1256664" cy="2005309"/>
            </a:xfrm>
          </p:grpSpPr>
          <p:sp>
            <p:nvSpPr>
              <p:cNvPr id="38" name="Google Shape;4701;p43"/>
              <p:cNvSpPr/>
              <p:nvPr/>
            </p:nvSpPr>
            <p:spPr>
              <a:xfrm>
                <a:off x="6725058" y="3400680"/>
                <a:ext cx="24514" cy="20062"/>
              </a:xfrm>
              <a:custGeom>
                <a:avLst/>
                <a:gdLst/>
                <a:ahLst/>
                <a:cxnLst/>
                <a:rect l="l" t="t" r="r" b="b"/>
                <a:pathLst>
                  <a:path w="2219" h="1816" extrusionOk="0">
                    <a:moveTo>
                      <a:pt x="1110" y="0"/>
                    </a:moveTo>
                    <a:cubicBezTo>
                      <a:pt x="0" y="101"/>
                      <a:pt x="0" y="1715"/>
                      <a:pt x="1110" y="1815"/>
                    </a:cubicBezTo>
                    <a:cubicBezTo>
                      <a:pt x="2219" y="1715"/>
                      <a:pt x="2219" y="101"/>
                      <a:pt x="1110"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02;p43"/>
              <p:cNvSpPr/>
              <p:nvPr/>
            </p:nvSpPr>
            <p:spPr>
              <a:xfrm>
                <a:off x="7075982" y="2780153"/>
                <a:ext cx="23410" cy="21178"/>
              </a:xfrm>
              <a:custGeom>
                <a:avLst/>
                <a:gdLst/>
                <a:ahLst/>
                <a:cxnLst/>
                <a:rect l="l" t="t" r="r" b="b"/>
                <a:pathLst>
                  <a:path w="2119" h="1917" extrusionOk="0">
                    <a:moveTo>
                      <a:pt x="1009" y="0"/>
                    </a:moveTo>
                    <a:cubicBezTo>
                      <a:pt x="807" y="0"/>
                      <a:pt x="707" y="0"/>
                      <a:pt x="606" y="101"/>
                    </a:cubicBezTo>
                    <a:cubicBezTo>
                      <a:pt x="404" y="202"/>
                      <a:pt x="202" y="303"/>
                      <a:pt x="102" y="605"/>
                    </a:cubicBezTo>
                    <a:cubicBezTo>
                      <a:pt x="1" y="706"/>
                      <a:pt x="1" y="807"/>
                      <a:pt x="1" y="1009"/>
                    </a:cubicBezTo>
                    <a:lnTo>
                      <a:pt x="1" y="1210"/>
                    </a:lnTo>
                    <a:cubicBezTo>
                      <a:pt x="102" y="1412"/>
                      <a:pt x="102" y="1513"/>
                      <a:pt x="202" y="1614"/>
                    </a:cubicBezTo>
                    <a:lnTo>
                      <a:pt x="404" y="1815"/>
                    </a:lnTo>
                    <a:cubicBezTo>
                      <a:pt x="606" y="1815"/>
                      <a:pt x="807" y="1916"/>
                      <a:pt x="908" y="1916"/>
                    </a:cubicBezTo>
                    <a:lnTo>
                      <a:pt x="1110" y="1916"/>
                    </a:lnTo>
                    <a:cubicBezTo>
                      <a:pt x="1211" y="1916"/>
                      <a:pt x="1412" y="1916"/>
                      <a:pt x="1513" y="1815"/>
                    </a:cubicBezTo>
                    <a:cubicBezTo>
                      <a:pt x="1614" y="1815"/>
                      <a:pt x="1715" y="1715"/>
                      <a:pt x="1816" y="1614"/>
                    </a:cubicBezTo>
                    <a:cubicBezTo>
                      <a:pt x="1917" y="1513"/>
                      <a:pt x="1917" y="1412"/>
                      <a:pt x="2018" y="1311"/>
                    </a:cubicBezTo>
                    <a:cubicBezTo>
                      <a:pt x="2018" y="1210"/>
                      <a:pt x="2118" y="1109"/>
                      <a:pt x="2118" y="1009"/>
                    </a:cubicBezTo>
                    <a:lnTo>
                      <a:pt x="2118" y="706"/>
                    </a:lnTo>
                    <a:cubicBezTo>
                      <a:pt x="2018" y="504"/>
                      <a:pt x="1917" y="404"/>
                      <a:pt x="1816" y="303"/>
                    </a:cubicBezTo>
                    <a:lnTo>
                      <a:pt x="1614" y="101"/>
                    </a:lnTo>
                    <a:cubicBezTo>
                      <a:pt x="1513" y="0"/>
                      <a:pt x="1312" y="0"/>
                      <a:pt x="1110"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03;p43"/>
              <p:cNvSpPr/>
              <p:nvPr/>
            </p:nvSpPr>
            <p:spPr>
              <a:xfrm>
                <a:off x="7654175" y="3100995"/>
                <a:ext cx="25641" cy="21178"/>
              </a:xfrm>
              <a:custGeom>
                <a:avLst/>
                <a:gdLst/>
                <a:ahLst/>
                <a:cxnLst/>
                <a:rect l="l" t="t" r="r" b="b"/>
                <a:pathLst>
                  <a:path w="2321" h="1917" extrusionOk="0">
                    <a:moveTo>
                      <a:pt x="1110" y="1"/>
                    </a:moveTo>
                    <a:cubicBezTo>
                      <a:pt x="1" y="102"/>
                      <a:pt x="1" y="1816"/>
                      <a:pt x="1110" y="1917"/>
                    </a:cubicBezTo>
                    <a:cubicBezTo>
                      <a:pt x="2320" y="1816"/>
                      <a:pt x="2320" y="102"/>
                      <a:pt x="1110" y="1"/>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04;p43"/>
              <p:cNvSpPr/>
              <p:nvPr/>
            </p:nvSpPr>
            <p:spPr>
              <a:xfrm>
                <a:off x="6634822" y="2262114"/>
                <a:ext cx="24514" cy="21178"/>
              </a:xfrm>
              <a:custGeom>
                <a:avLst/>
                <a:gdLst/>
                <a:ahLst/>
                <a:cxnLst/>
                <a:rect l="l" t="t" r="r" b="b"/>
                <a:pathLst>
                  <a:path w="2219" h="1917" extrusionOk="0">
                    <a:moveTo>
                      <a:pt x="1109" y="1"/>
                    </a:moveTo>
                    <a:cubicBezTo>
                      <a:pt x="0" y="101"/>
                      <a:pt x="0" y="1715"/>
                      <a:pt x="1109" y="1917"/>
                    </a:cubicBezTo>
                    <a:cubicBezTo>
                      <a:pt x="2219" y="1715"/>
                      <a:pt x="2219" y="101"/>
                      <a:pt x="1109" y="1"/>
                    </a:cubicBezTo>
                    <a:close/>
                  </a:path>
                </a:pathLst>
              </a:custGeom>
              <a:solidFill>
                <a:srgbClr val="341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05;p43"/>
              <p:cNvSpPr/>
              <p:nvPr/>
            </p:nvSpPr>
            <p:spPr>
              <a:xfrm>
                <a:off x="7866961" y="2262114"/>
                <a:ext cx="24525" cy="21178"/>
              </a:xfrm>
              <a:custGeom>
                <a:avLst/>
                <a:gdLst/>
                <a:ahLst/>
                <a:cxnLst/>
                <a:rect l="l" t="t" r="r" b="b"/>
                <a:pathLst>
                  <a:path w="2220" h="1917" extrusionOk="0">
                    <a:moveTo>
                      <a:pt x="1110" y="1"/>
                    </a:moveTo>
                    <a:cubicBezTo>
                      <a:pt x="1" y="101"/>
                      <a:pt x="1" y="1715"/>
                      <a:pt x="1110" y="1917"/>
                    </a:cubicBezTo>
                    <a:cubicBezTo>
                      <a:pt x="2219" y="1715"/>
                      <a:pt x="2219" y="101"/>
                      <a:pt x="1110" y="1"/>
                    </a:cubicBezTo>
                    <a:close/>
                  </a:path>
                </a:pathLst>
              </a:custGeom>
              <a:solidFill>
                <a:srgbClr val="341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06;p43"/>
              <p:cNvSpPr/>
              <p:nvPr/>
            </p:nvSpPr>
            <p:spPr>
              <a:xfrm>
                <a:off x="6732857" y="2227579"/>
                <a:ext cx="25630" cy="21178"/>
              </a:xfrm>
              <a:custGeom>
                <a:avLst/>
                <a:gdLst/>
                <a:ahLst/>
                <a:cxnLst/>
                <a:rect l="l" t="t" r="r" b="b"/>
                <a:pathLst>
                  <a:path w="2320" h="1917" extrusionOk="0">
                    <a:moveTo>
                      <a:pt x="1210" y="1"/>
                    </a:moveTo>
                    <a:cubicBezTo>
                      <a:pt x="0" y="202"/>
                      <a:pt x="0" y="1816"/>
                      <a:pt x="1210" y="1917"/>
                    </a:cubicBezTo>
                    <a:cubicBezTo>
                      <a:pt x="2320" y="1816"/>
                      <a:pt x="2320" y="202"/>
                      <a:pt x="1210" y="1"/>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07;p43"/>
              <p:cNvSpPr/>
              <p:nvPr/>
            </p:nvSpPr>
            <p:spPr>
              <a:xfrm>
                <a:off x="6826441" y="1946840"/>
                <a:ext cx="23399" cy="21178"/>
              </a:xfrm>
              <a:custGeom>
                <a:avLst/>
                <a:gdLst/>
                <a:ahLst/>
                <a:cxnLst/>
                <a:rect l="l" t="t" r="r" b="b"/>
                <a:pathLst>
                  <a:path w="2118" h="1917" extrusionOk="0">
                    <a:moveTo>
                      <a:pt x="605" y="0"/>
                    </a:moveTo>
                    <a:cubicBezTo>
                      <a:pt x="504" y="101"/>
                      <a:pt x="403" y="101"/>
                      <a:pt x="303" y="202"/>
                    </a:cubicBezTo>
                    <a:cubicBezTo>
                      <a:pt x="202" y="303"/>
                      <a:pt x="202" y="404"/>
                      <a:pt x="101" y="505"/>
                    </a:cubicBezTo>
                    <a:cubicBezTo>
                      <a:pt x="101" y="605"/>
                      <a:pt x="0" y="807"/>
                      <a:pt x="0" y="908"/>
                    </a:cubicBezTo>
                    <a:lnTo>
                      <a:pt x="0" y="1210"/>
                    </a:lnTo>
                    <a:cubicBezTo>
                      <a:pt x="101" y="1311"/>
                      <a:pt x="202" y="1513"/>
                      <a:pt x="303" y="1614"/>
                    </a:cubicBezTo>
                    <a:lnTo>
                      <a:pt x="504" y="1715"/>
                    </a:lnTo>
                    <a:cubicBezTo>
                      <a:pt x="605" y="1815"/>
                      <a:pt x="807" y="1916"/>
                      <a:pt x="1008" y="1916"/>
                    </a:cubicBezTo>
                    <a:lnTo>
                      <a:pt x="1210" y="1916"/>
                    </a:lnTo>
                    <a:cubicBezTo>
                      <a:pt x="1311" y="1916"/>
                      <a:pt x="1412" y="1815"/>
                      <a:pt x="1513" y="1815"/>
                    </a:cubicBezTo>
                    <a:cubicBezTo>
                      <a:pt x="1614" y="1715"/>
                      <a:pt x="1714" y="1715"/>
                      <a:pt x="1815" y="1614"/>
                    </a:cubicBezTo>
                    <a:cubicBezTo>
                      <a:pt x="1916" y="1513"/>
                      <a:pt x="2017" y="1412"/>
                      <a:pt x="2017" y="1311"/>
                    </a:cubicBezTo>
                    <a:cubicBezTo>
                      <a:pt x="2118" y="1210"/>
                      <a:pt x="2118" y="1009"/>
                      <a:pt x="2118" y="908"/>
                    </a:cubicBezTo>
                    <a:lnTo>
                      <a:pt x="2118" y="706"/>
                    </a:lnTo>
                    <a:cubicBezTo>
                      <a:pt x="2017" y="505"/>
                      <a:pt x="2017" y="404"/>
                      <a:pt x="1815" y="202"/>
                    </a:cubicBezTo>
                    <a:lnTo>
                      <a:pt x="1714" y="202"/>
                    </a:lnTo>
                    <a:cubicBezTo>
                      <a:pt x="1513" y="101"/>
                      <a:pt x="1412" y="0"/>
                      <a:pt x="1210"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08;p43"/>
              <p:cNvSpPr/>
              <p:nvPr/>
            </p:nvSpPr>
            <p:spPr>
              <a:xfrm>
                <a:off x="7656406" y="1673890"/>
                <a:ext cx="25630" cy="21178"/>
              </a:xfrm>
              <a:custGeom>
                <a:avLst/>
                <a:gdLst/>
                <a:ahLst/>
                <a:cxnLst/>
                <a:rect l="l" t="t" r="r" b="b"/>
                <a:pathLst>
                  <a:path w="2320" h="1917" extrusionOk="0">
                    <a:moveTo>
                      <a:pt x="1110" y="1"/>
                    </a:moveTo>
                    <a:cubicBezTo>
                      <a:pt x="0" y="102"/>
                      <a:pt x="0" y="1715"/>
                      <a:pt x="1110" y="1917"/>
                    </a:cubicBezTo>
                    <a:cubicBezTo>
                      <a:pt x="2320" y="1715"/>
                      <a:pt x="2320" y="102"/>
                      <a:pt x="1110" y="1"/>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09;p43"/>
              <p:cNvSpPr/>
              <p:nvPr/>
            </p:nvSpPr>
            <p:spPr>
              <a:xfrm>
                <a:off x="7528288" y="1911190"/>
                <a:ext cx="24525" cy="21178"/>
              </a:xfrm>
              <a:custGeom>
                <a:avLst/>
                <a:gdLst/>
                <a:ahLst/>
                <a:cxnLst/>
                <a:rect l="l" t="t" r="r" b="b"/>
                <a:pathLst>
                  <a:path w="2220" h="1917" extrusionOk="0">
                    <a:moveTo>
                      <a:pt x="1110" y="0"/>
                    </a:moveTo>
                    <a:cubicBezTo>
                      <a:pt x="1" y="202"/>
                      <a:pt x="1" y="1815"/>
                      <a:pt x="1110" y="1916"/>
                    </a:cubicBezTo>
                    <a:cubicBezTo>
                      <a:pt x="2219" y="1815"/>
                      <a:pt x="2219" y="202"/>
                      <a:pt x="1110"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10;p43"/>
              <p:cNvSpPr/>
              <p:nvPr/>
            </p:nvSpPr>
            <p:spPr>
              <a:xfrm>
                <a:off x="6757361" y="2024825"/>
                <a:ext cx="21178" cy="23399"/>
              </a:xfrm>
              <a:custGeom>
                <a:avLst/>
                <a:gdLst/>
                <a:ahLst/>
                <a:cxnLst/>
                <a:rect l="l" t="t" r="r" b="b"/>
                <a:pathLst>
                  <a:path w="1917" h="2118" extrusionOk="0">
                    <a:moveTo>
                      <a:pt x="707" y="0"/>
                    </a:moveTo>
                    <a:cubicBezTo>
                      <a:pt x="505" y="101"/>
                      <a:pt x="404" y="101"/>
                      <a:pt x="303" y="303"/>
                    </a:cubicBezTo>
                    <a:lnTo>
                      <a:pt x="102" y="404"/>
                    </a:lnTo>
                    <a:cubicBezTo>
                      <a:pt x="1" y="605"/>
                      <a:pt x="1" y="807"/>
                      <a:pt x="1" y="908"/>
                    </a:cubicBezTo>
                    <a:lnTo>
                      <a:pt x="1" y="1110"/>
                    </a:lnTo>
                    <a:cubicBezTo>
                      <a:pt x="1" y="1210"/>
                      <a:pt x="1" y="1412"/>
                      <a:pt x="102" y="1513"/>
                    </a:cubicBezTo>
                    <a:cubicBezTo>
                      <a:pt x="102" y="1614"/>
                      <a:pt x="203" y="1715"/>
                      <a:pt x="303" y="1815"/>
                    </a:cubicBezTo>
                    <a:cubicBezTo>
                      <a:pt x="303" y="1916"/>
                      <a:pt x="404" y="1916"/>
                      <a:pt x="606" y="2017"/>
                    </a:cubicBezTo>
                    <a:cubicBezTo>
                      <a:pt x="707" y="2017"/>
                      <a:pt x="808" y="2118"/>
                      <a:pt x="908" y="2118"/>
                    </a:cubicBezTo>
                    <a:lnTo>
                      <a:pt x="1211" y="2118"/>
                    </a:lnTo>
                    <a:cubicBezTo>
                      <a:pt x="1312" y="2017"/>
                      <a:pt x="1513" y="1916"/>
                      <a:pt x="1614" y="1815"/>
                    </a:cubicBezTo>
                    <a:lnTo>
                      <a:pt x="1715" y="1614"/>
                    </a:lnTo>
                    <a:cubicBezTo>
                      <a:pt x="1816" y="1513"/>
                      <a:pt x="1917" y="1311"/>
                      <a:pt x="1917" y="1210"/>
                    </a:cubicBezTo>
                    <a:lnTo>
                      <a:pt x="1917" y="1009"/>
                    </a:lnTo>
                    <a:cubicBezTo>
                      <a:pt x="1917" y="807"/>
                      <a:pt x="1816" y="706"/>
                      <a:pt x="1816" y="605"/>
                    </a:cubicBezTo>
                    <a:cubicBezTo>
                      <a:pt x="1715" y="504"/>
                      <a:pt x="1715" y="404"/>
                      <a:pt x="1614" y="303"/>
                    </a:cubicBezTo>
                    <a:cubicBezTo>
                      <a:pt x="1413" y="101"/>
                      <a:pt x="1211" y="0"/>
                      <a:pt x="908"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11;p43"/>
              <p:cNvSpPr/>
              <p:nvPr/>
            </p:nvSpPr>
            <p:spPr>
              <a:xfrm>
                <a:off x="7790092" y="2216443"/>
                <a:ext cx="27862" cy="22283"/>
              </a:xfrm>
              <a:custGeom>
                <a:avLst/>
                <a:gdLst/>
                <a:ahLst/>
                <a:cxnLst/>
                <a:rect l="l" t="t" r="r" b="b"/>
                <a:pathLst>
                  <a:path w="2522" h="2017" extrusionOk="0">
                    <a:moveTo>
                      <a:pt x="1311" y="0"/>
                    </a:moveTo>
                    <a:cubicBezTo>
                      <a:pt x="0" y="101"/>
                      <a:pt x="0" y="2017"/>
                      <a:pt x="1311" y="2017"/>
                    </a:cubicBezTo>
                    <a:cubicBezTo>
                      <a:pt x="2521" y="2017"/>
                      <a:pt x="2521" y="0"/>
                      <a:pt x="1311"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12;p43"/>
              <p:cNvSpPr/>
              <p:nvPr/>
            </p:nvSpPr>
            <p:spPr>
              <a:xfrm>
                <a:off x="7706540" y="2186361"/>
                <a:ext cx="23399" cy="21178"/>
              </a:xfrm>
              <a:custGeom>
                <a:avLst/>
                <a:gdLst/>
                <a:ahLst/>
                <a:cxnLst/>
                <a:rect l="l" t="t" r="r" b="b"/>
                <a:pathLst>
                  <a:path w="2118" h="1917" extrusionOk="0">
                    <a:moveTo>
                      <a:pt x="1009" y="0"/>
                    </a:moveTo>
                    <a:cubicBezTo>
                      <a:pt x="807" y="0"/>
                      <a:pt x="706" y="0"/>
                      <a:pt x="605" y="101"/>
                    </a:cubicBezTo>
                    <a:cubicBezTo>
                      <a:pt x="303" y="202"/>
                      <a:pt x="202" y="404"/>
                      <a:pt x="101" y="605"/>
                    </a:cubicBezTo>
                    <a:cubicBezTo>
                      <a:pt x="0" y="706"/>
                      <a:pt x="0" y="807"/>
                      <a:pt x="0" y="1009"/>
                    </a:cubicBezTo>
                    <a:lnTo>
                      <a:pt x="0" y="1210"/>
                    </a:lnTo>
                    <a:cubicBezTo>
                      <a:pt x="0" y="1412"/>
                      <a:pt x="101" y="1513"/>
                      <a:pt x="202" y="1614"/>
                    </a:cubicBezTo>
                    <a:lnTo>
                      <a:pt x="404" y="1816"/>
                    </a:lnTo>
                    <a:cubicBezTo>
                      <a:pt x="605" y="1916"/>
                      <a:pt x="706" y="1916"/>
                      <a:pt x="908" y="1916"/>
                    </a:cubicBezTo>
                    <a:lnTo>
                      <a:pt x="1110" y="1916"/>
                    </a:lnTo>
                    <a:cubicBezTo>
                      <a:pt x="1210" y="1916"/>
                      <a:pt x="1412" y="1916"/>
                      <a:pt x="1513" y="1816"/>
                    </a:cubicBezTo>
                    <a:cubicBezTo>
                      <a:pt x="1614" y="1816"/>
                      <a:pt x="1715" y="1715"/>
                      <a:pt x="1815" y="1614"/>
                    </a:cubicBezTo>
                    <a:cubicBezTo>
                      <a:pt x="1916" y="1513"/>
                      <a:pt x="1916" y="1412"/>
                      <a:pt x="2017" y="1311"/>
                    </a:cubicBezTo>
                    <a:cubicBezTo>
                      <a:pt x="2017" y="1210"/>
                      <a:pt x="2118" y="1110"/>
                      <a:pt x="2118" y="1009"/>
                    </a:cubicBezTo>
                    <a:lnTo>
                      <a:pt x="2118" y="706"/>
                    </a:lnTo>
                    <a:cubicBezTo>
                      <a:pt x="2017" y="505"/>
                      <a:pt x="1916" y="404"/>
                      <a:pt x="1815" y="303"/>
                    </a:cubicBezTo>
                    <a:lnTo>
                      <a:pt x="1614" y="101"/>
                    </a:lnTo>
                    <a:cubicBezTo>
                      <a:pt x="1513" y="101"/>
                      <a:pt x="1311" y="0"/>
                      <a:pt x="1110" y="0"/>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13;p43"/>
              <p:cNvSpPr/>
              <p:nvPr/>
            </p:nvSpPr>
            <p:spPr>
              <a:xfrm>
                <a:off x="7250886" y="1597021"/>
                <a:ext cx="24525" cy="21178"/>
              </a:xfrm>
              <a:custGeom>
                <a:avLst/>
                <a:gdLst/>
                <a:ahLst/>
                <a:cxnLst/>
                <a:rect l="l" t="t" r="r" b="b"/>
                <a:pathLst>
                  <a:path w="2220" h="1917" extrusionOk="0">
                    <a:moveTo>
                      <a:pt x="1110" y="1"/>
                    </a:moveTo>
                    <a:cubicBezTo>
                      <a:pt x="1" y="102"/>
                      <a:pt x="1" y="1816"/>
                      <a:pt x="1110" y="1917"/>
                    </a:cubicBezTo>
                    <a:cubicBezTo>
                      <a:pt x="2219" y="1816"/>
                      <a:pt x="2219" y="102"/>
                      <a:pt x="1110" y="1"/>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14;p43"/>
              <p:cNvSpPr/>
              <p:nvPr/>
            </p:nvSpPr>
            <p:spPr>
              <a:xfrm>
                <a:off x="7250886" y="1738507"/>
                <a:ext cx="24525" cy="21178"/>
              </a:xfrm>
              <a:custGeom>
                <a:avLst/>
                <a:gdLst/>
                <a:ahLst/>
                <a:cxnLst/>
                <a:rect l="l" t="t" r="r" b="b"/>
                <a:pathLst>
                  <a:path w="2220" h="1917" extrusionOk="0">
                    <a:moveTo>
                      <a:pt x="1110" y="1"/>
                    </a:moveTo>
                    <a:cubicBezTo>
                      <a:pt x="1" y="202"/>
                      <a:pt x="1" y="1816"/>
                      <a:pt x="1110" y="1917"/>
                    </a:cubicBezTo>
                    <a:cubicBezTo>
                      <a:pt x="2219" y="1816"/>
                      <a:pt x="2219" y="202"/>
                      <a:pt x="1110" y="1"/>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15;p43"/>
              <p:cNvSpPr/>
              <p:nvPr/>
            </p:nvSpPr>
            <p:spPr>
              <a:xfrm>
                <a:off x="7246434" y="1865509"/>
                <a:ext cx="23410" cy="21178"/>
              </a:xfrm>
              <a:custGeom>
                <a:avLst/>
                <a:gdLst/>
                <a:ahLst/>
                <a:cxnLst/>
                <a:rect l="l" t="t" r="r" b="b"/>
                <a:pathLst>
                  <a:path w="2119" h="1917" extrusionOk="0">
                    <a:moveTo>
                      <a:pt x="908" y="1"/>
                    </a:moveTo>
                    <a:cubicBezTo>
                      <a:pt x="807" y="1"/>
                      <a:pt x="606" y="1"/>
                      <a:pt x="505" y="102"/>
                    </a:cubicBezTo>
                    <a:cubicBezTo>
                      <a:pt x="303" y="202"/>
                      <a:pt x="101" y="404"/>
                      <a:pt x="1" y="606"/>
                    </a:cubicBezTo>
                    <a:cubicBezTo>
                      <a:pt x="1" y="707"/>
                      <a:pt x="1" y="808"/>
                      <a:pt x="1" y="1009"/>
                    </a:cubicBezTo>
                    <a:lnTo>
                      <a:pt x="1" y="1211"/>
                    </a:lnTo>
                    <a:cubicBezTo>
                      <a:pt x="1" y="1413"/>
                      <a:pt x="101" y="1513"/>
                      <a:pt x="202" y="1614"/>
                    </a:cubicBezTo>
                    <a:lnTo>
                      <a:pt x="404" y="1816"/>
                    </a:lnTo>
                    <a:cubicBezTo>
                      <a:pt x="505" y="1917"/>
                      <a:pt x="706" y="1917"/>
                      <a:pt x="908" y="1917"/>
                    </a:cubicBezTo>
                    <a:lnTo>
                      <a:pt x="1110" y="1917"/>
                    </a:lnTo>
                    <a:cubicBezTo>
                      <a:pt x="1211" y="1917"/>
                      <a:pt x="1311" y="1917"/>
                      <a:pt x="1513" y="1816"/>
                    </a:cubicBezTo>
                    <a:cubicBezTo>
                      <a:pt x="1614" y="1816"/>
                      <a:pt x="1715" y="1715"/>
                      <a:pt x="1816" y="1614"/>
                    </a:cubicBezTo>
                    <a:cubicBezTo>
                      <a:pt x="1917" y="1513"/>
                      <a:pt x="1917" y="1413"/>
                      <a:pt x="2017" y="1312"/>
                    </a:cubicBezTo>
                    <a:cubicBezTo>
                      <a:pt x="2017" y="1211"/>
                      <a:pt x="2118" y="1110"/>
                      <a:pt x="2017" y="1009"/>
                    </a:cubicBezTo>
                    <a:lnTo>
                      <a:pt x="2017" y="707"/>
                    </a:lnTo>
                    <a:cubicBezTo>
                      <a:pt x="2017" y="505"/>
                      <a:pt x="1917" y="404"/>
                      <a:pt x="1816" y="303"/>
                    </a:cubicBezTo>
                    <a:lnTo>
                      <a:pt x="1614" y="102"/>
                    </a:lnTo>
                    <a:cubicBezTo>
                      <a:pt x="1513" y="102"/>
                      <a:pt x="1311" y="1"/>
                      <a:pt x="1110" y="1"/>
                    </a:cubicBezTo>
                    <a:close/>
                  </a:path>
                </a:pathLst>
              </a:custGeom>
              <a:solidFill>
                <a:srgbClr val="341763"/>
              </a:solidFill>
              <a:ln w="9525" cap="flat" cmpd="sng">
                <a:solidFill>
                  <a:srgbClr val="B98D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16;p43"/>
              <p:cNvSpPr/>
              <p:nvPr/>
            </p:nvSpPr>
            <p:spPr>
              <a:xfrm>
                <a:off x="7065962" y="3545502"/>
                <a:ext cx="24514" cy="21178"/>
              </a:xfrm>
              <a:custGeom>
                <a:avLst/>
                <a:gdLst/>
                <a:ahLst/>
                <a:cxnLst/>
                <a:rect l="l" t="t" r="r" b="b"/>
                <a:pathLst>
                  <a:path w="2219" h="1917" extrusionOk="0">
                    <a:moveTo>
                      <a:pt x="1109" y="1"/>
                    </a:moveTo>
                    <a:cubicBezTo>
                      <a:pt x="0" y="202"/>
                      <a:pt x="0" y="1816"/>
                      <a:pt x="1109" y="1917"/>
                    </a:cubicBezTo>
                    <a:cubicBezTo>
                      <a:pt x="2219" y="1816"/>
                      <a:pt x="2219" y="202"/>
                      <a:pt x="1109" y="1"/>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17;p43"/>
              <p:cNvSpPr/>
              <p:nvPr/>
            </p:nvSpPr>
            <p:spPr>
              <a:xfrm>
                <a:off x="7262033" y="3282594"/>
                <a:ext cx="25630" cy="21178"/>
              </a:xfrm>
              <a:custGeom>
                <a:avLst/>
                <a:gdLst/>
                <a:ahLst/>
                <a:cxnLst/>
                <a:rect l="l" t="t" r="r" b="b"/>
                <a:pathLst>
                  <a:path w="2320" h="1917" extrusionOk="0">
                    <a:moveTo>
                      <a:pt x="1210" y="0"/>
                    </a:moveTo>
                    <a:cubicBezTo>
                      <a:pt x="0" y="202"/>
                      <a:pt x="0" y="1815"/>
                      <a:pt x="1210" y="1916"/>
                    </a:cubicBezTo>
                    <a:cubicBezTo>
                      <a:pt x="2320" y="1815"/>
                      <a:pt x="2320" y="202"/>
                      <a:pt x="1210" y="0"/>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18;p43"/>
              <p:cNvSpPr/>
              <p:nvPr/>
            </p:nvSpPr>
            <p:spPr>
              <a:xfrm>
                <a:off x="7519373" y="3581152"/>
                <a:ext cx="25641" cy="21178"/>
              </a:xfrm>
              <a:custGeom>
                <a:avLst/>
                <a:gdLst/>
                <a:ahLst/>
                <a:cxnLst/>
                <a:rect l="l" t="t" r="r" b="b"/>
                <a:pathLst>
                  <a:path w="2321" h="1917" extrusionOk="0">
                    <a:moveTo>
                      <a:pt x="1211" y="1"/>
                    </a:moveTo>
                    <a:cubicBezTo>
                      <a:pt x="1" y="102"/>
                      <a:pt x="1" y="1715"/>
                      <a:pt x="1211" y="1917"/>
                    </a:cubicBezTo>
                    <a:cubicBezTo>
                      <a:pt x="2320" y="1715"/>
                      <a:pt x="2320" y="102"/>
                      <a:pt x="1211" y="1"/>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19;p43"/>
              <p:cNvSpPr/>
              <p:nvPr/>
            </p:nvSpPr>
            <p:spPr>
              <a:xfrm>
                <a:off x="7748874" y="3408480"/>
                <a:ext cx="25630" cy="21178"/>
              </a:xfrm>
              <a:custGeom>
                <a:avLst/>
                <a:gdLst/>
                <a:ahLst/>
                <a:cxnLst/>
                <a:rect l="l" t="t" r="r" b="b"/>
                <a:pathLst>
                  <a:path w="2320" h="1917" extrusionOk="0">
                    <a:moveTo>
                      <a:pt x="1110" y="0"/>
                    </a:moveTo>
                    <a:cubicBezTo>
                      <a:pt x="0" y="101"/>
                      <a:pt x="0" y="1715"/>
                      <a:pt x="1110" y="1916"/>
                    </a:cubicBezTo>
                    <a:cubicBezTo>
                      <a:pt x="2320" y="1715"/>
                      <a:pt x="2320" y="101"/>
                      <a:pt x="1110" y="0"/>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20;p43"/>
              <p:cNvSpPr/>
              <p:nvPr/>
            </p:nvSpPr>
            <p:spPr>
              <a:xfrm>
                <a:off x="7503785" y="3103226"/>
                <a:ext cx="27862" cy="21178"/>
              </a:xfrm>
              <a:custGeom>
                <a:avLst/>
                <a:gdLst/>
                <a:ahLst/>
                <a:cxnLst/>
                <a:rect l="l" t="t" r="r" b="b"/>
                <a:pathLst>
                  <a:path w="2522" h="1917" extrusionOk="0">
                    <a:moveTo>
                      <a:pt x="1210" y="0"/>
                    </a:moveTo>
                    <a:cubicBezTo>
                      <a:pt x="0" y="0"/>
                      <a:pt x="0" y="1916"/>
                      <a:pt x="1210" y="1916"/>
                    </a:cubicBezTo>
                    <a:cubicBezTo>
                      <a:pt x="2521" y="1916"/>
                      <a:pt x="2521" y="0"/>
                      <a:pt x="1210" y="0"/>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21;p43"/>
              <p:cNvSpPr/>
              <p:nvPr/>
            </p:nvSpPr>
            <p:spPr>
              <a:xfrm>
                <a:off x="7067066" y="3090975"/>
                <a:ext cx="24525" cy="21178"/>
              </a:xfrm>
              <a:custGeom>
                <a:avLst/>
                <a:gdLst/>
                <a:ahLst/>
                <a:cxnLst/>
                <a:rect l="l" t="t" r="r" b="b"/>
                <a:pathLst>
                  <a:path w="2220" h="1917" extrusionOk="0">
                    <a:moveTo>
                      <a:pt x="1110" y="0"/>
                    </a:moveTo>
                    <a:cubicBezTo>
                      <a:pt x="1" y="202"/>
                      <a:pt x="1" y="1815"/>
                      <a:pt x="1110" y="1916"/>
                    </a:cubicBezTo>
                    <a:cubicBezTo>
                      <a:pt x="2219" y="1815"/>
                      <a:pt x="2219" y="202"/>
                      <a:pt x="1110" y="0"/>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22;p43"/>
              <p:cNvSpPr/>
              <p:nvPr/>
            </p:nvSpPr>
            <p:spPr>
              <a:xfrm>
                <a:off x="6866543" y="3568901"/>
                <a:ext cx="24514" cy="21178"/>
              </a:xfrm>
              <a:custGeom>
                <a:avLst/>
                <a:gdLst/>
                <a:ahLst/>
                <a:cxnLst/>
                <a:rect l="l" t="t" r="r" b="b"/>
                <a:pathLst>
                  <a:path w="2219" h="1917" extrusionOk="0">
                    <a:moveTo>
                      <a:pt x="1110" y="0"/>
                    </a:moveTo>
                    <a:cubicBezTo>
                      <a:pt x="0" y="101"/>
                      <a:pt x="0" y="1715"/>
                      <a:pt x="1110" y="1916"/>
                    </a:cubicBezTo>
                    <a:cubicBezTo>
                      <a:pt x="2219" y="1715"/>
                      <a:pt x="2219" y="101"/>
                      <a:pt x="1110" y="0"/>
                    </a:cubicBezTo>
                    <a:close/>
                  </a:path>
                </a:pathLst>
              </a:custGeom>
              <a:solidFill>
                <a:srgbClr val="341763"/>
              </a:solidFill>
              <a:ln w="9525" cap="flat" cmpd="sng">
                <a:solidFill>
                  <a:srgbClr val="8AD8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 name="Google Shape;4723;p43"/>
          <p:cNvGrpSpPr/>
          <p:nvPr/>
        </p:nvGrpSpPr>
        <p:grpSpPr>
          <a:xfrm rot="1056848">
            <a:off x="5957099" y="2846190"/>
            <a:ext cx="1378598" cy="1258723"/>
            <a:chOff x="6877165" y="1057928"/>
            <a:chExt cx="1407741" cy="1352228"/>
          </a:xfrm>
        </p:grpSpPr>
        <p:sp>
          <p:nvSpPr>
            <p:cNvPr id="129" name="Google Shape;4724;p43"/>
            <p:cNvSpPr/>
            <p:nvPr/>
          </p:nvSpPr>
          <p:spPr>
            <a:xfrm rot="-1800044">
              <a:off x="7098124" y="1276089"/>
              <a:ext cx="958129" cy="921330"/>
            </a:xfrm>
            <a:custGeom>
              <a:avLst/>
              <a:gdLst/>
              <a:ahLst/>
              <a:cxnLst/>
              <a:rect l="l" t="t" r="r" b="b"/>
              <a:pathLst>
                <a:path w="38326" h="36854" extrusionOk="0">
                  <a:moveTo>
                    <a:pt x="20463" y="1"/>
                  </a:moveTo>
                  <a:cubicBezTo>
                    <a:pt x="10706" y="1"/>
                    <a:pt x="2786" y="7945"/>
                    <a:pt x="2786" y="17751"/>
                  </a:cubicBezTo>
                  <a:lnTo>
                    <a:pt x="2786" y="17910"/>
                  </a:lnTo>
                  <a:cubicBezTo>
                    <a:pt x="2786" y="21412"/>
                    <a:pt x="3821" y="24835"/>
                    <a:pt x="5771" y="27740"/>
                  </a:cubicBezTo>
                  <a:cubicBezTo>
                    <a:pt x="3861" y="30765"/>
                    <a:pt x="1712" y="33869"/>
                    <a:pt x="0" y="36854"/>
                  </a:cubicBezTo>
                  <a:lnTo>
                    <a:pt x="12139" y="33551"/>
                  </a:lnTo>
                  <a:cubicBezTo>
                    <a:pt x="14726" y="34944"/>
                    <a:pt x="17631" y="35660"/>
                    <a:pt x="20576" y="35660"/>
                  </a:cubicBezTo>
                  <a:cubicBezTo>
                    <a:pt x="30366" y="35660"/>
                    <a:pt x="38326" y="27740"/>
                    <a:pt x="38326" y="17910"/>
                  </a:cubicBezTo>
                  <a:lnTo>
                    <a:pt x="38326" y="17751"/>
                  </a:lnTo>
                  <a:cubicBezTo>
                    <a:pt x="38326" y="7945"/>
                    <a:pt x="30406" y="1"/>
                    <a:pt x="20609" y="1"/>
                  </a:cubicBezTo>
                  <a:cubicBezTo>
                    <a:pt x="20585" y="1"/>
                    <a:pt x="20561" y="1"/>
                    <a:pt x="20536" y="1"/>
                  </a:cubicBezTo>
                  <a:cubicBezTo>
                    <a:pt x="20512" y="1"/>
                    <a:pt x="20487" y="1"/>
                    <a:pt x="20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725;p43"/>
            <p:cNvSpPr/>
            <p:nvPr/>
          </p:nvSpPr>
          <p:spPr>
            <a:xfrm rot="-1800044">
              <a:off x="7038010" y="1266853"/>
              <a:ext cx="1086051" cy="934379"/>
            </a:xfrm>
            <a:custGeom>
              <a:avLst/>
              <a:gdLst/>
              <a:ahLst/>
              <a:cxnLst/>
              <a:rect l="l" t="t" r="r" b="b"/>
              <a:pathLst>
                <a:path w="43443" h="37376" extrusionOk="0">
                  <a:moveTo>
                    <a:pt x="22907" y="518"/>
                  </a:moveTo>
                  <a:cubicBezTo>
                    <a:pt x="22919" y="519"/>
                    <a:pt x="22931" y="520"/>
                    <a:pt x="22943" y="520"/>
                  </a:cubicBezTo>
                  <a:cubicBezTo>
                    <a:pt x="22954" y="520"/>
                    <a:pt x="22965" y="519"/>
                    <a:pt x="22976" y="518"/>
                  </a:cubicBezTo>
                  <a:lnTo>
                    <a:pt x="22976" y="518"/>
                  </a:lnTo>
                  <a:cubicBezTo>
                    <a:pt x="31860" y="552"/>
                    <a:pt x="39346" y="7266"/>
                    <a:pt x="40299" y="16119"/>
                  </a:cubicBezTo>
                  <a:cubicBezTo>
                    <a:pt x="40617" y="18984"/>
                    <a:pt x="40259" y="21889"/>
                    <a:pt x="39224" y="24556"/>
                  </a:cubicBezTo>
                  <a:cubicBezTo>
                    <a:pt x="36509" y="31484"/>
                    <a:pt x="29902" y="35745"/>
                    <a:pt x="22878" y="35745"/>
                  </a:cubicBezTo>
                  <a:cubicBezTo>
                    <a:pt x="20945" y="35745"/>
                    <a:pt x="18981" y="35423"/>
                    <a:pt x="17057" y="34744"/>
                  </a:cubicBezTo>
                  <a:cubicBezTo>
                    <a:pt x="16619" y="34585"/>
                    <a:pt x="16221" y="34426"/>
                    <a:pt x="15783" y="34227"/>
                  </a:cubicBezTo>
                  <a:cubicBezTo>
                    <a:pt x="15584" y="34147"/>
                    <a:pt x="15385" y="34067"/>
                    <a:pt x="15226" y="33948"/>
                  </a:cubicBezTo>
                  <a:cubicBezTo>
                    <a:pt x="15027" y="33829"/>
                    <a:pt x="14788" y="33749"/>
                    <a:pt x="14589" y="33630"/>
                  </a:cubicBezTo>
                  <a:cubicBezTo>
                    <a:pt x="14470" y="33630"/>
                    <a:pt x="14311" y="33630"/>
                    <a:pt x="14231" y="33669"/>
                  </a:cubicBezTo>
                  <a:lnTo>
                    <a:pt x="12599" y="34107"/>
                  </a:lnTo>
                  <a:lnTo>
                    <a:pt x="6868" y="35659"/>
                  </a:lnTo>
                  <a:lnTo>
                    <a:pt x="2842" y="36758"/>
                  </a:lnTo>
                  <a:lnTo>
                    <a:pt x="2842" y="36758"/>
                  </a:lnTo>
                  <a:cubicBezTo>
                    <a:pt x="4558" y="33844"/>
                    <a:pt x="6501" y="31028"/>
                    <a:pt x="8301" y="28177"/>
                  </a:cubicBezTo>
                  <a:cubicBezTo>
                    <a:pt x="8341" y="28098"/>
                    <a:pt x="8341" y="28018"/>
                    <a:pt x="8301" y="27939"/>
                  </a:cubicBezTo>
                  <a:cubicBezTo>
                    <a:pt x="5316" y="23322"/>
                    <a:pt x="4560" y="17631"/>
                    <a:pt x="6311" y="12417"/>
                  </a:cubicBezTo>
                  <a:cubicBezTo>
                    <a:pt x="8739" y="5333"/>
                    <a:pt x="15385" y="518"/>
                    <a:pt x="22907" y="518"/>
                  </a:cubicBezTo>
                  <a:close/>
                  <a:moveTo>
                    <a:pt x="22907" y="0"/>
                  </a:moveTo>
                  <a:cubicBezTo>
                    <a:pt x="22906" y="0"/>
                    <a:pt x="22904" y="0"/>
                    <a:pt x="22903" y="0"/>
                  </a:cubicBezTo>
                  <a:lnTo>
                    <a:pt x="22902" y="0"/>
                  </a:lnTo>
                  <a:cubicBezTo>
                    <a:pt x="8545" y="83"/>
                    <a:pt x="0" y="16016"/>
                    <a:pt x="7826" y="28020"/>
                  </a:cubicBezTo>
                  <a:lnTo>
                    <a:pt x="7826" y="28020"/>
                  </a:lnTo>
                  <a:cubicBezTo>
                    <a:pt x="5937" y="31004"/>
                    <a:pt x="3899" y="33950"/>
                    <a:pt x="2132" y="37013"/>
                  </a:cubicBezTo>
                  <a:cubicBezTo>
                    <a:pt x="2023" y="37194"/>
                    <a:pt x="2180" y="37376"/>
                    <a:pt x="2359" y="37376"/>
                  </a:cubicBezTo>
                  <a:cubicBezTo>
                    <a:pt x="2376" y="37376"/>
                    <a:pt x="2394" y="37374"/>
                    <a:pt x="2411" y="37371"/>
                  </a:cubicBezTo>
                  <a:lnTo>
                    <a:pt x="6510" y="36256"/>
                  </a:lnTo>
                  <a:lnTo>
                    <a:pt x="13077" y="34505"/>
                  </a:lnTo>
                  <a:lnTo>
                    <a:pt x="14422" y="34105"/>
                  </a:lnTo>
                  <a:lnTo>
                    <a:pt x="14422" y="34105"/>
                  </a:lnTo>
                  <a:cubicBezTo>
                    <a:pt x="17125" y="35516"/>
                    <a:pt x="19992" y="36175"/>
                    <a:pt x="22806" y="36175"/>
                  </a:cubicBezTo>
                  <a:cubicBezTo>
                    <a:pt x="30504" y="36175"/>
                    <a:pt x="37795" y="31238"/>
                    <a:pt x="40179" y="23242"/>
                  </a:cubicBezTo>
                  <a:cubicBezTo>
                    <a:pt x="43443" y="12298"/>
                    <a:pt x="35881" y="1115"/>
                    <a:pt x="24499" y="80"/>
                  </a:cubicBezTo>
                  <a:cubicBezTo>
                    <a:pt x="23982" y="40"/>
                    <a:pt x="23424" y="0"/>
                    <a:pt x="22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4726;p43"/>
            <p:cNvGrpSpPr/>
            <p:nvPr/>
          </p:nvGrpSpPr>
          <p:grpSpPr>
            <a:xfrm>
              <a:off x="7277825" y="1467807"/>
              <a:ext cx="659675" cy="516925"/>
              <a:chOff x="7286369" y="1467111"/>
              <a:chExt cx="659675" cy="516925"/>
            </a:xfrm>
          </p:grpSpPr>
          <p:sp>
            <p:nvSpPr>
              <p:cNvPr id="132" name="Google Shape;4727;p43"/>
              <p:cNvSpPr/>
              <p:nvPr/>
            </p:nvSpPr>
            <p:spPr>
              <a:xfrm>
                <a:off x="7293344" y="1474836"/>
                <a:ext cx="645750" cy="504475"/>
              </a:xfrm>
              <a:custGeom>
                <a:avLst/>
                <a:gdLst/>
                <a:ahLst/>
                <a:cxnLst/>
                <a:rect l="l" t="t" r="r" b="b"/>
                <a:pathLst>
                  <a:path w="25830" h="20179" extrusionOk="0">
                    <a:moveTo>
                      <a:pt x="6216" y="1"/>
                    </a:moveTo>
                    <a:cubicBezTo>
                      <a:pt x="4889" y="1"/>
                      <a:pt x="3578" y="412"/>
                      <a:pt x="2587" y="1285"/>
                    </a:cubicBezTo>
                    <a:cubicBezTo>
                      <a:pt x="1393" y="2399"/>
                      <a:pt x="637" y="3872"/>
                      <a:pt x="398" y="5503"/>
                    </a:cubicBezTo>
                    <a:cubicBezTo>
                      <a:pt x="0" y="8011"/>
                      <a:pt x="438" y="10598"/>
                      <a:pt x="1672" y="12866"/>
                    </a:cubicBezTo>
                    <a:cubicBezTo>
                      <a:pt x="2866" y="14896"/>
                      <a:pt x="4497" y="16567"/>
                      <a:pt x="6527" y="17841"/>
                    </a:cubicBezTo>
                    <a:cubicBezTo>
                      <a:pt x="7363" y="18398"/>
                      <a:pt x="8239" y="18876"/>
                      <a:pt x="9114" y="19313"/>
                    </a:cubicBezTo>
                    <a:cubicBezTo>
                      <a:pt x="10308" y="19890"/>
                      <a:pt x="11611" y="20179"/>
                      <a:pt x="12915" y="20179"/>
                    </a:cubicBezTo>
                    <a:cubicBezTo>
                      <a:pt x="14218" y="20179"/>
                      <a:pt x="15522" y="19890"/>
                      <a:pt x="16715" y="19313"/>
                    </a:cubicBezTo>
                    <a:cubicBezTo>
                      <a:pt x="17591" y="18876"/>
                      <a:pt x="18467" y="18358"/>
                      <a:pt x="19302" y="17841"/>
                    </a:cubicBezTo>
                    <a:cubicBezTo>
                      <a:pt x="21332" y="16567"/>
                      <a:pt x="23004" y="14896"/>
                      <a:pt x="24158" y="12866"/>
                    </a:cubicBezTo>
                    <a:cubicBezTo>
                      <a:pt x="25391" y="10598"/>
                      <a:pt x="25829" y="8011"/>
                      <a:pt x="25431" y="5503"/>
                    </a:cubicBezTo>
                    <a:cubicBezTo>
                      <a:pt x="25192" y="3872"/>
                      <a:pt x="24436" y="2399"/>
                      <a:pt x="23242" y="1285"/>
                    </a:cubicBezTo>
                    <a:cubicBezTo>
                      <a:pt x="22252" y="412"/>
                      <a:pt x="20940" y="1"/>
                      <a:pt x="19613" y="1"/>
                    </a:cubicBezTo>
                    <a:cubicBezTo>
                      <a:pt x="18701" y="1"/>
                      <a:pt x="17781" y="195"/>
                      <a:pt x="16954" y="568"/>
                    </a:cubicBezTo>
                    <a:cubicBezTo>
                      <a:pt x="15163" y="1444"/>
                      <a:pt x="13691" y="2956"/>
                      <a:pt x="12935" y="4827"/>
                    </a:cubicBezTo>
                    <a:cubicBezTo>
                      <a:pt x="12139" y="2956"/>
                      <a:pt x="10666" y="1444"/>
                      <a:pt x="8875" y="568"/>
                    </a:cubicBezTo>
                    <a:cubicBezTo>
                      <a:pt x="8048" y="195"/>
                      <a:pt x="7129" y="1"/>
                      <a:pt x="6216"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728;p43"/>
              <p:cNvSpPr/>
              <p:nvPr/>
            </p:nvSpPr>
            <p:spPr>
              <a:xfrm>
                <a:off x="7286369" y="1467111"/>
                <a:ext cx="659675" cy="516925"/>
              </a:xfrm>
              <a:custGeom>
                <a:avLst/>
                <a:gdLst/>
                <a:ahLst/>
                <a:cxnLst/>
                <a:rect l="l" t="t" r="r" b="b"/>
                <a:pathLst>
                  <a:path w="26387" h="20677" extrusionOk="0">
                    <a:moveTo>
                      <a:pt x="6329" y="519"/>
                    </a:moveTo>
                    <a:cubicBezTo>
                      <a:pt x="8677" y="519"/>
                      <a:pt x="10866" y="1713"/>
                      <a:pt x="12139" y="3703"/>
                    </a:cubicBezTo>
                    <a:cubicBezTo>
                      <a:pt x="12458" y="4181"/>
                      <a:pt x="12736" y="4658"/>
                      <a:pt x="12975" y="5176"/>
                    </a:cubicBezTo>
                    <a:cubicBezTo>
                      <a:pt x="13010" y="5268"/>
                      <a:pt x="13071" y="5310"/>
                      <a:pt x="13138" y="5317"/>
                    </a:cubicBezTo>
                    <a:lnTo>
                      <a:pt x="13138" y="5317"/>
                    </a:lnTo>
                    <a:cubicBezTo>
                      <a:pt x="13172" y="5331"/>
                      <a:pt x="13209" y="5340"/>
                      <a:pt x="13246" y="5340"/>
                    </a:cubicBezTo>
                    <a:cubicBezTo>
                      <a:pt x="13325" y="5340"/>
                      <a:pt x="13402" y="5303"/>
                      <a:pt x="13452" y="5215"/>
                    </a:cubicBezTo>
                    <a:cubicBezTo>
                      <a:pt x="14408" y="3106"/>
                      <a:pt x="16119" y="1236"/>
                      <a:pt x="18427" y="718"/>
                    </a:cubicBezTo>
                    <a:cubicBezTo>
                      <a:pt x="18906" y="586"/>
                      <a:pt x="19390" y="523"/>
                      <a:pt x="19869" y="523"/>
                    </a:cubicBezTo>
                    <a:cubicBezTo>
                      <a:pt x="21695" y="523"/>
                      <a:pt x="23436" y="1450"/>
                      <a:pt x="24477" y="3027"/>
                    </a:cubicBezTo>
                    <a:cubicBezTo>
                      <a:pt x="25790" y="5215"/>
                      <a:pt x="25909" y="8041"/>
                      <a:pt x="25272" y="10429"/>
                    </a:cubicBezTo>
                    <a:cubicBezTo>
                      <a:pt x="24596" y="12896"/>
                      <a:pt x="23163" y="15085"/>
                      <a:pt x="21173" y="16677"/>
                    </a:cubicBezTo>
                    <a:cubicBezTo>
                      <a:pt x="20178" y="17513"/>
                      <a:pt x="19064" y="18229"/>
                      <a:pt x="17910" y="18826"/>
                    </a:cubicBezTo>
                    <a:cubicBezTo>
                      <a:pt x="16756" y="19503"/>
                      <a:pt x="15482" y="19981"/>
                      <a:pt x="14169" y="20180"/>
                    </a:cubicBezTo>
                    <a:cubicBezTo>
                      <a:pt x="13887" y="20205"/>
                      <a:pt x="13606" y="20218"/>
                      <a:pt x="13326" y="20218"/>
                    </a:cubicBezTo>
                    <a:cubicBezTo>
                      <a:pt x="12298" y="20218"/>
                      <a:pt x="11286" y="20046"/>
                      <a:pt x="10348" y="19702"/>
                    </a:cubicBezTo>
                    <a:cubicBezTo>
                      <a:pt x="9035" y="19185"/>
                      <a:pt x="7841" y="18548"/>
                      <a:pt x="6727" y="17752"/>
                    </a:cubicBezTo>
                    <a:cubicBezTo>
                      <a:pt x="4577" y="16399"/>
                      <a:pt x="2906" y="14488"/>
                      <a:pt x="1792" y="12260"/>
                    </a:cubicBezTo>
                    <a:cubicBezTo>
                      <a:pt x="717" y="9872"/>
                      <a:pt x="518" y="7205"/>
                      <a:pt x="1234" y="4698"/>
                    </a:cubicBezTo>
                    <a:cubicBezTo>
                      <a:pt x="1553" y="3504"/>
                      <a:pt x="2229" y="2430"/>
                      <a:pt x="3145" y="1634"/>
                    </a:cubicBezTo>
                    <a:cubicBezTo>
                      <a:pt x="4060" y="917"/>
                      <a:pt x="5174" y="519"/>
                      <a:pt x="6329" y="519"/>
                    </a:cubicBezTo>
                    <a:close/>
                    <a:moveTo>
                      <a:pt x="6551" y="1"/>
                    </a:moveTo>
                    <a:cubicBezTo>
                      <a:pt x="4662" y="1"/>
                      <a:pt x="2841" y="901"/>
                      <a:pt x="1712" y="2469"/>
                    </a:cubicBezTo>
                    <a:cubicBezTo>
                      <a:pt x="200" y="4658"/>
                      <a:pt x="1" y="7643"/>
                      <a:pt x="558" y="10190"/>
                    </a:cubicBezTo>
                    <a:cubicBezTo>
                      <a:pt x="1195" y="12857"/>
                      <a:pt x="2707" y="15205"/>
                      <a:pt x="4816" y="16916"/>
                    </a:cubicBezTo>
                    <a:cubicBezTo>
                      <a:pt x="5891" y="17831"/>
                      <a:pt x="7045" y="18588"/>
                      <a:pt x="8239" y="19264"/>
                    </a:cubicBezTo>
                    <a:cubicBezTo>
                      <a:pt x="9473" y="19941"/>
                      <a:pt x="10786" y="20418"/>
                      <a:pt x="12179" y="20617"/>
                    </a:cubicBezTo>
                    <a:cubicBezTo>
                      <a:pt x="12527" y="20657"/>
                      <a:pt x="12875" y="20677"/>
                      <a:pt x="13222" y="20677"/>
                    </a:cubicBezTo>
                    <a:cubicBezTo>
                      <a:pt x="14263" y="20677"/>
                      <a:pt x="15293" y="20498"/>
                      <a:pt x="16278" y="20140"/>
                    </a:cubicBezTo>
                    <a:cubicBezTo>
                      <a:pt x="17631" y="19583"/>
                      <a:pt x="18905" y="18906"/>
                      <a:pt x="20059" y="18070"/>
                    </a:cubicBezTo>
                    <a:cubicBezTo>
                      <a:pt x="22327" y="16637"/>
                      <a:pt x="24118" y="14568"/>
                      <a:pt x="25193" y="12101"/>
                    </a:cubicBezTo>
                    <a:cubicBezTo>
                      <a:pt x="26267" y="9593"/>
                      <a:pt x="26387" y="6768"/>
                      <a:pt x="25511" y="4141"/>
                    </a:cubicBezTo>
                    <a:cubicBezTo>
                      <a:pt x="25113" y="2947"/>
                      <a:pt x="24397" y="1912"/>
                      <a:pt x="23402" y="1156"/>
                    </a:cubicBezTo>
                    <a:cubicBezTo>
                      <a:pt x="22407" y="440"/>
                      <a:pt x="21253" y="82"/>
                      <a:pt x="20059" y="42"/>
                    </a:cubicBezTo>
                    <a:cubicBezTo>
                      <a:pt x="20024" y="41"/>
                      <a:pt x="19989" y="41"/>
                      <a:pt x="19954" y="41"/>
                    </a:cubicBezTo>
                    <a:cubicBezTo>
                      <a:pt x="17490" y="41"/>
                      <a:pt x="15303" y="1423"/>
                      <a:pt x="13890" y="3425"/>
                    </a:cubicBezTo>
                    <a:cubicBezTo>
                      <a:pt x="13630" y="3772"/>
                      <a:pt x="13411" y="4141"/>
                      <a:pt x="13219" y="4530"/>
                    </a:cubicBezTo>
                    <a:lnTo>
                      <a:pt x="13219" y="4530"/>
                    </a:lnTo>
                    <a:cubicBezTo>
                      <a:pt x="12182" y="2474"/>
                      <a:pt x="10359" y="724"/>
                      <a:pt x="8080" y="201"/>
                    </a:cubicBezTo>
                    <a:cubicBezTo>
                      <a:pt x="7573" y="66"/>
                      <a:pt x="7060" y="1"/>
                      <a:pt x="65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729;p43"/>
              <p:cNvSpPr/>
              <p:nvPr/>
            </p:nvSpPr>
            <p:spPr>
              <a:xfrm>
                <a:off x="7735535" y="1546804"/>
                <a:ext cx="144650" cy="93475"/>
              </a:xfrm>
              <a:custGeom>
                <a:avLst/>
                <a:gdLst/>
                <a:ahLst/>
                <a:cxnLst/>
                <a:rect l="l" t="t" r="r" b="b"/>
                <a:pathLst>
                  <a:path w="5786" h="3739" extrusionOk="0">
                    <a:moveTo>
                      <a:pt x="2363" y="0"/>
                    </a:moveTo>
                    <a:cubicBezTo>
                      <a:pt x="1624" y="0"/>
                      <a:pt x="869" y="257"/>
                      <a:pt x="221" y="834"/>
                    </a:cubicBezTo>
                    <a:cubicBezTo>
                      <a:pt x="0" y="992"/>
                      <a:pt x="181" y="1250"/>
                      <a:pt x="404" y="1250"/>
                    </a:cubicBezTo>
                    <a:cubicBezTo>
                      <a:pt x="462" y="1250"/>
                      <a:pt x="522" y="1233"/>
                      <a:pt x="580" y="1192"/>
                    </a:cubicBezTo>
                    <a:cubicBezTo>
                      <a:pt x="1108" y="759"/>
                      <a:pt x="1768" y="530"/>
                      <a:pt x="2426" y="530"/>
                    </a:cubicBezTo>
                    <a:cubicBezTo>
                      <a:pt x="2858" y="530"/>
                      <a:pt x="3290" y="629"/>
                      <a:pt x="3684" y="834"/>
                    </a:cubicBezTo>
                    <a:cubicBezTo>
                      <a:pt x="4639" y="1391"/>
                      <a:pt x="5236" y="2386"/>
                      <a:pt x="5196" y="3500"/>
                    </a:cubicBezTo>
                    <a:cubicBezTo>
                      <a:pt x="5196" y="3659"/>
                      <a:pt x="5316" y="3739"/>
                      <a:pt x="5435" y="3739"/>
                    </a:cubicBezTo>
                    <a:cubicBezTo>
                      <a:pt x="5554" y="3739"/>
                      <a:pt x="5674" y="3659"/>
                      <a:pt x="5674" y="3500"/>
                    </a:cubicBezTo>
                    <a:cubicBezTo>
                      <a:pt x="5786" y="1454"/>
                      <a:pt x="4122" y="0"/>
                      <a:pt x="23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730;p43"/>
              <p:cNvSpPr/>
              <p:nvPr/>
            </p:nvSpPr>
            <p:spPr>
              <a:xfrm>
                <a:off x="7837560" y="1697974"/>
                <a:ext cx="16950" cy="12950"/>
              </a:xfrm>
              <a:custGeom>
                <a:avLst/>
                <a:gdLst/>
                <a:ahLst/>
                <a:cxnLst/>
                <a:rect l="l" t="t" r="r" b="b"/>
                <a:pathLst>
                  <a:path w="678" h="518" extrusionOk="0">
                    <a:moveTo>
                      <a:pt x="359" y="0"/>
                    </a:moveTo>
                    <a:cubicBezTo>
                      <a:pt x="1" y="0"/>
                      <a:pt x="1" y="517"/>
                      <a:pt x="359" y="517"/>
                    </a:cubicBezTo>
                    <a:cubicBezTo>
                      <a:pt x="677" y="517"/>
                      <a:pt x="677" y="0"/>
                      <a:pt x="3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731;p43"/>
              <p:cNvSpPr/>
              <p:nvPr/>
            </p:nvSpPr>
            <p:spPr>
              <a:xfrm>
                <a:off x="7360420" y="1665431"/>
                <a:ext cx="191100" cy="226800"/>
              </a:xfrm>
              <a:custGeom>
                <a:avLst/>
                <a:gdLst/>
                <a:ahLst/>
                <a:cxnLst/>
                <a:rect l="l" t="t" r="r" b="b"/>
                <a:pathLst>
                  <a:path w="7644" h="9072" extrusionOk="0">
                    <a:moveTo>
                      <a:pt x="306" y="0"/>
                    </a:moveTo>
                    <a:cubicBezTo>
                      <a:pt x="157" y="0"/>
                      <a:pt x="0" y="119"/>
                      <a:pt x="24" y="307"/>
                    </a:cubicBezTo>
                    <a:cubicBezTo>
                      <a:pt x="541" y="3372"/>
                      <a:pt x="2292" y="6118"/>
                      <a:pt x="4879" y="7869"/>
                    </a:cubicBezTo>
                    <a:cubicBezTo>
                      <a:pt x="5595" y="8346"/>
                      <a:pt x="6391" y="8744"/>
                      <a:pt x="7227" y="9063"/>
                    </a:cubicBezTo>
                    <a:cubicBezTo>
                      <a:pt x="7251" y="9069"/>
                      <a:pt x="7274" y="9072"/>
                      <a:pt x="7296" y="9072"/>
                    </a:cubicBezTo>
                    <a:cubicBezTo>
                      <a:pt x="7561" y="9072"/>
                      <a:pt x="7644" y="8656"/>
                      <a:pt x="7386" y="8545"/>
                    </a:cubicBezTo>
                    <a:cubicBezTo>
                      <a:pt x="3765" y="7192"/>
                      <a:pt x="1138" y="3969"/>
                      <a:pt x="541" y="188"/>
                    </a:cubicBezTo>
                    <a:cubicBezTo>
                      <a:pt x="508" y="57"/>
                      <a:pt x="409"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732;p43"/>
              <p:cNvSpPr/>
              <p:nvPr/>
            </p:nvSpPr>
            <p:spPr>
              <a:xfrm>
                <a:off x="7593817" y="1893973"/>
                <a:ext cx="16925" cy="12950"/>
              </a:xfrm>
              <a:custGeom>
                <a:avLst/>
                <a:gdLst/>
                <a:ahLst/>
                <a:cxnLst/>
                <a:rect l="l" t="t" r="r" b="b"/>
                <a:pathLst>
                  <a:path w="677" h="518" extrusionOk="0">
                    <a:moveTo>
                      <a:pt x="358" y="0"/>
                    </a:moveTo>
                    <a:cubicBezTo>
                      <a:pt x="0" y="0"/>
                      <a:pt x="0" y="518"/>
                      <a:pt x="358" y="518"/>
                    </a:cubicBezTo>
                    <a:cubicBezTo>
                      <a:pt x="677" y="518"/>
                      <a:pt x="677" y="0"/>
                      <a:pt x="3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733;p43"/>
              <p:cNvSpPr/>
              <p:nvPr/>
            </p:nvSpPr>
            <p:spPr>
              <a:xfrm>
                <a:off x="7710213" y="1725575"/>
                <a:ext cx="29875" cy="49275"/>
              </a:xfrm>
              <a:custGeom>
                <a:avLst/>
                <a:gdLst/>
                <a:ahLst/>
                <a:cxnLst/>
                <a:rect l="l" t="t" r="r" b="b"/>
                <a:pathLst>
                  <a:path w="1195" h="1971" extrusionOk="0">
                    <a:moveTo>
                      <a:pt x="893" y="0"/>
                    </a:moveTo>
                    <a:cubicBezTo>
                      <a:pt x="797" y="0"/>
                      <a:pt x="710" y="71"/>
                      <a:pt x="677" y="170"/>
                    </a:cubicBezTo>
                    <a:lnTo>
                      <a:pt x="40" y="1682"/>
                    </a:lnTo>
                    <a:cubicBezTo>
                      <a:pt x="1" y="1801"/>
                      <a:pt x="80" y="1921"/>
                      <a:pt x="200" y="1961"/>
                    </a:cubicBezTo>
                    <a:cubicBezTo>
                      <a:pt x="228" y="1968"/>
                      <a:pt x="255" y="1971"/>
                      <a:pt x="280" y="1971"/>
                    </a:cubicBezTo>
                    <a:cubicBezTo>
                      <a:pt x="399" y="1971"/>
                      <a:pt x="485" y="1900"/>
                      <a:pt x="518" y="1801"/>
                    </a:cubicBezTo>
                    <a:cubicBezTo>
                      <a:pt x="717" y="1284"/>
                      <a:pt x="956" y="806"/>
                      <a:pt x="1155" y="289"/>
                    </a:cubicBezTo>
                    <a:cubicBezTo>
                      <a:pt x="1195" y="170"/>
                      <a:pt x="1115" y="50"/>
                      <a:pt x="956" y="10"/>
                    </a:cubicBezTo>
                    <a:cubicBezTo>
                      <a:pt x="935" y="3"/>
                      <a:pt x="914" y="0"/>
                      <a:pt x="8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734;p43"/>
              <p:cNvSpPr/>
              <p:nvPr/>
            </p:nvSpPr>
            <p:spPr>
              <a:xfrm>
                <a:off x="7743062" y="1735025"/>
                <a:ext cx="18925" cy="39625"/>
              </a:xfrm>
              <a:custGeom>
                <a:avLst/>
                <a:gdLst/>
                <a:ahLst/>
                <a:cxnLst/>
                <a:rect l="l" t="t" r="r" b="b"/>
                <a:pathLst>
                  <a:path w="757" h="1585" extrusionOk="0">
                    <a:moveTo>
                      <a:pt x="517" y="1"/>
                    </a:moveTo>
                    <a:cubicBezTo>
                      <a:pt x="488" y="1"/>
                      <a:pt x="458" y="10"/>
                      <a:pt x="438" y="30"/>
                    </a:cubicBezTo>
                    <a:cubicBezTo>
                      <a:pt x="358" y="30"/>
                      <a:pt x="318" y="70"/>
                      <a:pt x="279" y="150"/>
                    </a:cubicBezTo>
                    <a:cubicBezTo>
                      <a:pt x="239" y="190"/>
                      <a:pt x="239" y="269"/>
                      <a:pt x="239" y="349"/>
                    </a:cubicBezTo>
                    <a:lnTo>
                      <a:pt x="199" y="309"/>
                    </a:lnTo>
                    <a:lnTo>
                      <a:pt x="199" y="349"/>
                    </a:lnTo>
                    <a:lnTo>
                      <a:pt x="199" y="389"/>
                    </a:lnTo>
                    <a:lnTo>
                      <a:pt x="199" y="548"/>
                    </a:lnTo>
                    <a:cubicBezTo>
                      <a:pt x="199" y="588"/>
                      <a:pt x="199" y="627"/>
                      <a:pt x="199" y="667"/>
                    </a:cubicBezTo>
                    <a:lnTo>
                      <a:pt x="199" y="747"/>
                    </a:lnTo>
                    <a:cubicBezTo>
                      <a:pt x="199" y="826"/>
                      <a:pt x="159" y="906"/>
                      <a:pt x="119" y="986"/>
                    </a:cubicBezTo>
                    <a:cubicBezTo>
                      <a:pt x="119" y="986"/>
                      <a:pt x="119" y="1025"/>
                      <a:pt x="119" y="1025"/>
                    </a:cubicBezTo>
                    <a:cubicBezTo>
                      <a:pt x="119" y="1025"/>
                      <a:pt x="119" y="1065"/>
                      <a:pt x="119" y="1065"/>
                    </a:cubicBezTo>
                    <a:lnTo>
                      <a:pt x="40" y="1185"/>
                    </a:lnTo>
                    <a:cubicBezTo>
                      <a:pt x="0" y="1304"/>
                      <a:pt x="40" y="1463"/>
                      <a:pt x="159" y="1543"/>
                    </a:cubicBezTo>
                    <a:cubicBezTo>
                      <a:pt x="202" y="1571"/>
                      <a:pt x="244" y="1584"/>
                      <a:pt x="284" y="1584"/>
                    </a:cubicBezTo>
                    <a:cubicBezTo>
                      <a:pt x="358" y="1584"/>
                      <a:pt x="426" y="1540"/>
                      <a:pt x="478" y="1463"/>
                    </a:cubicBezTo>
                    <a:cubicBezTo>
                      <a:pt x="597" y="1264"/>
                      <a:pt x="677" y="1065"/>
                      <a:pt x="716" y="866"/>
                    </a:cubicBezTo>
                    <a:cubicBezTo>
                      <a:pt x="756" y="627"/>
                      <a:pt x="756" y="389"/>
                      <a:pt x="716" y="190"/>
                    </a:cubicBezTo>
                    <a:cubicBezTo>
                      <a:pt x="716" y="110"/>
                      <a:pt x="677" y="70"/>
                      <a:pt x="597" y="30"/>
                    </a:cubicBezTo>
                    <a:cubicBezTo>
                      <a:pt x="577" y="10"/>
                      <a:pt x="547" y="1"/>
                      <a:pt x="5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35;p43"/>
              <p:cNvSpPr/>
              <p:nvPr/>
            </p:nvSpPr>
            <p:spPr>
              <a:xfrm>
                <a:off x="7398042" y="1528784"/>
                <a:ext cx="32625" cy="43950"/>
              </a:xfrm>
              <a:custGeom>
                <a:avLst/>
                <a:gdLst/>
                <a:ahLst/>
                <a:cxnLst/>
                <a:rect l="l" t="t" r="r" b="b"/>
                <a:pathLst>
                  <a:path w="1305" h="1758" extrusionOk="0">
                    <a:moveTo>
                      <a:pt x="1010" y="1"/>
                    </a:moveTo>
                    <a:cubicBezTo>
                      <a:pt x="928" y="1"/>
                      <a:pt x="853" y="45"/>
                      <a:pt x="827" y="122"/>
                    </a:cubicBezTo>
                    <a:lnTo>
                      <a:pt x="110" y="1356"/>
                    </a:lnTo>
                    <a:cubicBezTo>
                      <a:pt x="1" y="1575"/>
                      <a:pt x="175" y="1757"/>
                      <a:pt x="346" y="1757"/>
                    </a:cubicBezTo>
                    <a:cubicBezTo>
                      <a:pt x="423" y="1757"/>
                      <a:pt x="499" y="1720"/>
                      <a:pt x="548" y="1634"/>
                    </a:cubicBezTo>
                    <a:cubicBezTo>
                      <a:pt x="787" y="1196"/>
                      <a:pt x="1026" y="798"/>
                      <a:pt x="1225" y="361"/>
                    </a:cubicBezTo>
                    <a:cubicBezTo>
                      <a:pt x="1304" y="241"/>
                      <a:pt x="1265" y="122"/>
                      <a:pt x="1145" y="42"/>
                    </a:cubicBezTo>
                    <a:cubicBezTo>
                      <a:pt x="1103" y="14"/>
                      <a:pt x="1056" y="1"/>
                      <a:pt x="10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36;p43"/>
              <p:cNvSpPr/>
              <p:nvPr/>
            </p:nvSpPr>
            <p:spPr>
              <a:xfrm>
                <a:off x="7430641" y="1538733"/>
                <a:ext cx="27875" cy="41900"/>
              </a:xfrm>
              <a:custGeom>
                <a:avLst/>
                <a:gdLst/>
                <a:ahLst/>
                <a:cxnLst/>
                <a:rect l="l" t="t" r="r" b="b"/>
                <a:pathLst>
                  <a:path w="1115" h="1676" extrusionOk="0">
                    <a:moveTo>
                      <a:pt x="819" y="1"/>
                    </a:moveTo>
                    <a:cubicBezTo>
                      <a:pt x="733" y="1"/>
                      <a:pt x="649" y="45"/>
                      <a:pt x="597" y="122"/>
                    </a:cubicBezTo>
                    <a:lnTo>
                      <a:pt x="80" y="1276"/>
                    </a:lnTo>
                    <a:cubicBezTo>
                      <a:pt x="0" y="1395"/>
                      <a:pt x="40" y="1554"/>
                      <a:pt x="160" y="1634"/>
                    </a:cubicBezTo>
                    <a:cubicBezTo>
                      <a:pt x="202" y="1662"/>
                      <a:pt x="249" y="1676"/>
                      <a:pt x="294" y="1676"/>
                    </a:cubicBezTo>
                    <a:cubicBezTo>
                      <a:pt x="377" y="1676"/>
                      <a:pt x="452" y="1632"/>
                      <a:pt x="478" y="1554"/>
                    </a:cubicBezTo>
                    <a:lnTo>
                      <a:pt x="1035" y="361"/>
                    </a:lnTo>
                    <a:cubicBezTo>
                      <a:pt x="1115" y="241"/>
                      <a:pt x="1075" y="122"/>
                      <a:pt x="956" y="42"/>
                    </a:cubicBezTo>
                    <a:cubicBezTo>
                      <a:pt x="913" y="14"/>
                      <a:pt x="866" y="1"/>
                      <a:pt x="8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37;p43"/>
              <p:cNvSpPr/>
              <p:nvPr/>
            </p:nvSpPr>
            <p:spPr>
              <a:xfrm>
                <a:off x="7745039" y="1853672"/>
                <a:ext cx="52750" cy="44350"/>
              </a:xfrm>
              <a:custGeom>
                <a:avLst/>
                <a:gdLst/>
                <a:ahLst/>
                <a:cxnLst/>
                <a:rect l="l" t="t" r="r" b="b"/>
                <a:pathLst>
                  <a:path w="2110" h="1774" extrusionOk="0">
                    <a:moveTo>
                      <a:pt x="1836" y="0"/>
                    </a:moveTo>
                    <a:cubicBezTo>
                      <a:pt x="1772" y="0"/>
                      <a:pt x="1712" y="20"/>
                      <a:pt x="1672" y="60"/>
                    </a:cubicBezTo>
                    <a:cubicBezTo>
                      <a:pt x="1234" y="578"/>
                      <a:pt x="717" y="975"/>
                      <a:pt x="160" y="1294"/>
                    </a:cubicBezTo>
                    <a:cubicBezTo>
                      <a:pt x="40" y="1373"/>
                      <a:pt x="1" y="1533"/>
                      <a:pt x="80" y="1652"/>
                    </a:cubicBezTo>
                    <a:cubicBezTo>
                      <a:pt x="132" y="1729"/>
                      <a:pt x="200" y="1773"/>
                      <a:pt x="273" y="1773"/>
                    </a:cubicBezTo>
                    <a:cubicBezTo>
                      <a:pt x="314" y="1773"/>
                      <a:pt x="356" y="1760"/>
                      <a:pt x="399" y="1732"/>
                    </a:cubicBezTo>
                    <a:lnTo>
                      <a:pt x="438" y="1732"/>
                    </a:lnTo>
                    <a:cubicBezTo>
                      <a:pt x="1035" y="1373"/>
                      <a:pt x="1553" y="936"/>
                      <a:pt x="2030" y="418"/>
                    </a:cubicBezTo>
                    <a:cubicBezTo>
                      <a:pt x="2110" y="299"/>
                      <a:pt x="2110" y="140"/>
                      <a:pt x="2030" y="60"/>
                    </a:cubicBezTo>
                    <a:cubicBezTo>
                      <a:pt x="1971" y="20"/>
                      <a:pt x="1901" y="0"/>
                      <a:pt x="1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38;p43"/>
              <p:cNvSpPr/>
              <p:nvPr/>
            </p:nvSpPr>
            <p:spPr>
              <a:xfrm>
                <a:off x="7768184" y="1505704"/>
                <a:ext cx="64425" cy="22400"/>
              </a:xfrm>
              <a:custGeom>
                <a:avLst/>
                <a:gdLst/>
                <a:ahLst/>
                <a:cxnLst/>
                <a:rect l="l" t="t" r="r" b="b"/>
                <a:pathLst>
                  <a:path w="2577" h="896" extrusionOk="0">
                    <a:moveTo>
                      <a:pt x="1157" y="1"/>
                    </a:moveTo>
                    <a:cubicBezTo>
                      <a:pt x="844" y="1"/>
                      <a:pt x="527" y="68"/>
                      <a:pt x="229" y="209"/>
                    </a:cubicBezTo>
                    <a:cubicBezTo>
                      <a:pt x="0" y="340"/>
                      <a:pt x="147" y="658"/>
                      <a:pt x="361" y="658"/>
                    </a:cubicBezTo>
                    <a:cubicBezTo>
                      <a:pt x="407" y="658"/>
                      <a:pt x="457" y="643"/>
                      <a:pt x="507" y="607"/>
                    </a:cubicBezTo>
                    <a:cubicBezTo>
                      <a:pt x="710" y="529"/>
                      <a:pt x="930" y="488"/>
                      <a:pt x="1153" y="488"/>
                    </a:cubicBezTo>
                    <a:cubicBezTo>
                      <a:pt x="1499" y="488"/>
                      <a:pt x="1848" y="588"/>
                      <a:pt x="2139" y="806"/>
                    </a:cubicBezTo>
                    <a:cubicBezTo>
                      <a:pt x="2179" y="866"/>
                      <a:pt x="2239" y="896"/>
                      <a:pt x="2303" y="896"/>
                    </a:cubicBezTo>
                    <a:cubicBezTo>
                      <a:pt x="2368" y="896"/>
                      <a:pt x="2438" y="866"/>
                      <a:pt x="2497" y="806"/>
                    </a:cubicBezTo>
                    <a:cubicBezTo>
                      <a:pt x="2577" y="726"/>
                      <a:pt x="2577" y="567"/>
                      <a:pt x="2497" y="448"/>
                    </a:cubicBezTo>
                    <a:cubicBezTo>
                      <a:pt x="2112" y="159"/>
                      <a:pt x="1638" y="1"/>
                      <a:pt x="11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39;p43"/>
              <p:cNvSpPr/>
              <p:nvPr/>
            </p:nvSpPr>
            <p:spPr>
              <a:xfrm>
                <a:off x="7730110" y="1522854"/>
                <a:ext cx="16950" cy="12950"/>
              </a:xfrm>
              <a:custGeom>
                <a:avLst/>
                <a:gdLst/>
                <a:ahLst/>
                <a:cxnLst/>
                <a:rect l="l" t="t" r="r" b="b"/>
                <a:pathLst>
                  <a:path w="678" h="518" extrusionOk="0">
                    <a:moveTo>
                      <a:pt x="359" y="1"/>
                    </a:moveTo>
                    <a:cubicBezTo>
                      <a:pt x="1" y="1"/>
                      <a:pt x="1" y="518"/>
                      <a:pt x="359" y="518"/>
                    </a:cubicBezTo>
                    <a:cubicBezTo>
                      <a:pt x="677" y="518"/>
                      <a:pt x="677" y="1"/>
                      <a:pt x="35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40;p43"/>
              <p:cNvSpPr/>
              <p:nvPr/>
            </p:nvSpPr>
            <p:spPr>
              <a:xfrm>
                <a:off x="7348471" y="1739055"/>
                <a:ext cx="54950" cy="84275"/>
              </a:xfrm>
              <a:custGeom>
                <a:avLst/>
                <a:gdLst/>
                <a:ahLst/>
                <a:cxnLst/>
                <a:rect l="l" t="t" r="r" b="b"/>
                <a:pathLst>
                  <a:path w="2198" h="3371" extrusionOk="0">
                    <a:moveTo>
                      <a:pt x="306" y="0"/>
                    </a:moveTo>
                    <a:cubicBezTo>
                      <a:pt x="157" y="0"/>
                      <a:pt x="0" y="119"/>
                      <a:pt x="24" y="307"/>
                    </a:cubicBezTo>
                    <a:lnTo>
                      <a:pt x="64" y="307"/>
                    </a:lnTo>
                    <a:cubicBezTo>
                      <a:pt x="303" y="1422"/>
                      <a:pt x="860" y="2456"/>
                      <a:pt x="1696" y="3292"/>
                    </a:cubicBezTo>
                    <a:cubicBezTo>
                      <a:pt x="1742" y="3348"/>
                      <a:pt x="1797" y="3371"/>
                      <a:pt x="1851" y="3371"/>
                    </a:cubicBezTo>
                    <a:cubicBezTo>
                      <a:pt x="2029" y="3371"/>
                      <a:pt x="2197" y="3117"/>
                      <a:pt x="2014" y="2934"/>
                    </a:cubicBezTo>
                    <a:cubicBezTo>
                      <a:pt x="1298" y="2178"/>
                      <a:pt x="780" y="1223"/>
                      <a:pt x="541" y="188"/>
                    </a:cubicBezTo>
                    <a:cubicBezTo>
                      <a:pt x="509" y="57"/>
                      <a:pt x="410"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1;p43"/>
              <p:cNvSpPr/>
              <p:nvPr/>
            </p:nvSpPr>
            <p:spPr>
              <a:xfrm>
                <a:off x="7417721" y="1849201"/>
                <a:ext cx="15925" cy="12950"/>
              </a:xfrm>
              <a:custGeom>
                <a:avLst/>
                <a:gdLst/>
                <a:ahLst/>
                <a:cxnLst/>
                <a:rect l="l" t="t" r="r" b="b"/>
                <a:pathLst>
                  <a:path w="637" h="518" extrusionOk="0">
                    <a:moveTo>
                      <a:pt x="318" y="0"/>
                    </a:moveTo>
                    <a:cubicBezTo>
                      <a:pt x="0" y="0"/>
                      <a:pt x="0" y="518"/>
                      <a:pt x="318" y="518"/>
                    </a:cubicBezTo>
                    <a:cubicBezTo>
                      <a:pt x="637" y="518"/>
                      <a:pt x="637"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 name="Google Shape;1638;p18"/>
          <p:cNvGrpSpPr/>
          <p:nvPr/>
        </p:nvGrpSpPr>
        <p:grpSpPr>
          <a:xfrm rot="142668">
            <a:off x="913815" y="1946818"/>
            <a:ext cx="286681" cy="240625"/>
            <a:chOff x="6315316" y="635299"/>
            <a:chExt cx="191838" cy="161020"/>
          </a:xfrm>
        </p:grpSpPr>
        <p:sp>
          <p:nvSpPr>
            <p:cNvPr id="148" name="Google Shape;1639;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chemeClr val="accent3"/>
            </a:solid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40;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960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912332" y="288505"/>
            <a:ext cx="7704000"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Utiliza </a:t>
            </a:r>
            <a:r>
              <a:rPr lang="en" dirty="0" smtClean="0">
                <a:solidFill>
                  <a:schemeClr val="accent1"/>
                </a:solidFill>
                <a:latin typeface="Impact" panose="020B0806030902050204" pitchFamily="34" charset="0"/>
              </a:rPr>
              <a:t>un </a:t>
            </a:r>
            <a:r>
              <a:rPr lang="en" dirty="0" smtClean="0">
                <a:latin typeface="Impact" panose="020B0806030902050204" pitchFamily="34" charset="0"/>
              </a:rPr>
              <a:t>tono </a:t>
            </a:r>
            <a:r>
              <a:rPr lang="en" dirty="0" smtClean="0">
                <a:solidFill>
                  <a:schemeClr val="accent1"/>
                </a:solidFill>
                <a:latin typeface="Impact" panose="020B0806030902050204" pitchFamily="34" charset="0"/>
              </a:rPr>
              <a:t>de </a:t>
            </a:r>
            <a:r>
              <a:rPr lang="en" dirty="0" smtClean="0">
                <a:latin typeface="Impact" panose="020B0806030902050204" pitchFamily="34" charset="0"/>
              </a:rPr>
              <a:t>voz </a:t>
            </a:r>
            <a:r>
              <a:rPr lang="en" dirty="0" smtClean="0">
                <a:solidFill>
                  <a:schemeClr val="accent1"/>
                </a:solidFill>
                <a:latin typeface="Impact" panose="020B0806030902050204" pitchFamily="34" charset="0"/>
              </a:rPr>
              <a:t>adecuado</a:t>
            </a:r>
            <a:endParaRPr dirty="0">
              <a:solidFill>
                <a:schemeClr val="accent1"/>
              </a:solidFill>
              <a:latin typeface="Impact" panose="020B0806030902050204" pitchFamily="34" charset="0"/>
            </a:endParaRPr>
          </a:p>
        </p:txBody>
      </p:sp>
      <p:sp>
        <p:nvSpPr>
          <p:cNvPr id="1637" name="Google Shape;1637;p18"/>
          <p:cNvSpPr/>
          <p:nvPr/>
        </p:nvSpPr>
        <p:spPr>
          <a:xfrm>
            <a:off x="1554855" y="1553151"/>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txBox="1"/>
          <p:nvPr/>
        </p:nvSpPr>
        <p:spPr>
          <a:xfrm>
            <a:off x="769270" y="1221262"/>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1"/>
                </a:solidFill>
                <a:latin typeface="Londrina Solid"/>
                <a:ea typeface="Londrina Solid"/>
                <a:cs typeface="Londrina Solid"/>
                <a:sym typeface="Londrina Solid"/>
              </a:rPr>
              <a:t>#</a:t>
            </a:r>
            <a:r>
              <a:rPr lang="en" sz="2200" b="1" dirty="0" smtClean="0">
                <a:solidFill>
                  <a:schemeClr val="accent1"/>
                </a:solidFill>
                <a:latin typeface="Londrina Solid"/>
                <a:ea typeface="Londrina Solid"/>
                <a:cs typeface="Londrina Solid"/>
                <a:sym typeface="Londrina Solid"/>
              </a:rPr>
              <a:t> 3</a:t>
            </a:r>
            <a:endParaRPr sz="2200" b="1" dirty="0">
              <a:solidFill>
                <a:schemeClr val="accent1"/>
              </a:solidFill>
              <a:latin typeface="Londrina Solid"/>
              <a:ea typeface="Londrina Solid"/>
              <a:cs typeface="Londrina Solid"/>
              <a:sym typeface="Londrina Solid"/>
            </a:endParaRPr>
          </a:p>
        </p:txBody>
      </p:sp>
      <p:sp>
        <p:nvSpPr>
          <p:cNvPr id="2" name="Rectángulo 1"/>
          <p:cNvSpPr/>
          <p:nvPr/>
        </p:nvSpPr>
        <p:spPr>
          <a:xfrm>
            <a:off x="2234548" y="1178386"/>
            <a:ext cx="6642157" cy="1384995"/>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Si tu hijo/a percibe tensión en ti, no se sentirá cómodo/a hablando del tema. Intenta relajarte y pensar que es normal hablar de estas cosas. Puedes practicar un poco con tu pareja antes de hacerlo con tu hijo/a. Todo eso te hará que utilices un tono de voz calmado y que inspire confianza. No debes hacer que hablar de </a:t>
            </a:r>
            <a:r>
              <a:rPr lang="es-MX" b="1" dirty="0">
                <a:solidFill>
                  <a:schemeClr val="tx2">
                    <a:lumMod val="50000"/>
                  </a:schemeClr>
                </a:solidFill>
                <a:latin typeface="Century Gothic" panose="020B0502020202020204" pitchFamily="34" charset="0"/>
              </a:rPr>
              <a:t>sexo sea extraño</a:t>
            </a:r>
            <a:r>
              <a:rPr lang="es-MX" dirty="0">
                <a:solidFill>
                  <a:schemeClr val="tx2">
                    <a:lumMod val="50000"/>
                  </a:schemeClr>
                </a:solidFill>
                <a:latin typeface="Century Gothic" panose="020B0502020202020204" pitchFamily="34" charset="0"/>
              </a:rPr>
              <a:t>, sino que sea algo natural y sin tabúes.</a:t>
            </a:r>
          </a:p>
        </p:txBody>
      </p:sp>
      <p:grpSp>
        <p:nvGrpSpPr>
          <p:cNvPr id="35" name="Google Shape;2715;p31"/>
          <p:cNvGrpSpPr/>
          <p:nvPr/>
        </p:nvGrpSpPr>
        <p:grpSpPr>
          <a:xfrm rot="2528187">
            <a:off x="549578" y="2555973"/>
            <a:ext cx="2162110" cy="2847887"/>
            <a:chOff x="5251200" y="1472428"/>
            <a:chExt cx="3142344" cy="3666174"/>
          </a:xfrm>
        </p:grpSpPr>
        <p:sp>
          <p:nvSpPr>
            <p:cNvPr id="36" name="Google Shape;2716;p31"/>
            <p:cNvSpPr/>
            <p:nvPr/>
          </p:nvSpPr>
          <p:spPr>
            <a:xfrm>
              <a:off x="5939803" y="1733878"/>
              <a:ext cx="1263099" cy="2806777"/>
            </a:xfrm>
            <a:custGeom>
              <a:avLst/>
              <a:gdLst/>
              <a:ahLst/>
              <a:cxnLst/>
              <a:rect l="l" t="t" r="r" b="b"/>
              <a:pathLst>
                <a:path w="25552" h="56780" extrusionOk="0">
                  <a:moveTo>
                    <a:pt x="7305" y="241"/>
                  </a:moveTo>
                  <a:cubicBezTo>
                    <a:pt x="7724" y="241"/>
                    <a:pt x="8214" y="749"/>
                    <a:pt x="8502" y="975"/>
                  </a:cubicBezTo>
                  <a:cubicBezTo>
                    <a:pt x="9573" y="1844"/>
                    <a:pt x="10609" y="2749"/>
                    <a:pt x="11621" y="3689"/>
                  </a:cubicBezTo>
                  <a:cubicBezTo>
                    <a:pt x="12764" y="4725"/>
                    <a:pt x="13871" y="5809"/>
                    <a:pt x="14895" y="6963"/>
                  </a:cubicBezTo>
                  <a:cubicBezTo>
                    <a:pt x="15800" y="7952"/>
                    <a:pt x="16550" y="9071"/>
                    <a:pt x="17134" y="10285"/>
                  </a:cubicBezTo>
                  <a:cubicBezTo>
                    <a:pt x="17836" y="11833"/>
                    <a:pt x="18372" y="13464"/>
                    <a:pt x="18729" y="15131"/>
                  </a:cubicBezTo>
                  <a:cubicBezTo>
                    <a:pt x="19062" y="16655"/>
                    <a:pt x="19289" y="18251"/>
                    <a:pt x="19158" y="19822"/>
                  </a:cubicBezTo>
                  <a:cubicBezTo>
                    <a:pt x="19134" y="20144"/>
                    <a:pt x="19086" y="20477"/>
                    <a:pt x="19015" y="20799"/>
                  </a:cubicBezTo>
                  <a:cubicBezTo>
                    <a:pt x="18991" y="20858"/>
                    <a:pt x="19027" y="20918"/>
                    <a:pt x="19086" y="20929"/>
                  </a:cubicBezTo>
                  <a:cubicBezTo>
                    <a:pt x="20217" y="21251"/>
                    <a:pt x="21229" y="22180"/>
                    <a:pt x="21765" y="23192"/>
                  </a:cubicBezTo>
                  <a:cubicBezTo>
                    <a:pt x="22360" y="24287"/>
                    <a:pt x="22325" y="25537"/>
                    <a:pt x="22682" y="26704"/>
                  </a:cubicBezTo>
                  <a:cubicBezTo>
                    <a:pt x="23039" y="27835"/>
                    <a:pt x="23551" y="28907"/>
                    <a:pt x="24218" y="29883"/>
                  </a:cubicBezTo>
                  <a:cubicBezTo>
                    <a:pt x="24536" y="30383"/>
                    <a:pt x="24886" y="30861"/>
                    <a:pt x="25280" y="31307"/>
                  </a:cubicBezTo>
                  <a:lnTo>
                    <a:pt x="25280" y="31307"/>
                  </a:lnTo>
                  <a:cubicBezTo>
                    <a:pt x="24553" y="32552"/>
                    <a:pt x="23747" y="33741"/>
                    <a:pt x="22872" y="34884"/>
                  </a:cubicBezTo>
                  <a:cubicBezTo>
                    <a:pt x="21063" y="37312"/>
                    <a:pt x="18979" y="39622"/>
                    <a:pt x="16526" y="41432"/>
                  </a:cubicBezTo>
                  <a:cubicBezTo>
                    <a:pt x="15117" y="42481"/>
                    <a:pt x="13559" y="43358"/>
                    <a:pt x="11875" y="43864"/>
                  </a:cubicBezTo>
                  <a:lnTo>
                    <a:pt x="11875" y="43864"/>
                  </a:lnTo>
                  <a:cubicBezTo>
                    <a:pt x="11559" y="42049"/>
                    <a:pt x="10935" y="40315"/>
                    <a:pt x="10037" y="38717"/>
                  </a:cubicBezTo>
                  <a:cubicBezTo>
                    <a:pt x="10013" y="38677"/>
                    <a:pt x="9977" y="38660"/>
                    <a:pt x="9943" y="38660"/>
                  </a:cubicBezTo>
                  <a:cubicBezTo>
                    <a:pt x="9876" y="38660"/>
                    <a:pt x="9812" y="38722"/>
                    <a:pt x="9835" y="38801"/>
                  </a:cubicBezTo>
                  <a:cubicBezTo>
                    <a:pt x="10109" y="40039"/>
                    <a:pt x="10323" y="41289"/>
                    <a:pt x="10478" y="42551"/>
                  </a:cubicBezTo>
                  <a:cubicBezTo>
                    <a:pt x="10621" y="43647"/>
                    <a:pt x="10692" y="44742"/>
                    <a:pt x="10704" y="45849"/>
                  </a:cubicBezTo>
                  <a:cubicBezTo>
                    <a:pt x="10704" y="46861"/>
                    <a:pt x="10657" y="47909"/>
                    <a:pt x="10359" y="48885"/>
                  </a:cubicBezTo>
                  <a:cubicBezTo>
                    <a:pt x="10049" y="49933"/>
                    <a:pt x="9371" y="50850"/>
                    <a:pt x="8680" y="51671"/>
                  </a:cubicBezTo>
                  <a:cubicBezTo>
                    <a:pt x="7847" y="52636"/>
                    <a:pt x="6954" y="53553"/>
                    <a:pt x="6013" y="54410"/>
                  </a:cubicBezTo>
                  <a:cubicBezTo>
                    <a:pt x="5275" y="55065"/>
                    <a:pt x="4537" y="55708"/>
                    <a:pt x="3763" y="56327"/>
                  </a:cubicBezTo>
                  <a:cubicBezTo>
                    <a:pt x="3612" y="56440"/>
                    <a:pt x="3451" y="56544"/>
                    <a:pt x="3287" y="56544"/>
                  </a:cubicBezTo>
                  <a:cubicBezTo>
                    <a:pt x="3193" y="56544"/>
                    <a:pt x="3097" y="56509"/>
                    <a:pt x="3001" y="56422"/>
                  </a:cubicBezTo>
                  <a:cubicBezTo>
                    <a:pt x="2775" y="56220"/>
                    <a:pt x="2572" y="55993"/>
                    <a:pt x="2358" y="55791"/>
                  </a:cubicBezTo>
                  <a:cubicBezTo>
                    <a:pt x="1870" y="55303"/>
                    <a:pt x="1370" y="54815"/>
                    <a:pt x="858" y="54350"/>
                  </a:cubicBezTo>
                  <a:cubicBezTo>
                    <a:pt x="608" y="54112"/>
                    <a:pt x="179" y="53862"/>
                    <a:pt x="286" y="53457"/>
                  </a:cubicBezTo>
                  <a:cubicBezTo>
                    <a:pt x="346" y="53231"/>
                    <a:pt x="560" y="53029"/>
                    <a:pt x="679" y="52838"/>
                  </a:cubicBezTo>
                  <a:cubicBezTo>
                    <a:pt x="1024" y="52326"/>
                    <a:pt x="1358" y="51814"/>
                    <a:pt x="1655" y="51278"/>
                  </a:cubicBezTo>
                  <a:cubicBezTo>
                    <a:pt x="2310" y="50088"/>
                    <a:pt x="2870" y="48790"/>
                    <a:pt x="3025" y="47433"/>
                  </a:cubicBezTo>
                  <a:cubicBezTo>
                    <a:pt x="3156" y="46266"/>
                    <a:pt x="3013" y="45099"/>
                    <a:pt x="2870" y="43944"/>
                  </a:cubicBezTo>
                  <a:cubicBezTo>
                    <a:pt x="2703" y="42694"/>
                    <a:pt x="2560" y="41432"/>
                    <a:pt x="2596" y="40158"/>
                  </a:cubicBezTo>
                  <a:cubicBezTo>
                    <a:pt x="2691" y="37217"/>
                    <a:pt x="3656" y="34443"/>
                    <a:pt x="5132" y="31919"/>
                  </a:cubicBezTo>
                  <a:cubicBezTo>
                    <a:pt x="5525" y="31216"/>
                    <a:pt x="5977" y="30538"/>
                    <a:pt x="6454" y="29895"/>
                  </a:cubicBezTo>
                  <a:cubicBezTo>
                    <a:pt x="6644" y="29669"/>
                    <a:pt x="6847" y="29466"/>
                    <a:pt x="7061" y="29276"/>
                  </a:cubicBezTo>
                  <a:lnTo>
                    <a:pt x="8859" y="27549"/>
                  </a:lnTo>
                  <a:lnTo>
                    <a:pt x="9704" y="26740"/>
                  </a:lnTo>
                  <a:cubicBezTo>
                    <a:pt x="9871" y="26597"/>
                    <a:pt x="10037" y="26442"/>
                    <a:pt x="10192" y="26275"/>
                  </a:cubicBezTo>
                  <a:cubicBezTo>
                    <a:pt x="10252" y="26192"/>
                    <a:pt x="10287" y="26097"/>
                    <a:pt x="10311" y="26002"/>
                  </a:cubicBezTo>
                  <a:lnTo>
                    <a:pt x="10573" y="25061"/>
                  </a:lnTo>
                  <a:lnTo>
                    <a:pt x="11240" y="22680"/>
                  </a:lnTo>
                  <a:lnTo>
                    <a:pt x="11374" y="22234"/>
                  </a:lnTo>
                  <a:lnTo>
                    <a:pt x="11374" y="22234"/>
                  </a:lnTo>
                  <a:cubicBezTo>
                    <a:pt x="11378" y="22225"/>
                    <a:pt x="11381" y="22215"/>
                    <a:pt x="11383" y="22203"/>
                  </a:cubicBezTo>
                  <a:lnTo>
                    <a:pt x="11383" y="22203"/>
                  </a:lnTo>
                  <a:lnTo>
                    <a:pt x="11383" y="22203"/>
                  </a:lnTo>
                  <a:cubicBezTo>
                    <a:pt x="11383" y="22203"/>
                    <a:pt x="11383" y="22203"/>
                    <a:pt x="11383" y="22203"/>
                  </a:cubicBezTo>
                  <a:lnTo>
                    <a:pt x="11383" y="22203"/>
                  </a:lnTo>
                  <a:cubicBezTo>
                    <a:pt x="11764" y="20096"/>
                    <a:pt x="11990" y="17905"/>
                    <a:pt x="11085" y="15905"/>
                  </a:cubicBezTo>
                  <a:cubicBezTo>
                    <a:pt x="10764" y="15179"/>
                    <a:pt x="10359" y="14500"/>
                    <a:pt x="9978" y="13821"/>
                  </a:cubicBezTo>
                  <a:cubicBezTo>
                    <a:pt x="9490" y="12929"/>
                    <a:pt x="8990" y="12036"/>
                    <a:pt x="8478" y="11166"/>
                  </a:cubicBezTo>
                  <a:cubicBezTo>
                    <a:pt x="7370" y="9261"/>
                    <a:pt x="6275" y="7368"/>
                    <a:pt x="5215" y="5451"/>
                  </a:cubicBezTo>
                  <a:cubicBezTo>
                    <a:pt x="4846" y="4797"/>
                    <a:pt x="4489" y="4130"/>
                    <a:pt x="4132" y="3475"/>
                  </a:cubicBezTo>
                  <a:cubicBezTo>
                    <a:pt x="3977" y="3189"/>
                    <a:pt x="3644" y="2784"/>
                    <a:pt x="3918" y="2487"/>
                  </a:cubicBezTo>
                  <a:cubicBezTo>
                    <a:pt x="4049" y="2368"/>
                    <a:pt x="4203" y="2272"/>
                    <a:pt x="4370" y="2189"/>
                  </a:cubicBezTo>
                  <a:cubicBezTo>
                    <a:pt x="4549" y="2082"/>
                    <a:pt x="4727" y="1963"/>
                    <a:pt x="4918" y="1856"/>
                  </a:cubicBezTo>
                  <a:cubicBezTo>
                    <a:pt x="5299" y="1606"/>
                    <a:pt x="5668" y="1356"/>
                    <a:pt x="6037" y="1106"/>
                  </a:cubicBezTo>
                  <a:cubicBezTo>
                    <a:pt x="6204" y="987"/>
                    <a:pt x="6382" y="856"/>
                    <a:pt x="6549" y="725"/>
                  </a:cubicBezTo>
                  <a:cubicBezTo>
                    <a:pt x="6716" y="558"/>
                    <a:pt x="6906" y="415"/>
                    <a:pt x="7109" y="284"/>
                  </a:cubicBezTo>
                  <a:cubicBezTo>
                    <a:pt x="7171" y="254"/>
                    <a:pt x="7237" y="241"/>
                    <a:pt x="7305" y="241"/>
                  </a:cubicBezTo>
                  <a:close/>
                  <a:moveTo>
                    <a:pt x="7319" y="1"/>
                  </a:moveTo>
                  <a:cubicBezTo>
                    <a:pt x="7281" y="1"/>
                    <a:pt x="7243" y="4"/>
                    <a:pt x="7204" y="10"/>
                  </a:cubicBezTo>
                  <a:cubicBezTo>
                    <a:pt x="7049" y="46"/>
                    <a:pt x="6894" y="129"/>
                    <a:pt x="6775" y="236"/>
                  </a:cubicBezTo>
                  <a:cubicBezTo>
                    <a:pt x="6573" y="403"/>
                    <a:pt x="6370" y="570"/>
                    <a:pt x="6156" y="725"/>
                  </a:cubicBezTo>
                  <a:cubicBezTo>
                    <a:pt x="5454" y="1249"/>
                    <a:pt x="4715" y="1713"/>
                    <a:pt x="3977" y="2165"/>
                  </a:cubicBezTo>
                  <a:cubicBezTo>
                    <a:pt x="3680" y="2344"/>
                    <a:pt x="3501" y="2642"/>
                    <a:pt x="3620" y="2987"/>
                  </a:cubicBezTo>
                  <a:cubicBezTo>
                    <a:pt x="3727" y="3237"/>
                    <a:pt x="3846" y="3475"/>
                    <a:pt x="4001" y="3701"/>
                  </a:cubicBezTo>
                  <a:cubicBezTo>
                    <a:pt x="4906" y="5380"/>
                    <a:pt x="5835" y="7035"/>
                    <a:pt x="6787" y="8690"/>
                  </a:cubicBezTo>
                  <a:cubicBezTo>
                    <a:pt x="7871" y="10595"/>
                    <a:pt x="9002" y="12488"/>
                    <a:pt x="10049" y="14405"/>
                  </a:cubicBezTo>
                  <a:cubicBezTo>
                    <a:pt x="10478" y="15215"/>
                    <a:pt x="10942" y="16000"/>
                    <a:pt x="11204" y="16881"/>
                  </a:cubicBezTo>
                  <a:cubicBezTo>
                    <a:pt x="11550" y="18012"/>
                    <a:pt x="11526" y="19155"/>
                    <a:pt x="11419" y="20322"/>
                  </a:cubicBezTo>
                  <a:cubicBezTo>
                    <a:pt x="11359" y="20929"/>
                    <a:pt x="11276" y="21537"/>
                    <a:pt x="11169" y="22144"/>
                  </a:cubicBezTo>
                  <a:lnTo>
                    <a:pt x="10061" y="26037"/>
                  </a:lnTo>
                  <a:cubicBezTo>
                    <a:pt x="10054" y="26068"/>
                    <a:pt x="10031" y="26118"/>
                    <a:pt x="10032" y="26128"/>
                  </a:cubicBezTo>
                  <a:lnTo>
                    <a:pt x="10032" y="26128"/>
                  </a:lnTo>
                  <a:cubicBezTo>
                    <a:pt x="10005" y="26157"/>
                    <a:pt x="9977" y="26190"/>
                    <a:pt x="9942" y="26216"/>
                  </a:cubicBezTo>
                  <a:lnTo>
                    <a:pt x="9299" y="26835"/>
                  </a:lnTo>
                  <a:lnTo>
                    <a:pt x="7370" y="28680"/>
                  </a:lnTo>
                  <a:cubicBezTo>
                    <a:pt x="7049" y="28978"/>
                    <a:pt x="6704" y="29276"/>
                    <a:pt x="6418" y="29597"/>
                  </a:cubicBezTo>
                  <a:cubicBezTo>
                    <a:pt x="6037" y="30050"/>
                    <a:pt x="5704" y="30526"/>
                    <a:pt x="5418" y="31026"/>
                  </a:cubicBezTo>
                  <a:cubicBezTo>
                    <a:pt x="3906" y="33407"/>
                    <a:pt x="2798" y="36050"/>
                    <a:pt x="2477" y="38860"/>
                  </a:cubicBezTo>
                  <a:cubicBezTo>
                    <a:pt x="2334" y="40218"/>
                    <a:pt x="2346" y="41587"/>
                    <a:pt x="2525" y="42944"/>
                  </a:cubicBezTo>
                  <a:cubicBezTo>
                    <a:pt x="2656" y="44135"/>
                    <a:pt x="2858" y="45313"/>
                    <a:pt x="2846" y="46504"/>
                  </a:cubicBezTo>
                  <a:cubicBezTo>
                    <a:pt x="2846" y="48004"/>
                    <a:pt x="2382" y="49385"/>
                    <a:pt x="1703" y="50719"/>
                  </a:cubicBezTo>
                  <a:cubicBezTo>
                    <a:pt x="1394" y="51302"/>
                    <a:pt x="1072" y="51862"/>
                    <a:pt x="715" y="52410"/>
                  </a:cubicBezTo>
                  <a:cubicBezTo>
                    <a:pt x="465" y="52767"/>
                    <a:pt x="0" y="53219"/>
                    <a:pt x="60" y="53684"/>
                  </a:cubicBezTo>
                  <a:cubicBezTo>
                    <a:pt x="96" y="53981"/>
                    <a:pt x="322" y="54148"/>
                    <a:pt x="524" y="54338"/>
                  </a:cubicBezTo>
                  <a:cubicBezTo>
                    <a:pt x="786" y="54576"/>
                    <a:pt x="1024" y="54815"/>
                    <a:pt x="1274" y="55053"/>
                  </a:cubicBezTo>
                  <a:cubicBezTo>
                    <a:pt x="1763" y="55517"/>
                    <a:pt x="2239" y="55981"/>
                    <a:pt x="2715" y="56458"/>
                  </a:cubicBezTo>
                  <a:cubicBezTo>
                    <a:pt x="2894" y="56636"/>
                    <a:pt x="3060" y="56779"/>
                    <a:pt x="3322" y="56779"/>
                  </a:cubicBezTo>
                  <a:cubicBezTo>
                    <a:pt x="3537" y="56755"/>
                    <a:pt x="3739" y="56660"/>
                    <a:pt x="3894" y="56505"/>
                  </a:cubicBezTo>
                  <a:cubicBezTo>
                    <a:pt x="4227" y="56243"/>
                    <a:pt x="4561" y="55970"/>
                    <a:pt x="4894" y="55684"/>
                  </a:cubicBezTo>
                  <a:cubicBezTo>
                    <a:pt x="5835" y="54898"/>
                    <a:pt x="6751" y="54065"/>
                    <a:pt x="7609" y="53183"/>
                  </a:cubicBezTo>
                  <a:cubicBezTo>
                    <a:pt x="8466" y="52302"/>
                    <a:pt x="9335" y="51338"/>
                    <a:pt x="9990" y="50255"/>
                  </a:cubicBezTo>
                  <a:cubicBezTo>
                    <a:pt x="11061" y="48469"/>
                    <a:pt x="11014" y="46242"/>
                    <a:pt x="10871" y="44230"/>
                  </a:cubicBezTo>
                  <a:cubicBezTo>
                    <a:pt x="10753" y="42658"/>
                    <a:pt x="10540" y="41095"/>
                    <a:pt x="10230" y="39551"/>
                  </a:cubicBezTo>
                  <a:lnTo>
                    <a:pt x="10230" y="39551"/>
                  </a:lnTo>
                  <a:cubicBezTo>
                    <a:pt x="10931" y="40966"/>
                    <a:pt x="11429" y="42475"/>
                    <a:pt x="11692" y="44028"/>
                  </a:cubicBezTo>
                  <a:cubicBezTo>
                    <a:pt x="11703" y="44079"/>
                    <a:pt x="11758" y="44113"/>
                    <a:pt x="11812" y="44113"/>
                  </a:cubicBezTo>
                  <a:cubicBezTo>
                    <a:pt x="11820" y="44113"/>
                    <a:pt x="11828" y="44112"/>
                    <a:pt x="11835" y="44111"/>
                  </a:cubicBezTo>
                  <a:cubicBezTo>
                    <a:pt x="14919" y="43218"/>
                    <a:pt x="17562" y="41134"/>
                    <a:pt x="19777" y="38872"/>
                  </a:cubicBezTo>
                  <a:cubicBezTo>
                    <a:pt x="21622" y="36967"/>
                    <a:pt x="23265" y="34895"/>
                    <a:pt x="24694" y="32681"/>
                  </a:cubicBezTo>
                  <a:cubicBezTo>
                    <a:pt x="24980" y="32229"/>
                    <a:pt x="25266" y="31788"/>
                    <a:pt x="25527" y="31336"/>
                  </a:cubicBezTo>
                  <a:cubicBezTo>
                    <a:pt x="25551" y="31288"/>
                    <a:pt x="25539" y="31240"/>
                    <a:pt x="25504" y="31205"/>
                  </a:cubicBezTo>
                  <a:cubicBezTo>
                    <a:pt x="24313" y="29895"/>
                    <a:pt x="23432" y="28335"/>
                    <a:pt x="22908" y="26644"/>
                  </a:cubicBezTo>
                  <a:cubicBezTo>
                    <a:pt x="22551" y="25478"/>
                    <a:pt x="22575" y="24239"/>
                    <a:pt x="22003" y="23132"/>
                  </a:cubicBezTo>
                  <a:cubicBezTo>
                    <a:pt x="21610" y="22394"/>
                    <a:pt x="21027" y="21751"/>
                    <a:pt x="20336" y="21287"/>
                  </a:cubicBezTo>
                  <a:cubicBezTo>
                    <a:pt x="19995" y="21056"/>
                    <a:pt x="19634" y="20865"/>
                    <a:pt x="19253" y="20735"/>
                  </a:cubicBezTo>
                  <a:lnTo>
                    <a:pt x="19253" y="20735"/>
                  </a:lnTo>
                  <a:cubicBezTo>
                    <a:pt x="19544" y="19315"/>
                    <a:pt x="19414" y="17820"/>
                    <a:pt x="19193" y="16393"/>
                  </a:cubicBezTo>
                  <a:cubicBezTo>
                    <a:pt x="18920" y="14655"/>
                    <a:pt x="18455" y="12940"/>
                    <a:pt x="17812" y="11297"/>
                  </a:cubicBezTo>
                  <a:cubicBezTo>
                    <a:pt x="17288" y="9964"/>
                    <a:pt x="16634" y="8690"/>
                    <a:pt x="15717" y="7571"/>
                  </a:cubicBezTo>
                  <a:cubicBezTo>
                    <a:pt x="14740" y="6404"/>
                    <a:pt x="13693" y="5297"/>
                    <a:pt x="12573" y="4273"/>
                  </a:cubicBezTo>
                  <a:cubicBezTo>
                    <a:pt x="11466" y="3213"/>
                    <a:pt x="10335" y="2201"/>
                    <a:pt x="9156" y="1225"/>
                  </a:cubicBezTo>
                  <a:cubicBezTo>
                    <a:pt x="8763" y="903"/>
                    <a:pt x="8359" y="582"/>
                    <a:pt x="7954" y="272"/>
                  </a:cubicBezTo>
                  <a:cubicBezTo>
                    <a:pt x="7758" y="128"/>
                    <a:pt x="7561" y="1"/>
                    <a:pt x="73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7;p31"/>
            <p:cNvSpPr/>
            <p:nvPr/>
          </p:nvSpPr>
          <p:spPr>
            <a:xfrm>
              <a:off x="5251200" y="1919152"/>
              <a:ext cx="1218363" cy="2512011"/>
            </a:xfrm>
            <a:custGeom>
              <a:avLst/>
              <a:gdLst/>
              <a:ahLst/>
              <a:cxnLst/>
              <a:rect l="l" t="t" r="r" b="b"/>
              <a:pathLst>
                <a:path w="24647" h="50817" extrusionOk="0">
                  <a:moveTo>
                    <a:pt x="1953" y="20206"/>
                  </a:moveTo>
                  <a:cubicBezTo>
                    <a:pt x="1191" y="18408"/>
                    <a:pt x="536" y="16598"/>
                    <a:pt x="500" y="14610"/>
                  </a:cubicBezTo>
                  <a:cubicBezTo>
                    <a:pt x="465" y="12657"/>
                    <a:pt x="929" y="10669"/>
                    <a:pt x="2024" y="9050"/>
                  </a:cubicBezTo>
                  <a:cubicBezTo>
                    <a:pt x="2572" y="8240"/>
                    <a:pt x="3322" y="7502"/>
                    <a:pt x="4263" y="7264"/>
                  </a:cubicBezTo>
                  <a:cubicBezTo>
                    <a:pt x="4263" y="7264"/>
                    <a:pt x="7227" y="1"/>
                    <a:pt x="14609" y="3430"/>
                  </a:cubicBezTo>
                  <a:cubicBezTo>
                    <a:pt x="14609" y="3430"/>
                    <a:pt x="17252" y="4787"/>
                    <a:pt x="17919" y="5811"/>
                  </a:cubicBezTo>
                  <a:cubicBezTo>
                    <a:pt x="17919" y="5811"/>
                    <a:pt x="19038" y="12538"/>
                    <a:pt x="19038" y="17324"/>
                  </a:cubicBezTo>
                  <a:cubicBezTo>
                    <a:pt x="19038" y="22111"/>
                    <a:pt x="18241" y="26230"/>
                    <a:pt x="21443" y="29695"/>
                  </a:cubicBezTo>
                  <a:cubicBezTo>
                    <a:pt x="24646" y="33160"/>
                    <a:pt x="21181" y="39327"/>
                    <a:pt x="19431" y="42732"/>
                  </a:cubicBezTo>
                  <a:cubicBezTo>
                    <a:pt x="17681" y="46126"/>
                    <a:pt x="18241" y="49757"/>
                    <a:pt x="18241" y="49757"/>
                  </a:cubicBezTo>
                  <a:cubicBezTo>
                    <a:pt x="18241" y="49757"/>
                    <a:pt x="15776" y="45375"/>
                    <a:pt x="16669" y="42887"/>
                  </a:cubicBezTo>
                  <a:cubicBezTo>
                    <a:pt x="16669" y="42887"/>
                    <a:pt x="12776" y="46757"/>
                    <a:pt x="12811" y="50055"/>
                  </a:cubicBezTo>
                  <a:cubicBezTo>
                    <a:pt x="12811" y="50055"/>
                    <a:pt x="10990" y="47971"/>
                    <a:pt x="11454" y="45494"/>
                  </a:cubicBezTo>
                  <a:cubicBezTo>
                    <a:pt x="11918" y="43030"/>
                    <a:pt x="11621" y="41577"/>
                    <a:pt x="10823" y="39958"/>
                  </a:cubicBezTo>
                  <a:cubicBezTo>
                    <a:pt x="10823" y="39958"/>
                    <a:pt x="10299" y="42661"/>
                    <a:pt x="7846" y="45268"/>
                  </a:cubicBezTo>
                  <a:cubicBezTo>
                    <a:pt x="5406" y="47876"/>
                    <a:pt x="6465" y="50817"/>
                    <a:pt x="6465" y="50817"/>
                  </a:cubicBezTo>
                  <a:cubicBezTo>
                    <a:pt x="6465" y="50817"/>
                    <a:pt x="2203" y="47542"/>
                    <a:pt x="2929" y="42268"/>
                  </a:cubicBezTo>
                  <a:cubicBezTo>
                    <a:pt x="3655" y="36982"/>
                    <a:pt x="6596" y="33088"/>
                    <a:pt x="6596" y="33088"/>
                  </a:cubicBezTo>
                  <a:cubicBezTo>
                    <a:pt x="6596" y="33088"/>
                    <a:pt x="2608" y="34779"/>
                    <a:pt x="2012" y="39696"/>
                  </a:cubicBezTo>
                  <a:cubicBezTo>
                    <a:pt x="2012" y="39696"/>
                    <a:pt x="0" y="36458"/>
                    <a:pt x="988" y="32898"/>
                  </a:cubicBezTo>
                  <a:cubicBezTo>
                    <a:pt x="1977" y="29338"/>
                    <a:pt x="4786" y="28469"/>
                    <a:pt x="3858" y="25111"/>
                  </a:cubicBezTo>
                  <a:cubicBezTo>
                    <a:pt x="3405" y="23420"/>
                    <a:pt x="2631" y="21825"/>
                    <a:pt x="1953" y="20206"/>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18;p31"/>
            <p:cNvSpPr/>
            <p:nvPr/>
          </p:nvSpPr>
          <p:spPr>
            <a:xfrm>
              <a:off x="5262372" y="2037544"/>
              <a:ext cx="1141248" cy="2399206"/>
            </a:xfrm>
            <a:custGeom>
              <a:avLst/>
              <a:gdLst/>
              <a:ahLst/>
              <a:cxnLst/>
              <a:rect l="l" t="t" r="r" b="b"/>
              <a:pathLst>
                <a:path w="23087" h="48535" extrusionOk="0">
                  <a:moveTo>
                    <a:pt x="10636" y="227"/>
                  </a:moveTo>
                  <a:cubicBezTo>
                    <a:pt x="12090" y="227"/>
                    <a:pt x="13552" y="685"/>
                    <a:pt x="14824" y="1392"/>
                  </a:cubicBezTo>
                  <a:cubicBezTo>
                    <a:pt x="15300" y="1654"/>
                    <a:pt x="15776" y="1952"/>
                    <a:pt x="16241" y="2261"/>
                  </a:cubicBezTo>
                  <a:cubicBezTo>
                    <a:pt x="16502" y="2440"/>
                    <a:pt x="16752" y="2630"/>
                    <a:pt x="17003" y="2833"/>
                  </a:cubicBezTo>
                  <a:cubicBezTo>
                    <a:pt x="17217" y="2999"/>
                    <a:pt x="17395" y="3190"/>
                    <a:pt x="17550" y="3404"/>
                  </a:cubicBezTo>
                  <a:cubicBezTo>
                    <a:pt x="17610" y="3547"/>
                    <a:pt x="17645" y="3690"/>
                    <a:pt x="17657" y="3845"/>
                  </a:cubicBezTo>
                  <a:cubicBezTo>
                    <a:pt x="17717" y="4226"/>
                    <a:pt x="17765" y="4607"/>
                    <a:pt x="17824" y="5000"/>
                  </a:cubicBezTo>
                  <a:cubicBezTo>
                    <a:pt x="18265" y="7833"/>
                    <a:pt x="18550" y="10691"/>
                    <a:pt x="18681" y="13560"/>
                  </a:cubicBezTo>
                  <a:cubicBezTo>
                    <a:pt x="18741" y="15156"/>
                    <a:pt x="18669" y="16739"/>
                    <a:pt x="18634" y="18335"/>
                  </a:cubicBezTo>
                  <a:cubicBezTo>
                    <a:pt x="18598" y="19847"/>
                    <a:pt x="18598" y="21371"/>
                    <a:pt x="18896" y="22871"/>
                  </a:cubicBezTo>
                  <a:cubicBezTo>
                    <a:pt x="19158" y="24300"/>
                    <a:pt x="19765" y="25645"/>
                    <a:pt x="20658" y="26800"/>
                  </a:cubicBezTo>
                  <a:cubicBezTo>
                    <a:pt x="21110" y="27383"/>
                    <a:pt x="21622" y="27871"/>
                    <a:pt x="21932" y="28550"/>
                  </a:cubicBezTo>
                  <a:cubicBezTo>
                    <a:pt x="22217" y="29169"/>
                    <a:pt x="22372" y="29824"/>
                    <a:pt x="22408" y="30503"/>
                  </a:cubicBezTo>
                  <a:cubicBezTo>
                    <a:pt x="22491" y="31920"/>
                    <a:pt x="22146" y="33336"/>
                    <a:pt x="21694" y="34670"/>
                  </a:cubicBezTo>
                  <a:cubicBezTo>
                    <a:pt x="21205" y="36039"/>
                    <a:pt x="20622" y="37373"/>
                    <a:pt x="19943" y="38658"/>
                  </a:cubicBezTo>
                  <a:cubicBezTo>
                    <a:pt x="19658" y="39230"/>
                    <a:pt x="19360" y="39778"/>
                    <a:pt x="19074" y="40349"/>
                  </a:cubicBezTo>
                  <a:cubicBezTo>
                    <a:pt x="18669" y="41147"/>
                    <a:pt x="18372" y="41992"/>
                    <a:pt x="18169" y="42861"/>
                  </a:cubicBezTo>
                  <a:cubicBezTo>
                    <a:pt x="17872" y="44147"/>
                    <a:pt x="17765" y="45457"/>
                    <a:pt x="17860" y="46767"/>
                  </a:cubicBezTo>
                  <a:cubicBezTo>
                    <a:pt x="17861" y="46783"/>
                    <a:pt x="17862" y="46800"/>
                    <a:pt x="17863" y="46817"/>
                  </a:cubicBezTo>
                  <a:lnTo>
                    <a:pt x="17863" y="46817"/>
                  </a:lnTo>
                  <a:cubicBezTo>
                    <a:pt x="17681" y="46460"/>
                    <a:pt x="17515" y="46098"/>
                    <a:pt x="17360" y="45731"/>
                  </a:cubicBezTo>
                  <a:cubicBezTo>
                    <a:pt x="16907" y="44671"/>
                    <a:pt x="16526" y="43540"/>
                    <a:pt x="16395" y="42385"/>
                  </a:cubicBezTo>
                  <a:cubicBezTo>
                    <a:pt x="16300" y="41754"/>
                    <a:pt x="16360" y="41123"/>
                    <a:pt x="16538" y="40516"/>
                  </a:cubicBezTo>
                  <a:cubicBezTo>
                    <a:pt x="16564" y="40439"/>
                    <a:pt x="16503" y="40380"/>
                    <a:pt x="16436" y="40380"/>
                  </a:cubicBezTo>
                  <a:cubicBezTo>
                    <a:pt x="16410" y="40380"/>
                    <a:pt x="16383" y="40389"/>
                    <a:pt x="16360" y="40409"/>
                  </a:cubicBezTo>
                  <a:cubicBezTo>
                    <a:pt x="15871" y="40897"/>
                    <a:pt x="15419" y="41409"/>
                    <a:pt x="15002" y="41957"/>
                  </a:cubicBezTo>
                  <a:cubicBezTo>
                    <a:pt x="14169" y="43016"/>
                    <a:pt x="13419" y="44171"/>
                    <a:pt x="12919" y="45421"/>
                  </a:cubicBezTo>
                  <a:cubicBezTo>
                    <a:pt x="12671" y="46040"/>
                    <a:pt x="12513" y="46686"/>
                    <a:pt x="12467" y="47351"/>
                  </a:cubicBezTo>
                  <a:lnTo>
                    <a:pt x="12467" y="47351"/>
                  </a:lnTo>
                  <a:cubicBezTo>
                    <a:pt x="11931" y="46637"/>
                    <a:pt x="11553" y="45804"/>
                    <a:pt x="11359" y="44933"/>
                  </a:cubicBezTo>
                  <a:cubicBezTo>
                    <a:pt x="11276" y="44504"/>
                    <a:pt x="11240" y="44064"/>
                    <a:pt x="11264" y="43623"/>
                  </a:cubicBezTo>
                  <a:cubicBezTo>
                    <a:pt x="11299" y="43171"/>
                    <a:pt x="11407" y="42707"/>
                    <a:pt x="11466" y="42254"/>
                  </a:cubicBezTo>
                  <a:cubicBezTo>
                    <a:pt x="11573" y="41445"/>
                    <a:pt x="11573" y="40623"/>
                    <a:pt x="11466" y="39825"/>
                  </a:cubicBezTo>
                  <a:cubicBezTo>
                    <a:pt x="11323" y="39016"/>
                    <a:pt x="11061" y="38230"/>
                    <a:pt x="10692" y="37504"/>
                  </a:cubicBezTo>
                  <a:cubicBezTo>
                    <a:pt x="10671" y="37466"/>
                    <a:pt x="10632" y="37448"/>
                    <a:pt x="10595" y="37448"/>
                  </a:cubicBezTo>
                  <a:cubicBezTo>
                    <a:pt x="10548" y="37448"/>
                    <a:pt x="10503" y="37475"/>
                    <a:pt x="10490" y="37527"/>
                  </a:cubicBezTo>
                  <a:cubicBezTo>
                    <a:pt x="10406" y="37920"/>
                    <a:pt x="10287" y="38301"/>
                    <a:pt x="10133" y="38682"/>
                  </a:cubicBezTo>
                  <a:cubicBezTo>
                    <a:pt x="9775" y="39623"/>
                    <a:pt x="9299" y="40516"/>
                    <a:pt x="8728" y="41337"/>
                  </a:cubicBezTo>
                  <a:cubicBezTo>
                    <a:pt x="7978" y="42409"/>
                    <a:pt x="6966" y="43254"/>
                    <a:pt x="6430" y="44445"/>
                  </a:cubicBezTo>
                  <a:cubicBezTo>
                    <a:pt x="6049" y="45266"/>
                    <a:pt x="5870" y="46147"/>
                    <a:pt x="5906" y="47052"/>
                  </a:cubicBezTo>
                  <a:cubicBezTo>
                    <a:pt x="5906" y="47400"/>
                    <a:pt x="5953" y="47754"/>
                    <a:pt x="6036" y="48100"/>
                  </a:cubicBezTo>
                  <a:lnTo>
                    <a:pt x="6036" y="48100"/>
                  </a:lnTo>
                  <a:cubicBezTo>
                    <a:pt x="6004" y="48071"/>
                    <a:pt x="5972" y="48039"/>
                    <a:pt x="5942" y="48005"/>
                  </a:cubicBezTo>
                  <a:cubicBezTo>
                    <a:pt x="5620" y="47707"/>
                    <a:pt x="5322" y="47398"/>
                    <a:pt x="5049" y="47064"/>
                  </a:cubicBezTo>
                  <a:cubicBezTo>
                    <a:pt x="4156" y="46017"/>
                    <a:pt x="3489" y="44790"/>
                    <a:pt x="3084" y="43469"/>
                  </a:cubicBezTo>
                  <a:cubicBezTo>
                    <a:pt x="2548" y="41623"/>
                    <a:pt x="2751" y="39754"/>
                    <a:pt x="3203" y="37908"/>
                  </a:cubicBezTo>
                  <a:cubicBezTo>
                    <a:pt x="3644" y="36194"/>
                    <a:pt x="4287" y="34527"/>
                    <a:pt x="5120" y="32967"/>
                  </a:cubicBezTo>
                  <a:cubicBezTo>
                    <a:pt x="5513" y="32193"/>
                    <a:pt x="5965" y="31455"/>
                    <a:pt x="6477" y="30753"/>
                  </a:cubicBezTo>
                  <a:cubicBezTo>
                    <a:pt x="6538" y="30672"/>
                    <a:pt x="6443" y="30590"/>
                    <a:pt x="6362" y="30590"/>
                  </a:cubicBezTo>
                  <a:cubicBezTo>
                    <a:pt x="6348" y="30590"/>
                    <a:pt x="6335" y="30593"/>
                    <a:pt x="6323" y="30598"/>
                  </a:cubicBezTo>
                  <a:cubicBezTo>
                    <a:pt x="5811" y="30836"/>
                    <a:pt x="5334" y="31134"/>
                    <a:pt x="4894" y="31491"/>
                  </a:cubicBezTo>
                  <a:cubicBezTo>
                    <a:pt x="3870" y="32301"/>
                    <a:pt x="3036" y="33336"/>
                    <a:pt x="2477" y="34515"/>
                  </a:cubicBezTo>
                  <a:cubicBezTo>
                    <a:pt x="2110" y="35290"/>
                    <a:pt x="1864" y="36111"/>
                    <a:pt x="1728" y="36954"/>
                  </a:cubicBezTo>
                  <a:lnTo>
                    <a:pt x="1728" y="36954"/>
                  </a:lnTo>
                  <a:cubicBezTo>
                    <a:pt x="1416" y="36382"/>
                    <a:pt x="1174" y="35777"/>
                    <a:pt x="1001" y="35146"/>
                  </a:cubicBezTo>
                  <a:cubicBezTo>
                    <a:pt x="536" y="33575"/>
                    <a:pt x="453" y="31896"/>
                    <a:pt x="941" y="30312"/>
                  </a:cubicBezTo>
                  <a:cubicBezTo>
                    <a:pt x="1346" y="28979"/>
                    <a:pt x="2155" y="27871"/>
                    <a:pt x="2929" y="26728"/>
                  </a:cubicBezTo>
                  <a:cubicBezTo>
                    <a:pt x="3584" y="25752"/>
                    <a:pt x="4037" y="24704"/>
                    <a:pt x="3906" y="23514"/>
                  </a:cubicBezTo>
                  <a:cubicBezTo>
                    <a:pt x="3798" y="22561"/>
                    <a:pt x="3429" y="21633"/>
                    <a:pt x="3084" y="20752"/>
                  </a:cubicBezTo>
                  <a:cubicBezTo>
                    <a:pt x="2697" y="19755"/>
                    <a:pt x="2264" y="18781"/>
                    <a:pt x="1841" y="17807"/>
                  </a:cubicBezTo>
                  <a:lnTo>
                    <a:pt x="1841" y="17807"/>
                  </a:lnTo>
                  <a:cubicBezTo>
                    <a:pt x="1840" y="17801"/>
                    <a:pt x="1837" y="17794"/>
                    <a:pt x="1834" y="17787"/>
                  </a:cubicBezTo>
                  <a:cubicBezTo>
                    <a:pt x="1096" y="16037"/>
                    <a:pt x="441" y="14215"/>
                    <a:pt x="393" y="12298"/>
                  </a:cubicBezTo>
                  <a:cubicBezTo>
                    <a:pt x="346" y="10512"/>
                    <a:pt x="727" y="8679"/>
                    <a:pt x="1643" y="7119"/>
                  </a:cubicBezTo>
                  <a:cubicBezTo>
                    <a:pt x="2072" y="6393"/>
                    <a:pt x="2620" y="5690"/>
                    <a:pt x="3370" y="5262"/>
                  </a:cubicBezTo>
                  <a:cubicBezTo>
                    <a:pt x="3548" y="5154"/>
                    <a:pt x="3739" y="5071"/>
                    <a:pt x="3929" y="5011"/>
                  </a:cubicBezTo>
                  <a:cubicBezTo>
                    <a:pt x="4037" y="4976"/>
                    <a:pt x="4096" y="4976"/>
                    <a:pt x="4156" y="4892"/>
                  </a:cubicBezTo>
                  <a:lnTo>
                    <a:pt x="4156" y="4892"/>
                  </a:lnTo>
                  <a:cubicBezTo>
                    <a:pt x="4154" y="4895"/>
                    <a:pt x="4152" y="4896"/>
                    <a:pt x="4152" y="4896"/>
                  </a:cubicBezTo>
                  <a:cubicBezTo>
                    <a:pt x="4148" y="4896"/>
                    <a:pt x="4160" y="4874"/>
                    <a:pt x="4179" y="4845"/>
                  </a:cubicBezTo>
                  <a:cubicBezTo>
                    <a:pt x="4346" y="4464"/>
                    <a:pt x="4549" y="4107"/>
                    <a:pt x="4775" y="3761"/>
                  </a:cubicBezTo>
                  <a:cubicBezTo>
                    <a:pt x="5668" y="2368"/>
                    <a:pt x="6918" y="1166"/>
                    <a:pt x="8490" y="594"/>
                  </a:cubicBezTo>
                  <a:cubicBezTo>
                    <a:pt x="9187" y="341"/>
                    <a:pt x="9910" y="227"/>
                    <a:pt x="10636" y="227"/>
                  </a:cubicBezTo>
                  <a:close/>
                  <a:moveTo>
                    <a:pt x="10625" y="1"/>
                  </a:moveTo>
                  <a:cubicBezTo>
                    <a:pt x="10442" y="1"/>
                    <a:pt x="10258" y="8"/>
                    <a:pt x="10073" y="23"/>
                  </a:cubicBezTo>
                  <a:cubicBezTo>
                    <a:pt x="8406" y="166"/>
                    <a:pt x="6894" y="975"/>
                    <a:pt x="5739" y="2166"/>
                  </a:cubicBezTo>
                  <a:cubicBezTo>
                    <a:pt x="5025" y="2892"/>
                    <a:pt x="4441" y="3749"/>
                    <a:pt x="4001" y="4678"/>
                  </a:cubicBezTo>
                  <a:cubicBezTo>
                    <a:pt x="3986" y="4707"/>
                    <a:pt x="3972" y="4741"/>
                    <a:pt x="3957" y="4777"/>
                  </a:cubicBezTo>
                  <a:lnTo>
                    <a:pt x="3957" y="4777"/>
                  </a:lnTo>
                  <a:cubicBezTo>
                    <a:pt x="2240" y="5266"/>
                    <a:pt x="1209" y="7124"/>
                    <a:pt x="679" y="8702"/>
                  </a:cubicBezTo>
                  <a:cubicBezTo>
                    <a:pt x="72" y="10584"/>
                    <a:pt x="0" y="12608"/>
                    <a:pt x="465" y="14548"/>
                  </a:cubicBezTo>
                  <a:cubicBezTo>
                    <a:pt x="762" y="15668"/>
                    <a:pt x="1143" y="16775"/>
                    <a:pt x="1608" y="17846"/>
                  </a:cubicBezTo>
                  <a:cubicBezTo>
                    <a:pt x="1616" y="17861"/>
                    <a:pt x="1626" y="17874"/>
                    <a:pt x="1637" y="17884"/>
                  </a:cubicBezTo>
                  <a:lnTo>
                    <a:pt x="1637" y="17884"/>
                  </a:lnTo>
                  <a:cubicBezTo>
                    <a:pt x="2017" y="18796"/>
                    <a:pt x="2431" y="19685"/>
                    <a:pt x="2798" y="20597"/>
                  </a:cubicBezTo>
                  <a:cubicBezTo>
                    <a:pt x="3132" y="21442"/>
                    <a:pt x="3477" y="22323"/>
                    <a:pt x="3644" y="23216"/>
                  </a:cubicBezTo>
                  <a:cubicBezTo>
                    <a:pt x="3763" y="23847"/>
                    <a:pt x="3727" y="24490"/>
                    <a:pt x="3537" y="25097"/>
                  </a:cubicBezTo>
                  <a:cubicBezTo>
                    <a:pt x="3334" y="25633"/>
                    <a:pt x="3072" y="26145"/>
                    <a:pt x="2739" y="26621"/>
                  </a:cubicBezTo>
                  <a:cubicBezTo>
                    <a:pt x="1977" y="27740"/>
                    <a:pt x="1191" y="28812"/>
                    <a:pt x="774" y="30110"/>
                  </a:cubicBezTo>
                  <a:cubicBezTo>
                    <a:pt x="286" y="31646"/>
                    <a:pt x="262" y="33289"/>
                    <a:pt x="679" y="34848"/>
                  </a:cubicBezTo>
                  <a:cubicBezTo>
                    <a:pt x="893" y="35730"/>
                    <a:pt x="1239" y="36575"/>
                    <a:pt x="1691" y="37361"/>
                  </a:cubicBezTo>
                  <a:cubicBezTo>
                    <a:pt x="1713" y="37396"/>
                    <a:pt x="1747" y="37412"/>
                    <a:pt x="1782" y="37412"/>
                  </a:cubicBezTo>
                  <a:cubicBezTo>
                    <a:pt x="1839" y="37412"/>
                    <a:pt x="1898" y="37368"/>
                    <a:pt x="1905" y="37301"/>
                  </a:cubicBezTo>
                  <a:cubicBezTo>
                    <a:pt x="2227" y="34718"/>
                    <a:pt x="3691" y="32360"/>
                    <a:pt x="5942" y="31050"/>
                  </a:cubicBezTo>
                  <a:cubicBezTo>
                    <a:pt x="5975" y="31031"/>
                    <a:pt x="6008" y="31013"/>
                    <a:pt x="6041" y="30994"/>
                  </a:cubicBezTo>
                  <a:lnTo>
                    <a:pt x="6041" y="30994"/>
                  </a:lnTo>
                  <a:cubicBezTo>
                    <a:pt x="5699" y="31494"/>
                    <a:pt x="5388" y="32008"/>
                    <a:pt x="5108" y="32539"/>
                  </a:cubicBezTo>
                  <a:cubicBezTo>
                    <a:pt x="4263" y="34051"/>
                    <a:pt x="3608" y="35670"/>
                    <a:pt x="3132" y="37337"/>
                  </a:cubicBezTo>
                  <a:cubicBezTo>
                    <a:pt x="2620" y="39206"/>
                    <a:pt x="2310" y="41147"/>
                    <a:pt x="2751" y="43064"/>
                  </a:cubicBezTo>
                  <a:cubicBezTo>
                    <a:pt x="3096" y="44457"/>
                    <a:pt x="3727" y="45755"/>
                    <a:pt x="4608" y="46874"/>
                  </a:cubicBezTo>
                  <a:cubicBezTo>
                    <a:pt x="5061" y="47481"/>
                    <a:pt x="5596" y="48041"/>
                    <a:pt x="6192" y="48517"/>
                  </a:cubicBezTo>
                  <a:cubicBezTo>
                    <a:pt x="6208" y="48529"/>
                    <a:pt x="6226" y="48534"/>
                    <a:pt x="6244" y="48534"/>
                  </a:cubicBezTo>
                  <a:cubicBezTo>
                    <a:pt x="6313" y="48534"/>
                    <a:pt x="6377" y="48452"/>
                    <a:pt x="6358" y="48386"/>
                  </a:cubicBezTo>
                  <a:cubicBezTo>
                    <a:pt x="5930" y="47195"/>
                    <a:pt x="6096" y="45755"/>
                    <a:pt x="6596" y="44623"/>
                  </a:cubicBezTo>
                  <a:cubicBezTo>
                    <a:pt x="7120" y="43445"/>
                    <a:pt x="8097" y="42623"/>
                    <a:pt x="8835" y="41587"/>
                  </a:cubicBezTo>
                  <a:cubicBezTo>
                    <a:pt x="9406" y="40778"/>
                    <a:pt x="9894" y="39897"/>
                    <a:pt x="10264" y="38968"/>
                  </a:cubicBezTo>
                  <a:cubicBezTo>
                    <a:pt x="10411" y="38626"/>
                    <a:pt x="10538" y="38270"/>
                    <a:pt x="10637" y="37905"/>
                  </a:cubicBezTo>
                  <a:lnTo>
                    <a:pt x="10637" y="37905"/>
                  </a:lnTo>
                  <a:cubicBezTo>
                    <a:pt x="10903" y="38487"/>
                    <a:pt x="11105" y="39095"/>
                    <a:pt x="11228" y="39730"/>
                  </a:cubicBezTo>
                  <a:cubicBezTo>
                    <a:pt x="11359" y="40563"/>
                    <a:pt x="11371" y="41421"/>
                    <a:pt x="11252" y="42254"/>
                  </a:cubicBezTo>
                  <a:cubicBezTo>
                    <a:pt x="11192" y="42742"/>
                    <a:pt x="11073" y="43219"/>
                    <a:pt x="11049" y="43707"/>
                  </a:cubicBezTo>
                  <a:cubicBezTo>
                    <a:pt x="11026" y="44112"/>
                    <a:pt x="11061" y="44504"/>
                    <a:pt x="11133" y="44897"/>
                  </a:cubicBezTo>
                  <a:cubicBezTo>
                    <a:pt x="11276" y="45576"/>
                    <a:pt x="11526" y="46231"/>
                    <a:pt x="11883" y="46838"/>
                  </a:cubicBezTo>
                  <a:cubicBezTo>
                    <a:pt x="12061" y="47148"/>
                    <a:pt x="12264" y="47457"/>
                    <a:pt x="12502" y="47743"/>
                  </a:cubicBezTo>
                  <a:cubicBezTo>
                    <a:pt x="12524" y="47761"/>
                    <a:pt x="12550" y="47769"/>
                    <a:pt x="12575" y="47769"/>
                  </a:cubicBezTo>
                  <a:cubicBezTo>
                    <a:pt x="12635" y="47769"/>
                    <a:pt x="12692" y="47726"/>
                    <a:pt x="12692" y="47660"/>
                  </a:cubicBezTo>
                  <a:cubicBezTo>
                    <a:pt x="12692" y="46278"/>
                    <a:pt x="13300" y="44957"/>
                    <a:pt x="14002" y="43802"/>
                  </a:cubicBezTo>
                  <a:cubicBezTo>
                    <a:pt x="14597" y="42838"/>
                    <a:pt x="15276" y="41921"/>
                    <a:pt x="16038" y="41087"/>
                  </a:cubicBezTo>
                  <a:cubicBezTo>
                    <a:pt x="16097" y="41020"/>
                    <a:pt x="16157" y="40953"/>
                    <a:pt x="16218" y="40888"/>
                  </a:cubicBezTo>
                  <a:lnTo>
                    <a:pt x="16218" y="40888"/>
                  </a:lnTo>
                  <a:cubicBezTo>
                    <a:pt x="16011" y="41864"/>
                    <a:pt x="16207" y="42928"/>
                    <a:pt x="16467" y="43873"/>
                  </a:cubicBezTo>
                  <a:cubicBezTo>
                    <a:pt x="16752" y="44885"/>
                    <a:pt x="17145" y="45874"/>
                    <a:pt x="17622" y="46826"/>
                  </a:cubicBezTo>
                  <a:cubicBezTo>
                    <a:pt x="17717" y="47029"/>
                    <a:pt x="17812" y="47219"/>
                    <a:pt x="17931" y="47421"/>
                  </a:cubicBezTo>
                  <a:cubicBezTo>
                    <a:pt x="17951" y="47460"/>
                    <a:pt x="17980" y="47476"/>
                    <a:pt x="18010" y="47476"/>
                  </a:cubicBezTo>
                  <a:cubicBezTo>
                    <a:pt x="18074" y="47476"/>
                    <a:pt x="18142" y="47407"/>
                    <a:pt x="18134" y="47326"/>
                  </a:cubicBezTo>
                  <a:cubicBezTo>
                    <a:pt x="18050" y="46695"/>
                    <a:pt x="18026" y="46064"/>
                    <a:pt x="18062" y="45421"/>
                  </a:cubicBezTo>
                  <a:cubicBezTo>
                    <a:pt x="18098" y="43969"/>
                    <a:pt x="18407" y="42516"/>
                    <a:pt x="18955" y="41159"/>
                  </a:cubicBezTo>
                  <a:cubicBezTo>
                    <a:pt x="19419" y="40028"/>
                    <a:pt x="20062" y="38956"/>
                    <a:pt x="20598" y="37849"/>
                  </a:cubicBezTo>
                  <a:cubicBezTo>
                    <a:pt x="21170" y="36694"/>
                    <a:pt x="21658" y="35503"/>
                    <a:pt x="22063" y="34289"/>
                  </a:cubicBezTo>
                  <a:cubicBezTo>
                    <a:pt x="22741" y="32110"/>
                    <a:pt x="23087" y="29491"/>
                    <a:pt x="21586" y="27550"/>
                  </a:cubicBezTo>
                  <a:cubicBezTo>
                    <a:pt x="21158" y="27002"/>
                    <a:pt x="20670" y="26514"/>
                    <a:pt x="20301" y="25907"/>
                  </a:cubicBezTo>
                  <a:cubicBezTo>
                    <a:pt x="19943" y="25335"/>
                    <a:pt x="19658" y="24728"/>
                    <a:pt x="19443" y="24097"/>
                  </a:cubicBezTo>
                  <a:cubicBezTo>
                    <a:pt x="19027" y="22835"/>
                    <a:pt x="18884" y="21514"/>
                    <a:pt x="18848" y="20204"/>
                  </a:cubicBezTo>
                  <a:cubicBezTo>
                    <a:pt x="18812" y="18787"/>
                    <a:pt x="18884" y="17382"/>
                    <a:pt x="18908" y="15977"/>
                  </a:cubicBezTo>
                  <a:cubicBezTo>
                    <a:pt x="18943" y="14572"/>
                    <a:pt x="18896" y="13203"/>
                    <a:pt x="18800" y="11810"/>
                  </a:cubicBezTo>
                  <a:cubicBezTo>
                    <a:pt x="18634" y="9417"/>
                    <a:pt x="18348" y="7024"/>
                    <a:pt x="17991" y="4654"/>
                  </a:cubicBezTo>
                  <a:cubicBezTo>
                    <a:pt x="17955" y="4345"/>
                    <a:pt x="17907" y="4035"/>
                    <a:pt x="17848" y="3714"/>
                  </a:cubicBezTo>
                  <a:cubicBezTo>
                    <a:pt x="17836" y="3607"/>
                    <a:pt x="17824" y="3499"/>
                    <a:pt x="17800" y="3392"/>
                  </a:cubicBezTo>
                  <a:cubicBezTo>
                    <a:pt x="17705" y="3202"/>
                    <a:pt x="17574" y="3047"/>
                    <a:pt x="17419" y="2916"/>
                  </a:cubicBezTo>
                  <a:cubicBezTo>
                    <a:pt x="17241" y="2749"/>
                    <a:pt x="17050" y="2583"/>
                    <a:pt x="16848" y="2440"/>
                  </a:cubicBezTo>
                  <a:cubicBezTo>
                    <a:pt x="16419" y="2106"/>
                    <a:pt x="15967" y="1809"/>
                    <a:pt x="15502" y="1535"/>
                  </a:cubicBezTo>
                  <a:cubicBezTo>
                    <a:pt x="14027" y="641"/>
                    <a:pt x="12358" y="1"/>
                    <a:pt x="106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19;p31"/>
            <p:cNvSpPr/>
            <p:nvPr/>
          </p:nvSpPr>
          <p:spPr>
            <a:xfrm>
              <a:off x="5645528" y="4278084"/>
              <a:ext cx="685728" cy="456707"/>
            </a:xfrm>
            <a:custGeom>
              <a:avLst/>
              <a:gdLst/>
              <a:ahLst/>
              <a:cxnLst/>
              <a:rect l="l" t="t" r="r" b="b"/>
              <a:pathLst>
                <a:path w="13872" h="9239" extrusionOk="0">
                  <a:moveTo>
                    <a:pt x="8859" y="1"/>
                  </a:moveTo>
                  <a:cubicBezTo>
                    <a:pt x="7978" y="1454"/>
                    <a:pt x="6668" y="2608"/>
                    <a:pt x="5275" y="3585"/>
                  </a:cubicBezTo>
                  <a:cubicBezTo>
                    <a:pt x="3870" y="4549"/>
                    <a:pt x="2370" y="5287"/>
                    <a:pt x="941" y="6216"/>
                  </a:cubicBezTo>
                  <a:cubicBezTo>
                    <a:pt x="858" y="6299"/>
                    <a:pt x="786" y="6383"/>
                    <a:pt x="739" y="6490"/>
                  </a:cubicBezTo>
                  <a:cubicBezTo>
                    <a:pt x="667" y="6597"/>
                    <a:pt x="667" y="6728"/>
                    <a:pt x="715" y="6847"/>
                  </a:cubicBezTo>
                  <a:cubicBezTo>
                    <a:pt x="715" y="6847"/>
                    <a:pt x="143" y="7145"/>
                    <a:pt x="429" y="7621"/>
                  </a:cubicBezTo>
                  <a:cubicBezTo>
                    <a:pt x="429" y="7621"/>
                    <a:pt x="0" y="8050"/>
                    <a:pt x="489" y="8359"/>
                  </a:cubicBezTo>
                  <a:cubicBezTo>
                    <a:pt x="489" y="8359"/>
                    <a:pt x="155" y="8657"/>
                    <a:pt x="286" y="8883"/>
                  </a:cubicBezTo>
                  <a:cubicBezTo>
                    <a:pt x="356" y="8994"/>
                    <a:pt x="438" y="9153"/>
                    <a:pt x="767" y="9153"/>
                  </a:cubicBezTo>
                  <a:cubicBezTo>
                    <a:pt x="1281" y="9153"/>
                    <a:pt x="2399" y="8765"/>
                    <a:pt x="5013" y="7204"/>
                  </a:cubicBezTo>
                  <a:lnTo>
                    <a:pt x="5013" y="7204"/>
                  </a:lnTo>
                  <a:cubicBezTo>
                    <a:pt x="5013" y="7204"/>
                    <a:pt x="4683" y="9239"/>
                    <a:pt x="5386" y="9239"/>
                  </a:cubicBezTo>
                  <a:cubicBezTo>
                    <a:pt x="5415" y="9239"/>
                    <a:pt x="5445" y="9235"/>
                    <a:pt x="5477" y="9228"/>
                  </a:cubicBezTo>
                  <a:cubicBezTo>
                    <a:pt x="6287" y="9050"/>
                    <a:pt x="7061" y="7657"/>
                    <a:pt x="7085" y="6216"/>
                  </a:cubicBezTo>
                  <a:cubicBezTo>
                    <a:pt x="7085" y="6216"/>
                    <a:pt x="11609" y="3192"/>
                    <a:pt x="12740" y="1930"/>
                  </a:cubicBezTo>
                  <a:cubicBezTo>
                    <a:pt x="13871" y="656"/>
                    <a:pt x="8859" y="1"/>
                    <a:pt x="8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0;p31"/>
            <p:cNvSpPr/>
            <p:nvPr/>
          </p:nvSpPr>
          <p:spPr>
            <a:xfrm>
              <a:off x="5649878" y="4272202"/>
              <a:ext cx="643117" cy="467829"/>
            </a:xfrm>
            <a:custGeom>
              <a:avLst/>
              <a:gdLst/>
              <a:ahLst/>
              <a:cxnLst/>
              <a:rect l="l" t="t" r="r" b="b"/>
              <a:pathLst>
                <a:path w="13010" h="9464" extrusionOk="0">
                  <a:moveTo>
                    <a:pt x="8846" y="231"/>
                  </a:moveTo>
                  <a:lnTo>
                    <a:pt x="8997" y="251"/>
                  </a:lnTo>
                  <a:cubicBezTo>
                    <a:pt x="9211" y="287"/>
                    <a:pt x="9425" y="322"/>
                    <a:pt x="9640" y="370"/>
                  </a:cubicBezTo>
                  <a:cubicBezTo>
                    <a:pt x="10223" y="465"/>
                    <a:pt x="10795" y="608"/>
                    <a:pt x="11366" y="787"/>
                  </a:cubicBezTo>
                  <a:cubicBezTo>
                    <a:pt x="11640" y="870"/>
                    <a:pt x="11902" y="977"/>
                    <a:pt x="12152" y="1108"/>
                  </a:cubicBezTo>
                  <a:cubicBezTo>
                    <a:pt x="12342" y="1192"/>
                    <a:pt x="12509" y="1322"/>
                    <a:pt x="12640" y="1489"/>
                  </a:cubicBezTo>
                  <a:cubicBezTo>
                    <a:pt x="12878" y="1858"/>
                    <a:pt x="12331" y="2239"/>
                    <a:pt x="12092" y="2442"/>
                  </a:cubicBezTo>
                  <a:cubicBezTo>
                    <a:pt x="10961" y="3454"/>
                    <a:pt x="9711" y="4335"/>
                    <a:pt x="8473" y="5204"/>
                  </a:cubicBezTo>
                  <a:cubicBezTo>
                    <a:pt x="8032" y="5502"/>
                    <a:pt x="7592" y="5799"/>
                    <a:pt x="7151" y="6109"/>
                  </a:cubicBezTo>
                  <a:cubicBezTo>
                    <a:pt x="7080" y="6145"/>
                    <a:pt x="7008" y="6192"/>
                    <a:pt x="6949" y="6240"/>
                  </a:cubicBezTo>
                  <a:cubicBezTo>
                    <a:pt x="6866" y="6311"/>
                    <a:pt x="6889" y="6406"/>
                    <a:pt x="6878" y="6502"/>
                  </a:cubicBezTo>
                  <a:cubicBezTo>
                    <a:pt x="6878" y="6668"/>
                    <a:pt x="6854" y="6835"/>
                    <a:pt x="6818" y="7014"/>
                  </a:cubicBezTo>
                  <a:cubicBezTo>
                    <a:pt x="6770" y="7288"/>
                    <a:pt x="6699" y="7549"/>
                    <a:pt x="6592" y="7811"/>
                  </a:cubicBezTo>
                  <a:cubicBezTo>
                    <a:pt x="6413" y="8276"/>
                    <a:pt x="6151" y="8764"/>
                    <a:pt x="5735" y="9062"/>
                  </a:cubicBezTo>
                  <a:cubicBezTo>
                    <a:pt x="5613" y="9147"/>
                    <a:pt x="5453" y="9242"/>
                    <a:pt x="5314" y="9242"/>
                  </a:cubicBezTo>
                  <a:cubicBezTo>
                    <a:pt x="5221" y="9242"/>
                    <a:pt x="5137" y="9200"/>
                    <a:pt x="5080" y="9085"/>
                  </a:cubicBezTo>
                  <a:cubicBezTo>
                    <a:pt x="4984" y="8823"/>
                    <a:pt x="4937" y="8538"/>
                    <a:pt x="4961" y="8264"/>
                  </a:cubicBezTo>
                  <a:cubicBezTo>
                    <a:pt x="4961" y="8002"/>
                    <a:pt x="4984" y="7740"/>
                    <a:pt x="5020" y="7478"/>
                  </a:cubicBezTo>
                  <a:cubicBezTo>
                    <a:pt x="5020" y="7442"/>
                    <a:pt x="5032" y="7407"/>
                    <a:pt x="5032" y="7359"/>
                  </a:cubicBezTo>
                  <a:cubicBezTo>
                    <a:pt x="5051" y="7285"/>
                    <a:pt x="4997" y="7225"/>
                    <a:pt x="4927" y="7225"/>
                  </a:cubicBezTo>
                  <a:cubicBezTo>
                    <a:pt x="4907" y="7225"/>
                    <a:pt x="4886" y="7229"/>
                    <a:pt x="4865" y="7240"/>
                  </a:cubicBezTo>
                  <a:cubicBezTo>
                    <a:pt x="4163" y="7657"/>
                    <a:pt x="3460" y="8061"/>
                    <a:pt x="2722" y="8431"/>
                  </a:cubicBezTo>
                  <a:cubicBezTo>
                    <a:pt x="2294" y="8657"/>
                    <a:pt x="1841" y="8859"/>
                    <a:pt x="1389" y="9026"/>
                  </a:cubicBezTo>
                  <a:cubicBezTo>
                    <a:pt x="1163" y="9121"/>
                    <a:pt x="912" y="9169"/>
                    <a:pt x="662" y="9169"/>
                  </a:cubicBezTo>
                  <a:cubicBezTo>
                    <a:pt x="603" y="9169"/>
                    <a:pt x="543" y="9169"/>
                    <a:pt x="496" y="9145"/>
                  </a:cubicBezTo>
                  <a:cubicBezTo>
                    <a:pt x="460" y="9121"/>
                    <a:pt x="424" y="9109"/>
                    <a:pt x="401" y="9085"/>
                  </a:cubicBezTo>
                  <a:cubicBezTo>
                    <a:pt x="365" y="9062"/>
                    <a:pt x="341" y="9026"/>
                    <a:pt x="329" y="8990"/>
                  </a:cubicBezTo>
                  <a:cubicBezTo>
                    <a:pt x="246" y="8835"/>
                    <a:pt x="365" y="8681"/>
                    <a:pt x="496" y="8573"/>
                  </a:cubicBezTo>
                  <a:cubicBezTo>
                    <a:pt x="543" y="8514"/>
                    <a:pt x="531" y="8431"/>
                    <a:pt x="472" y="8395"/>
                  </a:cubicBezTo>
                  <a:cubicBezTo>
                    <a:pt x="246" y="8240"/>
                    <a:pt x="246" y="8014"/>
                    <a:pt x="424" y="7823"/>
                  </a:cubicBezTo>
                  <a:cubicBezTo>
                    <a:pt x="460" y="7788"/>
                    <a:pt x="472" y="7740"/>
                    <a:pt x="448" y="7692"/>
                  </a:cubicBezTo>
                  <a:cubicBezTo>
                    <a:pt x="293" y="7430"/>
                    <a:pt x="448" y="7192"/>
                    <a:pt x="686" y="7073"/>
                  </a:cubicBezTo>
                  <a:cubicBezTo>
                    <a:pt x="734" y="7037"/>
                    <a:pt x="758" y="6978"/>
                    <a:pt x="722" y="6918"/>
                  </a:cubicBezTo>
                  <a:cubicBezTo>
                    <a:pt x="662" y="6799"/>
                    <a:pt x="758" y="6656"/>
                    <a:pt x="829" y="6549"/>
                  </a:cubicBezTo>
                  <a:cubicBezTo>
                    <a:pt x="960" y="6406"/>
                    <a:pt x="1115" y="6287"/>
                    <a:pt x="1293" y="6204"/>
                  </a:cubicBezTo>
                  <a:cubicBezTo>
                    <a:pt x="1615" y="6002"/>
                    <a:pt x="1936" y="5811"/>
                    <a:pt x="2258" y="5633"/>
                  </a:cubicBezTo>
                  <a:cubicBezTo>
                    <a:pt x="2901" y="5252"/>
                    <a:pt x="3556" y="4882"/>
                    <a:pt x="4199" y="4490"/>
                  </a:cubicBezTo>
                  <a:cubicBezTo>
                    <a:pt x="5389" y="3787"/>
                    <a:pt x="6485" y="2930"/>
                    <a:pt x="7473" y="1965"/>
                  </a:cubicBezTo>
                  <a:cubicBezTo>
                    <a:pt x="7994" y="1444"/>
                    <a:pt x="8459" y="855"/>
                    <a:pt x="8846" y="231"/>
                  </a:cubicBezTo>
                  <a:close/>
                  <a:moveTo>
                    <a:pt x="8758" y="0"/>
                  </a:moveTo>
                  <a:cubicBezTo>
                    <a:pt x="8692" y="0"/>
                    <a:pt x="8658" y="45"/>
                    <a:pt x="8655" y="94"/>
                  </a:cubicBezTo>
                  <a:lnTo>
                    <a:pt x="8655" y="94"/>
                  </a:lnTo>
                  <a:cubicBezTo>
                    <a:pt x="7906" y="1305"/>
                    <a:pt x="6867" y="2307"/>
                    <a:pt x="5735" y="3168"/>
                  </a:cubicBezTo>
                  <a:cubicBezTo>
                    <a:pt x="4484" y="4109"/>
                    <a:pt x="3115" y="4835"/>
                    <a:pt x="1770" y="5633"/>
                  </a:cubicBezTo>
                  <a:cubicBezTo>
                    <a:pt x="1579" y="5752"/>
                    <a:pt x="1401" y="5859"/>
                    <a:pt x="1210" y="5978"/>
                  </a:cubicBezTo>
                  <a:cubicBezTo>
                    <a:pt x="1032" y="6061"/>
                    <a:pt x="877" y="6180"/>
                    <a:pt x="722" y="6299"/>
                  </a:cubicBezTo>
                  <a:cubicBezTo>
                    <a:pt x="578" y="6454"/>
                    <a:pt x="433" y="6707"/>
                    <a:pt x="490" y="6918"/>
                  </a:cubicBezTo>
                  <a:lnTo>
                    <a:pt x="490" y="6918"/>
                  </a:lnTo>
                  <a:cubicBezTo>
                    <a:pt x="222" y="7101"/>
                    <a:pt x="84" y="7402"/>
                    <a:pt x="205" y="7712"/>
                  </a:cubicBezTo>
                  <a:lnTo>
                    <a:pt x="205" y="7712"/>
                  </a:lnTo>
                  <a:cubicBezTo>
                    <a:pt x="8" y="7944"/>
                    <a:pt x="22" y="8288"/>
                    <a:pt x="238" y="8498"/>
                  </a:cubicBezTo>
                  <a:lnTo>
                    <a:pt x="238" y="8498"/>
                  </a:lnTo>
                  <a:cubicBezTo>
                    <a:pt x="72" y="8690"/>
                    <a:pt x="1" y="8932"/>
                    <a:pt x="174" y="9157"/>
                  </a:cubicBezTo>
                  <a:cubicBezTo>
                    <a:pt x="246" y="9264"/>
                    <a:pt x="365" y="9347"/>
                    <a:pt x="496" y="9371"/>
                  </a:cubicBezTo>
                  <a:cubicBezTo>
                    <a:pt x="566" y="9382"/>
                    <a:pt x="636" y="9388"/>
                    <a:pt x="706" y="9388"/>
                  </a:cubicBezTo>
                  <a:cubicBezTo>
                    <a:pt x="862" y="9388"/>
                    <a:pt x="1018" y="9361"/>
                    <a:pt x="1174" y="9312"/>
                  </a:cubicBezTo>
                  <a:cubicBezTo>
                    <a:pt x="1603" y="9193"/>
                    <a:pt x="2032" y="9026"/>
                    <a:pt x="2448" y="8812"/>
                  </a:cubicBezTo>
                  <a:cubicBezTo>
                    <a:pt x="3247" y="8439"/>
                    <a:pt x="4016" y="7997"/>
                    <a:pt x="4782" y="7549"/>
                  </a:cubicBezTo>
                  <a:lnTo>
                    <a:pt x="4782" y="7549"/>
                  </a:lnTo>
                  <a:cubicBezTo>
                    <a:pt x="4718" y="8033"/>
                    <a:pt x="4686" y="8558"/>
                    <a:pt x="4818" y="9014"/>
                  </a:cubicBezTo>
                  <a:cubicBezTo>
                    <a:pt x="4892" y="9248"/>
                    <a:pt x="5043" y="9464"/>
                    <a:pt x="5296" y="9464"/>
                  </a:cubicBezTo>
                  <a:cubicBezTo>
                    <a:pt x="5326" y="9464"/>
                    <a:pt x="5357" y="9461"/>
                    <a:pt x="5389" y="9454"/>
                  </a:cubicBezTo>
                  <a:cubicBezTo>
                    <a:pt x="5877" y="9371"/>
                    <a:pt x="6258" y="8907"/>
                    <a:pt x="6497" y="8514"/>
                  </a:cubicBezTo>
                  <a:cubicBezTo>
                    <a:pt x="6878" y="7867"/>
                    <a:pt x="7091" y="7141"/>
                    <a:pt x="7114" y="6391"/>
                  </a:cubicBezTo>
                  <a:lnTo>
                    <a:pt x="7114" y="6391"/>
                  </a:lnTo>
                  <a:cubicBezTo>
                    <a:pt x="8619" y="5380"/>
                    <a:pt x="10122" y="4344"/>
                    <a:pt x="11521" y="3204"/>
                  </a:cubicBezTo>
                  <a:cubicBezTo>
                    <a:pt x="11902" y="2906"/>
                    <a:pt x="12259" y="2585"/>
                    <a:pt x="12604" y="2251"/>
                  </a:cubicBezTo>
                  <a:cubicBezTo>
                    <a:pt x="12807" y="2037"/>
                    <a:pt x="13009" y="1787"/>
                    <a:pt x="12878" y="1477"/>
                  </a:cubicBezTo>
                  <a:cubicBezTo>
                    <a:pt x="12747" y="1168"/>
                    <a:pt x="12426" y="989"/>
                    <a:pt x="12152" y="858"/>
                  </a:cubicBezTo>
                  <a:cubicBezTo>
                    <a:pt x="11735" y="668"/>
                    <a:pt x="11307" y="525"/>
                    <a:pt x="10866" y="418"/>
                  </a:cubicBezTo>
                  <a:cubicBezTo>
                    <a:pt x="10176" y="239"/>
                    <a:pt x="9473" y="96"/>
                    <a:pt x="8771" y="1"/>
                  </a:cubicBezTo>
                  <a:cubicBezTo>
                    <a:pt x="8766" y="1"/>
                    <a:pt x="8762" y="0"/>
                    <a:pt x="87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21;p31"/>
            <p:cNvSpPr/>
            <p:nvPr/>
          </p:nvSpPr>
          <p:spPr>
            <a:xfrm>
              <a:off x="5673260" y="4535728"/>
              <a:ext cx="142613" cy="85963"/>
            </a:xfrm>
            <a:custGeom>
              <a:avLst/>
              <a:gdLst/>
              <a:ahLst/>
              <a:cxnLst/>
              <a:rect l="l" t="t" r="r" b="b"/>
              <a:pathLst>
                <a:path w="2885" h="1739" extrusionOk="0">
                  <a:moveTo>
                    <a:pt x="2720" y="0"/>
                  </a:moveTo>
                  <a:cubicBezTo>
                    <a:pt x="2702" y="0"/>
                    <a:pt x="2684" y="5"/>
                    <a:pt x="2666" y="16"/>
                  </a:cubicBezTo>
                  <a:lnTo>
                    <a:pt x="94" y="1540"/>
                  </a:lnTo>
                  <a:cubicBezTo>
                    <a:pt x="0" y="1603"/>
                    <a:pt x="62" y="1739"/>
                    <a:pt x="159" y="1739"/>
                  </a:cubicBezTo>
                  <a:cubicBezTo>
                    <a:pt x="173" y="1739"/>
                    <a:pt x="187" y="1736"/>
                    <a:pt x="201" y="1730"/>
                  </a:cubicBezTo>
                  <a:lnTo>
                    <a:pt x="2773" y="218"/>
                  </a:lnTo>
                  <a:cubicBezTo>
                    <a:pt x="2884" y="148"/>
                    <a:pt x="2816" y="0"/>
                    <a:pt x="27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22;p31"/>
            <p:cNvSpPr/>
            <p:nvPr/>
          </p:nvSpPr>
          <p:spPr>
            <a:xfrm>
              <a:off x="5659369" y="4563954"/>
              <a:ext cx="159420" cy="97530"/>
            </a:xfrm>
            <a:custGeom>
              <a:avLst/>
              <a:gdLst/>
              <a:ahLst/>
              <a:cxnLst/>
              <a:rect l="l" t="t" r="r" b="b"/>
              <a:pathLst>
                <a:path w="3225" h="1973" extrusionOk="0">
                  <a:moveTo>
                    <a:pt x="3060" y="1"/>
                  </a:moveTo>
                  <a:cubicBezTo>
                    <a:pt x="3043" y="1"/>
                    <a:pt x="3025" y="5"/>
                    <a:pt x="3006" y="16"/>
                  </a:cubicBezTo>
                  <a:cubicBezTo>
                    <a:pt x="2054" y="612"/>
                    <a:pt x="1066" y="1159"/>
                    <a:pt x="101" y="1755"/>
                  </a:cubicBezTo>
                  <a:cubicBezTo>
                    <a:pt x="0" y="1825"/>
                    <a:pt x="62" y="1973"/>
                    <a:pt x="163" y="1973"/>
                  </a:cubicBezTo>
                  <a:cubicBezTo>
                    <a:pt x="181" y="1973"/>
                    <a:pt x="200" y="1968"/>
                    <a:pt x="220" y="1957"/>
                  </a:cubicBezTo>
                  <a:cubicBezTo>
                    <a:pt x="1173" y="1362"/>
                    <a:pt x="2161" y="814"/>
                    <a:pt x="3114" y="219"/>
                  </a:cubicBezTo>
                  <a:cubicBezTo>
                    <a:pt x="3225" y="148"/>
                    <a:pt x="3156" y="1"/>
                    <a:pt x="30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23;p31"/>
            <p:cNvSpPr/>
            <p:nvPr/>
          </p:nvSpPr>
          <p:spPr>
            <a:xfrm>
              <a:off x="5661890" y="4599447"/>
              <a:ext cx="167181" cy="97580"/>
            </a:xfrm>
            <a:custGeom>
              <a:avLst/>
              <a:gdLst/>
              <a:ahLst/>
              <a:cxnLst/>
              <a:rect l="l" t="t" r="r" b="b"/>
              <a:pathLst>
                <a:path w="3382" h="1974" extrusionOk="0">
                  <a:moveTo>
                    <a:pt x="3218" y="1"/>
                  </a:moveTo>
                  <a:cubicBezTo>
                    <a:pt x="3203" y="1"/>
                    <a:pt x="3186" y="4"/>
                    <a:pt x="3170" y="13"/>
                  </a:cubicBezTo>
                  <a:cubicBezTo>
                    <a:pt x="2158" y="608"/>
                    <a:pt x="1122" y="1168"/>
                    <a:pt x="110" y="1763"/>
                  </a:cubicBezTo>
                  <a:cubicBezTo>
                    <a:pt x="1" y="1822"/>
                    <a:pt x="57" y="1973"/>
                    <a:pt x="155" y="1973"/>
                  </a:cubicBezTo>
                  <a:cubicBezTo>
                    <a:pt x="174" y="1973"/>
                    <a:pt x="195" y="1967"/>
                    <a:pt x="217" y="1953"/>
                  </a:cubicBezTo>
                  <a:cubicBezTo>
                    <a:pt x="1229" y="1358"/>
                    <a:pt x="2265" y="798"/>
                    <a:pt x="3289" y="203"/>
                  </a:cubicBezTo>
                  <a:cubicBezTo>
                    <a:pt x="3381" y="142"/>
                    <a:pt x="3314" y="1"/>
                    <a:pt x="3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4;p31"/>
            <p:cNvSpPr/>
            <p:nvPr/>
          </p:nvSpPr>
          <p:spPr>
            <a:xfrm>
              <a:off x="5909797" y="1472428"/>
              <a:ext cx="367877" cy="384980"/>
            </a:xfrm>
            <a:custGeom>
              <a:avLst/>
              <a:gdLst/>
              <a:ahLst/>
              <a:cxnLst/>
              <a:rect l="l" t="t" r="r" b="b"/>
              <a:pathLst>
                <a:path w="7442" h="7788" extrusionOk="0">
                  <a:moveTo>
                    <a:pt x="7442" y="5930"/>
                  </a:moveTo>
                  <a:cubicBezTo>
                    <a:pt x="7263" y="4025"/>
                    <a:pt x="6322" y="692"/>
                    <a:pt x="5775" y="846"/>
                  </a:cubicBezTo>
                  <a:cubicBezTo>
                    <a:pt x="5215" y="1001"/>
                    <a:pt x="5715" y="3370"/>
                    <a:pt x="5715" y="3370"/>
                  </a:cubicBezTo>
                  <a:cubicBezTo>
                    <a:pt x="5715" y="3370"/>
                    <a:pt x="4417" y="1"/>
                    <a:pt x="3882" y="227"/>
                  </a:cubicBezTo>
                  <a:cubicBezTo>
                    <a:pt x="3334" y="453"/>
                    <a:pt x="4477" y="3275"/>
                    <a:pt x="4477" y="3275"/>
                  </a:cubicBezTo>
                  <a:cubicBezTo>
                    <a:pt x="4477" y="3275"/>
                    <a:pt x="2203" y="61"/>
                    <a:pt x="1715" y="442"/>
                  </a:cubicBezTo>
                  <a:cubicBezTo>
                    <a:pt x="1239" y="823"/>
                    <a:pt x="3394" y="4025"/>
                    <a:pt x="3394" y="4025"/>
                  </a:cubicBezTo>
                  <a:cubicBezTo>
                    <a:pt x="3394" y="4025"/>
                    <a:pt x="941" y="1311"/>
                    <a:pt x="465" y="1799"/>
                  </a:cubicBezTo>
                  <a:cubicBezTo>
                    <a:pt x="0" y="2287"/>
                    <a:pt x="3024" y="5264"/>
                    <a:pt x="3024" y="5264"/>
                  </a:cubicBezTo>
                  <a:cubicBezTo>
                    <a:pt x="2584" y="5002"/>
                    <a:pt x="2096" y="4811"/>
                    <a:pt x="1584" y="4692"/>
                  </a:cubicBezTo>
                  <a:cubicBezTo>
                    <a:pt x="1346" y="4644"/>
                    <a:pt x="1060" y="4609"/>
                    <a:pt x="905" y="4799"/>
                  </a:cubicBezTo>
                  <a:cubicBezTo>
                    <a:pt x="798" y="4966"/>
                    <a:pt x="798" y="5192"/>
                    <a:pt x="929" y="5347"/>
                  </a:cubicBezTo>
                  <a:cubicBezTo>
                    <a:pt x="1048" y="5490"/>
                    <a:pt x="1203" y="5621"/>
                    <a:pt x="1369" y="5704"/>
                  </a:cubicBezTo>
                  <a:lnTo>
                    <a:pt x="4882" y="77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5;p31"/>
            <p:cNvSpPr/>
            <p:nvPr/>
          </p:nvSpPr>
          <p:spPr>
            <a:xfrm>
              <a:off x="5922155" y="1477421"/>
              <a:ext cx="361599" cy="384980"/>
            </a:xfrm>
            <a:custGeom>
              <a:avLst/>
              <a:gdLst/>
              <a:ahLst/>
              <a:cxnLst/>
              <a:rect l="l" t="t" r="r" b="b"/>
              <a:pathLst>
                <a:path w="7315" h="7788" extrusionOk="0">
                  <a:moveTo>
                    <a:pt x="3699" y="228"/>
                  </a:moveTo>
                  <a:cubicBezTo>
                    <a:pt x="3708" y="228"/>
                    <a:pt x="3717" y="230"/>
                    <a:pt x="3727" y="233"/>
                  </a:cubicBezTo>
                  <a:cubicBezTo>
                    <a:pt x="3870" y="293"/>
                    <a:pt x="4001" y="495"/>
                    <a:pt x="4084" y="626"/>
                  </a:cubicBezTo>
                  <a:cubicBezTo>
                    <a:pt x="4394" y="1126"/>
                    <a:pt x="4668" y="1638"/>
                    <a:pt x="4894" y="2186"/>
                  </a:cubicBezTo>
                  <a:cubicBezTo>
                    <a:pt x="5060" y="2555"/>
                    <a:pt x="5215" y="2924"/>
                    <a:pt x="5358" y="3293"/>
                  </a:cubicBezTo>
                  <a:cubicBezTo>
                    <a:pt x="5377" y="3350"/>
                    <a:pt x="5423" y="3375"/>
                    <a:pt x="5468" y="3375"/>
                  </a:cubicBezTo>
                  <a:cubicBezTo>
                    <a:pt x="5535" y="3375"/>
                    <a:pt x="5601" y="3319"/>
                    <a:pt x="5572" y="3234"/>
                  </a:cubicBezTo>
                  <a:cubicBezTo>
                    <a:pt x="5501" y="2900"/>
                    <a:pt x="5453" y="2555"/>
                    <a:pt x="5418" y="2222"/>
                  </a:cubicBezTo>
                  <a:cubicBezTo>
                    <a:pt x="5382" y="1948"/>
                    <a:pt x="5370" y="1686"/>
                    <a:pt x="5382" y="1412"/>
                  </a:cubicBezTo>
                  <a:cubicBezTo>
                    <a:pt x="5382" y="1269"/>
                    <a:pt x="5382" y="983"/>
                    <a:pt x="5513" y="876"/>
                  </a:cubicBezTo>
                  <a:cubicBezTo>
                    <a:pt x="5528" y="863"/>
                    <a:pt x="5544" y="858"/>
                    <a:pt x="5560" y="858"/>
                  </a:cubicBezTo>
                  <a:cubicBezTo>
                    <a:pt x="5615" y="858"/>
                    <a:pt x="5671" y="930"/>
                    <a:pt x="5727" y="995"/>
                  </a:cubicBezTo>
                  <a:cubicBezTo>
                    <a:pt x="5858" y="1174"/>
                    <a:pt x="5965" y="1364"/>
                    <a:pt x="6037" y="1567"/>
                  </a:cubicBezTo>
                  <a:cubicBezTo>
                    <a:pt x="6299" y="2186"/>
                    <a:pt x="6501" y="2829"/>
                    <a:pt x="6644" y="3472"/>
                  </a:cubicBezTo>
                  <a:cubicBezTo>
                    <a:pt x="6842" y="4230"/>
                    <a:pt x="6995" y="5000"/>
                    <a:pt x="7079" y="5781"/>
                  </a:cubicBezTo>
                  <a:lnTo>
                    <a:pt x="7079" y="5781"/>
                  </a:lnTo>
                  <a:lnTo>
                    <a:pt x="4633" y="7545"/>
                  </a:lnTo>
                  <a:lnTo>
                    <a:pt x="4633" y="7545"/>
                  </a:lnTo>
                  <a:lnTo>
                    <a:pt x="1274" y="5555"/>
                  </a:lnTo>
                  <a:cubicBezTo>
                    <a:pt x="1048" y="5413"/>
                    <a:pt x="679" y="5246"/>
                    <a:pt x="679" y="4924"/>
                  </a:cubicBezTo>
                  <a:cubicBezTo>
                    <a:pt x="679" y="4715"/>
                    <a:pt x="865" y="4658"/>
                    <a:pt x="1051" y="4658"/>
                  </a:cubicBezTo>
                  <a:cubicBezTo>
                    <a:pt x="1140" y="4658"/>
                    <a:pt x="1229" y="4671"/>
                    <a:pt x="1298" y="4686"/>
                  </a:cubicBezTo>
                  <a:cubicBezTo>
                    <a:pt x="1798" y="4805"/>
                    <a:pt x="2274" y="4996"/>
                    <a:pt x="2715" y="5246"/>
                  </a:cubicBezTo>
                  <a:cubicBezTo>
                    <a:pt x="2734" y="5256"/>
                    <a:pt x="2754" y="5260"/>
                    <a:pt x="2772" y="5260"/>
                  </a:cubicBezTo>
                  <a:cubicBezTo>
                    <a:pt x="2864" y="5260"/>
                    <a:pt x="2926" y="5147"/>
                    <a:pt x="2846" y="5067"/>
                  </a:cubicBezTo>
                  <a:cubicBezTo>
                    <a:pt x="2844" y="5066"/>
                    <a:pt x="2842" y="5064"/>
                    <a:pt x="2841" y="5062"/>
                  </a:cubicBezTo>
                  <a:lnTo>
                    <a:pt x="2841" y="5062"/>
                  </a:lnTo>
                  <a:lnTo>
                    <a:pt x="2846" y="5055"/>
                  </a:lnTo>
                  <a:cubicBezTo>
                    <a:pt x="2837" y="5050"/>
                    <a:pt x="2827" y="5045"/>
                    <a:pt x="2818" y="5040"/>
                  </a:cubicBezTo>
                  <a:lnTo>
                    <a:pt x="2818" y="5040"/>
                  </a:lnTo>
                  <a:cubicBezTo>
                    <a:pt x="2042" y="4274"/>
                    <a:pt x="1267" y="3461"/>
                    <a:pt x="643" y="2567"/>
                  </a:cubicBezTo>
                  <a:cubicBezTo>
                    <a:pt x="488" y="2376"/>
                    <a:pt x="369" y="2150"/>
                    <a:pt x="286" y="1912"/>
                  </a:cubicBezTo>
                  <a:cubicBezTo>
                    <a:pt x="255" y="1800"/>
                    <a:pt x="277" y="1740"/>
                    <a:pt x="374" y="1740"/>
                  </a:cubicBezTo>
                  <a:cubicBezTo>
                    <a:pt x="390" y="1740"/>
                    <a:pt x="408" y="1742"/>
                    <a:pt x="429" y="1745"/>
                  </a:cubicBezTo>
                  <a:cubicBezTo>
                    <a:pt x="679" y="1793"/>
                    <a:pt x="917" y="1995"/>
                    <a:pt x="1119" y="2138"/>
                  </a:cubicBezTo>
                  <a:cubicBezTo>
                    <a:pt x="1405" y="2365"/>
                    <a:pt x="1679" y="2603"/>
                    <a:pt x="1941" y="2853"/>
                  </a:cubicBezTo>
                  <a:cubicBezTo>
                    <a:pt x="2322" y="3222"/>
                    <a:pt x="2703" y="3603"/>
                    <a:pt x="3060" y="4008"/>
                  </a:cubicBezTo>
                  <a:cubicBezTo>
                    <a:pt x="3080" y="4027"/>
                    <a:pt x="3104" y="4036"/>
                    <a:pt x="3129" y="4036"/>
                  </a:cubicBezTo>
                  <a:cubicBezTo>
                    <a:pt x="3209" y="4036"/>
                    <a:pt x="3293" y="3947"/>
                    <a:pt x="3239" y="3865"/>
                  </a:cubicBezTo>
                  <a:cubicBezTo>
                    <a:pt x="3001" y="3519"/>
                    <a:pt x="2786" y="3174"/>
                    <a:pt x="2572" y="2829"/>
                  </a:cubicBezTo>
                  <a:cubicBezTo>
                    <a:pt x="2191" y="2246"/>
                    <a:pt x="1870" y="1626"/>
                    <a:pt x="1620" y="983"/>
                  </a:cubicBezTo>
                  <a:cubicBezTo>
                    <a:pt x="1572" y="841"/>
                    <a:pt x="1453" y="567"/>
                    <a:pt x="1536" y="436"/>
                  </a:cubicBezTo>
                  <a:cubicBezTo>
                    <a:pt x="1543" y="429"/>
                    <a:pt x="1554" y="422"/>
                    <a:pt x="1573" y="422"/>
                  </a:cubicBezTo>
                  <a:cubicBezTo>
                    <a:pt x="1587" y="422"/>
                    <a:pt x="1606" y="426"/>
                    <a:pt x="1631" y="436"/>
                  </a:cubicBezTo>
                  <a:cubicBezTo>
                    <a:pt x="1715" y="460"/>
                    <a:pt x="1798" y="507"/>
                    <a:pt x="1870" y="567"/>
                  </a:cubicBezTo>
                  <a:cubicBezTo>
                    <a:pt x="2393" y="960"/>
                    <a:pt x="2822" y="1519"/>
                    <a:pt x="3227" y="2031"/>
                  </a:cubicBezTo>
                  <a:cubicBezTo>
                    <a:pt x="3525" y="2409"/>
                    <a:pt x="3822" y="2787"/>
                    <a:pt x="4099" y="3176"/>
                  </a:cubicBezTo>
                  <a:lnTo>
                    <a:pt x="4099" y="3176"/>
                  </a:lnTo>
                  <a:cubicBezTo>
                    <a:pt x="4102" y="3183"/>
                    <a:pt x="4105" y="3191"/>
                    <a:pt x="4108" y="3198"/>
                  </a:cubicBezTo>
                  <a:lnTo>
                    <a:pt x="4113" y="3196"/>
                  </a:lnTo>
                  <a:lnTo>
                    <a:pt x="4113" y="3196"/>
                  </a:lnTo>
                  <a:cubicBezTo>
                    <a:pt x="4119" y="3204"/>
                    <a:pt x="4126" y="3213"/>
                    <a:pt x="4132" y="3222"/>
                  </a:cubicBezTo>
                  <a:cubicBezTo>
                    <a:pt x="4152" y="3255"/>
                    <a:pt x="4188" y="3269"/>
                    <a:pt x="4225" y="3269"/>
                  </a:cubicBezTo>
                  <a:cubicBezTo>
                    <a:pt x="4294" y="3269"/>
                    <a:pt x="4365" y="3217"/>
                    <a:pt x="4334" y="3138"/>
                  </a:cubicBezTo>
                  <a:cubicBezTo>
                    <a:pt x="4191" y="2793"/>
                    <a:pt x="4072" y="2448"/>
                    <a:pt x="3953" y="2103"/>
                  </a:cubicBezTo>
                  <a:cubicBezTo>
                    <a:pt x="3786" y="1591"/>
                    <a:pt x="3572" y="1007"/>
                    <a:pt x="3596" y="471"/>
                  </a:cubicBezTo>
                  <a:cubicBezTo>
                    <a:pt x="3596" y="374"/>
                    <a:pt x="3616" y="228"/>
                    <a:pt x="3699" y="228"/>
                  </a:cubicBezTo>
                  <a:close/>
                  <a:moveTo>
                    <a:pt x="3655" y="1"/>
                  </a:moveTo>
                  <a:cubicBezTo>
                    <a:pt x="3572" y="1"/>
                    <a:pt x="3494" y="46"/>
                    <a:pt x="3429" y="162"/>
                  </a:cubicBezTo>
                  <a:cubicBezTo>
                    <a:pt x="3322" y="364"/>
                    <a:pt x="3358" y="614"/>
                    <a:pt x="3382" y="829"/>
                  </a:cubicBezTo>
                  <a:cubicBezTo>
                    <a:pt x="3441" y="1138"/>
                    <a:pt x="3501" y="1448"/>
                    <a:pt x="3596" y="1745"/>
                  </a:cubicBezTo>
                  <a:cubicBezTo>
                    <a:pt x="3671" y="1983"/>
                    <a:pt x="3750" y="2221"/>
                    <a:pt x="3832" y="2457"/>
                  </a:cubicBezTo>
                  <a:lnTo>
                    <a:pt x="3832" y="2457"/>
                  </a:lnTo>
                  <a:cubicBezTo>
                    <a:pt x="3715" y="2303"/>
                    <a:pt x="3596" y="2149"/>
                    <a:pt x="3477" y="1995"/>
                  </a:cubicBezTo>
                  <a:cubicBezTo>
                    <a:pt x="3036" y="1448"/>
                    <a:pt x="2584" y="852"/>
                    <a:pt x="2024" y="412"/>
                  </a:cubicBezTo>
                  <a:cubicBezTo>
                    <a:pt x="1903" y="321"/>
                    <a:pt x="1731" y="196"/>
                    <a:pt x="1566" y="196"/>
                  </a:cubicBezTo>
                  <a:cubicBezTo>
                    <a:pt x="1536" y="196"/>
                    <a:pt x="1506" y="200"/>
                    <a:pt x="1477" y="210"/>
                  </a:cubicBezTo>
                  <a:cubicBezTo>
                    <a:pt x="1286" y="269"/>
                    <a:pt x="1262" y="507"/>
                    <a:pt x="1298" y="674"/>
                  </a:cubicBezTo>
                  <a:cubicBezTo>
                    <a:pt x="1358" y="960"/>
                    <a:pt x="1453" y="1233"/>
                    <a:pt x="1596" y="1495"/>
                  </a:cubicBezTo>
                  <a:cubicBezTo>
                    <a:pt x="1751" y="1853"/>
                    <a:pt x="1941" y="2198"/>
                    <a:pt x="2143" y="2531"/>
                  </a:cubicBezTo>
                  <a:cubicBezTo>
                    <a:pt x="2245" y="2704"/>
                    <a:pt x="2348" y="2878"/>
                    <a:pt x="2453" y="3050"/>
                  </a:cubicBezTo>
                  <a:lnTo>
                    <a:pt x="2453" y="3050"/>
                  </a:lnTo>
                  <a:cubicBezTo>
                    <a:pt x="2362" y="2960"/>
                    <a:pt x="2271" y="2870"/>
                    <a:pt x="2179" y="2781"/>
                  </a:cubicBezTo>
                  <a:cubicBezTo>
                    <a:pt x="1905" y="2507"/>
                    <a:pt x="1608" y="2246"/>
                    <a:pt x="1310" y="2007"/>
                  </a:cubicBezTo>
                  <a:cubicBezTo>
                    <a:pt x="1084" y="1817"/>
                    <a:pt x="822" y="1650"/>
                    <a:pt x="548" y="1555"/>
                  </a:cubicBezTo>
                  <a:cubicBezTo>
                    <a:pt x="494" y="1537"/>
                    <a:pt x="435" y="1526"/>
                    <a:pt x="377" y="1526"/>
                  </a:cubicBezTo>
                  <a:cubicBezTo>
                    <a:pt x="246" y="1526"/>
                    <a:pt x="121" y="1581"/>
                    <a:pt x="72" y="1722"/>
                  </a:cubicBezTo>
                  <a:cubicBezTo>
                    <a:pt x="0" y="1924"/>
                    <a:pt x="131" y="2138"/>
                    <a:pt x="227" y="2305"/>
                  </a:cubicBezTo>
                  <a:cubicBezTo>
                    <a:pt x="572" y="2936"/>
                    <a:pt x="1084" y="3508"/>
                    <a:pt x="1572" y="4031"/>
                  </a:cubicBezTo>
                  <a:cubicBezTo>
                    <a:pt x="1795" y="4283"/>
                    <a:pt x="2018" y="4527"/>
                    <a:pt x="2249" y="4764"/>
                  </a:cubicBezTo>
                  <a:lnTo>
                    <a:pt x="2249" y="4764"/>
                  </a:lnTo>
                  <a:cubicBezTo>
                    <a:pt x="2026" y="4669"/>
                    <a:pt x="1796" y="4588"/>
                    <a:pt x="1560" y="4520"/>
                  </a:cubicBezTo>
                  <a:cubicBezTo>
                    <a:pt x="1410" y="4477"/>
                    <a:pt x="1222" y="4432"/>
                    <a:pt x="1043" y="4432"/>
                  </a:cubicBezTo>
                  <a:cubicBezTo>
                    <a:pt x="825" y="4432"/>
                    <a:pt x="622" y="4499"/>
                    <a:pt x="524" y="4722"/>
                  </a:cubicBezTo>
                  <a:cubicBezTo>
                    <a:pt x="322" y="5174"/>
                    <a:pt x="786" y="5508"/>
                    <a:pt x="1119" y="5710"/>
                  </a:cubicBezTo>
                  <a:lnTo>
                    <a:pt x="2727" y="6687"/>
                  </a:lnTo>
                  <a:lnTo>
                    <a:pt x="4584" y="7770"/>
                  </a:lnTo>
                  <a:cubicBezTo>
                    <a:pt x="4602" y="7782"/>
                    <a:pt x="4620" y="7788"/>
                    <a:pt x="4638" y="7788"/>
                  </a:cubicBezTo>
                  <a:cubicBezTo>
                    <a:pt x="4656" y="7788"/>
                    <a:pt x="4673" y="7782"/>
                    <a:pt x="4691" y="7770"/>
                  </a:cubicBezTo>
                  <a:lnTo>
                    <a:pt x="7251" y="5936"/>
                  </a:lnTo>
                  <a:cubicBezTo>
                    <a:pt x="7260" y="5930"/>
                    <a:pt x="7267" y="5924"/>
                    <a:pt x="7273" y="5917"/>
                  </a:cubicBezTo>
                  <a:lnTo>
                    <a:pt x="7273" y="5917"/>
                  </a:lnTo>
                  <a:cubicBezTo>
                    <a:pt x="7298" y="5899"/>
                    <a:pt x="7314" y="5870"/>
                    <a:pt x="7311" y="5829"/>
                  </a:cubicBezTo>
                  <a:cubicBezTo>
                    <a:pt x="7227" y="5055"/>
                    <a:pt x="7085" y="4293"/>
                    <a:pt x="6894" y="3543"/>
                  </a:cubicBezTo>
                  <a:cubicBezTo>
                    <a:pt x="6727" y="2817"/>
                    <a:pt x="6501" y="2115"/>
                    <a:pt x="6215" y="1424"/>
                  </a:cubicBezTo>
                  <a:cubicBezTo>
                    <a:pt x="6115" y="1202"/>
                    <a:pt x="5892" y="629"/>
                    <a:pt x="5563" y="629"/>
                  </a:cubicBezTo>
                  <a:cubicBezTo>
                    <a:pt x="5539" y="629"/>
                    <a:pt x="5514" y="632"/>
                    <a:pt x="5489" y="638"/>
                  </a:cubicBezTo>
                  <a:cubicBezTo>
                    <a:pt x="5060" y="757"/>
                    <a:pt x="5144" y="1567"/>
                    <a:pt x="5156" y="1876"/>
                  </a:cubicBezTo>
                  <a:cubicBezTo>
                    <a:pt x="5167" y="2033"/>
                    <a:pt x="5183" y="2189"/>
                    <a:pt x="5202" y="2345"/>
                  </a:cubicBezTo>
                  <a:lnTo>
                    <a:pt x="5202" y="2345"/>
                  </a:lnTo>
                  <a:cubicBezTo>
                    <a:pt x="5179" y="2292"/>
                    <a:pt x="5156" y="2239"/>
                    <a:pt x="5132" y="2186"/>
                  </a:cubicBezTo>
                  <a:cubicBezTo>
                    <a:pt x="4882" y="1591"/>
                    <a:pt x="4596" y="1019"/>
                    <a:pt x="4251" y="495"/>
                  </a:cubicBezTo>
                  <a:cubicBezTo>
                    <a:pt x="4138" y="330"/>
                    <a:pt x="3879" y="1"/>
                    <a:pt x="36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26;p31"/>
            <p:cNvSpPr/>
            <p:nvPr/>
          </p:nvSpPr>
          <p:spPr>
            <a:xfrm>
              <a:off x="6100806" y="1702390"/>
              <a:ext cx="121851" cy="28671"/>
            </a:xfrm>
            <a:custGeom>
              <a:avLst/>
              <a:gdLst/>
              <a:ahLst/>
              <a:cxnLst/>
              <a:rect l="l" t="t" r="r" b="b"/>
              <a:pathLst>
                <a:path w="2465" h="580" extrusionOk="0">
                  <a:moveTo>
                    <a:pt x="1287" y="0"/>
                  </a:moveTo>
                  <a:cubicBezTo>
                    <a:pt x="873" y="0"/>
                    <a:pt x="459" y="123"/>
                    <a:pt x="101" y="362"/>
                  </a:cubicBezTo>
                  <a:cubicBezTo>
                    <a:pt x="0" y="432"/>
                    <a:pt x="70" y="580"/>
                    <a:pt x="166" y="580"/>
                  </a:cubicBezTo>
                  <a:cubicBezTo>
                    <a:pt x="184" y="580"/>
                    <a:pt x="202" y="575"/>
                    <a:pt x="220" y="564"/>
                  </a:cubicBezTo>
                  <a:cubicBezTo>
                    <a:pt x="535" y="337"/>
                    <a:pt x="907" y="224"/>
                    <a:pt x="1281" y="224"/>
                  </a:cubicBezTo>
                  <a:cubicBezTo>
                    <a:pt x="1613" y="224"/>
                    <a:pt x="1947" y="313"/>
                    <a:pt x="2244" y="492"/>
                  </a:cubicBezTo>
                  <a:cubicBezTo>
                    <a:pt x="2264" y="503"/>
                    <a:pt x="2284" y="508"/>
                    <a:pt x="2302" y="508"/>
                  </a:cubicBezTo>
                  <a:cubicBezTo>
                    <a:pt x="2403" y="508"/>
                    <a:pt x="2464" y="362"/>
                    <a:pt x="2363" y="302"/>
                  </a:cubicBezTo>
                  <a:cubicBezTo>
                    <a:pt x="2031" y="99"/>
                    <a:pt x="1659" y="0"/>
                    <a:pt x="12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7;p31"/>
            <p:cNvSpPr/>
            <p:nvPr/>
          </p:nvSpPr>
          <p:spPr>
            <a:xfrm>
              <a:off x="7319381" y="4320498"/>
              <a:ext cx="414393" cy="394372"/>
            </a:xfrm>
            <a:custGeom>
              <a:avLst/>
              <a:gdLst/>
              <a:ahLst/>
              <a:cxnLst/>
              <a:rect l="l" t="t" r="r" b="b"/>
              <a:pathLst>
                <a:path w="8383" h="7978" extrusionOk="0">
                  <a:moveTo>
                    <a:pt x="5347" y="0"/>
                  </a:moveTo>
                  <a:lnTo>
                    <a:pt x="1453" y="3774"/>
                  </a:lnTo>
                  <a:lnTo>
                    <a:pt x="1" y="5453"/>
                  </a:lnTo>
                  <a:lnTo>
                    <a:pt x="382" y="7977"/>
                  </a:lnTo>
                  <a:lnTo>
                    <a:pt x="3513" y="7454"/>
                  </a:lnTo>
                  <a:lnTo>
                    <a:pt x="8383" y="342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28;p31"/>
            <p:cNvSpPr/>
            <p:nvPr/>
          </p:nvSpPr>
          <p:spPr>
            <a:xfrm>
              <a:off x="7313498" y="4314566"/>
              <a:ext cx="426158" cy="405693"/>
            </a:xfrm>
            <a:custGeom>
              <a:avLst/>
              <a:gdLst/>
              <a:ahLst/>
              <a:cxnLst/>
              <a:rect l="l" t="t" r="r" b="b"/>
              <a:pathLst>
                <a:path w="8621" h="8207" extrusionOk="0">
                  <a:moveTo>
                    <a:pt x="5466" y="273"/>
                  </a:moveTo>
                  <a:lnTo>
                    <a:pt x="8049" y="3192"/>
                  </a:lnTo>
                  <a:lnTo>
                    <a:pt x="8352" y="3542"/>
                  </a:lnTo>
                  <a:lnTo>
                    <a:pt x="8352" y="3542"/>
                  </a:lnTo>
                  <a:lnTo>
                    <a:pt x="5382" y="5990"/>
                  </a:lnTo>
                  <a:lnTo>
                    <a:pt x="3751" y="7335"/>
                  </a:lnTo>
                  <a:cubicBezTo>
                    <a:pt x="3704" y="7371"/>
                    <a:pt x="3644" y="7419"/>
                    <a:pt x="3584" y="7466"/>
                  </a:cubicBezTo>
                  <a:cubicBezTo>
                    <a:pt x="3583" y="7467"/>
                    <a:pt x="3582" y="7468"/>
                    <a:pt x="3581" y="7469"/>
                  </a:cubicBezTo>
                  <a:lnTo>
                    <a:pt x="3581" y="7469"/>
                  </a:lnTo>
                  <a:cubicBezTo>
                    <a:pt x="3579" y="7468"/>
                    <a:pt x="3576" y="7467"/>
                    <a:pt x="3573" y="7466"/>
                  </a:cubicBezTo>
                  <a:cubicBezTo>
                    <a:pt x="3477" y="7466"/>
                    <a:pt x="3370" y="7478"/>
                    <a:pt x="3275" y="7514"/>
                  </a:cubicBezTo>
                  <a:lnTo>
                    <a:pt x="2751" y="7609"/>
                  </a:lnTo>
                  <a:lnTo>
                    <a:pt x="594" y="7971"/>
                  </a:lnTo>
                  <a:lnTo>
                    <a:pt x="237" y="5616"/>
                  </a:lnTo>
                  <a:lnTo>
                    <a:pt x="237" y="5616"/>
                  </a:lnTo>
                  <a:cubicBezTo>
                    <a:pt x="761" y="4997"/>
                    <a:pt x="1264" y="4335"/>
                    <a:pt x="1858" y="3775"/>
                  </a:cubicBezTo>
                  <a:lnTo>
                    <a:pt x="4656" y="1061"/>
                  </a:lnTo>
                  <a:lnTo>
                    <a:pt x="5466" y="273"/>
                  </a:lnTo>
                  <a:close/>
                  <a:moveTo>
                    <a:pt x="5475" y="1"/>
                  </a:moveTo>
                  <a:cubicBezTo>
                    <a:pt x="5456" y="1"/>
                    <a:pt x="5437" y="7"/>
                    <a:pt x="5421" y="17"/>
                  </a:cubicBezTo>
                  <a:lnTo>
                    <a:pt x="5421" y="17"/>
                  </a:lnTo>
                  <a:cubicBezTo>
                    <a:pt x="5411" y="22"/>
                    <a:pt x="5403" y="29"/>
                    <a:pt x="5394" y="37"/>
                  </a:cubicBezTo>
                  <a:lnTo>
                    <a:pt x="2132" y="3192"/>
                  </a:lnTo>
                  <a:cubicBezTo>
                    <a:pt x="1822" y="3490"/>
                    <a:pt x="1513" y="3787"/>
                    <a:pt x="1227" y="4121"/>
                  </a:cubicBezTo>
                  <a:lnTo>
                    <a:pt x="310" y="5180"/>
                  </a:lnTo>
                  <a:cubicBezTo>
                    <a:pt x="227" y="5288"/>
                    <a:pt x="132" y="5383"/>
                    <a:pt x="48" y="5478"/>
                  </a:cubicBezTo>
                  <a:cubicBezTo>
                    <a:pt x="13" y="5549"/>
                    <a:pt x="1" y="5621"/>
                    <a:pt x="24" y="5692"/>
                  </a:cubicBezTo>
                  <a:lnTo>
                    <a:pt x="394" y="8121"/>
                  </a:lnTo>
                  <a:cubicBezTo>
                    <a:pt x="414" y="8173"/>
                    <a:pt x="462" y="8207"/>
                    <a:pt x="513" y="8207"/>
                  </a:cubicBezTo>
                  <a:cubicBezTo>
                    <a:pt x="521" y="8207"/>
                    <a:pt x="529" y="8206"/>
                    <a:pt x="536" y="8205"/>
                  </a:cubicBezTo>
                  <a:lnTo>
                    <a:pt x="2501" y="7871"/>
                  </a:lnTo>
                  <a:lnTo>
                    <a:pt x="3537" y="7693"/>
                  </a:lnTo>
                  <a:cubicBezTo>
                    <a:pt x="3632" y="7681"/>
                    <a:pt x="3715" y="7645"/>
                    <a:pt x="3787" y="7574"/>
                  </a:cubicBezTo>
                  <a:lnTo>
                    <a:pt x="7323" y="4656"/>
                  </a:lnTo>
                  <a:lnTo>
                    <a:pt x="8585" y="3633"/>
                  </a:lnTo>
                  <a:cubicBezTo>
                    <a:pt x="8621" y="3585"/>
                    <a:pt x="8621" y="3513"/>
                    <a:pt x="8585" y="3478"/>
                  </a:cubicBezTo>
                  <a:lnTo>
                    <a:pt x="5930" y="465"/>
                  </a:lnTo>
                  <a:lnTo>
                    <a:pt x="5549" y="37"/>
                  </a:lnTo>
                  <a:cubicBezTo>
                    <a:pt x="5526" y="11"/>
                    <a:pt x="5500" y="1"/>
                    <a:pt x="54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9;p31"/>
            <p:cNvSpPr/>
            <p:nvPr/>
          </p:nvSpPr>
          <p:spPr>
            <a:xfrm>
              <a:off x="7081014" y="4341062"/>
              <a:ext cx="412069" cy="669860"/>
            </a:xfrm>
            <a:custGeom>
              <a:avLst/>
              <a:gdLst/>
              <a:ahLst/>
              <a:cxnLst/>
              <a:rect l="l" t="t" r="r" b="b"/>
              <a:pathLst>
                <a:path w="8336" h="13551" extrusionOk="0">
                  <a:moveTo>
                    <a:pt x="7442" y="2251"/>
                  </a:moveTo>
                  <a:cubicBezTo>
                    <a:pt x="7085" y="2489"/>
                    <a:pt x="6894" y="2906"/>
                    <a:pt x="6775" y="3311"/>
                  </a:cubicBezTo>
                  <a:cubicBezTo>
                    <a:pt x="6537" y="3978"/>
                    <a:pt x="6466" y="4692"/>
                    <a:pt x="6549" y="5394"/>
                  </a:cubicBezTo>
                  <a:cubicBezTo>
                    <a:pt x="6644" y="6097"/>
                    <a:pt x="7597" y="6942"/>
                    <a:pt x="8335" y="7038"/>
                  </a:cubicBezTo>
                  <a:cubicBezTo>
                    <a:pt x="8335" y="7038"/>
                    <a:pt x="6835" y="7740"/>
                    <a:pt x="6311" y="9121"/>
                  </a:cubicBezTo>
                  <a:cubicBezTo>
                    <a:pt x="5775" y="10490"/>
                    <a:pt x="5692" y="12907"/>
                    <a:pt x="3811" y="13229"/>
                  </a:cubicBezTo>
                  <a:cubicBezTo>
                    <a:pt x="1941" y="13550"/>
                    <a:pt x="1096" y="12895"/>
                    <a:pt x="822" y="11657"/>
                  </a:cubicBezTo>
                  <a:cubicBezTo>
                    <a:pt x="548" y="10419"/>
                    <a:pt x="1" y="1323"/>
                    <a:pt x="2513" y="668"/>
                  </a:cubicBezTo>
                  <a:cubicBezTo>
                    <a:pt x="5025" y="1"/>
                    <a:pt x="7442" y="2251"/>
                    <a:pt x="7442" y="225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0;p31"/>
            <p:cNvSpPr/>
            <p:nvPr/>
          </p:nvSpPr>
          <p:spPr>
            <a:xfrm>
              <a:off x="7100442" y="4362268"/>
              <a:ext cx="399662" cy="641733"/>
            </a:xfrm>
            <a:custGeom>
              <a:avLst/>
              <a:gdLst/>
              <a:ahLst/>
              <a:cxnLst/>
              <a:rect l="l" t="t" r="r" b="b"/>
              <a:pathLst>
                <a:path w="8085" h="12982" extrusionOk="0">
                  <a:moveTo>
                    <a:pt x="2999" y="211"/>
                  </a:moveTo>
                  <a:cubicBezTo>
                    <a:pt x="3382" y="211"/>
                    <a:pt x="3769" y="274"/>
                    <a:pt x="4108" y="358"/>
                  </a:cubicBezTo>
                  <a:cubicBezTo>
                    <a:pt x="5120" y="620"/>
                    <a:pt x="6049" y="1108"/>
                    <a:pt x="6835" y="1786"/>
                  </a:cubicBezTo>
                  <a:cubicBezTo>
                    <a:pt x="6849" y="1797"/>
                    <a:pt x="6863" y="1808"/>
                    <a:pt x="6877" y="1818"/>
                  </a:cubicBezTo>
                  <a:lnTo>
                    <a:pt x="6877" y="1818"/>
                  </a:lnTo>
                  <a:cubicBezTo>
                    <a:pt x="6502" y="2152"/>
                    <a:pt x="6322" y="2630"/>
                    <a:pt x="6192" y="3108"/>
                  </a:cubicBezTo>
                  <a:cubicBezTo>
                    <a:pt x="6025" y="3703"/>
                    <a:pt x="5978" y="4311"/>
                    <a:pt x="6049" y="4930"/>
                  </a:cubicBezTo>
                  <a:cubicBezTo>
                    <a:pt x="6120" y="5370"/>
                    <a:pt x="6359" y="5763"/>
                    <a:pt x="6692" y="6061"/>
                  </a:cubicBezTo>
                  <a:cubicBezTo>
                    <a:pt x="6956" y="6325"/>
                    <a:pt x="7279" y="6521"/>
                    <a:pt x="7632" y="6639"/>
                  </a:cubicBezTo>
                  <a:lnTo>
                    <a:pt x="7632" y="6639"/>
                  </a:lnTo>
                  <a:cubicBezTo>
                    <a:pt x="6939" y="7032"/>
                    <a:pt x="6358" y="7598"/>
                    <a:pt x="5966" y="8287"/>
                  </a:cubicBezTo>
                  <a:cubicBezTo>
                    <a:pt x="5716" y="8764"/>
                    <a:pt x="5597" y="9311"/>
                    <a:pt x="5454" y="9823"/>
                  </a:cubicBezTo>
                  <a:cubicBezTo>
                    <a:pt x="5335" y="10371"/>
                    <a:pt x="5156" y="10907"/>
                    <a:pt x="4930" y="11419"/>
                  </a:cubicBezTo>
                  <a:cubicBezTo>
                    <a:pt x="4692" y="11895"/>
                    <a:pt x="4358" y="12323"/>
                    <a:pt x="3858" y="12550"/>
                  </a:cubicBezTo>
                  <a:cubicBezTo>
                    <a:pt x="3537" y="12681"/>
                    <a:pt x="3191" y="12740"/>
                    <a:pt x="2846" y="12752"/>
                  </a:cubicBezTo>
                  <a:cubicBezTo>
                    <a:pt x="2752" y="12759"/>
                    <a:pt x="2658" y="12763"/>
                    <a:pt x="2563" y="12763"/>
                  </a:cubicBezTo>
                  <a:cubicBezTo>
                    <a:pt x="2344" y="12763"/>
                    <a:pt x="2125" y="12742"/>
                    <a:pt x="1918" y="12693"/>
                  </a:cubicBezTo>
                  <a:cubicBezTo>
                    <a:pt x="1429" y="12597"/>
                    <a:pt x="1013" y="12288"/>
                    <a:pt x="775" y="11859"/>
                  </a:cubicBezTo>
                  <a:cubicBezTo>
                    <a:pt x="620" y="11561"/>
                    <a:pt x="524" y="11240"/>
                    <a:pt x="489" y="10919"/>
                  </a:cubicBezTo>
                  <a:cubicBezTo>
                    <a:pt x="394" y="10252"/>
                    <a:pt x="358" y="9573"/>
                    <a:pt x="334" y="8918"/>
                  </a:cubicBezTo>
                  <a:cubicBezTo>
                    <a:pt x="286" y="7942"/>
                    <a:pt x="274" y="6978"/>
                    <a:pt x="322" y="6001"/>
                  </a:cubicBezTo>
                  <a:cubicBezTo>
                    <a:pt x="346" y="5001"/>
                    <a:pt x="453" y="4013"/>
                    <a:pt x="632" y="3025"/>
                  </a:cubicBezTo>
                  <a:cubicBezTo>
                    <a:pt x="775" y="2287"/>
                    <a:pt x="977" y="1465"/>
                    <a:pt x="1453" y="846"/>
                  </a:cubicBezTo>
                  <a:cubicBezTo>
                    <a:pt x="1816" y="366"/>
                    <a:pt x="2401" y="211"/>
                    <a:pt x="2999" y="211"/>
                  </a:cubicBezTo>
                  <a:close/>
                  <a:moveTo>
                    <a:pt x="3096" y="1"/>
                  </a:moveTo>
                  <a:cubicBezTo>
                    <a:pt x="2632" y="1"/>
                    <a:pt x="2072" y="36"/>
                    <a:pt x="1679" y="310"/>
                  </a:cubicBezTo>
                  <a:cubicBezTo>
                    <a:pt x="1084" y="727"/>
                    <a:pt x="810" y="1477"/>
                    <a:pt x="620" y="2132"/>
                  </a:cubicBezTo>
                  <a:cubicBezTo>
                    <a:pt x="358" y="3096"/>
                    <a:pt x="203" y="4072"/>
                    <a:pt x="143" y="5061"/>
                  </a:cubicBezTo>
                  <a:cubicBezTo>
                    <a:pt x="1" y="6906"/>
                    <a:pt x="36" y="8764"/>
                    <a:pt x="227" y="10609"/>
                  </a:cubicBezTo>
                  <a:cubicBezTo>
                    <a:pt x="310" y="11323"/>
                    <a:pt x="465" y="12062"/>
                    <a:pt x="1048" y="12538"/>
                  </a:cubicBezTo>
                  <a:cubicBezTo>
                    <a:pt x="1461" y="12864"/>
                    <a:pt x="1973" y="12982"/>
                    <a:pt x="2485" y="12982"/>
                  </a:cubicBezTo>
                  <a:cubicBezTo>
                    <a:pt x="2534" y="12982"/>
                    <a:pt x="2583" y="12980"/>
                    <a:pt x="2632" y="12978"/>
                  </a:cubicBezTo>
                  <a:cubicBezTo>
                    <a:pt x="3251" y="12978"/>
                    <a:pt x="3894" y="12883"/>
                    <a:pt x="4394" y="12490"/>
                  </a:cubicBezTo>
                  <a:cubicBezTo>
                    <a:pt x="5287" y="11776"/>
                    <a:pt x="5501" y="10514"/>
                    <a:pt x="5775" y="9478"/>
                  </a:cubicBezTo>
                  <a:cubicBezTo>
                    <a:pt x="5942" y="8883"/>
                    <a:pt x="6132" y="8323"/>
                    <a:pt x="6537" y="7847"/>
                  </a:cubicBezTo>
                  <a:cubicBezTo>
                    <a:pt x="6882" y="7430"/>
                    <a:pt x="7311" y="7085"/>
                    <a:pt x="7775" y="6823"/>
                  </a:cubicBezTo>
                  <a:cubicBezTo>
                    <a:pt x="7847" y="6775"/>
                    <a:pt x="7918" y="6728"/>
                    <a:pt x="8002" y="6692"/>
                  </a:cubicBezTo>
                  <a:cubicBezTo>
                    <a:pt x="8085" y="6644"/>
                    <a:pt x="8073" y="6513"/>
                    <a:pt x="7978" y="6489"/>
                  </a:cubicBezTo>
                  <a:cubicBezTo>
                    <a:pt x="7204" y="6382"/>
                    <a:pt x="6347" y="5644"/>
                    <a:pt x="6263" y="4858"/>
                  </a:cubicBezTo>
                  <a:cubicBezTo>
                    <a:pt x="6216" y="4323"/>
                    <a:pt x="6251" y="3787"/>
                    <a:pt x="6394" y="3263"/>
                  </a:cubicBezTo>
                  <a:cubicBezTo>
                    <a:pt x="6513" y="2775"/>
                    <a:pt x="6680" y="2227"/>
                    <a:pt x="7109" y="1917"/>
                  </a:cubicBezTo>
                  <a:cubicBezTo>
                    <a:pt x="7122" y="1907"/>
                    <a:pt x="7132" y="1895"/>
                    <a:pt x="7139" y="1881"/>
                  </a:cubicBezTo>
                  <a:lnTo>
                    <a:pt x="7139" y="1881"/>
                  </a:lnTo>
                  <a:cubicBezTo>
                    <a:pt x="7168" y="1841"/>
                    <a:pt x="7174" y="1786"/>
                    <a:pt x="7132" y="1739"/>
                  </a:cubicBezTo>
                  <a:cubicBezTo>
                    <a:pt x="6525" y="1191"/>
                    <a:pt x="5823" y="751"/>
                    <a:pt x="5073" y="441"/>
                  </a:cubicBezTo>
                  <a:cubicBezTo>
                    <a:pt x="4454" y="167"/>
                    <a:pt x="3775" y="12"/>
                    <a:pt x="30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31;p31"/>
            <p:cNvSpPr/>
            <p:nvPr/>
          </p:nvSpPr>
          <p:spPr>
            <a:xfrm>
              <a:off x="7271727" y="4436418"/>
              <a:ext cx="105390" cy="102474"/>
            </a:xfrm>
            <a:custGeom>
              <a:avLst/>
              <a:gdLst/>
              <a:ahLst/>
              <a:cxnLst/>
              <a:rect l="l" t="t" r="r" b="b"/>
              <a:pathLst>
                <a:path w="2132" h="2073" extrusionOk="0">
                  <a:moveTo>
                    <a:pt x="1155" y="2049"/>
                  </a:moveTo>
                  <a:cubicBezTo>
                    <a:pt x="1691" y="1989"/>
                    <a:pt x="2108" y="1549"/>
                    <a:pt x="2132" y="1013"/>
                  </a:cubicBezTo>
                  <a:cubicBezTo>
                    <a:pt x="2084" y="429"/>
                    <a:pt x="1584" y="1"/>
                    <a:pt x="1012" y="36"/>
                  </a:cubicBezTo>
                  <a:cubicBezTo>
                    <a:pt x="441" y="84"/>
                    <a:pt x="0" y="584"/>
                    <a:pt x="48" y="1156"/>
                  </a:cubicBezTo>
                  <a:cubicBezTo>
                    <a:pt x="143" y="1691"/>
                    <a:pt x="619" y="2072"/>
                    <a:pt x="1155" y="2049"/>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32;p31"/>
            <p:cNvSpPr/>
            <p:nvPr/>
          </p:nvSpPr>
          <p:spPr>
            <a:xfrm>
              <a:off x="7264658" y="4428756"/>
              <a:ext cx="123384" cy="114881"/>
            </a:xfrm>
            <a:custGeom>
              <a:avLst/>
              <a:gdLst/>
              <a:ahLst/>
              <a:cxnLst/>
              <a:rect l="l" t="t" r="r" b="b"/>
              <a:pathLst>
                <a:path w="2496" h="2324" extrusionOk="0">
                  <a:moveTo>
                    <a:pt x="1218" y="233"/>
                  </a:moveTo>
                  <a:cubicBezTo>
                    <a:pt x="1350" y="233"/>
                    <a:pt x="1484" y="262"/>
                    <a:pt x="1608" y="322"/>
                  </a:cubicBezTo>
                  <a:cubicBezTo>
                    <a:pt x="2496" y="696"/>
                    <a:pt x="2283" y="1988"/>
                    <a:pt x="1351" y="2103"/>
                  </a:cubicBezTo>
                  <a:lnTo>
                    <a:pt x="1351" y="2103"/>
                  </a:lnTo>
                  <a:cubicBezTo>
                    <a:pt x="1339" y="2099"/>
                    <a:pt x="1325" y="2096"/>
                    <a:pt x="1310" y="2096"/>
                  </a:cubicBezTo>
                  <a:cubicBezTo>
                    <a:pt x="1306" y="2096"/>
                    <a:pt x="1302" y="2096"/>
                    <a:pt x="1298" y="2096"/>
                  </a:cubicBezTo>
                  <a:cubicBezTo>
                    <a:pt x="1288" y="2097"/>
                    <a:pt x="1278" y="2097"/>
                    <a:pt x="1269" y="2097"/>
                  </a:cubicBezTo>
                  <a:cubicBezTo>
                    <a:pt x="887" y="2097"/>
                    <a:pt x="532" y="1873"/>
                    <a:pt x="370" y="1525"/>
                  </a:cubicBezTo>
                  <a:cubicBezTo>
                    <a:pt x="227" y="1168"/>
                    <a:pt x="310" y="763"/>
                    <a:pt x="584" y="501"/>
                  </a:cubicBezTo>
                  <a:cubicBezTo>
                    <a:pt x="752" y="326"/>
                    <a:pt x="983" y="233"/>
                    <a:pt x="1218" y="233"/>
                  </a:cubicBezTo>
                  <a:close/>
                  <a:moveTo>
                    <a:pt x="1221" y="1"/>
                  </a:moveTo>
                  <a:cubicBezTo>
                    <a:pt x="995" y="1"/>
                    <a:pt x="768" y="72"/>
                    <a:pt x="572" y="215"/>
                  </a:cubicBezTo>
                  <a:cubicBezTo>
                    <a:pt x="191" y="489"/>
                    <a:pt x="0" y="965"/>
                    <a:pt x="96" y="1430"/>
                  </a:cubicBezTo>
                  <a:cubicBezTo>
                    <a:pt x="236" y="1957"/>
                    <a:pt x="723" y="2323"/>
                    <a:pt x="1272" y="2323"/>
                  </a:cubicBezTo>
                  <a:cubicBezTo>
                    <a:pt x="1275" y="2323"/>
                    <a:pt x="1278" y="2323"/>
                    <a:pt x="1281" y="2323"/>
                  </a:cubicBezTo>
                  <a:lnTo>
                    <a:pt x="1281" y="2323"/>
                  </a:lnTo>
                  <a:cubicBezTo>
                    <a:pt x="1283" y="2323"/>
                    <a:pt x="1285" y="2323"/>
                    <a:pt x="1288" y="2323"/>
                  </a:cubicBezTo>
                  <a:cubicBezTo>
                    <a:pt x="1291" y="2323"/>
                    <a:pt x="1295" y="2323"/>
                    <a:pt x="1298" y="2323"/>
                  </a:cubicBezTo>
                  <a:cubicBezTo>
                    <a:pt x="1304" y="2322"/>
                    <a:pt x="1309" y="2322"/>
                    <a:pt x="1314" y="2321"/>
                  </a:cubicBezTo>
                  <a:lnTo>
                    <a:pt x="1314" y="2321"/>
                  </a:lnTo>
                  <a:cubicBezTo>
                    <a:pt x="1795" y="2256"/>
                    <a:pt x="2205" y="1925"/>
                    <a:pt x="2346" y="1454"/>
                  </a:cubicBezTo>
                  <a:cubicBezTo>
                    <a:pt x="2465" y="989"/>
                    <a:pt x="2275" y="489"/>
                    <a:pt x="1870" y="215"/>
                  </a:cubicBezTo>
                  <a:cubicBezTo>
                    <a:pt x="1673" y="72"/>
                    <a:pt x="1447" y="1"/>
                    <a:pt x="12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33;p31"/>
            <p:cNvSpPr/>
            <p:nvPr/>
          </p:nvSpPr>
          <p:spPr>
            <a:xfrm>
              <a:off x="7291154" y="4772165"/>
              <a:ext cx="117748" cy="67179"/>
            </a:xfrm>
            <a:custGeom>
              <a:avLst/>
              <a:gdLst/>
              <a:ahLst/>
              <a:cxnLst/>
              <a:rect l="l" t="t" r="r" b="b"/>
              <a:pathLst>
                <a:path w="2382" h="1359" extrusionOk="0">
                  <a:moveTo>
                    <a:pt x="144" y="1"/>
                  </a:moveTo>
                  <a:cubicBezTo>
                    <a:pt x="38" y="1"/>
                    <a:pt x="1" y="189"/>
                    <a:pt x="119" y="222"/>
                  </a:cubicBezTo>
                  <a:cubicBezTo>
                    <a:pt x="869" y="448"/>
                    <a:pt x="1548" y="829"/>
                    <a:pt x="2143" y="1329"/>
                  </a:cubicBezTo>
                  <a:cubicBezTo>
                    <a:pt x="2167" y="1350"/>
                    <a:pt x="2193" y="1359"/>
                    <a:pt x="2218" y="1359"/>
                  </a:cubicBezTo>
                  <a:cubicBezTo>
                    <a:pt x="2306" y="1359"/>
                    <a:pt x="2382" y="1248"/>
                    <a:pt x="2298" y="1174"/>
                  </a:cubicBezTo>
                  <a:cubicBezTo>
                    <a:pt x="1679" y="638"/>
                    <a:pt x="965" y="245"/>
                    <a:pt x="179" y="7"/>
                  </a:cubicBezTo>
                  <a:cubicBezTo>
                    <a:pt x="166" y="3"/>
                    <a:pt x="155"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34;p31"/>
            <p:cNvSpPr/>
            <p:nvPr/>
          </p:nvSpPr>
          <p:spPr>
            <a:xfrm>
              <a:off x="7313498" y="4736326"/>
              <a:ext cx="102375" cy="70985"/>
            </a:xfrm>
            <a:custGeom>
              <a:avLst/>
              <a:gdLst/>
              <a:ahLst/>
              <a:cxnLst/>
              <a:rect l="l" t="t" r="r" b="b"/>
              <a:pathLst>
                <a:path w="2071" h="1436" extrusionOk="0">
                  <a:moveTo>
                    <a:pt x="121" y="1"/>
                  </a:moveTo>
                  <a:cubicBezTo>
                    <a:pt x="83" y="1"/>
                    <a:pt x="48" y="22"/>
                    <a:pt x="24" y="54"/>
                  </a:cubicBezTo>
                  <a:cubicBezTo>
                    <a:pt x="1" y="101"/>
                    <a:pt x="13" y="173"/>
                    <a:pt x="72" y="196"/>
                  </a:cubicBezTo>
                  <a:lnTo>
                    <a:pt x="60" y="208"/>
                  </a:lnTo>
                  <a:cubicBezTo>
                    <a:pt x="727" y="494"/>
                    <a:pt x="1322" y="899"/>
                    <a:pt x="1834" y="1399"/>
                  </a:cubicBezTo>
                  <a:cubicBezTo>
                    <a:pt x="1857" y="1424"/>
                    <a:pt x="1884" y="1435"/>
                    <a:pt x="1910" y="1435"/>
                  </a:cubicBezTo>
                  <a:cubicBezTo>
                    <a:pt x="1993" y="1435"/>
                    <a:pt x="2071" y="1326"/>
                    <a:pt x="1989" y="1244"/>
                  </a:cubicBezTo>
                  <a:cubicBezTo>
                    <a:pt x="1465" y="720"/>
                    <a:pt x="858" y="304"/>
                    <a:pt x="179" y="18"/>
                  </a:cubicBezTo>
                  <a:cubicBezTo>
                    <a:pt x="159" y="6"/>
                    <a:pt x="140" y="1"/>
                    <a:pt x="1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35;p31"/>
            <p:cNvSpPr/>
            <p:nvPr/>
          </p:nvSpPr>
          <p:spPr>
            <a:xfrm>
              <a:off x="7332134" y="4701674"/>
              <a:ext cx="106774" cy="73506"/>
            </a:xfrm>
            <a:custGeom>
              <a:avLst/>
              <a:gdLst/>
              <a:ahLst/>
              <a:cxnLst/>
              <a:rect l="l" t="t" r="r" b="b"/>
              <a:pathLst>
                <a:path w="2160" h="1487" extrusionOk="0">
                  <a:moveTo>
                    <a:pt x="165" y="1"/>
                  </a:moveTo>
                  <a:cubicBezTo>
                    <a:pt x="69" y="1"/>
                    <a:pt x="1" y="146"/>
                    <a:pt x="112" y="207"/>
                  </a:cubicBezTo>
                  <a:cubicBezTo>
                    <a:pt x="767" y="540"/>
                    <a:pt x="1374" y="957"/>
                    <a:pt x="1922" y="1457"/>
                  </a:cubicBezTo>
                  <a:cubicBezTo>
                    <a:pt x="1945" y="1478"/>
                    <a:pt x="1971" y="1487"/>
                    <a:pt x="1996" y="1487"/>
                  </a:cubicBezTo>
                  <a:cubicBezTo>
                    <a:pt x="2084" y="1487"/>
                    <a:pt x="2160" y="1376"/>
                    <a:pt x="2076" y="1302"/>
                  </a:cubicBezTo>
                  <a:cubicBezTo>
                    <a:pt x="1517" y="790"/>
                    <a:pt x="898" y="350"/>
                    <a:pt x="219" y="16"/>
                  </a:cubicBezTo>
                  <a:cubicBezTo>
                    <a:pt x="201" y="5"/>
                    <a:pt x="182" y="1"/>
                    <a:pt x="16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36;p31"/>
            <p:cNvSpPr/>
            <p:nvPr/>
          </p:nvSpPr>
          <p:spPr>
            <a:xfrm>
              <a:off x="7362239" y="4665588"/>
              <a:ext cx="97876" cy="75483"/>
            </a:xfrm>
            <a:custGeom>
              <a:avLst/>
              <a:gdLst/>
              <a:ahLst/>
              <a:cxnLst/>
              <a:rect l="l" t="t" r="r" b="b"/>
              <a:pathLst>
                <a:path w="1980" h="1527" extrusionOk="0">
                  <a:moveTo>
                    <a:pt x="166" y="0"/>
                  </a:moveTo>
                  <a:cubicBezTo>
                    <a:pt x="66" y="0"/>
                    <a:pt x="1" y="151"/>
                    <a:pt x="110" y="211"/>
                  </a:cubicBezTo>
                  <a:cubicBezTo>
                    <a:pt x="705" y="568"/>
                    <a:pt x="1253" y="996"/>
                    <a:pt x="1741" y="1496"/>
                  </a:cubicBezTo>
                  <a:cubicBezTo>
                    <a:pt x="1762" y="1517"/>
                    <a:pt x="1786" y="1526"/>
                    <a:pt x="1810" y="1526"/>
                  </a:cubicBezTo>
                  <a:cubicBezTo>
                    <a:pt x="1896" y="1526"/>
                    <a:pt x="1980" y="1413"/>
                    <a:pt x="1896" y="1330"/>
                  </a:cubicBezTo>
                  <a:cubicBezTo>
                    <a:pt x="1396" y="830"/>
                    <a:pt x="836" y="377"/>
                    <a:pt x="229" y="20"/>
                  </a:cubicBezTo>
                  <a:cubicBezTo>
                    <a:pt x="207" y="6"/>
                    <a:pt x="186" y="0"/>
                    <a:pt x="1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37;p31"/>
            <p:cNvSpPr/>
            <p:nvPr/>
          </p:nvSpPr>
          <p:spPr>
            <a:xfrm>
              <a:off x="7066333" y="4329297"/>
              <a:ext cx="204255" cy="708071"/>
            </a:xfrm>
            <a:custGeom>
              <a:avLst/>
              <a:gdLst/>
              <a:ahLst/>
              <a:cxnLst/>
              <a:rect l="l" t="t" r="r" b="b"/>
              <a:pathLst>
                <a:path w="4132" h="14324" extrusionOk="0">
                  <a:moveTo>
                    <a:pt x="4132" y="310"/>
                  </a:moveTo>
                  <a:cubicBezTo>
                    <a:pt x="3274" y="2656"/>
                    <a:pt x="2834" y="5144"/>
                    <a:pt x="2846" y="7645"/>
                  </a:cubicBezTo>
                  <a:cubicBezTo>
                    <a:pt x="2846" y="7645"/>
                    <a:pt x="2750" y="11312"/>
                    <a:pt x="3215" y="13872"/>
                  </a:cubicBezTo>
                  <a:cubicBezTo>
                    <a:pt x="3215" y="13872"/>
                    <a:pt x="1298" y="14324"/>
                    <a:pt x="655" y="12562"/>
                  </a:cubicBezTo>
                  <a:cubicBezTo>
                    <a:pt x="24" y="10800"/>
                    <a:pt x="0" y="7907"/>
                    <a:pt x="191" y="5323"/>
                  </a:cubicBezTo>
                  <a:cubicBezTo>
                    <a:pt x="369" y="2751"/>
                    <a:pt x="1429" y="644"/>
                    <a:pt x="2596" y="322"/>
                  </a:cubicBezTo>
                  <a:cubicBezTo>
                    <a:pt x="3762" y="1"/>
                    <a:pt x="4132" y="310"/>
                    <a:pt x="4132" y="31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38;p31"/>
            <p:cNvSpPr/>
            <p:nvPr/>
          </p:nvSpPr>
          <p:spPr>
            <a:xfrm>
              <a:off x="7064553" y="4332213"/>
              <a:ext cx="212313" cy="692253"/>
            </a:xfrm>
            <a:custGeom>
              <a:avLst/>
              <a:gdLst/>
              <a:ahLst/>
              <a:cxnLst/>
              <a:rect l="l" t="t" r="r" b="b"/>
              <a:pathLst>
                <a:path w="4295" h="14004" extrusionOk="0">
                  <a:moveTo>
                    <a:pt x="3523" y="227"/>
                  </a:moveTo>
                  <a:cubicBezTo>
                    <a:pt x="3632" y="227"/>
                    <a:pt x="3741" y="234"/>
                    <a:pt x="3846" y="251"/>
                  </a:cubicBezTo>
                  <a:cubicBezTo>
                    <a:pt x="3914" y="263"/>
                    <a:pt x="3971" y="274"/>
                    <a:pt x="4028" y="306"/>
                  </a:cubicBezTo>
                  <a:lnTo>
                    <a:pt x="4028" y="306"/>
                  </a:lnTo>
                  <a:cubicBezTo>
                    <a:pt x="3239" y="2482"/>
                    <a:pt x="2821" y="4784"/>
                    <a:pt x="2774" y="7097"/>
                  </a:cubicBezTo>
                  <a:cubicBezTo>
                    <a:pt x="2751" y="8312"/>
                    <a:pt x="2751" y="9526"/>
                    <a:pt x="2822" y="10729"/>
                  </a:cubicBezTo>
                  <a:cubicBezTo>
                    <a:pt x="2856" y="11735"/>
                    <a:pt x="2957" y="12731"/>
                    <a:pt x="3123" y="13726"/>
                  </a:cubicBezTo>
                  <a:lnTo>
                    <a:pt x="3123" y="13726"/>
                  </a:lnTo>
                  <a:cubicBezTo>
                    <a:pt x="2987" y="13751"/>
                    <a:pt x="2850" y="13763"/>
                    <a:pt x="2713" y="13763"/>
                  </a:cubicBezTo>
                  <a:cubicBezTo>
                    <a:pt x="2297" y="13763"/>
                    <a:pt x="1887" y="13651"/>
                    <a:pt x="1524" y="13432"/>
                  </a:cubicBezTo>
                  <a:cubicBezTo>
                    <a:pt x="1048" y="13110"/>
                    <a:pt x="822" y="12586"/>
                    <a:pt x="667" y="12050"/>
                  </a:cubicBezTo>
                  <a:cubicBezTo>
                    <a:pt x="488" y="11372"/>
                    <a:pt x="369" y="10669"/>
                    <a:pt x="310" y="9967"/>
                  </a:cubicBezTo>
                  <a:cubicBezTo>
                    <a:pt x="191" y="8395"/>
                    <a:pt x="203" y="6824"/>
                    <a:pt x="334" y="5264"/>
                  </a:cubicBezTo>
                  <a:cubicBezTo>
                    <a:pt x="441" y="3883"/>
                    <a:pt x="762" y="2394"/>
                    <a:pt x="1584" y="1251"/>
                  </a:cubicBezTo>
                  <a:cubicBezTo>
                    <a:pt x="1751" y="1013"/>
                    <a:pt x="1941" y="799"/>
                    <a:pt x="2167" y="632"/>
                  </a:cubicBezTo>
                  <a:cubicBezTo>
                    <a:pt x="2393" y="466"/>
                    <a:pt x="2655" y="347"/>
                    <a:pt x="2929" y="299"/>
                  </a:cubicBezTo>
                  <a:cubicBezTo>
                    <a:pt x="3121" y="253"/>
                    <a:pt x="3324" y="227"/>
                    <a:pt x="3523" y="227"/>
                  </a:cubicBezTo>
                  <a:close/>
                  <a:moveTo>
                    <a:pt x="3619" y="0"/>
                  </a:moveTo>
                  <a:cubicBezTo>
                    <a:pt x="3524" y="0"/>
                    <a:pt x="3431" y="6"/>
                    <a:pt x="3346" y="13"/>
                  </a:cubicBezTo>
                  <a:cubicBezTo>
                    <a:pt x="2786" y="61"/>
                    <a:pt x="2263" y="216"/>
                    <a:pt x="1846" y="609"/>
                  </a:cubicBezTo>
                  <a:cubicBezTo>
                    <a:pt x="1405" y="1037"/>
                    <a:pt x="1072" y="1561"/>
                    <a:pt x="846" y="2133"/>
                  </a:cubicBezTo>
                  <a:cubicBezTo>
                    <a:pt x="548" y="2835"/>
                    <a:pt x="334" y="3573"/>
                    <a:pt x="215" y="4323"/>
                  </a:cubicBezTo>
                  <a:cubicBezTo>
                    <a:pt x="96" y="5192"/>
                    <a:pt x="36" y="6062"/>
                    <a:pt x="24" y="6931"/>
                  </a:cubicBezTo>
                  <a:cubicBezTo>
                    <a:pt x="0" y="7776"/>
                    <a:pt x="0" y="8633"/>
                    <a:pt x="48" y="9479"/>
                  </a:cubicBezTo>
                  <a:cubicBezTo>
                    <a:pt x="84" y="10253"/>
                    <a:pt x="191" y="11015"/>
                    <a:pt x="358" y="11765"/>
                  </a:cubicBezTo>
                  <a:cubicBezTo>
                    <a:pt x="500" y="12348"/>
                    <a:pt x="679" y="12967"/>
                    <a:pt x="1120" y="13408"/>
                  </a:cubicBezTo>
                  <a:cubicBezTo>
                    <a:pt x="1535" y="13805"/>
                    <a:pt x="2142" y="14004"/>
                    <a:pt x="2734" y="14004"/>
                  </a:cubicBezTo>
                  <a:cubicBezTo>
                    <a:pt x="2922" y="14004"/>
                    <a:pt x="3108" y="13984"/>
                    <a:pt x="3286" y="13944"/>
                  </a:cubicBezTo>
                  <a:cubicBezTo>
                    <a:pt x="3346" y="13920"/>
                    <a:pt x="3370" y="13860"/>
                    <a:pt x="3358" y="13801"/>
                  </a:cubicBezTo>
                  <a:cubicBezTo>
                    <a:pt x="3048" y="12098"/>
                    <a:pt x="2989" y="10336"/>
                    <a:pt x="2977" y="8610"/>
                  </a:cubicBezTo>
                  <a:cubicBezTo>
                    <a:pt x="2953" y="7086"/>
                    <a:pt x="3048" y="5573"/>
                    <a:pt x="3275" y="4073"/>
                  </a:cubicBezTo>
                  <a:cubicBezTo>
                    <a:pt x="3489" y="2787"/>
                    <a:pt x="3822" y="1513"/>
                    <a:pt x="4275" y="287"/>
                  </a:cubicBezTo>
                  <a:cubicBezTo>
                    <a:pt x="4295" y="227"/>
                    <a:pt x="4269" y="182"/>
                    <a:pt x="4229" y="160"/>
                  </a:cubicBezTo>
                  <a:lnTo>
                    <a:pt x="4229" y="160"/>
                  </a:lnTo>
                  <a:cubicBezTo>
                    <a:pt x="4070" y="33"/>
                    <a:pt x="3839" y="0"/>
                    <a:pt x="36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9;p31"/>
            <p:cNvSpPr/>
            <p:nvPr/>
          </p:nvSpPr>
          <p:spPr>
            <a:xfrm>
              <a:off x="7112632" y="4404625"/>
              <a:ext cx="136470" cy="12409"/>
            </a:xfrm>
            <a:custGeom>
              <a:avLst/>
              <a:gdLst/>
              <a:ahLst/>
              <a:cxnLst/>
              <a:rect l="l" t="t" r="r" b="b"/>
              <a:pathLst>
                <a:path w="3383" h="251" extrusionOk="0">
                  <a:moveTo>
                    <a:pt x="156" y="1"/>
                  </a:moveTo>
                  <a:cubicBezTo>
                    <a:pt x="1" y="1"/>
                    <a:pt x="1" y="227"/>
                    <a:pt x="156" y="227"/>
                  </a:cubicBezTo>
                  <a:lnTo>
                    <a:pt x="3227" y="251"/>
                  </a:lnTo>
                  <a:cubicBezTo>
                    <a:pt x="3382" y="251"/>
                    <a:pt x="3382" y="25"/>
                    <a:pt x="3227" y="25"/>
                  </a:cubicBezTo>
                  <a:lnTo>
                    <a:pt x="15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0;p31"/>
            <p:cNvSpPr/>
            <p:nvPr/>
          </p:nvSpPr>
          <p:spPr>
            <a:xfrm>
              <a:off x="7101619" y="4455251"/>
              <a:ext cx="136430" cy="11816"/>
            </a:xfrm>
            <a:custGeom>
              <a:avLst/>
              <a:gdLst/>
              <a:ahLst/>
              <a:cxnLst/>
              <a:rect l="l" t="t" r="r" b="b"/>
              <a:pathLst>
                <a:path w="3382" h="239" extrusionOk="0">
                  <a:moveTo>
                    <a:pt x="155" y="1"/>
                  </a:moveTo>
                  <a:cubicBezTo>
                    <a:pt x="0" y="1"/>
                    <a:pt x="0" y="215"/>
                    <a:pt x="155" y="215"/>
                  </a:cubicBezTo>
                  <a:lnTo>
                    <a:pt x="3227" y="239"/>
                  </a:lnTo>
                  <a:cubicBezTo>
                    <a:pt x="3381" y="239"/>
                    <a:pt x="3381" y="13"/>
                    <a:pt x="3227" y="13"/>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41;p31"/>
            <p:cNvSpPr/>
            <p:nvPr/>
          </p:nvSpPr>
          <p:spPr>
            <a:xfrm>
              <a:off x="7091050" y="4505284"/>
              <a:ext cx="136430" cy="11816"/>
            </a:xfrm>
            <a:custGeom>
              <a:avLst/>
              <a:gdLst/>
              <a:ahLst/>
              <a:cxnLst/>
              <a:rect l="l" t="t" r="r" b="b"/>
              <a:pathLst>
                <a:path w="3382" h="239" extrusionOk="0">
                  <a:moveTo>
                    <a:pt x="155" y="1"/>
                  </a:moveTo>
                  <a:cubicBezTo>
                    <a:pt x="0" y="1"/>
                    <a:pt x="0" y="227"/>
                    <a:pt x="155" y="227"/>
                  </a:cubicBezTo>
                  <a:lnTo>
                    <a:pt x="3227" y="239"/>
                  </a:lnTo>
                  <a:cubicBezTo>
                    <a:pt x="3381" y="239"/>
                    <a:pt x="3381" y="25"/>
                    <a:pt x="3227" y="25"/>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42;p31"/>
            <p:cNvSpPr/>
            <p:nvPr/>
          </p:nvSpPr>
          <p:spPr>
            <a:xfrm>
              <a:off x="7075556" y="4555300"/>
              <a:ext cx="142720" cy="12406"/>
            </a:xfrm>
            <a:custGeom>
              <a:avLst/>
              <a:gdLst/>
              <a:ahLst/>
              <a:cxnLst/>
              <a:rect l="l" t="t" r="r" b="b"/>
              <a:pathLst>
                <a:path w="3370" h="251" extrusionOk="0">
                  <a:moveTo>
                    <a:pt x="143" y="1"/>
                  </a:moveTo>
                  <a:cubicBezTo>
                    <a:pt x="0" y="1"/>
                    <a:pt x="0" y="227"/>
                    <a:pt x="143" y="227"/>
                  </a:cubicBezTo>
                  <a:lnTo>
                    <a:pt x="3227" y="251"/>
                  </a:lnTo>
                  <a:cubicBezTo>
                    <a:pt x="3370" y="251"/>
                    <a:pt x="3370" y="25"/>
                    <a:pt x="3227" y="25"/>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43;p31"/>
            <p:cNvSpPr/>
            <p:nvPr/>
          </p:nvSpPr>
          <p:spPr>
            <a:xfrm>
              <a:off x="7063951" y="4605319"/>
              <a:ext cx="142720" cy="12406"/>
            </a:xfrm>
            <a:custGeom>
              <a:avLst/>
              <a:gdLst/>
              <a:ahLst/>
              <a:cxnLst/>
              <a:rect l="l" t="t" r="r" b="b"/>
              <a:pathLst>
                <a:path w="3370" h="251" extrusionOk="0">
                  <a:moveTo>
                    <a:pt x="143" y="1"/>
                  </a:moveTo>
                  <a:cubicBezTo>
                    <a:pt x="0" y="1"/>
                    <a:pt x="0" y="227"/>
                    <a:pt x="143" y="227"/>
                  </a:cubicBezTo>
                  <a:lnTo>
                    <a:pt x="3227" y="251"/>
                  </a:lnTo>
                  <a:cubicBezTo>
                    <a:pt x="3370" y="251"/>
                    <a:pt x="3370" y="25"/>
                    <a:pt x="3227" y="25"/>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44;p31"/>
            <p:cNvSpPr/>
            <p:nvPr/>
          </p:nvSpPr>
          <p:spPr>
            <a:xfrm>
              <a:off x="7066800" y="4655950"/>
              <a:ext cx="150803" cy="11825"/>
            </a:xfrm>
            <a:custGeom>
              <a:avLst/>
              <a:gdLst/>
              <a:ahLst/>
              <a:cxnLst/>
              <a:rect l="l" t="t" r="r" b="b"/>
              <a:pathLst>
                <a:path w="3382" h="239" extrusionOk="0">
                  <a:moveTo>
                    <a:pt x="143" y="1"/>
                  </a:moveTo>
                  <a:cubicBezTo>
                    <a:pt x="1" y="1"/>
                    <a:pt x="1" y="215"/>
                    <a:pt x="143" y="215"/>
                  </a:cubicBezTo>
                  <a:lnTo>
                    <a:pt x="3227" y="239"/>
                  </a:lnTo>
                  <a:cubicBezTo>
                    <a:pt x="3382" y="239"/>
                    <a:pt x="3382" y="13"/>
                    <a:pt x="3227" y="13"/>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45;p31"/>
            <p:cNvSpPr/>
            <p:nvPr/>
          </p:nvSpPr>
          <p:spPr>
            <a:xfrm>
              <a:off x="7069250" y="4705975"/>
              <a:ext cx="135017" cy="11814"/>
            </a:xfrm>
            <a:custGeom>
              <a:avLst/>
              <a:gdLst/>
              <a:ahLst/>
              <a:cxnLst/>
              <a:rect l="l" t="t" r="r" b="b"/>
              <a:pathLst>
                <a:path w="3371" h="239" extrusionOk="0">
                  <a:moveTo>
                    <a:pt x="143" y="1"/>
                  </a:moveTo>
                  <a:cubicBezTo>
                    <a:pt x="1" y="1"/>
                    <a:pt x="1" y="227"/>
                    <a:pt x="143" y="227"/>
                  </a:cubicBezTo>
                  <a:lnTo>
                    <a:pt x="3227" y="239"/>
                  </a:lnTo>
                  <a:cubicBezTo>
                    <a:pt x="3370" y="239"/>
                    <a:pt x="3370" y="13"/>
                    <a:pt x="3227" y="13"/>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46;p31"/>
            <p:cNvSpPr/>
            <p:nvPr/>
          </p:nvSpPr>
          <p:spPr>
            <a:xfrm>
              <a:off x="7069730" y="4755998"/>
              <a:ext cx="135458" cy="11814"/>
            </a:xfrm>
            <a:custGeom>
              <a:avLst/>
              <a:gdLst/>
              <a:ahLst/>
              <a:cxnLst/>
              <a:rect l="l" t="t" r="r" b="b"/>
              <a:pathLst>
                <a:path w="3382" h="239" extrusionOk="0">
                  <a:moveTo>
                    <a:pt x="155" y="1"/>
                  </a:moveTo>
                  <a:cubicBezTo>
                    <a:pt x="0" y="1"/>
                    <a:pt x="0" y="227"/>
                    <a:pt x="155" y="227"/>
                  </a:cubicBezTo>
                  <a:lnTo>
                    <a:pt x="3227" y="239"/>
                  </a:lnTo>
                  <a:cubicBezTo>
                    <a:pt x="3382" y="239"/>
                    <a:pt x="3382" y="25"/>
                    <a:pt x="3227" y="25"/>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47;p31"/>
            <p:cNvSpPr/>
            <p:nvPr/>
          </p:nvSpPr>
          <p:spPr>
            <a:xfrm>
              <a:off x="7072574" y="4806022"/>
              <a:ext cx="135498" cy="12407"/>
            </a:xfrm>
            <a:custGeom>
              <a:avLst/>
              <a:gdLst/>
              <a:ahLst/>
              <a:cxnLst/>
              <a:rect l="l" t="t" r="r" b="b"/>
              <a:pathLst>
                <a:path w="3383" h="251" extrusionOk="0">
                  <a:moveTo>
                    <a:pt x="156" y="1"/>
                  </a:moveTo>
                  <a:cubicBezTo>
                    <a:pt x="1" y="1"/>
                    <a:pt x="1" y="227"/>
                    <a:pt x="156" y="227"/>
                  </a:cubicBezTo>
                  <a:lnTo>
                    <a:pt x="3239" y="251"/>
                  </a:lnTo>
                  <a:cubicBezTo>
                    <a:pt x="3382" y="251"/>
                    <a:pt x="3382" y="25"/>
                    <a:pt x="3239" y="25"/>
                  </a:cubicBezTo>
                  <a:lnTo>
                    <a:pt x="156"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48;p31"/>
            <p:cNvSpPr/>
            <p:nvPr/>
          </p:nvSpPr>
          <p:spPr>
            <a:xfrm>
              <a:off x="7076900" y="4857231"/>
              <a:ext cx="134977" cy="12407"/>
            </a:xfrm>
            <a:custGeom>
              <a:avLst/>
              <a:gdLst/>
              <a:ahLst/>
              <a:cxnLst/>
              <a:rect l="l" t="t" r="r" b="b"/>
              <a:pathLst>
                <a:path w="3370" h="251" extrusionOk="0">
                  <a:moveTo>
                    <a:pt x="143" y="1"/>
                  </a:moveTo>
                  <a:cubicBezTo>
                    <a:pt x="0" y="1"/>
                    <a:pt x="0" y="227"/>
                    <a:pt x="143" y="227"/>
                  </a:cubicBezTo>
                  <a:lnTo>
                    <a:pt x="3227" y="251"/>
                  </a:lnTo>
                  <a:cubicBezTo>
                    <a:pt x="3370" y="251"/>
                    <a:pt x="3370" y="25"/>
                    <a:pt x="3227" y="25"/>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9;p31"/>
            <p:cNvSpPr/>
            <p:nvPr/>
          </p:nvSpPr>
          <p:spPr>
            <a:xfrm>
              <a:off x="7082501" y="4906650"/>
              <a:ext cx="127924" cy="11825"/>
            </a:xfrm>
            <a:custGeom>
              <a:avLst/>
              <a:gdLst/>
              <a:ahLst/>
              <a:cxnLst/>
              <a:rect l="l" t="t" r="r" b="b"/>
              <a:pathLst>
                <a:path w="3382" h="239" extrusionOk="0">
                  <a:moveTo>
                    <a:pt x="155" y="1"/>
                  </a:moveTo>
                  <a:cubicBezTo>
                    <a:pt x="0" y="1"/>
                    <a:pt x="0" y="215"/>
                    <a:pt x="155" y="215"/>
                  </a:cubicBezTo>
                  <a:lnTo>
                    <a:pt x="3227" y="239"/>
                  </a:lnTo>
                  <a:cubicBezTo>
                    <a:pt x="3382" y="239"/>
                    <a:pt x="3382" y="13"/>
                    <a:pt x="3227" y="13"/>
                  </a:cubicBezTo>
                  <a:lnTo>
                    <a:pt x="155"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50;p31"/>
            <p:cNvSpPr/>
            <p:nvPr/>
          </p:nvSpPr>
          <p:spPr>
            <a:xfrm>
              <a:off x="7066333" y="4329297"/>
              <a:ext cx="204255" cy="708071"/>
            </a:xfrm>
            <a:custGeom>
              <a:avLst/>
              <a:gdLst/>
              <a:ahLst/>
              <a:cxnLst/>
              <a:rect l="l" t="t" r="r" b="b"/>
              <a:pathLst>
                <a:path w="4132" h="14324" fill="none" extrusionOk="0">
                  <a:moveTo>
                    <a:pt x="4132" y="310"/>
                  </a:moveTo>
                  <a:cubicBezTo>
                    <a:pt x="3274" y="2656"/>
                    <a:pt x="2834" y="5144"/>
                    <a:pt x="2846" y="7645"/>
                  </a:cubicBezTo>
                  <a:cubicBezTo>
                    <a:pt x="2846" y="7645"/>
                    <a:pt x="2750" y="11312"/>
                    <a:pt x="3215" y="13872"/>
                  </a:cubicBezTo>
                  <a:cubicBezTo>
                    <a:pt x="3215" y="13872"/>
                    <a:pt x="1298" y="14324"/>
                    <a:pt x="655" y="12562"/>
                  </a:cubicBezTo>
                  <a:cubicBezTo>
                    <a:pt x="24" y="10800"/>
                    <a:pt x="0" y="7907"/>
                    <a:pt x="191" y="5323"/>
                  </a:cubicBezTo>
                  <a:cubicBezTo>
                    <a:pt x="369" y="2751"/>
                    <a:pt x="1429" y="644"/>
                    <a:pt x="2596" y="322"/>
                  </a:cubicBezTo>
                  <a:cubicBezTo>
                    <a:pt x="3762" y="1"/>
                    <a:pt x="4132" y="310"/>
                    <a:pt x="4132" y="310"/>
                  </a:cubicBezTo>
                  <a:close/>
                </a:path>
              </a:pathLst>
            </a:custGeom>
            <a:solidFill>
              <a:srgbClr val="341763"/>
            </a:solidFill>
            <a:ln w="1775" cap="flat" cmpd="sng">
              <a:solidFill>
                <a:srgbClr val="0D5B8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51;p31"/>
            <p:cNvSpPr/>
            <p:nvPr/>
          </p:nvSpPr>
          <p:spPr>
            <a:xfrm>
              <a:off x="7100442" y="4362268"/>
              <a:ext cx="399662" cy="641733"/>
            </a:xfrm>
            <a:custGeom>
              <a:avLst/>
              <a:gdLst/>
              <a:ahLst/>
              <a:cxnLst/>
              <a:rect l="l" t="t" r="r" b="b"/>
              <a:pathLst>
                <a:path w="8085" h="12982" extrusionOk="0">
                  <a:moveTo>
                    <a:pt x="2999" y="211"/>
                  </a:moveTo>
                  <a:cubicBezTo>
                    <a:pt x="3382" y="211"/>
                    <a:pt x="3769" y="274"/>
                    <a:pt x="4108" y="358"/>
                  </a:cubicBezTo>
                  <a:cubicBezTo>
                    <a:pt x="5120" y="620"/>
                    <a:pt x="6049" y="1108"/>
                    <a:pt x="6835" y="1786"/>
                  </a:cubicBezTo>
                  <a:cubicBezTo>
                    <a:pt x="6849" y="1797"/>
                    <a:pt x="6863" y="1808"/>
                    <a:pt x="6877" y="1818"/>
                  </a:cubicBezTo>
                  <a:lnTo>
                    <a:pt x="6877" y="1818"/>
                  </a:lnTo>
                  <a:cubicBezTo>
                    <a:pt x="6502" y="2152"/>
                    <a:pt x="6322" y="2630"/>
                    <a:pt x="6192" y="3108"/>
                  </a:cubicBezTo>
                  <a:cubicBezTo>
                    <a:pt x="6025" y="3703"/>
                    <a:pt x="5978" y="4311"/>
                    <a:pt x="6049" y="4930"/>
                  </a:cubicBezTo>
                  <a:cubicBezTo>
                    <a:pt x="6120" y="5370"/>
                    <a:pt x="6359" y="5763"/>
                    <a:pt x="6692" y="6061"/>
                  </a:cubicBezTo>
                  <a:cubicBezTo>
                    <a:pt x="6956" y="6325"/>
                    <a:pt x="7279" y="6521"/>
                    <a:pt x="7632" y="6639"/>
                  </a:cubicBezTo>
                  <a:lnTo>
                    <a:pt x="7632" y="6639"/>
                  </a:lnTo>
                  <a:cubicBezTo>
                    <a:pt x="6939" y="7032"/>
                    <a:pt x="6358" y="7598"/>
                    <a:pt x="5966" y="8287"/>
                  </a:cubicBezTo>
                  <a:cubicBezTo>
                    <a:pt x="5716" y="8764"/>
                    <a:pt x="5597" y="9311"/>
                    <a:pt x="5454" y="9823"/>
                  </a:cubicBezTo>
                  <a:cubicBezTo>
                    <a:pt x="5335" y="10371"/>
                    <a:pt x="5156" y="10907"/>
                    <a:pt x="4930" y="11419"/>
                  </a:cubicBezTo>
                  <a:cubicBezTo>
                    <a:pt x="4692" y="11895"/>
                    <a:pt x="4358" y="12323"/>
                    <a:pt x="3858" y="12550"/>
                  </a:cubicBezTo>
                  <a:cubicBezTo>
                    <a:pt x="3537" y="12681"/>
                    <a:pt x="3191" y="12740"/>
                    <a:pt x="2846" y="12752"/>
                  </a:cubicBezTo>
                  <a:cubicBezTo>
                    <a:pt x="2752" y="12759"/>
                    <a:pt x="2658" y="12763"/>
                    <a:pt x="2563" y="12763"/>
                  </a:cubicBezTo>
                  <a:cubicBezTo>
                    <a:pt x="2344" y="12763"/>
                    <a:pt x="2125" y="12742"/>
                    <a:pt x="1918" y="12693"/>
                  </a:cubicBezTo>
                  <a:cubicBezTo>
                    <a:pt x="1429" y="12597"/>
                    <a:pt x="1013" y="12288"/>
                    <a:pt x="775" y="11859"/>
                  </a:cubicBezTo>
                  <a:cubicBezTo>
                    <a:pt x="620" y="11561"/>
                    <a:pt x="524" y="11240"/>
                    <a:pt x="489" y="10919"/>
                  </a:cubicBezTo>
                  <a:cubicBezTo>
                    <a:pt x="394" y="10252"/>
                    <a:pt x="358" y="9573"/>
                    <a:pt x="334" y="8918"/>
                  </a:cubicBezTo>
                  <a:cubicBezTo>
                    <a:pt x="286" y="7942"/>
                    <a:pt x="274" y="6978"/>
                    <a:pt x="322" y="6001"/>
                  </a:cubicBezTo>
                  <a:cubicBezTo>
                    <a:pt x="346" y="5001"/>
                    <a:pt x="453" y="4013"/>
                    <a:pt x="632" y="3025"/>
                  </a:cubicBezTo>
                  <a:cubicBezTo>
                    <a:pt x="775" y="2287"/>
                    <a:pt x="977" y="1465"/>
                    <a:pt x="1453" y="846"/>
                  </a:cubicBezTo>
                  <a:cubicBezTo>
                    <a:pt x="1816" y="366"/>
                    <a:pt x="2401" y="211"/>
                    <a:pt x="2999" y="211"/>
                  </a:cubicBezTo>
                  <a:close/>
                  <a:moveTo>
                    <a:pt x="3096" y="1"/>
                  </a:moveTo>
                  <a:cubicBezTo>
                    <a:pt x="2632" y="1"/>
                    <a:pt x="2072" y="36"/>
                    <a:pt x="1679" y="310"/>
                  </a:cubicBezTo>
                  <a:cubicBezTo>
                    <a:pt x="1084" y="727"/>
                    <a:pt x="810" y="1477"/>
                    <a:pt x="620" y="2132"/>
                  </a:cubicBezTo>
                  <a:cubicBezTo>
                    <a:pt x="358" y="3096"/>
                    <a:pt x="203" y="4072"/>
                    <a:pt x="143" y="5061"/>
                  </a:cubicBezTo>
                  <a:cubicBezTo>
                    <a:pt x="1" y="6906"/>
                    <a:pt x="36" y="8764"/>
                    <a:pt x="227" y="10609"/>
                  </a:cubicBezTo>
                  <a:cubicBezTo>
                    <a:pt x="310" y="11323"/>
                    <a:pt x="465" y="12062"/>
                    <a:pt x="1048" y="12538"/>
                  </a:cubicBezTo>
                  <a:cubicBezTo>
                    <a:pt x="1461" y="12864"/>
                    <a:pt x="1973" y="12982"/>
                    <a:pt x="2485" y="12982"/>
                  </a:cubicBezTo>
                  <a:cubicBezTo>
                    <a:pt x="2534" y="12982"/>
                    <a:pt x="2583" y="12980"/>
                    <a:pt x="2632" y="12978"/>
                  </a:cubicBezTo>
                  <a:cubicBezTo>
                    <a:pt x="3251" y="12978"/>
                    <a:pt x="3894" y="12883"/>
                    <a:pt x="4394" y="12490"/>
                  </a:cubicBezTo>
                  <a:cubicBezTo>
                    <a:pt x="5287" y="11776"/>
                    <a:pt x="5501" y="10514"/>
                    <a:pt x="5775" y="9478"/>
                  </a:cubicBezTo>
                  <a:cubicBezTo>
                    <a:pt x="5942" y="8883"/>
                    <a:pt x="6132" y="8323"/>
                    <a:pt x="6537" y="7847"/>
                  </a:cubicBezTo>
                  <a:cubicBezTo>
                    <a:pt x="6882" y="7430"/>
                    <a:pt x="7311" y="7085"/>
                    <a:pt x="7775" y="6823"/>
                  </a:cubicBezTo>
                  <a:cubicBezTo>
                    <a:pt x="7847" y="6775"/>
                    <a:pt x="7918" y="6728"/>
                    <a:pt x="8002" y="6692"/>
                  </a:cubicBezTo>
                  <a:cubicBezTo>
                    <a:pt x="8085" y="6644"/>
                    <a:pt x="8073" y="6513"/>
                    <a:pt x="7978" y="6489"/>
                  </a:cubicBezTo>
                  <a:cubicBezTo>
                    <a:pt x="7204" y="6382"/>
                    <a:pt x="6347" y="5644"/>
                    <a:pt x="6263" y="4858"/>
                  </a:cubicBezTo>
                  <a:cubicBezTo>
                    <a:pt x="6216" y="4323"/>
                    <a:pt x="6251" y="3787"/>
                    <a:pt x="6394" y="3263"/>
                  </a:cubicBezTo>
                  <a:cubicBezTo>
                    <a:pt x="6513" y="2775"/>
                    <a:pt x="6680" y="2227"/>
                    <a:pt x="7109" y="1917"/>
                  </a:cubicBezTo>
                  <a:cubicBezTo>
                    <a:pt x="7122" y="1907"/>
                    <a:pt x="7132" y="1895"/>
                    <a:pt x="7139" y="1881"/>
                  </a:cubicBezTo>
                  <a:lnTo>
                    <a:pt x="7139" y="1881"/>
                  </a:lnTo>
                  <a:cubicBezTo>
                    <a:pt x="7168" y="1841"/>
                    <a:pt x="7174" y="1786"/>
                    <a:pt x="7132" y="1739"/>
                  </a:cubicBezTo>
                  <a:cubicBezTo>
                    <a:pt x="6525" y="1191"/>
                    <a:pt x="5823" y="751"/>
                    <a:pt x="5073" y="441"/>
                  </a:cubicBezTo>
                  <a:cubicBezTo>
                    <a:pt x="4454" y="167"/>
                    <a:pt x="3775" y="12"/>
                    <a:pt x="30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52;p31"/>
            <p:cNvSpPr/>
            <p:nvPr/>
          </p:nvSpPr>
          <p:spPr>
            <a:xfrm>
              <a:off x="6955652" y="3537680"/>
              <a:ext cx="1437893" cy="988255"/>
            </a:xfrm>
            <a:custGeom>
              <a:avLst/>
              <a:gdLst/>
              <a:ahLst/>
              <a:cxnLst/>
              <a:rect l="l" t="t" r="r" b="b"/>
              <a:pathLst>
                <a:path w="29088" h="19992" extrusionOk="0">
                  <a:moveTo>
                    <a:pt x="5323" y="822"/>
                  </a:moveTo>
                  <a:cubicBezTo>
                    <a:pt x="10014" y="215"/>
                    <a:pt x="14741" y="1"/>
                    <a:pt x="19467" y="180"/>
                  </a:cubicBezTo>
                  <a:cubicBezTo>
                    <a:pt x="19467" y="180"/>
                    <a:pt x="26671" y="84"/>
                    <a:pt x="27873" y="4287"/>
                  </a:cubicBezTo>
                  <a:cubicBezTo>
                    <a:pt x="29088" y="8490"/>
                    <a:pt x="21075" y="15300"/>
                    <a:pt x="21075" y="15300"/>
                  </a:cubicBezTo>
                  <a:lnTo>
                    <a:pt x="15336" y="19991"/>
                  </a:lnTo>
                  <a:lnTo>
                    <a:pt x="11740" y="15824"/>
                  </a:lnTo>
                  <a:cubicBezTo>
                    <a:pt x="11740" y="15824"/>
                    <a:pt x="14300" y="12181"/>
                    <a:pt x="16908" y="9300"/>
                  </a:cubicBezTo>
                  <a:cubicBezTo>
                    <a:pt x="16908" y="9300"/>
                    <a:pt x="8168" y="11740"/>
                    <a:pt x="4085" y="11693"/>
                  </a:cubicBezTo>
                  <a:cubicBezTo>
                    <a:pt x="1" y="11657"/>
                    <a:pt x="1596" y="4001"/>
                    <a:pt x="2120" y="3609"/>
                  </a:cubicBezTo>
                  <a:cubicBezTo>
                    <a:pt x="2644" y="3204"/>
                    <a:pt x="5323" y="822"/>
                    <a:pt x="5323" y="822"/>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53;p31"/>
            <p:cNvSpPr/>
            <p:nvPr/>
          </p:nvSpPr>
          <p:spPr>
            <a:xfrm>
              <a:off x="7016306" y="3537680"/>
              <a:ext cx="1343130" cy="993692"/>
            </a:xfrm>
            <a:custGeom>
              <a:avLst/>
              <a:gdLst/>
              <a:ahLst/>
              <a:cxnLst/>
              <a:rect l="l" t="t" r="r" b="b"/>
              <a:pathLst>
                <a:path w="27171" h="20102" extrusionOk="0">
                  <a:moveTo>
                    <a:pt x="15002" y="226"/>
                  </a:moveTo>
                  <a:cubicBezTo>
                    <a:pt x="16224" y="226"/>
                    <a:pt x="17447" y="252"/>
                    <a:pt x="18669" y="299"/>
                  </a:cubicBezTo>
                  <a:cubicBezTo>
                    <a:pt x="19836" y="334"/>
                    <a:pt x="20979" y="501"/>
                    <a:pt x="22110" y="799"/>
                  </a:cubicBezTo>
                  <a:cubicBezTo>
                    <a:pt x="23515" y="1180"/>
                    <a:pt x="24991" y="1823"/>
                    <a:pt x="25896" y="3025"/>
                  </a:cubicBezTo>
                  <a:cubicBezTo>
                    <a:pt x="26337" y="3585"/>
                    <a:pt x="26610" y="4263"/>
                    <a:pt x="26670" y="4978"/>
                  </a:cubicBezTo>
                  <a:cubicBezTo>
                    <a:pt x="26682" y="5668"/>
                    <a:pt x="26563" y="6347"/>
                    <a:pt x="26313" y="6990"/>
                  </a:cubicBezTo>
                  <a:cubicBezTo>
                    <a:pt x="25753" y="8526"/>
                    <a:pt x="24777" y="9895"/>
                    <a:pt x="23741" y="11157"/>
                  </a:cubicBezTo>
                  <a:cubicBezTo>
                    <a:pt x="22824" y="12264"/>
                    <a:pt x="21836" y="13324"/>
                    <a:pt x="20788" y="14312"/>
                  </a:cubicBezTo>
                  <a:cubicBezTo>
                    <a:pt x="20419" y="14657"/>
                    <a:pt x="20038" y="15015"/>
                    <a:pt x="19645" y="15336"/>
                  </a:cubicBezTo>
                  <a:lnTo>
                    <a:pt x="16943" y="17539"/>
                  </a:lnTo>
                  <a:lnTo>
                    <a:pt x="14192" y="19789"/>
                  </a:lnTo>
                  <a:lnTo>
                    <a:pt x="14127" y="19844"/>
                  </a:lnTo>
                  <a:lnTo>
                    <a:pt x="14127" y="19844"/>
                  </a:lnTo>
                  <a:lnTo>
                    <a:pt x="11037" y="16265"/>
                  </a:lnTo>
                  <a:lnTo>
                    <a:pt x="10658" y="15814"/>
                  </a:lnTo>
                  <a:lnTo>
                    <a:pt x="10658" y="15814"/>
                  </a:lnTo>
                  <a:cubicBezTo>
                    <a:pt x="11738" y="14279"/>
                    <a:pt x="12877" y="12790"/>
                    <a:pt x="14061" y="11348"/>
                  </a:cubicBezTo>
                  <a:cubicBezTo>
                    <a:pt x="14621" y="10681"/>
                    <a:pt x="15180" y="10014"/>
                    <a:pt x="15764" y="9371"/>
                  </a:cubicBezTo>
                  <a:cubicBezTo>
                    <a:pt x="15830" y="9295"/>
                    <a:pt x="15775" y="9178"/>
                    <a:pt x="15673" y="9178"/>
                  </a:cubicBezTo>
                  <a:cubicBezTo>
                    <a:pt x="15664" y="9178"/>
                    <a:pt x="15654" y="9179"/>
                    <a:pt x="15645" y="9181"/>
                  </a:cubicBezTo>
                  <a:cubicBezTo>
                    <a:pt x="14276" y="9574"/>
                    <a:pt x="12894" y="9907"/>
                    <a:pt x="11513" y="10228"/>
                  </a:cubicBezTo>
                  <a:cubicBezTo>
                    <a:pt x="9061" y="10800"/>
                    <a:pt x="6560" y="11348"/>
                    <a:pt x="4048" y="11538"/>
                  </a:cubicBezTo>
                  <a:cubicBezTo>
                    <a:pt x="3738" y="11559"/>
                    <a:pt x="3414" y="11586"/>
                    <a:pt x="3093" y="11586"/>
                  </a:cubicBezTo>
                  <a:cubicBezTo>
                    <a:pt x="2502" y="11586"/>
                    <a:pt x="1919" y="11495"/>
                    <a:pt x="1441" y="11109"/>
                  </a:cubicBezTo>
                  <a:cubicBezTo>
                    <a:pt x="786" y="10597"/>
                    <a:pt x="512" y="9752"/>
                    <a:pt x="369" y="8954"/>
                  </a:cubicBezTo>
                  <a:cubicBezTo>
                    <a:pt x="155" y="7323"/>
                    <a:pt x="286" y="5668"/>
                    <a:pt x="774" y="4097"/>
                  </a:cubicBezTo>
                  <a:cubicBezTo>
                    <a:pt x="810" y="3942"/>
                    <a:pt x="881" y="3799"/>
                    <a:pt x="976" y="3680"/>
                  </a:cubicBezTo>
                  <a:cubicBezTo>
                    <a:pt x="1250" y="3430"/>
                    <a:pt x="1548" y="3204"/>
                    <a:pt x="1834" y="2954"/>
                  </a:cubicBezTo>
                  <a:cubicBezTo>
                    <a:pt x="2572" y="2323"/>
                    <a:pt x="3298" y="1680"/>
                    <a:pt x="4024" y="1037"/>
                  </a:cubicBezTo>
                  <a:lnTo>
                    <a:pt x="4134" y="937"/>
                  </a:lnTo>
                  <a:lnTo>
                    <a:pt x="4134" y="937"/>
                  </a:lnTo>
                  <a:cubicBezTo>
                    <a:pt x="7074" y="558"/>
                    <a:pt x="10026" y="322"/>
                    <a:pt x="12990" y="251"/>
                  </a:cubicBezTo>
                  <a:cubicBezTo>
                    <a:pt x="13660" y="234"/>
                    <a:pt x="14331" y="226"/>
                    <a:pt x="15002" y="226"/>
                  </a:cubicBezTo>
                  <a:close/>
                  <a:moveTo>
                    <a:pt x="14976" y="0"/>
                  </a:moveTo>
                  <a:cubicBezTo>
                    <a:pt x="12072" y="0"/>
                    <a:pt x="9168" y="155"/>
                    <a:pt x="6287" y="453"/>
                  </a:cubicBezTo>
                  <a:cubicBezTo>
                    <a:pt x="5548" y="525"/>
                    <a:pt x="4822" y="608"/>
                    <a:pt x="4096" y="703"/>
                  </a:cubicBezTo>
                  <a:cubicBezTo>
                    <a:pt x="4072" y="709"/>
                    <a:pt x="4052" y="720"/>
                    <a:pt x="4036" y="734"/>
                  </a:cubicBezTo>
                  <a:lnTo>
                    <a:pt x="4036" y="734"/>
                  </a:lnTo>
                  <a:cubicBezTo>
                    <a:pt x="4028" y="739"/>
                    <a:pt x="4020" y="744"/>
                    <a:pt x="4012" y="751"/>
                  </a:cubicBezTo>
                  <a:cubicBezTo>
                    <a:pt x="3417" y="1275"/>
                    <a:pt x="2822" y="1799"/>
                    <a:pt x="2226" y="2323"/>
                  </a:cubicBezTo>
                  <a:cubicBezTo>
                    <a:pt x="1845" y="2656"/>
                    <a:pt x="1464" y="2989"/>
                    <a:pt x="1083" y="3311"/>
                  </a:cubicBezTo>
                  <a:cubicBezTo>
                    <a:pt x="917" y="3418"/>
                    <a:pt x="774" y="3561"/>
                    <a:pt x="679" y="3728"/>
                  </a:cubicBezTo>
                  <a:cubicBezTo>
                    <a:pt x="405" y="4299"/>
                    <a:pt x="298" y="4966"/>
                    <a:pt x="191" y="5585"/>
                  </a:cubicBezTo>
                  <a:cubicBezTo>
                    <a:pt x="48" y="6502"/>
                    <a:pt x="0" y="7430"/>
                    <a:pt x="71" y="8359"/>
                  </a:cubicBezTo>
                  <a:cubicBezTo>
                    <a:pt x="143" y="9216"/>
                    <a:pt x="333" y="10121"/>
                    <a:pt x="857" y="10824"/>
                  </a:cubicBezTo>
                  <a:cubicBezTo>
                    <a:pt x="1083" y="11157"/>
                    <a:pt x="1405" y="11419"/>
                    <a:pt x="1762" y="11586"/>
                  </a:cubicBezTo>
                  <a:cubicBezTo>
                    <a:pt x="2132" y="11734"/>
                    <a:pt x="2521" y="11816"/>
                    <a:pt x="2911" y="11816"/>
                  </a:cubicBezTo>
                  <a:cubicBezTo>
                    <a:pt x="2961" y="11816"/>
                    <a:pt x="3010" y="11815"/>
                    <a:pt x="3060" y="11812"/>
                  </a:cubicBezTo>
                  <a:cubicBezTo>
                    <a:pt x="4227" y="11788"/>
                    <a:pt x="5394" y="11669"/>
                    <a:pt x="6548" y="11467"/>
                  </a:cubicBezTo>
                  <a:cubicBezTo>
                    <a:pt x="7858" y="11252"/>
                    <a:pt x="9168" y="10990"/>
                    <a:pt x="10478" y="10705"/>
                  </a:cubicBezTo>
                  <a:cubicBezTo>
                    <a:pt x="12110" y="10344"/>
                    <a:pt x="13731" y="9942"/>
                    <a:pt x="15342" y="9506"/>
                  </a:cubicBezTo>
                  <a:lnTo>
                    <a:pt x="15342" y="9506"/>
                  </a:lnTo>
                  <a:cubicBezTo>
                    <a:pt x="13722" y="11358"/>
                    <a:pt x="12189" y="13286"/>
                    <a:pt x="10763" y="15289"/>
                  </a:cubicBezTo>
                  <a:cubicBezTo>
                    <a:pt x="10644" y="15443"/>
                    <a:pt x="10525" y="15610"/>
                    <a:pt x="10418" y="15777"/>
                  </a:cubicBezTo>
                  <a:cubicBezTo>
                    <a:pt x="10382" y="15812"/>
                    <a:pt x="10394" y="15872"/>
                    <a:pt x="10430" y="15908"/>
                  </a:cubicBezTo>
                  <a:lnTo>
                    <a:pt x="13585" y="19563"/>
                  </a:lnTo>
                  <a:lnTo>
                    <a:pt x="14037" y="20075"/>
                  </a:lnTo>
                  <a:cubicBezTo>
                    <a:pt x="14061" y="20093"/>
                    <a:pt x="14088" y="20102"/>
                    <a:pt x="14115" y="20102"/>
                  </a:cubicBezTo>
                  <a:cubicBezTo>
                    <a:pt x="14142" y="20102"/>
                    <a:pt x="14168" y="20093"/>
                    <a:pt x="14192" y="20075"/>
                  </a:cubicBezTo>
                  <a:lnTo>
                    <a:pt x="16300" y="18348"/>
                  </a:lnTo>
                  <a:lnTo>
                    <a:pt x="19455" y="15765"/>
                  </a:lnTo>
                  <a:cubicBezTo>
                    <a:pt x="19812" y="15467"/>
                    <a:pt x="20169" y="15169"/>
                    <a:pt x="20503" y="14860"/>
                  </a:cubicBezTo>
                  <a:cubicBezTo>
                    <a:pt x="21491" y="13967"/>
                    <a:pt x="22419" y="13014"/>
                    <a:pt x="23301" y="12014"/>
                  </a:cubicBezTo>
                  <a:cubicBezTo>
                    <a:pt x="24396" y="10764"/>
                    <a:pt x="25432" y="9419"/>
                    <a:pt x="26158" y="7919"/>
                  </a:cubicBezTo>
                  <a:cubicBezTo>
                    <a:pt x="26777" y="6645"/>
                    <a:pt x="27170" y="5192"/>
                    <a:pt x="26610" y="3823"/>
                  </a:cubicBezTo>
                  <a:cubicBezTo>
                    <a:pt x="26027" y="2406"/>
                    <a:pt x="24705" y="1501"/>
                    <a:pt x="23312" y="965"/>
                  </a:cubicBezTo>
                  <a:cubicBezTo>
                    <a:pt x="22050" y="489"/>
                    <a:pt x="20717" y="203"/>
                    <a:pt x="19371" y="108"/>
                  </a:cubicBezTo>
                  <a:cubicBezTo>
                    <a:pt x="19026" y="84"/>
                    <a:pt x="18681" y="60"/>
                    <a:pt x="18336" y="60"/>
                  </a:cubicBezTo>
                  <a:cubicBezTo>
                    <a:pt x="17324" y="60"/>
                    <a:pt x="16312" y="13"/>
                    <a:pt x="15300" y="1"/>
                  </a:cubicBezTo>
                  <a:cubicBezTo>
                    <a:pt x="15192" y="1"/>
                    <a:pt x="15084" y="0"/>
                    <a:pt x="149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54;p31"/>
            <p:cNvSpPr/>
            <p:nvPr/>
          </p:nvSpPr>
          <p:spPr>
            <a:xfrm>
              <a:off x="7777328" y="3856868"/>
              <a:ext cx="267380" cy="146765"/>
            </a:xfrm>
            <a:custGeom>
              <a:avLst/>
              <a:gdLst/>
              <a:ahLst/>
              <a:cxnLst/>
              <a:rect l="l" t="t" r="r" b="b"/>
              <a:pathLst>
                <a:path w="5409" h="2969" extrusionOk="0">
                  <a:moveTo>
                    <a:pt x="5258" y="0"/>
                  </a:moveTo>
                  <a:cubicBezTo>
                    <a:pt x="5240" y="0"/>
                    <a:pt x="5221" y="7"/>
                    <a:pt x="5203" y="21"/>
                  </a:cubicBezTo>
                  <a:cubicBezTo>
                    <a:pt x="3607" y="1116"/>
                    <a:pt x="1976" y="2164"/>
                    <a:pt x="119" y="2759"/>
                  </a:cubicBezTo>
                  <a:cubicBezTo>
                    <a:pt x="1" y="2792"/>
                    <a:pt x="37" y="2969"/>
                    <a:pt x="142" y="2969"/>
                  </a:cubicBezTo>
                  <a:cubicBezTo>
                    <a:pt x="153" y="2969"/>
                    <a:pt x="165" y="2966"/>
                    <a:pt x="178" y="2962"/>
                  </a:cubicBezTo>
                  <a:cubicBezTo>
                    <a:pt x="2048" y="2366"/>
                    <a:pt x="3703" y="1307"/>
                    <a:pt x="5310" y="211"/>
                  </a:cubicBezTo>
                  <a:cubicBezTo>
                    <a:pt x="5408" y="142"/>
                    <a:pt x="5344" y="0"/>
                    <a:pt x="5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55;p31"/>
            <p:cNvSpPr/>
            <p:nvPr/>
          </p:nvSpPr>
          <p:spPr>
            <a:xfrm>
              <a:off x="7183450" y="3538228"/>
              <a:ext cx="475566" cy="114429"/>
            </a:xfrm>
            <a:custGeom>
              <a:avLst/>
              <a:gdLst/>
              <a:ahLst/>
              <a:cxnLst/>
              <a:rect l="l" t="t" r="r" b="b"/>
              <a:pathLst>
                <a:path w="9621" h="3393" extrusionOk="0">
                  <a:moveTo>
                    <a:pt x="9471" y="1"/>
                  </a:moveTo>
                  <a:cubicBezTo>
                    <a:pt x="9416" y="1"/>
                    <a:pt x="9365" y="34"/>
                    <a:pt x="9371" y="104"/>
                  </a:cubicBezTo>
                  <a:cubicBezTo>
                    <a:pt x="9466" y="1461"/>
                    <a:pt x="8287" y="2413"/>
                    <a:pt x="7097" y="2771"/>
                  </a:cubicBezTo>
                  <a:cubicBezTo>
                    <a:pt x="6430" y="2949"/>
                    <a:pt x="5739" y="3056"/>
                    <a:pt x="5037" y="3092"/>
                  </a:cubicBezTo>
                  <a:cubicBezTo>
                    <a:pt x="4275" y="3152"/>
                    <a:pt x="3513" y="3175"/>
                    <a:pt x="2751" y="3175"/>
                  </a:cubicBezTo>
                  <a:cubicBezTo>
                    <a:pt x="1882" y="3163"/>
                    <a:pt x="1001" y="3104"/>
                    <a:pt x="143" y="2997"/>
                  </a:cubicBezTo>
                  <a:cubicBezTo>
                    <a:pt x="139" y="2996"/>
                    <a:pt x="136" y="2996"/>
                    <a:pt x="132" y="2996"/>
                  </a:cubicBezTo>
                  <a:cubicBezTo>
                    <a:pt x="0" y="2996"/>
                    <a:pt x="4" y="3199"/>
                    <a:pt x="143" y="3211"/>
                  </a:cubicBezTo>
                  <a:cubicBezTo>
                    <a:pt x="1120" y="3331"/>
                    <a:pt x="2097" y="3393"/>
                    <a:pt x="3074" y="3393"/>
                  </a:cubicBezTo>
                  <a:cubicBezTo>
                    <a:pt x="3740" y="3393"/>
                    <a:pt x="4406" y="3364"/>
                    <a:pt x="5072" y="3306"/>
                  </a:cubicBezTo>
                  <a:cubicBezTo>
                    <a:pt x="6418" y="3211"/>
                    <a:pt x="7906" y="3009"/>
                    <a:pt x="8871" y="1973"/>
                  </a:cubicBezTo>
                  <a:cubicBezTo>
                    <a:pt x="9359" y="1473"/>
                    <a:pt x="9621" y="806"/>
                    <a:pt x="9597" y="104"/>
                  </a:cubicBezTo>
                  <a:cubicBezTo>
                    <a:pt x="9591" y="37"/>
                    <a:pt x="9529" y="1"/>
                    <a:pt x="94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56;p31"/>
            <p:cNvSpPr/>
            <p:nvPr/>
          </p:nvSpPr>
          <p:spPr>
            <a:xfrm>
              <a:off x="7217894" y="3670605"/>
              <a:ext cx="48988" cy="17549"/>
            </a:xfrm>
            <a:custGeom>
              <a:avLst/>
              <a:gdLst/>
              <a:ahLst/>
              <a:cxnLst/>
              <a:rect l="l" t="t" r="r" b="b"/>
              <a:pathLst>
                <a:path w="991" h="355" extrusionOk="0">
                  <a:moveTo>
                    <a:pt x="150" y="1"/>
                  </a:moveTo>
                  <a:cubicBezTo>
                    <a:pt x="37" y="1"/>
                    <a:pt x="1" y="172"/>
                    <a:pt x="113" y="217"/>
                  </a:cubicBezTo>
                  <a:lnTo>
                    <a:pt x="780" y="348"/>
                  </a:lnTo>
                  <a:cubicBezTo>
                    <a:pt x="794" y="352"/>
                    <a:pt x="807" y="354"/>
                    <a:pt x="820" y="354"/>
                  </a:cubicBezTo>
                  <a:cubicBezTo>
                    <a:pt x="946" y="354"/>
                    <a:pt x="991" y="155"/>
                    <a:pt x="839" y="134"/>
                  </a:cubicBezTo>
                  <a:lnTo>
                    <a:pt x="173" y="3"/>
                  </a:lnTo>
                  <a:cubicBezTo>
                    <a:pt x="165" y="1"/>
                    <a:pt x="158" y="1"/>
                    <a:pt x="1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57;p31"/>
            <p:cNvSpPr/>
            <p:nvPr/>
          </p:nvSpPr>
          <p:spPr>
            <a:xfrm>
              <a:off x="7290561" y="3677773"/>
              <a:ext cx="40040" cy="12408"/>
            </a:xfrm>
            <a:custGeom>
              <a:avLst/>
              <a:gdLst/>
              <a:ahLst/>
              <a:cxnLst/>
              <a:rect l="l" t="t" r="r" b="b"/>
              <a:pathLst>
                <a:path w="810" h="251" extrusionOk="0">
                  <a:moveTo>
                    <a:pt x="107" y="1"/>
                  </a:moveTo>
                  <a:cubicBezTo>
                    <a:pt x="48" y="1"/>
                    <a:pt x="0" y="48"/>
                    <a:pt x="0" y="108"/>
                  </a:cubicBezTo>
                  <a:cubicBezTo>
                    <a:pt x="0" y="167"/>
                    <a:pt x="48" y="215"/>
                    <a:pt x="107" y="227"/>
                  </a:cubicBezTo>
                  <a:lnTo>
                    <a:pt x="703" y="251"/>
                  </a:lnTo>
                  <a:cubicBezTo>
                    <a:pt x="762" y="251"/>
                    <a:pt x="810" y="203"/>
                    <a:pt x="810" y="143"/>
                  </a:cubicBezTo>
                  <a:cubicBezTo>
                    <a:pt x="810" y="84"/>
                    <a:pt x="762" y="24"/>
                    <a:pt x="703" y="24"/>
                  </a:cubicBezTo>
                  <a:lnTo>
                    <a:pt x="10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58;p31"/>
            <p:cNvSpPr/>
            <p:nvPr/>
          </p:nvSpPr>
          <p:spPr>
            <a:xfrm>
              <a:off x="7372373" y="3681085"/>
              <a:ext cx="35937" cy="12062"/>
            </a:xfrm>
            <a:custGeom>
              <a:avLst/>
              <a:gdLst/>
              <a:ahLst/>
              <a:cxnLst/>
              <a:rect l="l" t="t" r="r" b="b"/>
              <a:pathLst>
                <a:path w="727" h="244" extrusionOk="0">
                  <a:moveTo>
                    <a:pt x="251" y="0"/>
                  </a:moveTo>
                  <a:cubicBezTo>
                    <a:pt x="203" y="0"/>
                    <a:pt x="155" y="2"/>
                    <a:pt x="107" y="5"/>
                  </a:cubicBezTo>
                  <a:cubicBezTo>
                    <a:pt x="48" y="5"/>
                    <a:pt x="0" y="53"/>
                    <a:pt x="0" y="112"/>
                  </a:cubicBezTo>
                  <a:cubicBezTo>
                    <a:pt x="0" y="172"/>
                    <a:pt x="48" y="231"/>
                    <a:pt x="107" y="231"/>
                  </a:cubicBezTo>
                  <a:lnTo>
                    <a:pt x="357" y="231"/>
                  </a:lnTo>
                  <a:lnTo>
                    <a:pt x="477" y="243"/>
                  </a:lnTo>
                  <a:lnTo>
                    <a:pt x="584" y="243"/>
                  </a:lnTo>
                  <a:cubicBezTo>
                    <a:pt x="608" y="243"/>
                    <a:pt x="643" y="243"/>
                    <a:pt x="667" y="231"/>
                  </a:cubicBezTo>
                  <a:cubicBezTo>
                    <a:pt x="691" y="219"/>
                    <a:pt x="703" y="196"/>
                    <a:pt x="715" y="160"/>
                  </a:cubicBezTo>
                  <a:cubicBezTo>
                    <a:pt x="727" y="112"/>
                    <a:pt x="703" y="53"/>
                    <a:pt x="643" y="29"/>
                  </a:cubicBezTo>
                  <a:cubicBezTo>
                    <a:pt x="512" y="11"/>
                    <a:pt x="382"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59;p31"/>
            <p:cNvSpPr/>
            <p:nvPr/>
          </p:nvSpPr>
          <p:spPr>
            <a:xfrm>
              <a:off x="7455915" y="3668232"/>
              <a:ext cx="40090" cy="15571"/>
            </a:xfrm>
            <a:custGeom>
              <a:avLst/>
              <a:gdLst/>
              <a:ahLst/>
              <a:cxnLst/>
              <a:rect l="l" t="t" r="r" b="b"/>
              <a:pathLst>
                <a:path w="811" h="315" extrusionOk="0">
                  <a:moveTo>
                    <a:pt x="679" y="1"/>
                  </a:moveTo>
                  <a:cubicBezTo>
                    <a:pt x="671" y="1"/>
                    <a:pt x="664" y="2"/>
                    <a:pt x="656" y="3"/>
                  </a:cubicBezTo>
                  <a:lnTo>
                    <a:pt x="84" y="98"/>
                  </a:lnTo>
                  <a:cubicBezTo>
                    <a:pt x="37" y="122"/>
                    <a:pt x="1" y="182"/>
                    <a:pt x="13" y="241"/>
                  </a:cubicBezTo>
                  <a:cubicBezTo>
                    <a:pt x="23" y="283"/>
                    <a:pt x="69" y="315"/>
                    <a:pt x="120" y="315"/>
                  </a:cubicBezTo>
                  <a:cubicBezTo>
                    <a:pt x="128" y="315"/>
                    <a:pt x="136" y="314"/>
                    <a:pt x="144" y="313"/>
                  </a:cubicBezTo>
                  <a:lnTo>
                    <a:pt x="715" y="217"/>
                  </a:lnTo>
                  <a:cubicBezTo>
                    <a:pt x="775" y="194"/>
                    <a:pt x="811" y="134"/>
                    <a:pt x="799" y="75"/>
                  </a:cubicBezTo>
                  <a:cubicBezTo>
                    <a:pt x="778" y="33"/>
                    <a:pt x="730" y="1"/>
                    <a:pt x="6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0;p31"/>
            <p:cNvSpPr/>
            <p:nvPr/>
          </p:nvSpPr>
          <p:spPr>
            <a:xfrm>
              <a:off x="7541879" y="3647075"/>
              <a:ext cx="41474" cy="23085"/>
            </a:xfrm>
            <a:custGeom>
              <a:avLst/>
              <a:gdLst/>
              <a:ahLst/>
              <a:cxnLst/>
              <a:rect l="l" t="t" r="r" b="b"/>
              <a:pathLst>
                <a:path w="839" h="467" extrusionOk="0">
                  <a:moveTo>
                    <a:pt x="689" y="0"/>
                  </a:moveTo>
                  <a:cubicBezTo>
                    <a:pt x="682" y="0"/>
                    <a:pt x="675" y="1"/>
                    <a:pt x="667" y="2"/>
                  </a:cubicBezTo>
                  <a:cubicBezTo>
                    <a:pt x="465" y="74"/>
                    <a:pt x="262" y="157"/>
                    <a:pt x="72" y="264"/>
                  </a:cubicBezTo>
                  <a:cubicBezTo>
                    <a:pt x="12" y="300"/>
                    <a:pt x="0" y="360"/>
                    <a:pt x="36" y="419"/>
                  </a:cubicBezTo>
                  <a:cubicBezTo>
                    <a:pt x="52" y="451"/>
                    <a:pt x="89" y="467"/>
                    <a:pt x="126" y="467"/>
                  </a:cubicBezTo>
                  <a:cubicBezTo>
                    <a:pt x="144" y="467"/>
                    <a:pt x="163" y="463"/>
                    <a:pt x="179" y="455"/>
                  </a:cubicBezTo>
                  <a:cubicBezTo>
                    <a:pt x="262" y="407"/>
                    <a:pt x="357" y="360"/>
                    <a:pt x="453" y="324"/>
                  </a:cubicBezTo>
                  <a:lnTo>
                    <a:pt x="488" y="300"/>
                  </a:lnTo>
                  <a:lnTo>
                    <a:pt x="500" y="300"/>
                  </a:lnTo>
                  <a:lnTo>
                    <a:pt x="572" y="264"/>
                  </a:lnTo>
                  <a:lnTo>
                    <a:pt x="727" y="217"/>
                  </a:lnTo>
                  <a:cubicBezTo>
                    <a:pt x="839" y="172"/>
                    <a:pt x="803" y="0"/>
                    <a:pt x="6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61;p31"/>
            <p:cNvSpPr/>
            <p:nvPr/>
          </p:nvSpPr>
          <p:spPr>
            <a:xfrm>
              <a:off x="7611134" y="3607133"/>
              <a:ext cx="34356" cy="30253"/>
            </a:xfrm>
            <a:custGeom>
              <a:avLst/>
              <a:gdLst/>
              <a:ahLst/>
              <a:cxnLst/>
              <a:rect l="l" t="t" r="r" b="b"/>
              <a:pathLst>
                <a:path w="695" h="612" extrusionOk="0">
                  <a:moveTo>
                    <a:pt x="552" y="1"/>
                  </a:moveTo>
                  <a:cubicBezTo>
                    <a:pt x="528" y="13"/>
                    <a:pt x="504" y="37"/>
                    <a:pt x="492" y="60"/>
                  </a:cubicBezTo>
                  <a:lnTo>
                    <a:pt x="469" y="84"/>
                  </a:lnTo>
                  <a:lnTo>
                    <a:pt x="421" y="132"/>
                  </a:lnTo>
                  <a:cubicBezTo>
                    <a:pt x="385" y="168"/>
                    <a:pt x="350" y="203"/>
                    <a:pt x="326" y="239"/>
                  </a:cubicBezTo>
                  <a:cubicBezTo>
                    <a:pt x="290" y="275"/>
                    <a:pt x="254" y="299"/>
                    <a:pt x="219" y="334"/>
                  </a:cubicBezTo>
                  <a:lnTo>
                    <a:pt x="183" y="358"/>
                  </a:lnTo>
                  <a:lnTo>
                    <a:pt x="171" y="370"/>
                  </a:lnTo>
                  <a:cubicBezTo>
                    <a:pt x="147" y="382"/>
                    <a:pt x="135" y="394"/>
                    <a:pt x="111" y="406"/>
                  </a:cubicBezTo>
                  <a:cubicBezTo>
                    <a:pt x="1" y="466"/>
                    <a:pt x="69" y="612"/>
                    <a:pt x="165" y="612"/>
                  </a:cubicBezTo>
                  <a:cubicBezTo>
                    <a:pt x="182" y="612"/>
                    <a:pt x="200" y="607"/>
                    <a:pt x="219" y="596"/>
                  </a:cubicBezTo>
                  <a:lnTo>
                    <a:pt x="219" y="608"/>
                  </a:lnTo>
                  <a:cubicBezTo>
                    <a:pt x="397" y="489"/>
                    <a:pt x="552" y="334"/>
                    <a:pt x="671" y="168"/>
                  </a:cubicBezTo>
                  <a:cubicBezTo>
                    <a:pt x="695" y="144"/>
                    <a:pt x="695" y="108"/>
                    <a:pt x="683" y="84"/>
                  </a:cubicBezTo>
                  <a:cubicBezTo>
                    <a:pt x="683" y="48"/>
                    <a:pt x="659" y="25"/>
                    <a:pt x="635" y="13"/>
                  </a:cubicBezTo>
                  <a:cubicBezTo>
                    <a:pt x="611" y="1"/>
                    <a:pt x="576" y="1"/>
                    <a:pt x="5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62;p31"/>
            <p:cNvSpPr/>
            <p:nvPr/>
          </p:nvSpPr>
          <p:spPr>
            <a:xfrm>
              <a:off x="7660172" y="3565165"/>
              <a:ext cx="22047" cy="32576"/>
            </a:xfrm>
            <a:custGeom>
              <a:avLst/>
              <a:gdLst/>
              <a:ahLst/>
              <a:cxnLst/>
              <a:rect l="l" t="t" r="r" b="b"/>
              <a:pathLst>
                <a:path w="446" h="659" extrusionOk="0">
                  <a:moveTo>
                    <a:pt x="301" y="1"/>
                  </a:moveTo>
                  <a:cubicBezTo>
                    <a:pt x="255" y="1"/>
                    <a:pt x="212" y="27"/>
                    <a:pt x="203" y="88"/>
                  </a:cubicBezTo>
                  <a:cubicBezTo>
                    <a:pt x="191" y="124"/>
                    <a:pt x="191" y="159"/>
                    <a:pt x="179" y="195"/>
                  </a:cubicBezTo>
                  <a:cubicBezTo>
                    <a:pt x="179" y="219"/>
                    <a:pt x="167" y="231"/>
                    <a:pt x="155" y="255"/>
                  </a:cubicBezTo>
                  <a:cubicBezTo>
                    <a:pt x="155" y="255"/>
                    <a:pt x="155" y="255"/>
                    <a:pt x="155" y="266"/>
                  </a:cubicBezTo>
                  <a:cubicBezTo>
                    <a:pt x="155" y="278"/>
                    <a:pt x="143" y="278"/>
                    <a:pt x="143" y="290"/>
                  </a:cubicBezTo>
                  <a:cubicBezTo>
                    <a:pt x="131" y="326"/>
                    <a:pt x="108" y="350"/>
                    <a:pt x="96" y="386"/>
                  </a:cubicBezTo>
                  <a:lnTo>
                    <a:pt x="60" y="433"/>
                  </a:lnTo>
                  <a:lnTo>
                    <a:pt x="48" y="457"/>
                  </a:lnTo>
                  <a:lnTo>
                    <a:pt x="36" y="469"/>
                  </a:lnTo>
                  <a:cubicBezTo>
                    <a:pt x="12" y="493"/>
                    <a:pt x="0" y="516"/>
                    <a:pt x="0" y="552"/>
                  </a:cubicBezTo>
                  <a:cubicBezTo>
                    <a:pt x="0" y="616"/>
                    <a:pt x="53" y="658"/>
                    <a:pt x="110" y="658"/>
                  </a:cubicBezTo>
                  <a:cubicBezTo>
                    <a:pt x="138" y="658"/>
                    <a:pt x="167" y="647"/>
                    <a:pt x="191" y="624"/>
                  </a:cubicBezTo>
                  <a:cubicBezTo>
                    <a:pt x="298" y="493"/>
                    <a:pt x="381" y="326"/>
                    <a:pt x="417" y="147"/>
                  </a:cubicBezTo>
                  <a:cubicBezTo>
                    <a:pt x="446" y="61"/>
                    <a:pt x="370"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63;p31"/>
            <p:cNvSpPr/>
            <p:nvPr/>
          </p:nvSpPr>
          <p:spPr>
            <a:xfrm>
              <a:off x="7302919" y="3821375"/>
              <a:ext cx="14731" cy="10677"/>
            </a:xfrm>
            <a:custGeom>
              <a:avLst/>
              <a:gdLst/>
              <a:ahLst/>
              <a:cxnLst/>
              <a:rect l="l" t="t" r="r" b="b"/>
              <a:pathLst>
                <a:path w="298" h="216" extrusionOk="0">
                  <a:moveTo>
                    <a:pt x="155" y="1"/>
                  </a:moveTo>
                  <a:cubicBezTo>
                    <a:pt x="0" y="1"/>
                    <a:pt x="0" y="215"/>
                    <a:pt x="155" y="215"/>
                  </a:cubicBezTo>
                  <a:cubicBezTo>
                    <a:pt x="298" y="215"/>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64;p31"/>
            <p:cNvSpPr/>
            <p:nvPr/>
          </p:nvSpPr>
          <p:spPr>
            <a:xfrm>
              <a:off x="7421213" y="3584790"/>
              <a:ext cx="12408" cy="11221"/>
            </a:xfrm>
            <a:custGeom>
              <a:avLst/>
              <a:gdLst/>
              <a:ahLst/>
              <a:cxnLst/>
              <a:rect l="l" t="t" r="r" b="b"/>
              <a:pathLst>
                <a:path w="251" h="227" extrusionOk="0">
                  <a:moveTo>
                    <a:pt x="131" y="0"/>
                  </a:moveTo>
                  <a:cubicBezTo>
                    <a:pt x="1" y="24"/>
                    <a:pt x="1" y="203"/>
                    <a:pt x="131" y="227"/>
                  </a:cubicBezTo>
                  <a:cubicBezTo>
                    <a:pt x="251" y="203"/>
                    <a:pt x="251" y="24"/>
                    <a:pt x="1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65;p31"/>
            <p:cNvSpPr/>
            <p:nvPr/>
          </p:nvSpPr>
          <p:spPr>
            <a:xfrm>
              <a:off x="7510686" y="3789985"/>
              <a:ext cx="10628" cy="20267"/>
            </a:xfrm>
            <a:custGeom>
              <a:avLst/>
              <a:gdLst/>
              <a:ahLst/>
              <a:cxnLst/>
              <a:rect l="l" t="t" r="r" b="b"/>
              <a:pathLst>
                <a:path w="215" h="410" extrusionOk="0">
                  <a:moveTo>
                    <a:pt x="81" y="0"/>
                  </a:moveTo>
                  <a:cubicBezTo>
                    <a:pt x="59" y="0"/>
                    <a:pt x="41" y="11"/>
                    <a:pt x="24" y="29"/>
                  </a:cubicBezTo>
                  <a:cubicBezTo>
                    <a:pt x="12" y="52"/>
                    <a:pt x="0" y="76"/>
                    <a:pt x="0" y="112"/>
                  </a:cubicBezTo>
                  <a:lnTo>
                    <a:pt x="0" y="302"/>
                  </a:lnTo>
                  <a:cubicBezTo>
                    <a:pt x="0" y="326"/>
                    <a:pt x="0" y="362"/>
                    <a:pt x="24" y="374"/>
                  </a:cubicBezTo>
                  <a:cubicBezTo>
                    <a:pt x="48" y="398"/>
                    <a:pt x="72" y="410"/>
                    <a:pt x="107" y="410"/>
                  </a:cubicBezTo>
                  <a:cubicBezTo>
                    <a:pt x="131" y="410"/>
                    <a:pt x="167" y="398"/>
                    <a:pt x="179" y="374"/>
                  </a:cubicBezTo>
                  <a:cubicBezTo>
                    <a:pt x="203" y="362"/>
                    <a:pt x="215" y="326"/>
                    <a:pt x="215" y="302"/>
                  </a:cubicBezTo>
                  <a:lnTo>
                    <a:pt x="215" y="112"/>
                  </a:lnTo>
                  <a:cubicBezTo>
                    <a:pt x="215" y="76"/>
                    <a:pt x="203" y="52"/>
                    <a:pt x="179" y="29"/>
                  </a:cubicBezTo>
                  <a:cubicBezTo>
                    <a:pt x="170" y="11"/>
                    <a:pt x="149" y="0"/>
                    <a:pt x="128" y="0"/>
                  </a:cubicBezTo>
                  <a:cubicBezTo>
                    <a:pt x="121" y="0"/>
                    <a:pt x="114" y="2"/>
                    <a:pt x="107" y="5"/>
                  </a:cubicBezTo>
                  <a:cubicBezTo>
                    <a:pt x="98" y="2"/>
                    <a:pt x="89" y="0"/>
                    <a:pt x="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66;p31"/>
            <p:cNvSpPr/>
            <p:nvPr/>
          </p:nvSpPr>
          <p:spPr>
            <a:xfrm>
              <a:off x="7531844" y="3789738"/>
              <a:ext cx="11271" cy="32873"/>
            </a:xfrm>
            <a:custGeom>
              <a:avLst/>
              <a:gdLst/>
              <a:ahLst/>
              <a:cxnLst/>
              <a:rect l="l" t="t" r="r" b="b"/>
              <a:pathLst>
                <a:path w="228" h="665" extrusionOk="0">
                  <a:moveTo>
                    <a:pt x="114" y="1"/>
                  </a:moveTo>
                  <a:cubicBezTo>
                    <a:pt x="57" y="1"/>
                    <a:pt x="1" y="39"/>
                    <a:pt x="1" y="117"/>
                  </a:cubicBezTo>
                  <a:lnTo>
                    <a:pt x="1" y="557"/>
                  </a:lnTo>
                  <a:cubicBezTo>
                    <a:pt x="1" y="629"/>
                    <a:pt x="57" y="665"/>
                    <a:pt x="114" y="665"/>
                  </a:cubicBezTo>
                  <a:cubicBezTo>
                    <a:pt x="171" y="665"/>
                    <a:pt x="227" y="629"/>
                    <a:pt x="227" y="557"/>
                  </a:cubicBezTo>
                  <a:lnTo>
                    <a:pt x="227" y="117"/>
                  </a:lnTo>
                  <a:cubicBezTo>
                    <a:pt x="227" y="39"/>
                    <a:pt x="171" y="1"/>
                    <a:pt x="1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67;p31"/>
            <p:cNvSpPr/>
            <p:nvPr/>
          </p:nvSpPr>
          <p:spPr>
            <a:xfrm>
              <a:off x="7370593" y="3987370"/>
              <a:ext cx="13001" cy="11221"/>
            </a:xfrm>
            <a:custGeom>
              <a:avLst/>
              <a:gdLst/>
              <a:ahLst/>
              <a:cxnLst/>
              <a:rect l="l" t="t" r="r" b="b"/>
              <a:pathLst>
                <a:path w="263" h="227" extrusionOk="0">
                  <a:moveTo>
                    <a:pt x="132" y="0"/>
                  </a:moveTo>
                  <a:cubicBezTo>
                    <a:pt x="1" y="24"/>
                    <a:pt x="1" y="203"/>
                    <a:pt x="132" y="227"/>
                  </a:cubicBezTo>
                  <a:cubicBezTo>
                    <a:pt x="263" y="203"/>
                    <a:pt x="263" y="24"/>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68;p31"/>
            <p:cNvSpPr/>
            <p:nvPr/>
          </p:nvSpPr>
          <p:spPr>
            <a:xfrm>
              <a:off x="7703129" y="3900863"/>
              <a:ext cx="13001" cy="11221"/>
            </a:xfrm>
            <a:custGeom>
              <a:avLst/>
              <a:gdLst/>
              <a:ahLst/>
              <a:cxnLst/>
              <a:rect l="l" t="t" r="r" b="b"/>
              <a:pathLst>
                <a:path w="263" h="227" extrusionOk="0">
                  <a:moveTo>
                    <a:pt x="132" y="0"/>
                  </a:moveTo>
                  <a:cubicBezTo>
                    <a:pt x="1" y="12"/>
                    <a:pt x="1" y="202"/>
                    <a:pt x="132" y="226"/>
                  </a:cubicBezTo>
                  <a:cubicBezTo>
                    <a:pt x="263" y="202"/>
                    <a:pt x="263" y="12"/>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69;p31"/>
            <p:cNvSpPr/>
            <p:nvPr/>
          </p:nvSpPr>
          <p:spPr>
            <a:xfrm>
              <a:off x="7809064" y="3590079"/>
              <a:ext cx="20663" cy="22937"/>
            </a:xfrm>
            <a:custGeom>
              <a:avLst/>
              <a:gdLst/>
              <a:ahLst/>
              <a:cxnLst/>
              <a:rect l="l" t="t" r="r" b="b"/>
              <a:pathLst>
                <a:path w="418" h="464" extrusionOk="0">
                  <a:moveTo>
                    <a:pt x="310" y="1"/>
                  </a:moveTo>
                  <a:cubicBezTo>
                    <a:pt x="275" y="1"/>
                    <a:pt x="251" y="12"/>
                    <a:pt x="227" y="24"/>
                  </a:cubicBezTo>
                  <a:lnTo>
                    <a:pt x="36" y="274"/>
                  </a:lnTo>
                  <a:cubicBezTo>
                    <a:pt x="25" y="286"/>
                    <a:pt x="25" y="298"/>
                    <a:pt x="13" y="310"/>
                  </a:cubicBezTo>
                  <a:cubicBezTo>
                    <a:pt x="13" y="322"/>
                    <a:pt x="1" y="334"/>
                    <a:pt x="1" y="346"/>
                  </a:cubicBezTo>
                  <a:cubicBezTo>
                    <a:pt x="9" y="418"/>
                    <a:pt x="60" y="463"/>
                    <a:pt x="114" y="463"/>
                  </a:cubicBezTo>
                  <a:cubicBezTo>
                    <a:pt x="141" y="463"/>
                    <a:pt x="168" y="453"/>
                    <a:pt x="191" y="429"/>
                  </a:cubicBezTo>
                  <a:lnTo>
                    <a:pt x="382" y="179"/>
                  </a:lnTo>
                  <a:cubicBezTo>
                    <a:pt x="394" y="179"/>
                    <a:pt x="406" y="167"/>
                    <a:pt x="406" y="143"/>
                  </a:cubicBezTo>
                  <a:cubicBezTo>
                    <a:pt x="417" y="132"/>
                    <a:pt x="417" y="120"/>
                    <a:pt x="417" y="108"/>
                  </a:cubicBezTo>
                  <a:cubicBezTo>
                    <a:pt x="417" y="72"/>
                    <a:pt x="406" y="48"/>
                    <a:pt x="382" y="24"/>
                  </a:cubicBezTo>
                  <a:cubicBezTo>
                    <a:pt x="370" y="12"/>
                    <a:pt x="334" y="1"/>
                    <a:pt x="3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70;p31"/>
            <p:cNvSpPr/>
            <p:nvPr/>
          </p:nvSpPr>
          <p:spPr>
            <a:xfrm>
              <a:off x="7827898" y="3604217"/>
              <a:ext cx="20070" cy="22541"/>
            </a:xfrm>
            <a:custGeom>
              <a:avLst/>
              <a:gdLst/>
              <a:ahLst/>
              <a:cxnLst/>
              <a:rect l="l" t="t" r="r" b="b"/>
              <a:pathLst>
                <a:path w="406" h="456" extrusionOk="0">
                  <a:moveTo>
                    <a:pt x="298" y="0"/>
                  </a:moveTo>
                  <a:cubicBezTo>
                    <a:pt x="275" y="0"/>
                    <a:pt x="239" y="12"/>
                    <a:pt x="227" y="24"/>
                  </a:cubicBezTo>
                  <a:lnTo>
                    <a:pt x="36" y="274"/>
                  </a:lnTo>
                  <a:cubicBezTo>
                    <a:pt x="13" y="286"/>
                    <a:pt x="1" y="322"/>
                    <a:pt x="1" y="346"/>
                  </a:cubicBezTo>
                  <a:cubicBezTo>
                    <a:pt x="1" y="369"/>
                    <a:pt x="13" y="405"/>
                    <a:pt x="36" y="429"/>
                  </a:cubicBezTo>
                  <a:cubicBezTo>
                    <a:pt x="54" y="447"/>
                    <a:pt x="81" y="456"/>
                    <a:pt x="108" y="456"/>
                  </a:cubicBezTo>
                  <a:cubicBezTo>
                    <a:pt x="135" y="456"/>
                    <a:pt x="161" y="447"/>
                    <a:pt x="179" y="429"/>
                  </a:cubicBezTo>
                  <a:lnTo>
                    <a:pt x="382" y="179"/>
                  </a:lnTo>
                  <a:cubicBezTo>
                    <a:pt x="394" y="155"/>
                    <a:pt x="406" y="131"/>
                    <a:pt x="406" y="107"/>
                  </a:cubicBezTo>
                  <a:cubicBezTo>
                    <a:pt x="406" y="72"/>
                    <a:pt x="394" y="48"/>
                    <a:pt x="382" y="24"/>
                  </a:cubicBezTo>
                  <a:cubicBezTo>
                    <a:pt x="358" y="12"/>
                    <a:pt x="334" y="0"/>
                    <a:pt x="2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71;p31"/>
            <p:cNvSpPr/>
            <p:nvPr/>
          </p:nvSpPr>
          <p:spPr>
            <a:xfrm>
              <a:off x="7653103" y="3686028"/>
              <a:ext cx="12408" cy="11221"/>
            </a:xfrm>
            <a:custGeom>
              <a:avLst/>
              <a:gdLst/>
              <a:ahLst/>
              <a:cxnLst/>
              <a:rect l="l" t="t" r="r" b="b"/>
              <a:pathLst>
                <a:path w="251" h="227" extrusionOk="0">
                  <a:moveTo>
                    <a:pt x="132" y="0"/>
                  </a:moveTo>
                  <a:cubicBezTo>
                    <a:pt x="1" y="24"/>
                    <a:pt x="1" y="203"/>
                    <a:pt x="132" y="227"/>
                  </a:cubicBezTo>
                  <a:cubicBezTo>
                    <a:pt x="251" y="203"/>
                    <a:pt x="251" y="24"/>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72;p31"/>
            <p:cNvSpPr/>
            <p:nvPr/>
          </p:nvSpPr>
          <p:spPr>
            <a:xfrm>
              <a:off x="7917965" y="3780198"/>
              <a:ext cx="13001" cy="11221"/>
            </a:xfrm>
            <a:custGeom>
              <a:avLst/>
              <a:gdLst/>
              <a:ahLst/>
              <a:cxnLst/>
              <a:rect l="l" t="t" r="r" b="b"/>
              <a:pathLst>
                <a:path w="263" h="227" extrusionOk="0">
                  <a:moveTo>
                    <a:pt x="131" y="0"/>
                  </a:moveTo>
                  <a:cubicBezTo>
                    <a:pt x="0" y="12"/>
                    <a:pt x="0" y="203"/>
                    <a:pt x="131" y="227"/>
                  </a:cubicBezTo>
                  <a:cubicBezTo>
                    <a:pt x="262" y="203"/>
                    <a:pt x="262" y="12"/>
                    <a:pt x="1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73;p31"/>
            <p:cNvSpPr/>
            <p:nvPr/>
          </p:nvSpPr>
          <p:spPr>
            <a:xfrm>
              <a:off x="8090388" y="3645394"/>
              <a:ext cx="13001" cy="10677"/>
            </a:xfrm>
            <a:custGeom>
              <a:avLst/>
              <a:gdLst/>
              <a:ahLst/>
              <a:cxnLst/>
              <a:rect l="l" t="t" r="r" b="b"/>
              <a:pathLst>
                <a:path w="263" h="216" extrusionOk="0">
                  <a:moveTo>
                    <a:pt x="132" y="1"/>
                  </a:moveTo>
                  <a:cubicBezTo>
                    <a:pt x="1" y="13"/>
                    <a:pt x="1" y="203"/>
                    <a:pt x="132" y="215"/>
                  </a:cubicBezTo>
                  <a:cubicBezTo>
                    <a:pt x="263" y="203"/>
                    <a:pt x="263" y="13"/>
                    <a:pt x="13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74;p31"/>
            <p:cNvSpPr/>
            <p:nvPr/>
          </p:nvSpPr>
          <p:spPr>
            <a:xfrm>
              <a:off x="8192220" y="3838479"/>
              <a:ext cx="26545" cy="20613"/>
            </a:xfrm>
            <a:custGeom>
              <a:avLst/>
              <a:gdLst/>
              <a:ahLst/>
              <a:cxnLst/>
              <a:rect l="l" t="t" r="r" b="b"/>
              <a:pathLst>
                <a:path w="537" h="417" extrusionOk="0">
                  <a:moveTo>
                    <a:pt x="358" y="0"/>
                  </a:moveTo>
                  <a:cubicBezTo>
                    <a:pt x="346" y="0"/>
                    <a:pt x="322" y="12"/>
                    <a:pt x="310" y="24"/>
                  </a:cubicBezTo>
                  <a:lnTo>
                    <a:pt x="72" y="226"/>
                  </a:lnTo>
                  <a:cubicBezTo>
                    <a:pt x="1" y="298"/>
                    <a:pt x="48" y="405"/>
                    <a:pt x="155" y="417"/>
                  </a:cubicBezTo>
                  <a:lnTo>
                    <a:pt x="179" y="417"/>
                  </a:lnTo>
                  <a:cubicBezTo>
                    <a:pt x="203" y="405"/>
                    <a:pt x="215" y="393"/>
                    <a:pt x="227" y="381"/>
                  </a:cubicBezTo>
                  <a:lnTo>
                    <a:pt x="465" y="191"/>
                  </a:lnTo>
                  <a:cubicBezTo>
                    <a:pt x="536" y="119"/>
                    <a:pt x="489" y="0"/>
                    <a:pt x="3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75;p31"/>
            <p:cNvSpPr/>
            <p:nvPr/>
          </p:nvSpPr>
          <p:spPr>
            <a:xfrm>
              <a:off x="8203392" y="3857313"/>
              <a:ext cx="25359" cy="20712"/>
            </a:xfrm>
            <a:custGeom>
              <a:avLst/>
              <a:gdLst/>
              <a:ahLst/>
              <a:cxnLst/>
              <a:rect l="l" t="t" r="r" b="b"/>
              <a:pathLst>
                <a:path w="513" h="419" extrusionOk="0">
                  <a:moveTo>
                    <a:pt x="406" y="0"/>
                  </a:moveTo>
                  <a:cubicBezTo>
                    <a:pt x="370" y="0"/>
                    <a:pt x="346" y="12"/>
                    <a:pt x="322" y="36"/>
                  </a:cubicBezTo>
                  <a:cubicBezTo>
                    <a:pt x="299" y="71"/>
                    <a:pt x="263" y="107"/>
                    <a:pt x="227" y="131"/>
                  </a:cubicBezTo>
                  <a:lnTo>
                    <a:pt x="251" y="119"/>
                  </a:lnTo>
                  <a:lnTo>
                    <a:pt x="251" y="119"/>
                  </a:lnTo>
                  <a:cubicBezTo>
                    <a:pt x="210" y="139"/>
                    <a:pt x="178" y="160"/>
                    <a:pt x="140" y="180"/>
                  </a:cubicBezTo>
                  <a:lnTo>
                    <a:pt x="140" y="180"/>
                  </a:lnTo>
                  <a:lnTo>
                    <a:pt x="84" y="202"/>
                  </a:lnTo>
                  <a:cubicBezTo>
                    <a:pt x="60" y="214"/>
                    <a:pt x="37" y="226"/>
                    <a:pt x="25" y="250"/>
                  </a:cubicBezTo>
                  <a:cubicBezTo>
                    <a:pt x="1" y="274"/>
                    <a:pt x="1" y="310"/>
                    <a:pt x="13" y="333"/>
                  </a:cubicBezTo>
                  <a:cubicBezTo>
                    <a:pt x="23" y="385"/>
                    <a:pt x="70" y="419"/>
                    <a:pt x="121" y="419"/>
                  </a:cubicBezTo>
                  <a:cubicBezTo>
                    <a:pt x="128" y="419"/>
                    <a:pt x="136" y="418"/>
                    <a:pt x="144" y="417"/>
                  </a:cubicBezTo>
                  <a:cubicBezTo>
                    <a:pt x="275" y="369"/>
                    <a:pt x="394" y="298"/>
                    <a:pt x="477" y="191"/>
                  </a:cubicBezTo>
                  <a:cubicBezTo>
                    <a:pt x="501" y="167"/>
                    <a:pt x="513" y="143"/>
                    <a:pt x="513" y="107"/>
                  </a:cubicBezTo>
                  <a:cubicBezTo>
                    <a:pt x="513" y="83"/>
                    <a:pt x="501" y="48"/>
                    <a:pt x="477" y="36"/>
                  </a:cubicBezTo>
                  <a:cubicBezTo>
                    <a:pt x="465" y="12"/>
                    <a:pt x="430" y="0"/>
                    <a:pt x="4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76;p31"/>
            <p:cNvSpPr/>
            <p:nvPr/>
          </p:nvSpPr>
          <p:spPr>
            <a:xfrm>
              <a:off x="8073333" y="3980301"/>
              <a:ext cx="13001" cy="10628"/>
            </a:xfrm>
            <a:custGeom>
              <a:avLst/>
              <a:gdLst/>
              <a:ahLst/>
              <a:cxnLst/>
              <a:rect l="l" t="t" r="r" b="b"/>
              <a:pathLst>
                <a:path w="263" h="215" extrusionOk="0">
                  <a:moveTo>
                    <a:pt x="132" y="0"/>
                  </a:moveTo>
                  <a:cubicBezTo>
                    <a:pt x="1" y="12"/>
                    <a:pt x="1" y="203"/>
                    <a:pt x="132" y="215"/>
                  </a:cubicBezTo>
                  <a:cubicBezTo>
                    <a:pt x="263" y="203"/>
                    <a:pt x="263" y="12"/>
                    <a:pt x="1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77;p31"/>
            <p:cNvSpPr/>
            <p:nvPr/>
          </p:nvSpPr>
          <p:spPr>
            <a:xfrm>
              <a:off x="7806148" y="4019007"/>
              <a:ext cx="21800" cy="34998"/>
            </a:xfrm>
            <a:custGeom>
              <a:avLst/>
              <a:gdLst/>
              <a:ahLst/>
              <a:cxnLst/>
              <a:rect l="l" t="t" r="r" b="b"/>
              <a:pathLst>
                <a:path w="441" h="708" extrusionOk="0">
                  <a:moveTo>
                    <a:pt x="316" y="0"/>
                  </a:moveTo>
                  <a:cubicBezTo>
                    <a:pt x="267" y="0"/>
                    <a:pt x="224" y="25"/>
                    <a:pt x="215" y="75"/>
                  </a:cubicBezTo>
                  <a:cubicBezTo>
                    <a:pt x="143" y="241"/>
                    <a:pt x="84" y="408"/>
                    <a:pt x="12" y="563"/>
                  </a:cubicBezTo>
                  <a:cubicBezTo>
                    <a:pt x="0" y="622"/>
                    <a:pt x="36" y="682"/>
                    <a:pt x="95" y="706"/>
                  </a:cubicBezTo>
                  <a:cubicBezTo>
                    <a:pt x="103" y="707"/>
                    <a:pt x="111" y="708"/>
                    <a:pt x="118" y="708"/>
                  </a:cubicBezTo>
                  <a:cubicBezTo>
                    <a:pt x="170" y="708"/>
                    <a:pt x="216" y="674"/>
                    <a:pt x="226" y="622"/>
                  </a:cubicBezTo>
                  <a:cubicBezTo>
                    <a:pt x="298" y="456"/>
                    <a:pt x="357" y="301"/>
                    <a:pt x="417" y="134"/>
                  </a:cubicBezTo>
                  <a:cubicBezTo>
                    <a:pt x="441" y="75"/>
                    <a:pt x="405" y="15"/>
                    <a:pt x="345" y="3"/>
                  </a:cubicBezTo>
                  <a:cubicBezTo>
                    <a:pt x="336" y="1"/>
                    <a:pt x="326" y="0"/>
                    <a:pt x="31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78;p31"/>
            <p:cNvSpPr/>
            <p:nvPr/>
          </p:nvSpPr>
          <p:spPr>
            <a:xfrm>
              <a:off x="7826860" y="4026373"/>
              <a:ext cx="17104" cy="25112"/>
            </a:xfrm>
            <a:custGeom>
              <a:avLst/>
              <a:gdLst/>
              <a:ahLst/>
              <a:cxnLst/>
              <a:rect l="l" t="t" r="r" b="b"/>
              <a:pathLst>
                <a:path w="346" h="508" extrusionOk="0">
                  <a:moveTo>
                    <a:pt x="226" y="0"/>
                  </a:moveTo>
                  <a:cubicBezTo>
                    <a:pt x="187" y="0"/>
                    <a:pt x="148" y="21"/>
                    <a:pt x="129" y="69"/>
                  </a:cubicBezTo>
                  <a:lnTo>
                    <a:pt x="22" y="366"/>
                  </a:lnTo>
                  <a:cubicBezTo>
                    <a:pt x="0" y="452"/>
                    <a:pt x="69" y="508"/>
                    <a:pt x="135" y="508"/>
                  </a:cubicBezTo>
                  <a:cubicBezTo>
                    <a:pt x="179" y="508"/>
                    <a:pt x="222" y="483"/>
                    <a:pt x="236" y="426"/>
                  </a:cubicBezTo>
                  <a:lnTo>
                    <a:pt x="331" y="128"/>
                  </a:lnTo>
                  <a:cubicBezTo>
                    <a:pt x="346" y="49"/>
                    <a:pt x="286" y="0"/>
                    <a:pt x="2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79;p31"/>
            <p:cNvSpPr/>
            <p:nvPr/>
          </p:nvSpPr>
          <p:spPr>
            <a:xfrm>
              <a:off x="7845546" y="4248079"/>
              <a:ext cx="14780" cy="10677"/>
            </a:xfrm>
            <a:custGeom>
              <a:avLst/>
              <a:gdLst/>
              <a:ahLst/>
              <a:cxnLst/>
              <a:rect l="l" t="t" r="r" b="b"/>
              <a:pathLst>
                <a:path w="299" h="216" extrusionOk="0">
                  <a:moveTo>
                    <a:pt x="156" y="1"/>
                  </a:moveTo>
                  <a:cubicBezTo>
                    <a:pt x="1" y="1"/>
                    <a:pt x="1" y="215"/>
                    <a:pt x="156" y="215"/>
                  </a:cubicBezTo>
                  <a:cubicBezTo>
                    <a:pt x="299" y="215"/>
                    <a:pt x="299" y="1"/>
                    <a:pt x="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80;p31"/>
            <p:cNvSpPr/>
            <p:nvPr/>
          </p:nvSpPr>
          <p:spPr>
            <a:xfrm>
              <a:off x="6955652" y="3537680"/>
              <a:ext cx="1437893" cy="988255"/>
            </a:xfrm>
            <a:custGeom>
              <a:avLst/>
              <a:gdLst/>
              <a:ahLst/>
              <a:cxnLst/>
              <a:rect l="l" t="t" r="r" b="b"/>
              <a:pathLst>
                <a:path w="29088" h="19992" fill="none" extrusionOk="0">
                  <a:moveTo>
                    <a:pt x="5323" y="822"/>
                  </a:moveTo>
                  <a:cubicBezTo>
                    <a:pt x="10014" y="215"/>
                    <a:pt x="14741" y="1"/>
                    <a:pt x="19467" y="180"/>
                  </a:cubicBezTo>
                  <a:cubicBezTo>
                    <a:pt x="19467" y="180"/>
                    <a:pt x="26671" y="84"/>
                    <a:pt x="27873" y="4287"/>
                  </a:cubicBezTo>
                  <a:cubicBezTo>
                    <a:pt x="29088" y="8490"/>
                    <a:pt x="21075" y="15300"/>
                    <a:pt x="21075" y="15300"/>
                  </a:cubicBezTo>
                  <a:lnTo>
                    <a:pt x="15336" y="19991"/>
                  </a:lnTo>
                  <a:lnTo>
                    <a:pt x="11740" y="15824"/>
                  </a:lnTo>
                  <a:cubicBezTo>
                    <a:pt x="11740" y="15824"/>
                    <a:pt x="14300" y="12181"/>
                    <a:pt x="16908" y="9300"/>
                  </a:cubicBezTo>
                  <a:cubicBezTo>
                    <a:pt x="16908" y="9300"/>
                    <a:pt x="8168" y="11740"/>
                    <a:pt x="4085" y="11693"/>
                  </a:cubicBezTo>
                  <a:cubicBezTo>
                    <a:pt x="1" y="11657"/>
                    <a:pt x="1596" y="4001"/>
                    <a:pt x="2120" y="3609"/>
                  </a:cubicBezTo>
                  <a:cubicBezTo>
                    <a:pt x="2644" y="3204"/>
                    <a:pt x="5323" y="822"/>
                    <a:pt x="5323" y="822"/>
                  </a:cubicBezTo>
                  <a:close/>
                </a:path>
              </a:pathLst>
            </a:custGeom>
            <a:solidFill>
              <a:srgbClr val="341763"/>
            </a:solidFill>
            <a:ln w="3875" cap="flat" cmpd="sng">
              <a:solidFill>
                <a:srgbClr val="63111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81;p31"/>
            <p:cNvSpPr/>
            <p:nvPr/>
          </p:nvSpPr>
          <p:spPr>
            <a:xfrm>
              <a:off x="6405363" y="3712524"/>
              <a:ext cx="834025" cy="1420196"/>
            </a:xfrm>
            <a:custGeom>
              <a:avLst/>
              <a:gdLst/>
              <a:ahLst/>
              <a:cxnLst/>
              <a:rect l="l" t="t" r="r" b="b"/>
              <a:pathLst>
                <a:path w="16872" h="28730" extrusionOk="0">
                  <a:moveTo>
                    <a:pt x="7358" y="3560"/>
                  </a:moveTo>
                  <a:cubicBezTo>
                    <a:pt x="5037" y="5989"/>
                    <a:pt x="3941" y="9358"/>
                    <a:pt x="3346" y="12668"/>
                  </a:cubicBezTo>
                  <a:cubicBezTo>
                    <a:pt x="3346" y="12668"/>
                    <a:pt x="2084" y="21038"/>
                    <a:pt x="0" y="28646"/>
                  </a:cubicBezTo>
                  <a:lnTo>
                    <a:pt x="7287" y="28730"/>
                  </a:lnTo>
                  <a:cubicBezTo>
                    <a:pt x="7287" y="28730"/>
                    <a:pt x="11061" y="20836"/>
                    <a:pt x="13466" y="16264"/>
                  </a:cubicBezTo>
                  <a:cubicBezTo>
                    <a:pt x="15859" y="11692"/>
                    <a:pt x="16871" y="8299"/>
                    <a:pt x="16705" y="5286"/>
                  </a:cubicBezTo>
                  <a:cubicBezTo>
                    <a:pt x="16550" y="2286"/>
                    <a:pt x="14621" y="0"/>
                    <a:pt x="14621"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82;p31"/>
            <p:cNvSpPr/>
            <p:nvPr/>
          </p:nvSpPr>
          <p:spPr>
            <a:xfrm>
              <a:off x="6398294" y="3706988"/>
              <a:ext cx="840501" cy="1431615"/>
            </a:xfrm>
            <a:custGeom>
              <a:avLst/>
              <a:gdLst/>
              <a:ahLst/>
              <a:cxnLst/>
              <a:rect l="l" t="t" r="r" b="b"/>
              <a:pathLst>
                <a:path w="17003" h="28961" extrusionOk="0">
                  <a:moveTo>
                    <a:pt x="14717" y="254"/>
                  </a:moveTo>
                  <a:lnTo>
                    <a:pt x="14717" y="254"/>
                  </a:lnTo>
                  <a:cubicBezTo>
                    <a:pt x="15053" y="666"/>
                    <a:pt x="15336" y="1111"/>
                    <a:pt x="15586" y="1588"/>
                  </a:cubicBezTo>
                  <a:cubicBezTo>
                    <a:pt x="16193" y="2684"/>
                    <a:pt x="16574" y="3898"/>
                    <a:pt x="16705" y="5148"/>
                  </a:cubicBezTo>
                  <a:cubicBezTo>
                    <a:pt x="16907" y="7423"/>
                    <a:pt x="16336" y="9720"/>
                    <a:pt x="15538" y="11840"/>
                  </a:cubicBezTo>
                  <a:cubicBezTo>
                    <a:pt x="14609" y="14328"/>
                    <a:pt x="13312" y="16638"/>
                    <a:pt x="12121" y="18995"/>
                  </a:cubicBezTo>
                  <a:cubicBezTo>
                    <a:pt x="11073" y="21055"/>
                    <a:pt x="10049" y="23127"/>
                    <a:pt x="9049" y="25210"/>
                  </a:cubicBezTo>
                  <a:cubicBezTo>
                    <a:pt x="8668" y="25996"/>
                    <a:pt x="8287" y="26782"/>
                    <a:pt x="7906" y="27568"/>
                  </a:cubicBezTo>
                  <a:cubicBezTo>
                    <a:pt x="7787" y="27818"/>
                    <a:pt x="7668" y="28068"/>
                    <a:pt x="7549" y="28318"/>
                  </a:cubicBezTo>
                  <a:cubicBezTo>
                    <a:pt x="7466" y="28449"/>
                    <a:pt x="7406" y="28591"/>
                    <a:pt x="7347" y="28722"/>
                  </a:cubicBezTo>
                  <a:lnTo>
                    <a:pt x="7347" y="28722"/>
                  </a:lnTo>
                  <a:lnTo>
                    <a:pt x="4965" y="28699"/>
                  </a:lnTo>
                  <a:lnTo>
                    <a:pt x="1024" y="28651"/>
                  </a:lnTo>
                  <a:lnTo>
                    <a:pt x="277" y="28641"/>
                  </a:lnTo>
                  <a:lnTo>
                    <a:pt x="277" y="28641"/>
                  </a:lnTo>
                  <a:cubicBezTo>
                    <a:pt x="1354" y="24686"/>
                    <a:pt x="2200" y="20674"/>
                    <a:pt x="2929" y="16650"/>
                  </a:cubicBezTo>
                  <a:cubicBezTo>
                    <a:pt x="3358" y="14340"/>
                    <a:pt x="3632" y="12006"/>
                    <a:pt x="4311" y="9756"/>
                  </a:cubicBezTo>
                  <a:cubicBezTo>
                    <a:pt x="4965" y="7554"/>
                    <a:pt x="5989" y="5434"/>
                    <a:pt x="7584" y="3756"/>
                  </a:cubicBezTo>
                  <a:lnTo>
                    <a:pt x="7584" y="3756"/>
                  </a:lnTo>
                  <a:lnTo>
                    <a:pt x="10002" y="2565"/>
                  </a:lnTo>
                  <a:lnTo>
                    <a:pt x="13919" y="648"/>
                  </a:lnTo>
                  <a:lnTo>
                    <a:pt x="14717" y="254"/>
                  </a:lnTo>
                  <a:close/>
                  <a:moveTo>
                    <a:pt x="14761" y="0"/>
                  </a:moveTo>
                  <a:cubicBezTo>
                    <a:pt x="14738" y="0"/>
                    <a:pt x="14714" y="6"/>
                    <a:pt x="14693" y="17"/>
                  </a:cubicBezTo>
                  <a:lnTo>
                    <a:pt x="12252" y="1207"/>
                  </a:lnTo>
                  <a:lnTo>
                    <a:pt x="8335" y="3136"/>
                  </a:lnTo>
                  <a:lnTo>
                    <a:pt x="7467" y="3565"/>
                  </a:lnTo>
                  <a:lnTo>
                    <a:pt x="7467" y="3565"/>
                  </a:lnTo>
                  <a:cubicBezTo>
                    <a:pt x="7461" y="3567"/>
                    <a:pt x="7455" y="3570"/>
                    <a:pt x="7449" y="3573"/>
                  </a:cubicBezTo>
                  <a:lnTo>
                    <a:pt x="7449" y="3573"/>
                  </a:lnTo>
                  <a:lnTo>
                    <a:pt x="7442" y="3577"/>
                  </a:lnTo>
                  <a:cubicBezTo>
                    <a:pt x="7413" y="3590"/>
                    <a:pt x="7396" y="3610"/>
                    <a:pt x="7389" y="3632"/>
                  </a:cubicBezTo>
                  <a:lnTo>
                    <a:pt x="7389" y="3632"/>
                  </a:lnTo>
                  <a:cubicBezTo>
                    <a:pt x="6006" y="5100"/>
                    <a:pt x="5054" y="6893"/>
                    <a:pt x="4394" y="8780"/>
                  </a:cubicBezTo>
                  <a:cubicBezTo>
                    <a:pt x="3906" y="10149"/>
                    <a:pt x="3560" y="11554"/>
                    <a:pt x="3334" y="12983"/>
                  </a:cubicBezTo>
                  <a:cubicBezTo>
                    <a:pt x="3179" y="13983"/>
                    <a:pt x="3013" y="14971"/>
                    <a:pt x="2834" y="15971"/>
                  </a:cubicBezTo>
                  <a:cubicBezTo>
                    <a:pt x="2513" y="17781"/>
                    <a:pt x="2155" y="19591"/>
                    <a:pt x="1786" y="21389"/>
                  </a:cubicBezTo>
                  <a:cubicBezTo>
                    <a:pt x="1322" y="23567"/>
                    <a:pt x="822" y="25746"/>
                    <a:pt x="250" y="27901"/>
                  </a:cubicBezTo>
                  <a:cubicBezTo>
                    <a:pt x="179" y="28175"/>
                    <a:pt x="108" y="28449"/>
                    <a:pt x="24" y="28723"/>
                  </a:cubicBezTo>
                  <a:cubicBezTo>
                    <a:pt x="0" y="28806"/>
                    <a:pt x="60" y="28878"/>
                    <a:pt x="131" y="28878"/>
                  </a:cubicBezTo>
                  <a:lnTo>
                    <a:pt x="2596" y="28901"/>
                  </a:lnTo>
                  <a:lnTo>
                    <a:pt x="6525" y="28949"/>
                  </a:lnTo>
                  <a:lnTo>
                    <a:pt x="7418" y="28961"/>
                  </a:lnTo>
                  <a:cubicBezTo>
                    <a:pt x="7466" y="28961"/>
                    <a:pt x="7501" y="28937"/>
                    <a:pt x="7513" y="28901"/>
                  </a:cubicBezTo>
                  <a:cubicBezTo>
                    <a:pt x="7990" y="27901"/>
                    <a:pt x="8466" y="26913"/>
                    <a:pt x="8954" y="25913"/>
                  </a:cubicBezTo>
                  <a:cubicBezTo>
                    <a:pt x="9966" y="23829"/>
                    <a:pt x="10990" y="21758"/>
                    <a:pt x="12026" y="19698"/>
                  </a:cubicBezTo>
                  <a:cubicBezTo>
                    <a:pt x="13204" y="17352"/>
                    <a:pt x="14502" y="15054"/>
                    <a:pt x="15490" y="12614"/>
                  </a:cubicBezTo>
                  <a:cubicBezTo>
                    <a:pt x="16360" y="10447"/>
                    <a:pt x="17003" y="8149"/>
                    <a:pt x="16967" y="5803"/>
                  </a:cubicBezTo>
                  <a:cubicBezTo>
                    <a:pt x="16895" y="3732"/>
                    <a:pt x="16181" y="1743"/>
                    <a:pt x="14907" y="124"/>
                  </a:cubicBezTo>
                  <a:cubicBezTo>
                    <a:pt x="14883" y="88"/>
                    <a:pt x="14859" y="64"/>
                    <a:pt x="14836" y="29"/>
                  </a:cubicBezTo>
                  <a:cubicBezTo>
                    <a:pt x="14816" y="9"/>
                    <a:pt x="14789" y="0"/>
                    <a:pt x="147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83;p31"/>
            <p:cNvSpPr/>
            <p:nvPr/>
          </p:nvSpPr>
          <p:spPr>
            <a:xfrm>
              <a:off x="6606259" y="3812032"/>
              <a:ext cx="335449" cy="365158"/>
            </a:xfrm>
            <a:custGeom>
              <a:avLst/>
              <a:gdLst/>
              <a:ahLst/>
              <a:cxnLst/>
              <a:rect l="l" t="t" r="r" b="b"/>
              <a:pathLst>
                <a:path w="6786" h="7387" extrusionOk="0">
                  <a:moveTo>
                    <a:pt x="6649" y="1"/>
                  </a:moveTo>
                  <a:cubicBezTo>
                    <a:pt x="6606" y="1"/>
                    <a:pt x="6566" y="25"/>
                    <a:pt x="6557" y="83"/>
                  </a:cubicBezTo>
                  <a:cubicBezTo>
                    <a:pt x="6307" y="1595"/>
                    <a:pt x="5997" y="3142"/>
                    <a:pt x="5414" y="4559"/>
                  </a:cubicBezTo>
                  <a:cubicBezTo>
                    <a:pt x="5140" y="5214"/>
                    <a:pt x="4795" y="5869"/>
                    <a:pt x="4271" y="6345"/>
                  </a:cubicBezTo>
                  <a:cubicBezTo>
                    <a:pt x="3735" y="6786"/>
                    <a:pt x="3080" y="7060"/>
                    <a:pt x="2390" y="7131"/>
                  </a:cubicBezTo>
                  <a:cubicBezTo>
                    <a:pt x="2143" y="7151"/>
                    <a:pt x="1897" y="7161"/>
                    <a:pt x="1652" y="7161"/>
                  </a:cubicBezTo>
                  <a:cubicBezTo>
                    <a:pt x="1162" y="7161"/>
                    <a:pt x="675" y="7119"/>
                    <a:pt x="199" y="7024"/>
                  </a:cubicBezTo>
                  <a:cubicBezTo>
                    <a:pt x="195" y="7024"/>
                    <a:pt x="191" y="7023"/>
                    <a:pt x="187" y="7023"/>
                  </a:cubicBezTo>
                  <a:cubicBezTo>
                    <a:pt x="53" y="7023"/>
                    <a:pt x="0" y="7227"/>
                    <a:pt x="139" y="7250"/>
                  </a:cubicBezTo>
                  <a:cubicBezTo>
                    <a:pt x="659" y="7325"/>
                    <a:pt x="1198" y="7387"/>
                    <a:pt x="1733" y="7387"/>
                  </a:cubicBezTo>
                  <a:cubicBezTo>
                    <a:pt x="2560" y="7387"/>
                    <a:pt x="3377" y="7239"/>
                    <a:pt x="4092" y="6762"/>
                  </a:cubicBezTo>
                  <a:cubicBezTo>
                    <a:pt x="5318" y="5940"/>
                    <a:pt x="5807" y="4309"/>
                    <a:pt x="6176" y="2952"/>
                  </a:cubicBezTo>
                  <a:cubicBezTo>
                    <a:pt x="6426" y="2023"/>
                    <a:pt x="6616" y="1083"/>
                    <a:pt x="6771" y="142"/>
                  </a:cubicBezTo>
                  <a:cubicBezTo>
                    <a:pt x="6785" y="56"/>
                    <a:pt x="6714" y="1"/>
                    <a:pt x="66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84;p31"/>
            <p:cNvSpPr/>
            <p:nvPr/>
          </p:nvSpPr>
          <p:spPr>
            <a:xfrm>
              <a:off x="7084475" y="3767246"/>
              <a:ext cx="154328" cy="229812"/>
            </a:xfrm>
            <a:custGeom>
              <a:avLst/>
              <a:gdLst/>
              <a:ahLst/>
              <a:cxnLst/>
              <a:rect l="l" t="t" r="r" b="b"/>
              <a:pathLst>
                <a:path w="3122" h="4649" extrusionOk="0">
                  <a:moveTo>
                    <a:pt x="160" y="0"/>
                  </a:moveTo>
                  <a:cubicBezTo>
                    <a:pt x="81" y="0"/>
                    <a:pt x="1" y="112"/>
                    <a:pt x="74" y="203"/>
                  </a:cubicBezTo>
                  <a:cubicBezTo>
                    <a:pt x="752" y="1084"/>
                    <a:pt x="1276" y="2084"/>
                    <a:pt x="1609" y="3156"/>
                  </a:cubicBezTo>
                  <a:cubicBezTo>
                    <a:pt x="1740" y="3584"/>
                    <a:pt x="1776" y="4156"/>
                    <a:pt x="2133" y="4465"/>
                  </a:cubicBezTo>
                  <a:cubicBezTo>
                    <a:pt x="2269" y="4583"/>
                    <a:pt x="2442" y="4648"/>
                    <a:pt x="2610" y="4648"/>
                  </a:cubicBezTo>
                  <a:cubicBezTo>
                    <a:pt x="2782" y="4648"/>
                    <a:pt x="2948" y="4580"/>
                    <a:pt x="3062" y="4429"/>
                  </a:cubicBezTo>
                  <a:cubicBezTo>
                    <a:pt x="3121" y="4345"/>
                    <a:pt x="3042" y="4266"/>
                    <a:pt x="2957" y="4266"/>
                  </a:cubicBezTo>
                  <a:cubicBezTo>
                    <a:pt x="2923" y="4266"/>
                    <a:pt x="2887" y="4279"/>
                    <a:pt x="2860" y="4310"/>
                  </a:cubicBezTo>
                  <a:cubicBezTo>
                    <a:pt x="2800" y="4394"/>
                    <a:pt x="2711" y="4426"/>
                    <a:pt x="2617" y="4426"/>
                  </a:cubicBezTo>
                  <a:cubicBezTo>
                    <a:pt x="2523" y="4426"/>
                    <a:pt x="2425" y="4394"/>
                    <a:pt x="2348" y="4346"/>
                  </a:cubicBezTo>
                  <a:cubicBezTo>
                    <a:pt x="2145" y="4227"/>
                    <a:pt x="2062" y="3977"/>
                    <a:pt x="2002" y="3751"/>
                  </a:cubicBezTo>
                  <a:cubicBezTo>
                    <a:pt x="1883" y="3298"/>
                    <a:pt x="1752" y="2858"/>
                    <a:pt x="1586" y="2417"/>
                  </a:cubicBezTo>
                  <a:cubicBezTo>
                    <a:pt x="1252" y="1572"/>
                    <a:pt x="788" y="762"/>
                    <a:pt x="228" y="36"/>
                  </a:cubicBezTo>
                  <a:cubicBezTo>
                    <a:pt x="209" y="11"/>
                    <a:pt x="184" y="0"/>
                    <a:pt x="1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85;p31"/>
            <p:cNvSpPr/>
            <p:nvPr/>
          </p:nvSpPr>
          <p:spPr>
            <a:xfrm>
              <a:off x="6637254" y="4202749"/>
              <a:ext cx="36531" cy="13594"/>
            </a:xfrm>
            <a:custGeom>
              <a:avLst/>
              <a:gdLst/>
              <a:ahLst/>
              <a:cxnLst/>
              <a:rect l="l" t="t" r="r" b="b"/>
              <a:pathLst>
                <a:path w="739" h="275" extrusionOk="0">
                  <a:moveTo>
                    <a:pt x="143" y="1"/>
                  </a:moveTo>
                  <a:cubicBezTo>
                    <a:pt x="0" y="1"/>
                    <a:pt x="0" y="227"/>
                    <a:pt x="143" y="227"/>
                  </a:cubicBezTo>
                  <a:lnTo>
                    <a:pt x="631" y="275"/>
                  </a:lnTo>
                  <a:cubicBezTo>
                    <a:pt x="691" y="275"/>
                    <a:pt x="739" y="227"/>
                    <a:pt x="739" y="168"/>
                  </a:cubicBezTo>
                  <a:cubicBezTo>
                    <a:pt x="739" y="108"/>
                    <a:pt x="691" y="49"/>
                    <a:pt x="631" y="49"/>
                  </a:cubicBezTo>
                  <a:lnTo>
                    <a:pt x="143"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86;p31"/>
            <p:cNvSpPr/>
            <p:nvPr/>
          </p:nvSpPr>
          <p:spPr>
            <a:xfrm>
              <a:off x="6720845" y="4195729"/>
              <a:ext cx="39447" cy="16609"/>
            </a:xfrm>
            <a:custGeom>
              <a:avLst/>
              <a:gdLst/>
              <a:ahLst/>
              <a:cxnLst/>
              <a:rect l="l" t="t" r="r" b="b"/>
              <a:pathLst>
                <a:path w="798" h="336" extrusionOk="0">
                  <a:moveTo>
                    <a:pt x="669" y="1"/>
                  </a:moveTo>
                  <a:cubicBezTo>
                    <a:pt x="652" y="1"/>
                    <a:pt x="634" y="4"/>
                    <a:pt x="619" y="12"/>
                  </a:cubicBezTo>
                  <a:lnTo>
                    <a:pt x="583" y="36"/>
                  </a:lnTo>
                  <a:lnTo>
                    <a:pt x="572" y="36"/>
                  </a:lnTo>
                  <a:lnTo>
                    <a:pt x="512" y="60"/>
                  </a:lnTo>
                  <a:cubicBezTo>
                    <a:pt x="464" y="72"/>
                    <a:pt x="417" y="83"/>
                    <a:pt x="369" y="95"/>
                  </a:cubicBezTo>
                  <a:lnTo>
                    <a:pt x="298" y="107"/>
                  </a:lnTo>
                  <a:lnTo>
                    <a:pt x="107" y="107"/>
                  </a:lnTo>
                  <a:cubicBezTo>
                    <a:pt x="48" y="107"/>
                    <a:pt x="0" y="155"/>
                    <a:pt x="0" y="214"/>
                  </a:cubicBezTo>
                  <a:cubicBezTo>
                    <a:pt x="0" y="274"/>
                    <a:pt x="48" y="322"/>
                    <a:pt x="107" y="333"/>
                  </a:cubicBezTo>
                  <a:cubicBezTo>
                    <a:pt x="129" y="335"/>
                    <a:pt x="151" y="335"/>
                    <a:pt x="172" y="335"/>
                  </a:cubicBezTo>
                  <a:cubicBezTo>
                    <a:pt x="365" y="335"/>
                    <a:pt x="555" y="288"/>
                    <a:pt x="726" y="202"/>
                  </a:cubicBezTo>
                  <a:cubicBezTo>
                    <a:pt x="774" y="167"/>
                    <a:pt x="798" y="107"/>
                    <a:pt x="762" y="60"/>
                  </a:cubicBezTo>
                  <a:cubicBezTo>
                    <a:pt x="746" y="19"/>
                    <a:pt x="707" y="1"/>
                    <a:pt x="6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87;p31"/>
            <p:cNvSpPr/>
            <p:nvPr/>
          </p:nvSpPr>
          <p:spPr>
            <a:xfrm>
              <a:off x="6799493" y="4161423"/>
              <a:ext cx="42018" cy="29808"/>
            </a:xfrm>
            <a:custGeom>
              <a:avLst/>
              <a:gdLst/>
              <a:ahLst/>
              <a:cxnLst/>
              <a:rect l="l" t="t" r="r" b="b"/>
              <a:pathLst>
                <a:path w="850" h="603" extrusionOk="0">
                  <a:moveTo>
                    <a:pt x="731" y="1"/>
                  </a:moveTo>
                  <a:cubicBezTo>
                    <a:pt x="701" y="1"/>
                    <a:pt x="671" y="9"/>
                    <a:pt x="647" y="27"/>
                  </a:cubicBezTo>
                  <a:lnTo>
                    <a:pt x="588" y="87"/>
                  </a:lnTo>
                  <a:lnTo>
                    <a:pt x="576" y="99"/>
                  </a:lnTo>
                  <a:lnTo>
                    <a:pt x="540" y="123"/>
                  </a:lnTo>
                  <a:cubicBezTo>
                    <a:pt x="493" y="158"/>
                    <a:pt x="445" y="182"/>
                    <a:pt x="397" y="218"/>
                  </a:cubicBezTo>
                  <a:cubicBezTo>
                    <a:pt x="302" y="277"/>
                    <a:pt x="207" y="337"/>
                    <a:pt x="112" y="396"/>
                  </a:cubicBezTo>
                  <a:cubicBezTo>
                    <a:pt x="1" y="457"/>
                    <a:pt x="69" y="603"/>
                    <a:pt x="172" y="603"/>
                  </a:cubicBezTo>
                  <a:cubicBezTo>
                    <a:pt x="191" y="603"/>
                    <a:pt x="211" y="598"/>
                    <a:pt x="231" y="587"/>
                  </a:cubicBezTo>
                  <a:cubicBezTo>
                    <a:pt x="433" y="468"/>
                    <a:pt x="624" y="337"/>
                    <a:pt x="814" y="194"/>
                  </a:cubicBezTo>
                  <a:cubicBezTo>
                    <a:pt x="850" y="146"/>
                    <a:pt x="850" y="75"/>
                    <a:pt x="814" y="27"/>
                  </a:cubicBezTo>
                  <a:cubicBezTo>
                    <a:pt x="790" y="9"/>
                    <a:pt x="761" y="1"/>
                    <a:pt x="7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88;p31"/>
            <p:cNvSpPr/>
            <p:nvPr/>
          </p:nvSpPr>
          <p:spPr>
            <a:xfrm>
              <a:off x="6866870" y="4098446"/>
              <a:ext cx="32329" cy="40831"/>
            </a:xfrm>
            <a:custGeom>
              <a:avLst/>
              <a:gdLst/>
              <a:ahLst/>
              <a:cxnLst/>
              <a:rect l="l" t="t" r="r" b="b"/>
              <a:pathLst>
                <a:path w="654" h="826" extrusionOk="0">
                  <a:moveTo>
                    <a:pt x="529" y="1"/>
                  </a:moveTo>
                  <a:cubicBezTo>
                    <a:pt x="480" y="1"/>
                    <a:pt x="437" y="25"/>
                    <a:pt x="427" y="75"/>
                  </a:cubicBezTo>
                  <a:lnTo>
                    <a:pt x="416" y="99"/>
                  </a:lnTo>
                  <a:cubicBezTo>
                    <a:pt x="416" y="111"/>
                    <a:pt x="404" y="123"/>
                    <a:pt x="404" y="135"/>
                  </a:cubicBezTo>
                  <a:lnTo>
                    <a:pt x="368" y="218"/>
                  </a:lnTo>
                  <a:cubicBezTo>
                    <a:pt x="332" y="266"/>
                    <a:pt x="308" y="325"/>
                    <a:pt x="273" y="361"/>
                  </a:cubicBezTo>
                  <a:cubicBezTo>
                    <a:pt x="249" y="408"/>
                    <a:pt x="213" y="456"/>
                    <a:pt x="177" y="516"/>
                  </a:cubicBezTo>
                  <a:cubicBezTo>
                    <a:pt x="166" y="527"/>
                    <a:pt x="166" y="539"/>
                    <a:pt x="154" y="551"/>
                  </a:cubicBezTo>
                  <a:lnTo>
                    <a:pt x="142" y="563"/>
                  </a:lnTo>
                  <a:cubicBezTo>
                    <a:pt x="130" y="575"/>
                    <a:pt x="106" y="611"/>
                    <a:pt x="82" y="635"/>
                  </a:cubicBezTo>
                  <a:cubicBezTo>
                    <a:pt x="1" y="716"/>
                    <a:pt x="71" y="826"/>
                    <a:pt x="157" y="826"/>
                  </a:cubicBezTo>
                  <a:cubicBezTo>
                    <a:pt x="183" y="826"/>
                    <a:pt x="211" y="815"/>
                    <a:pt x="237" y="789"/>
                  </a:cubicBezTo>
                  <a:lnTo>
                    <a:pt x="237" y="801"/>
                  </a:lnTo>
                  <a:cubicBezTo>
                    <a:pt x="404" y="599"/>
                    <a:pt x="547" y="385"/>
                    <a:pt x="642" y="135"/>
                  </a:cubicBezTo>
                  <a:cubicBezTo>
                    <a:pt x="654" y="75"/>
                    <a:pt x="618" y="15"/>
                    <a:pt x="558" y="4"/>
                  </a:cubicBezTo>
                  <a:cubicBezTo>
                    <a:pt x="548" y="2"/>
                    <a:pt x="539" y="1"/>
                    <a:pt x="5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89;p31"/>
            <p:cNvSpPr/>
            <p:nvPr/>
          </p:nvSpPr>
          <p:spPr>
            <a:xfrm>
              <a:off x="6905033" y="4024049"/>
              <a:ext cx="21849" cy="37618"/>
            </a:xfrm>
            <a:custGeom>
              <a:avLst/>
              <a:gdLst/>
              <a:ahLst/>
              <a:cxnLst/>
              <a:rect l="l" t="t" r="r" b="b"/>
              <a:pathLst>
                <a:path w="442" h="761" extrusionOk="0">
                  <a:moveTo>
                    <a:pt x="308" y="1"/>
                  </a:moveTo>
                  <a:cubicBezTo>
                    <a:pt x="263" y="1"/>
                    <a:pt x="224" y="33"/>
                    <a:pt x="215" y="80"/>
                  </a:cubicBezTo>
                  <a:cubicBezTo>
                    <a:pt x="144" y="258"/>
                    <a:pt x="84" y="437"/>
                    <a:pt x="13" y="616"/>
                  </a:cubicBezTo>
                  <a:cubicBezTo>
                    <a:pt x="1" y="675"/>
                    <a:pt x="36" y="735"/>
                    <a:pt x="96" y="758"/>
                  </a:cubicBezTo>
                  <a:cubicBezTo>
                    <a:pt x="104" y="760"/>
                    <a:pt x="111" y="761"/>
                    <a:pt x="119" y="761"/>
                  </a:cubicBezTo>
                  <a:cubicBezTo>
                    <a:pt x="170" y="761"/>
                    <a:pt x="218" y="727"/>
                    <a:pt x="239" y="675"/>
                  </a:cubicBezTo>
                  <a:cubicBezTo>
                    <a:pt x="298" y="497"/>
                    <a:pt x="358" y="318"/>
                    <a:pt x="429" y="139"/>
                  </a:cubicBezTo>
                  <a:cubicBezTo>
                    <a:pt x="441" y="80"/>
                    <a:pt x="406" y="20"/>
                    <a:pt x="346" y="8"/>
                  </a:cubicBezTo>
                  <a:cubicBezTo>
                    <a:pt x="333" y="3"/>
                    <a:pt x="321" y="1"/>
                    <a:pt x="3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90;p31"/>
            <p:cNvSpPr/>
            <p:nvPr/>
          </p:nvSpPr>
          <p:spPr>
            <a:xfrm>
              <a:off x="6926239" y="3956376"/>
              <a:ext cx="17697" cy="37272"/>
            </a:xfrm>
            <a:custGeom>
              <a:avLst/>
              <a:gdLst/>
              <a:ahLst/>
              <a:cxnLst/>
              <a:rect l="l" t="t" r="r" b="b"/>
              <a:pathLst>
                <a:path w="358" h="754" extrusionOk="0">
                  <a:moveTo>
                    <a:pt x="224" y="1"/>
                  </a:moveTo>
                  <a:cubicBezTo>
                    <a:pt x="179" y="1"/>
                    <a:pt x="138" y="33"/>
                    <a:pt x="119" y="80"/>
                  </a:cubicBezTo>
                  <a:cubicBezTo>
                    <a:pt x="84" y="258"/>
                    <a:pt x="48" y="437"/>
                    <a:pt x="12" y="615"/>
                  </a:cubicBezTo>
                  <a:cubicBezTo>
                    <a:pt x="0" y="675"/>
                    <a:pt x="36" y="734"/>
                    <a:pt x="96" y="746"/>
                  </a:cubicBezTo>
                  <a:cubicBezTo>
                    <a:pt x="108" y="751"/>
                    <a:pt x="121" y="754"/>
                    <a:pt x="133" y="754"/>
                  </a:cubicBezTo>
                  <a:cubicBezTo>
                    <a:pt x="178" y="754"/>
                    <a:pt x="217" y="722"/>
                    <a:pt x="227" y="675"/>
                  </a:cubicBezTo>
                  <a:cubicBezTo>
                    <a:pt x="262" y="496"/>
                    <a:pt x="298" y="318"/>
                    <a:pt x="334" y="139"/>
                  </a:cubicBezTo>
                  <a:cubicBezTo>
                    <a:pt x="358" y="80"/>
                    <a:pt x="322" y="20"/>
                    <a:pt x="262" y="8"/>
                  </a:cubicBezTo>
                  <a:cubicBezTo>
                    <a:pt x="250" y="3"/>
                    <a:pt x="237" y="1"/>
                    <a:pt x="2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91;p31"/>
            <p:cNvSpPr/>
            <p:nvPr/>
          </p:nvSpPr>
          <p:spPr>
            <a:xfrm>
              <a:off x="6940377" y="3886033"/>
              <a:ext cx="16066" cy="34405"/>
            </a:xfrm>
            <a:custGeom>
              <a:avLst/>
              <a:gdLst/>
              <a:ahLst/>
              <a:cxnLst/>
              <a:rect l="l" t="t" r="r" b="b"/>
              <a:pathLst>
                <a:path w="325" h="696" extrusionOk="0">
                  <a:moveTo>
                    <a:pt x="196" y="0"/>
                  </a:moveTo>
                  <a:cubicBezTo>
                    <a:pt x="155" y="0"/>
                    <a:pt x="114" y="23"/>
                    <a:pt x="95" y="74"/>
                  </a:cubicBezTo>
                  <a:lnTo>
                    <a:pt x="12" y="562"/>
                  </a:lnTo>
                  <a:cubicBezTo>
                    <a:pt x="0" y="610"/>
                    <a:pt x="36" y="681"/>
                    <a:pt x="83" y="693"/>
                  </a:cubicBezTo>
                  <a:cubicBezTo>
                    <a:pt x="91" y="695"/>
                    <a:pt x="99" y="695"/>
                    <a:pt x="107" y="695"/>
                  </a:cubicBezTo>
                  <a:cubicBezTo>
                    <a:pt x="161" y="695"/>
                    <a:pt x="216" y="663"/>
                    <a:pt x="226" y="622"/>
                  </a:cubicBezTo>
                  <a:lnTo>
                    <a:pt x="310" y="133"/>
                  </a:lnTo>
                  <a:cubicBezTo>
                    <a:pt x="324" y="54"/>
                    <a:pt x="259" y="0"/>
                    <a:pt x="1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92;p31"/>
            <p:cNvSpPr/>
            <p:nvPr/>
          </p:nvSpPr>
          <p:spPr>
            <a:xfrm>
              <a:off x="7018630" y="4225340"/>
              <a:ext cx="18883" cy="25754"/>
            </a:xfrm>
            <a:custGeom>
              <a:avLst/>
              <a:gdLst/>
              <a:ahLst/>
              <a:cxnLst/>
              <a:rect l="l" t="t" r="r" b="b"/>
              <a:pathLst>
                <a:path w="382" h="521" extrusionOk="0">
                  <a:moveTo>
                    <a:pt x="273" y="0"/>
                  </a:moveTo>
                  <a:cubicBezTo>
                    <a:pt x="261" y="0"/>
                    <a:pt x="249" y="3"/>
                    <a:pt x="239" y="8"/>
                  </a:cubicBezTo>
                  <a:cubicBezTo>
                    <a:pt x="203" y="8"/>
                    <a:pt x="179" y="32"/>
                    <a:pt x="167" y="56"/>
                  </a:cubicBezTo>
                  <a:lnTo>
                    <a:pt x="24" y="354"/>
                  </a:lnTo>
                  <a:cubicBezTo>
                    <a:pt x="13" y="377"/>
                    <a:pt x="1" y="413"/>
                    <a:pt x="13" y="437"/>
                  </a:cubicBezTo>
                  <a:cubicBezTo>
                    <a:pt x="24" y="473"/>
                    <a:pt x="36" y="496"/>
                    <a:pt x="60" y="508"/>
                  </a:cubicBezTo>
                  <a:cubicBezTo>
                    <a:pt x="80" y="516"/>
                    <a:pt x="100" y="520"/>
                    <a:pt x="119" y="520"/>
                  </a:cubicBezTo>
                  <a:cubicBezTo>
                    <a:pt x="157" y="520"/>
                    <a:pt x="191" y="504"/>
                    <a:pt x="215" y="473"/>
                  </a:cubicBezTo>
                  <a:lnTo>
                    <a:pt x="358" y="175"/>
                  </a:lnTo>
                  <a:cubicBezTo>
                    <a:pt x="370" y="139"/>
                    <a:pt x="382" y="115"/>
                    <a:pt x="370" y="80"/>
                  </a:cubicBezTo>
                  <a:cubicBezTo>
                    <a:pt x="370" y="56"/>
                    <a:pt x="346" y="32"/>
                    <a:pt x="322" y="20"/>
                  </a:cubicBezTo>
                  <a:cubicBezTo>
                    <a:pt x="308" y="6"/>
                    <a:pt x="290" y="0"/>
                    <a:pt x="2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93;p31"/>
            <p:cNvSpPr/>
            <p:nvPr/>
          </p:nvSpPr>
          <p:spPr>
            <a:xfrm>
              <a:off x="7035684" y="4227811"/>
              <a:ext cx="19476" cy="35147"/>
            </a:xfrm>
            <a:custGeom>
              <a:avLst/>
              <a:gdLst/>
              <a:ahLst/>
              <a:cxnLst/>
              <a:rect l="l" t="t" r="r" b="b"/>
              <a:pathLst>
                <a:path w="394" h="711" extrusionOk="0">
                  <a:moveTo>
                    <a:pt x="269" y="1"/>
                  </a:moveTo>
                  <a:cubicBezTo>
                    <a:pt x="231" y="1"/>
                    <a:pt x="191" y="22"/>
                    <a:pt x="168" y="54"/>
                  </a:cubicBezTo>
                  <a:lnTo>
                    <a:pt x="180" y="54"/>
                  </a:lnTo>
                  <a:cubicBezTo>
                    <a:pt x="96" y="208"/>
                    <a:pt x="37" y="387"/>
                    <a:pt x="1" y="566"/>
                  </a:cubicBezTo>
                  <a:cubicBezTo>
                    <a:pt x="1" y="601"/>
                    <a:pt x="1" y="625"/>
                    <a:pt x="13" y="649"/>
                  </a:cubicBezTo>
                  <a:cubicBezTo>
                    <a:pt x="37" y="673"/>
                    <a:pt x="60" y="696"/>
                    <a:pt x="84" y="708"/>
                  </a:cubicBezTo>
                  <a:cubicBezTo>
                    <a:pt x="92" y="710"/>
                    <a:pt x="100" y="711"/>
                    <a:pt x="107" y="711"/>
                  </a:cubicBezTo>
                  <a:cubicBezTo>
                    <a:pt x="159" y="711"/>
                    <a:pt x="206" y="677"/>
                    <a:pt x="227" y="625"/>
                  </a:cubicBezTo>
                  <a:cubicBezTo>
                    <a:pt x="239" y="542"/>
                    <a:pt x="251" y="458"/>
                    <a:pt x="275" y="375"/>
                  </a:cubicBezTo>
                  <a:cubicBezTo>
                    <a:pt x="287" y="339"/>
                    <a:pt x="310" y="304"/>
                    <a:pt x="322" y="256"/>
                  </a:cubicBezTo>
                  <a:cubicBezTo>
                    <a:pt x="322" y="244"/>
                    <a:pt x="322" y="232"/>
                    <a:pt x="334" y="220"/>
                  </a:cubicBezTo>
                  <a:cubicBezTo>
                    <a:pt x="346" y="196"/>
                    <a:pt x="346" y="185"/>
                    <a:pt x="358" y="161"/>
                  </a:cubicBezTo>
                  <a:cubicBezTo>
                    <a:pt x="394" y="113"/>
                    <a:pt x="370" y="42"/>
                    <a:pt x="322" y="18"/>
                  </a:cubicBezTo>
                  <a:cubicBezTo>
                    <a:pt x="307" y="6"/>
                    <a:pt x="288" y="1"/>
                    <a:pt x="2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94;p31"/>
            <p:cNvSpPr/>
            <p:nvPr/>
          </p:nvSpPr>
          <p:spPr>
            <a:xfrm>
              <a:off x="7056298" y="4019749"/>
              <a:ext cx="14780" cy="10628"/>
            </a:xfrm>
            <a:custGeom>
              <a:avLst/>
              <a:gdLst/>
              <a:ahLst/>
              <a:cxnLst/>
              <a:rect l="l" t="t" r="r" b="b"/>
              <a:pathLst>
                <a:path w="299" h="215" extrusionOk="0">
                  <a:moveTo>
                    <a:pt x="144" y="0"/>
                  </a:moveTo>
                  <a:cubicBezTo>
                    <a:pt x="1" y="0"/>
                    <a:pt x="1" y="214"/>
                    <a:pt x="144" y="214"/>
                  </a:cubicBezTo>
                  <a:cubicBezTo>
                    <a:pt x="298" y="214"/>
                    <a:pt x="298"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95;p31"/>
            <p:cNvSpPr/>
            <p:nvPr/>
          </p:nvSpPr>
          <p:spPr>
            <a:xfrm>
              <a:off x="6660191" y="4366965"/>
              <a:ext cx="14187" cy="11271"/>
            </a:xfrm>
            <a:custGeom>
              <a:avLst/>
              <a:gdLst/>
              <a:ahLst/>
              <a:cxnLst/>
              <a:rect l="l" t="t" r="r" b="b"/>
              <a:pathLst>
                <a:path w="287" h="228" extrusionOk="0">
                  <a:moveTo>
                    <a:pt x="144" y="1"/>
                  </a:moveTo>
                  <a:cubicBezTo>
                    <a:pt x="1" y="1"/>
                    <a:pt x="1" y="227"/>
                    <a:pt x="144" y="227"/>
                  </a:cubicBezTo>
                  <a:cubicBezTo>
                    <a:pt x="286" y="227"/>
                    <a:pt x="286"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96;p31"/>
            <p:cNvSpPr/>
            <p:nvPr/>
          </p:nvSpPr>
          <p:spPr>
            <a:xfrm>
              <a:off x="6800284" y="4513533"/>
              <a:ext cx="21800" cy="25359"/>
            </a:xfrm>
            <a:custGeom>
              <a:avLst/>
              <a:gdLst/>
              <a:ahLst/>
              <a:cxnLst/>
              <a:rect l="l" t="t" r="r" b="b"/>
              <a:pathLst>
                <a:path w="441" h="513" extrusionOk="0">
                  <a:moveTo>
                    <a:pt x="323" y="0"/>
                  </a:moveTo>
                  <a:cubicBezTo>
                    <a:pt x="285" y="0"/>
                    <a:pt x="250" y="16"/>
                    <a:pt x="227" y="48"/>
                  </a:cubicBezTo>
                  <a:lnTo>
                    <a:pt x="36" y="346"/>
                  </a:lnTo>
                  <a:cubicBezTo>
                    <a:pt x="0" y="405"/>
                    <a:pt x="24" y="465"/>
                    <a:pt x="72" y="501"/>
                  </a:cubicBezTo>
                  <a:cubicBezTo>
                    <a:pt x="88" y="508"/>
                    <a:pt x="106" y="512"/>
                    <a:pt x="125" y="512"/>
                  </a:cubicBezTo>
                  <a:cubicBezTo>
                    <a:pt x="162" y="512"/>
                    <a:pt x="199" y="497"/>
                    <a:pt x="215" y="465"/>
                  </a:cubicBezTo>
                  <a:lnTo>
                    <a:pt x="417" y="167"/>
                  </a:lnTo>
                  <a:cubicBezTo>
                    <a:pt x="441" y="108"/>
                    <a:pt x="429" y="48"/>
                    <a:pt x="381" y="12"/>
                  </a:cubicBezTo>
                  <a:cubicBezTo>
                    <a:pt x="362" y="4"/>
                    <a:pt x="342" y="0"/>
                    <a:pt x="3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97;p31"/>
            <p:cNvSpPr/>
            <p:nvPr/>
          </p:nvSpPr>
          <p:spPr>
            <a:xfrm>
              <a:off x="6813829" y="4526089"/>
              <a:ext cx="20613" cy="23382"/>
            </a:xfrm>
            <a:custGeom>
              <a:avLst/>
              <a:gdLst/>
              <a:ahLst/>
              <a:cxnLst/>
              <a:rect l="l" t="t" r="r" b="b"/>
              <a:pathLst>
                <a:path w="417" h="473" extrusionOk="0">
                  <a:moveTo>
                    <a:pt x="314" y="1"/>
                  </a:moveTo>
                  <a:cubicBezTo>
                    <a:pt x="302" y="1"/>
                    <a:pt x="289" y="3"/>
                    <a:pt x="274" y="8"/>
                  </a:cubicBezTo>
                  <a:lnTo>
                    <a:pt x="250" y="20"/>
                  </a:lnTo>
                  <a:cubicBezTo>
                    <a:pt x="238" y="20"/>
                    <a:pt x="215" y="44"/>
                    <a:pt x="215" y="56"/>
                  </a:cubicBezTo>
                  <a:lnTo>
                    <a:pt x="12" y="306"/>
                  </a:lnTo>
                  <a:cubicBezTo>
                    <a:pt x="0" y="330"/>
                    <a:pt x="0" y="366"/>
                    <a:pt x="12" y="389"/>
                  </a:cubicBezTo>
                  <a:cubicBezTo>
                    <a:pt x="12" y="425"/>
                    <a:pt x="36" y="449"/>
                    <a:pt x="60" y="461"/>
                  </a:cubicBezTo>
                  <a:cubicBezTo>
                    <a:pt x="84" y="473"/>
                    <a:pt x="119" y="473"/>
                    <a:pt x="143" y="473"/>
                  </a:cubicBezTo>
                  <a:lnTo>
                    <a:pt x="167" y="461"/>
                  </a:lnTo>
                  <a:cubicBezTo>
                    <a:pt x="191" y="449"/>
                    <a:pt x="203" y="437"/>
                    <a:pt x="215" y="425"/>
                  </a:cubicBezTo>
                  <a:lnTo>
                    <a:pt x="405" y="163"/>
                  </a:lnTo>
                  <a:cubicBezTo>
                    <a:pt x="417" y="139"/>
                    <a:pt x="417" y="116"/>
                    <a:pt x="417" y="80"/>
                  </a:cubicBezTo>
                  <a:cubicBezTo>
                    <a:pt x="405" y="56"/>
                    <a:pt x="393" y="32"/>
                    <a:pt x="369" y="20"/>
                  </a:cubicBezTo>
                  <a:cubicBezTo>
                    <a:pt x="348" y="6"/>
                    <a:pt x="332" y="1"/>
                    <a:pt x="3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98;p31"/>
            <p:cNvSpPr/>
            <p:nvPr/>
          </p:nvSpPr>
          <p:spPr>
            <a:xfrm>
              <a:off x="6601365" y="4645963"/>
              <a:ext cx="14731" cy="10628"/>
            </a:xfrm>
            <a:custGeom>
              <a:avLst/>
              <a:gdLst/>
              <a:ahLst/>
              <a:cxnLst/>
              <a:rect l="l" t="t" r="r" b="b"/>
              <a:pathLst>
                <a:path w="298" h="215" extrusionOk="0">
                  <a:moveTo>
                    <a:pt x="143" y="0"/>
                  </a:moveTo>
                  <a:cubicBezTo>
                    <a:pt x="0" y="0"/>
                    <a:pt x="0" y="215"/>
                    <a:pt x="143" y="215"/>
                  </a:cubicBezTo>
                  <a:cubicBezTo>
                    <a:pt x="298" y="215"/>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99;p31"/>
            <p:cNvSpPr/>
            <p:nvPr/>
          </p:nvSpPr>
          <p:spPr>
            <a:xfrm>
              <a:off x="6570717" y="4890408"/>
              <a:ext cx="19476" cy="32922"/>
            </a:xfrm>
            <a:custGeom>
              <a:avLst/>
              <a:gdLst/>
              <a:ahLst/>
              <a:cxnLst/>
              <a:rect l="l" t="t" r="r" b="b"/>
              <a:pathLst>
                <a:path w="394" h="666" extrusionOk="0">
                  <a:moveTo>
                    <a:pt x="261" y="1"/>
                  </a:moveTo>
                  <a:cubicBezTo>
                    <a:pt x="215" y="1"/>
                    <a:pt x="174" y="33"/>
                    <a:pt x="156" y="80"/>
                  </a:cubicBezTo>
                  <a:cubicBezTo>
                    <a:pt x="108" y="235"/>
                    <a:pt x="61" y="377"/>
                    <a:pt x="13" y="532"/>
                  </a:cubicBezTo>
                  <a:cubicBezTo>
                    <a:pt x="1" y="592"/>
                    <a:pt x="25" y="651"/>
                    <a:pt x="84" y="663"/>
                  </a:cubicBezTo>
                  <a:cubicBezTo>
                    <a:pt x="92" y="665"/>
                    <a:pt x="100" y="665"/>
                    <a:pt x="108" y="665"/>
                  </a:cubicBezTo>
                  <a:cubicBezTo>
                    <a:pt x="159" y="665"/>
                    <a:pt x="207" y="633"/>
                    <a:pt x="227" y="592"/>
                  </a:cubicBezTo>
                  <a:cubicBezTo>
                    <a:pt x="275" y="437"/>
                    <a:pt x="322" y="294"/>
                    <a:pt x="370" y="139"/>
                  </a:cubicBezTo>
                  <a:cubicBezTo>
                    <a:pt x="394" y="80"/>
                    <a:pt x="358" y="20"/>
                    <a:pt x="299" y="8"/>
                  </a:cubicBezTo>
                  <a:cubicBezTo>
                    <a:pt x="286" y="3"/>
                    <a:pt x="273" y="1"/>
                    <a:pt x="2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00;p31"/>
            <p:cNvSpPr/>
            <p:nvPr/>
          </p:nvSpPr>
          <p:spPr>
            <a:xfrm>
              <a:off x="6595483" y="4902569"/>
              <a:ext cx="16510" cy="21009"/>
            </a:xfrm>
            <a:custGeom>
              <a:avLst/>
              <a:gdLst/>
              <a:ahLst/>
              <a:cxnLst/>
              <a:rect l="l" t="t" r="r" b="b"/>
              <a:pathLst>
                <a:path w="334" h="425" extrusionOk="0">
                  <a:moveTo>
                    <a:pt x="191" y="0"/>
                  </a:moveTo>
                  <a:cubicBezTo>
                    <a:pt x="155" y="12"/>
                    <a:pt x="131" y="36"/>
                    <a:pt x="119" y="60"/>
                  </a:cubicBezTo>
                  <a:lnTo>
                    <a:pt x="24" y="250"/>
                  </a:lnTo>
                  <a:cubicBezTo>
                    <a:pt x="12" y="286"/>
                    <a:pt x="0" y="310"/>
                    <a:pt x="12" y="346"/>
                  </a:cubicBezTo>
                  <a:cubicBezTo>
                    <a:pt x="24" y="370"/>
                    <a:pt x="36" y="393"/>
                    <a:pt x="60" y="405"/>
                  </a:cubicBezTo>
                  <a:cubicBezTo>
                    <a:pt x="74" y="419"/>
                    <a:pt x="92" y="425"/>
                    <a:pt x="109" y="425"/>
                  </a:cubicBezTo>
                  <a:cubicBezTo>
                    <a:pt x="121" y="425"/>
                    <a:pt x="133" y="422"/>
                    <a:pt x="143" y="417"/>
                  </a:cubicBezTo>
                  <a:cubicBezTo>
                    <a:pt x="179" y="417"/>
                    <a:pt x="202" y="393"/>
                    <a:pt x="214" y="370"/>
                  </a:cubicBezTo>
                  <a:lnTo>
                    <a:pt x="310" y="167"/>
                  </a:lnTo>
                  <a:cubicBezTo>
                    <a:pt x="333" y="143"/>
                    <a:pt x="333" y="108"/>
                    <a:pt x="322" y="84"/>
                  </a:cubicBezTo>
                  <a:cubicBezTo>
                    <a:pt x="322" y="60"/>
                    <a:pt x="298" y="36"/>
                    <a:pt x="274" y="24"/>
                  </a:cubicBezTo>
                  <a:cubicBezTo>
                    <a:pt x="250" y="0"/>
                    <a:pt x="214" y="0"/>
                    <a:pt x="1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01;p31"/>
            <p:cNvSpPr/>
            <p:nvPr/>
          </p:nvSpPr>
          <p:spPr>
            <a:xfrm>
              <a:off x="6875027" y="4721892"/>
              <a:ext cx="14780" cy="10628"/>
            </a:xfrm>
            <a:custGeom>
              <a:avLst/>
              <a:gdLst/>
              <a:ahLst/>
              <a:cxnLst/>
              <a:rect l="l" t="t" r="r" b="b"/>
              <a:pathLst>
                <a:path w="299" h="215" extrusionOk="0">
                  <a:moveTo>
                    <a:pt x="155" y="0"/>
                  </a:moveTo>
                  <a:cubicBezTo>
                    <a:pt x="1" y="0"/>
                    <a:pt x="1" y="215"/>
                    <a:pt x="155" y="215"/>
                  </a:cubicBezTo>
                  <a:cubicBezTo>
                    <a:pt x="298" y="215"/>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02;p31"/>
            <p:cNvSpPr/>
            <p:nvPr/>
          </p:nvSpPr>
          <p:spPr>
            <a:xfrm>
              <a:off x="6963314" y="4361675"/>
              <a:ext cx="14780" cy="11221"/>
            </a:xfrm>
            <a:custGeom>
              <a:avLst/>
              <a:gdLst/>
              <a:ahLst/>
              <a:cxnLst/>
              <a:rect l="l" t="t" r="r" b="b"/>
              <a:pathLst>
                <a:path w="299" h="227"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03;p31"/>
            <p:cNvSpPr/>
            <p:nvPr/>
          </p:nvSpPr>
          <p:spPr>
            <a:xfrm>
              <a:off x="6747885" y="4005018"/>
              <a:ext cx="14780" cy="10628"/>
            </a:xfrm>
            <a:custGeom>
              <a:avLst/>
              <a:gdLst/>
              <a:ahLst/>
              <a:cxnLst/>
              <a:rect l="l" t="t" r="r" b="b"/>
              <a:pathLst>
                <a:path w="299" h="215" extrusionOk="0">
                  <a:moveTo>
                    <a:pt x="156" y="0"/>
                  </a:moveTo>
                  <a:cubicBezTo>
                    <a:pt x="1" y="0"/>
                    <a:pt x="1" y="215"/>
                    <a:pt x="156" y="215"/>
                  </a:cubicBezTo>
                  <a:cubicBezTo>
                    <a:pt x="298" y="215"/>
                    <a:pt x="298" y="0"/>
                    <a:pt x="1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04;p31"/>
            <p:cNvSpPr/>
            <p:nvPr/>
          </p:nvSpPr>
          <p:spPr>
            <a:xfrm>
              <a:off x="6722575" y="3373514"/>
              <a:ext cx="520326" cy="520920"/>
            </a:xfrm>
            <a:custGeom>
              <a:avLst/>
              <a:gdLst/>
              <a:ahLst/>
              <a:cxnLst/>
              <a:rect l="l" t="t" r="r" b="b"/>
              <a:pathLst>
                <a:path w="10526" h="10538" extrusionOk="0">
                  <a:moveTo>
                    <a:pt x="1" y="7858"/>
                  </a:moveTo>
                  <a:cubicBezTo>
                    <a:pt x="465" y="8668"/>
                    <a:pt x="703" y="9597"/>
                    <a:pt x="679" y="10537"/>
                  </a:cubicBezTo>
                  <a:cubicBezTo>
                    <a:pt x="2632" y="10406"/>
                    <a:pt x="4537" y="9918"/>
                    <a:pt x="6311" y="9085"/>
                  </a:cubicBezTo>
                  <a:cubicBezTo>
                    <a:pt x="9133" y="7715"/>
                    <a:pt x="10526" y="4167"/>
                    <a:pt x="10526" y="4167"/>
                  </a:cubicBezTo>
                  <a:cubicBezTo>
                    <a:pt x="10526" y="4167"/>
                    <a:pt x="9252" y="1584"/>
                    <a:pt x="7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05;p31"/>
            <p:cNvSpPr/>
            <p:nvPr/>
          </p:nvSpPr>
          <p:spPr>
            <a:xfrm>
              <a:off x="6716594" y="3367632"/>
              <a:ext cx="533377" cy="532091"/>
            </a:xfrm>
            <a:custGeom>
              <a:avLst/>
              <a:gdLst/>
              <a:ahLst/>
              <a:cxnLst/>
              <a:rect l="l" t="t" r="r" b="b"/>
              <a:pathLst>
                <a:path w="10790" h="10764" extrusionOk="0">
                  <a:moveTo>
                    <a:pt x="10520" y="4248"/>
                  </a:moveTo>
                  <a:cubicBezTo>
                    <a:pt x="10522" y="4248"/>
                    <a:pt x="10524" y="4249"/>
                    <a:pt x="10528" y="4251"/>
                  </a:cubicBezTo>
                  <a:cubicBezTo>
                    <a:pt x="10529" y="4251"/>
                    <a:pt x="10527" y="4259"/>
                    <a:pt x="10521" y="4273"/>
                  </a:cubicBezTo>
                  <a:lnTo>
                    <a:pt x="10521" y="4273"/>
                  </a:lnTo>
                  <a:cubicBezTo>
                    <a:pt x="10515" y="4260"/>
                    <a:pt x="10512" y="4248"/>
                    <a:pt x="10520" y="4248"/>
                  </a:cubicBezTo>
                  <a:close/>
                  <a:moveTo>
                    <a:pt x="10526" y="4284"/>
                  </a:moveTo>
                  <a:cubicBezTo>
                    <a:pt x="10527" y="4285"/>
                    <a:pt x="10527" y="4285"/>
                    <a:pt x="10528" y="4286"/>
                  </a:cubicBezTo>
                  <a:cubicBezTo>
                    <a:pt x="10542" y="4309"/>
                    <a:pt x="10547" y="4318"/>
                    <a:pt x="10546" y="4318"/>
                  </a:cubicBezTo>
                  <a:cubicBezTo>
                    <a:pt x="10546" y="4318"/>
                    <a:pt x="10535" y="4301"/>
                    <a:pt x="10526" y="4284"/>
                  </a:cubicBezTo>
                  <a:close/>
                  <a:moveTo>
                    <a:pt x="7738" y="269"/>
                  </a:moveTo>
                  <a:lnTo>
                    <a:pt x="7738" y="269"/>
                  </a:lnTo>
                  <a:cubicBezTo>
                    <a:pt x="8724" y="1254"/>
                    <a:pt x="9510" y="2449"/>
                    <a:pt x="10194" y="3655"/>
                  </a:cubicBezTo>
                  <a:cubicBezTo>
                    <a:pt x="10278" y="3822"/>
                    <a:pt x="10373" y="3989"/>
                    <a:pt x="10468" y="4155"/>
                  </a:cubicBezTo>
                  <a:cubicBezTo>
                    <a:pt x="10479" y="4198"/>
                    <a:pt x="10499" y="4241"/>
                    <a:pt x="10520" y="4275"/>
                  </a:cubicBezTo>
                  <a:lnTo>
                    <a:pt x="10520" y="4275"/>
                  </a:lnTo>
                  <a:cubicBezTo>
                    <a:pt x="10480" y="4375"/>
                    <a:pt x="10298" y="4757"/>
                    <a:pt x="10278" y="4798"/>
                  </a:cubicBezTo>
                  <a:cubicBezTo>
                    <a:pt x="9802" y="5786"/>
                    <a:pt x="9171" y="6703"/>
                    <a:pt x="8432" y="7513"/>
                  </a:cubicBezTo>
                  <a:cubicBezTo>
                    <a:pt x="7956" y="8037"/>
                    <a:pt x="7408" y="8489"/>
                    <a:pt x="6813" y="8858"/>
                  </a:cubicBezTo>
                  <a:cubicBezTo>
                    <a:pt x="6015" y="9299"/>
                    <a:pt x="5182" y="9656"/>
                    <a:pt x="4301" y="9894"/>
                  </a:cubicBezTo>
                  <a:cubicBezTo>
                    <a:pt x="3208" y="10251"/>
                    <a:pt x="2060" y="10463"/>
                    <a:pt x="909" y="10530"/>
                  </a:cubicBezTo>
                  <a:lnTo>
                    <a:pt x="909" y="10530"/>
                  </a:lnTo>
                  <a:cubicBezTo>
                    <a:pt x="909" y="9642"/>
                    <a:pt x="677" y="8776"/>
                    <a:pt x="251" y="8000"/>
                  </a:cubicBezTo>
                  <a:lnTo>
                    <a:pt x="251" y="8000"/>
                  </a:lnTo>
                  <a:lnTo>
                    <a:pt x="2777" y="5382"/>
                  </a:lnTo>
                  <a:lnTo>
                    <a:pt x="6873" y="1167"/>
                  </a:lnTo>
                  <a:lnTo>
                    <a:pt x="7738" y="269"/>
                  </a:lnTo>
                  <a:close/>
                  <a:moveTo>
                    <a:pt x="7731" y="0"/>
                  </a:moveTo>
                  <a:cubicBezTo>
                    <a:pt x="7703" y="0"/>
                    <a:pt x="7676" y="12"/>
                    <a:pt x="7658" y="36"/>
                  </a:cubicBezTo>
                  <a:lnTo>
                    <a:pt x="5063" y="2703"/>
                  </a:lnTo>
                  <a:lnTo>
                    <a:pt x="979" y="6929"/>
                  </a:lnTo>
                  <a:lnTo>
                    <a:pt x="38" y="7894"/>
                  </a:lnTo>
                  <a:cubicBezTo>
                    <a:pt x="1" y="7936"/>
                    <a:pt x="2" y="7986"/>
                    <a:pt x="23" y="8025"/>
                  </a:cubicBezTo>
                  <a:lnTo>
                    <a:pt x="23" y="8025"/>
                  </a:lnTo>
                  <a:cubicBezTo>
                    <a:pt x="24" y="8029"/>
                    <a:pt x="25" y="8033"/>
                    <a:pt x="27" y="8037"/>
                  </a:cubicBezTo>
                  <a:cubicBezTo>
                    <a:pt x="479" y="8823"/>
                    <a:pt x="717" y="9727"/>
                    <a:pt x="693" y="10656"/>
                  </a:cubicBezTo>
                  <a:cubicBezTo>
                    <a:pt x="693" y="10716"/>
                    <a:pt x="741" y="10763"/>
                    <a:pt x="800" y="10763"/>
                  </a:cubicBezTo>
                  <a:cubicBezTo>
                    <a:pt x="1824" y="10704"/>
                    <a:pt x="2836" y="10537"/>
                    <a:pt x="3825" y="10263"/>
                  </a:cubicBezTo>
                  <a:cubicBezTo>
                    <a:pt x="5444" y="9835"/>
                    <a:pt x="7039" y="9204"/>
                    <a:pt x="8254" y="8025"/>
                  </a:cubicBezTo>
                  <a:cubicBezTo>
                    <a:pt x="9111" y="7179"/>
                    <a:pt x="9825" y="6203"/>
                    <a:pt x="10361" y="5144"/>
                  </a:cubicBezTo>
                  <a:cubicBezTo>
                    <a:pt x="10504" y="4882"/>
                    <a:pt x="10623" y="4620"/>
                    <a:pt x="10730" y="4346"/>
                  </a:cubicBezTo>
                  <a:cubicBezTo>
                    <a:pt x="10790" y="4203"/>
                    <a:pt x="10623" y="4001"/>
                    <a:pt x="10564" y="3870"/>
                  </a:cubicBezTo>
                  <a:cubicBezTo>
                    <a:pt x="9813" y="2488"/>
                    <a:pt x="8932" y="1131"/>
                    <a:pt x="7813" y="36"/>
                  </a:cubicBezTo>
                  <a:cubicBezTo>
                    <a:pt x="7789" y="12"/>
                    <a:pt x="7760" y="0"/>
                    <a:pt x="77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06;p31"/>
            <p:cNvSpPr/>
            <p:nvPr/>
          </p:nvSpPr>
          <p:spPr>
            <a:xfrm>
              <a:off x="7017048" y="3629576"/>
              <a:ext cx="27534" cy="29412"/>
            </a:xfrm>
            <a:custGeom>
              <a:avLst/>
              <a:gdLst/>
              <a:ahLst/>
              <a:cxnLst/>
              <a:rect l="l" t="t" r="r" b="b"/>
              <a:pathLst>
                <a:path w="557" h="595" extrusionOk="0">
                  <a:moveTo>
                    <a:pt x="169" y="0"/>
                  </a:moveTo>
                  <a:cubicBezTo>
                    <a:pt x="79" y="0"/>
                    <a:pt x="0" y="119"/>
                    <a:pt x="92" y="202"/>
                  </a:cubicBezTo>
                  <a:lnTo>
                    <a:pt x="92" y="190"/>
                  </a:lnTo>
                  <a:cubicBezTo>
                    <a:pt x="116" y="214"/>
                    <a:pt x="140" y="237"/>
                    <a:pt x="164" y="273"/>
                  </a:cubicBezTo>
                  <a:lnTo>
                    <a:pt x="199" y="309"/>
                  </a:lnTo>
                  <a:cubicBezTo>
                    <a:pt x="201" y="311"/>
                    <a:pt x="205" y="315"/>
                    <a:pt x="211" y="321"/>
                  </a:cubicBezTo>
                  <a:lnTo>
                    <a:pt x="223" y="345"/>
                  </a:lnTo>
                  <a:cubicBezTo>
                    <a:pt x="271" y="404"/>
                    <a:pt x="306" y="476"/>
                    <a:pt x="342" y="535"/>
                  </a:cubicBezTo>
                  <a:cubicBezTo>
                    <a:pt x="367" y="576"/>
                    <a:pt x="402" y="594"/>
                    <a:pt x="441" y="594"/>
                  </a:cubicBezTo>
                  <a:cubicBezTo>
                    <a:pt x="459" y="594"/>
                    <a:pt x="478" y="590"/>
                    <a:pt x="497" y="583"/>
                  </a:cubicBezTo>
                  <a:cubicBezTo>
                    <a:pt x="545" y="547"/>
                    <a:pt x="557" y="487"/>
                    <a:pt x="533" y="428"/>
                  </a:cubicBezTo>
                  <a:cubicBezTo>
                    <a:pt x="461" y="285"/>
                    <a:pt x="366" y="154"/>
                    <a:pt x="247" y="35"/>
                  </a:cubicBezTo>
                  <a:cubicBezTo>
                    <a:pt x="223" y="11"/>
                    <a:pt x="195" y="0"/>
                    <a:pt x="1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07;p31"/>
            <p:cNvSpPr/>
            <p:nvPr/>
          </p:nvSpPr>
          <p:spPr>
            <a:xfrm>
              <a:off x="5943906" y="1737289"/>
              <a:ext cx="1252521" cy="2800401"/>
            </a:xfrm>
            <a:custGeom>
              <a:avLst/>
              <a:gdLst/>
              <a:ahLst/>
              <a:cxnLst/>
              <a:rect l="l" t="t" r="r" b="b"/>
              <a:pathLst>
                <a:path w="25338" h="56651" extrusionOk="0">
                  <a:moveTo>
                    <a:pt x="11193" y="22099"/>
                  </a:moveTo>
                  <a:cubicBezTo>
                    <a:pt x="11359" y="21170"/>
                    <a:pt x="11467" y="20218"/>
                    <a:pt x="11526" y="19277"/>
                  </a:cubicBezTo>
                  <a:cubicBezTo>
                    <a:pt x="11598" y="17955"/>
                    <a:pt x="11312" y="16646"/>
                    <a:pt x="10705" y="15479"/>
                  </a:cubicBezTo>
                  <a:cubicBezTo>
                    <a:pt x="10109" y="14348"/>
                    <a:pt x="9192" y="12681"/>
                    <a:pt x="7966" y="10574"/>
                  </a:cubicBezTo>
                  <a:cubicBezTo>
                    <a:pt x="6049" y="7323"/>
                    <a:pt x="4299" y="4120"/>
                    <a:pt x="3680" y="2965"/>
                  </a:cubicBezTo>
                  <a:cubicBezTo>
                    <a:pt x="3537" y="2704"/>
                    <a:pt x="3620" y="2394"/>
                    <a:pt x="3870" y="2251"/>
                  </a:cubicBezTo>
                  <a:cubicBezTo>
                    <a:pt x="4585" y="1822"/>
                    <a:pt x="6002" y="941"/>
                    <a:pt x="6835" y="203"/>
                  </a:cubicBezTo>
                  <a:cubicBezTo>
                    <a:pt x="7049" y="13"/>
                    <a:pt x="7371" y="1"/>
                    <a:pt x="7609" y="156"/>
                  </a:cubicBezTo>
                  <a:cubicBezTo>
                    <a:pt x="9073" y="1168"/>
                    <a:pt x="14360" y="5787"/>
                    <a:pt x="16086" y="8288"/>
                  </a:cubicBezTo>
                  <a:cubicBezTo>
                    <a:pt x="18146" y="11252"/>
                    <a:pt x="19789" y="17539"/>
                    <a:pt x="19039" y="20753"/>
                  </a:cubicBezTo>
                  <a:cubicBezTo>
                    <a:pt x="19039" y="20753"/>
                    <a:pt x="22015" y="21587"/>
                    <a:pt x="22396" y="25051"/>
                  </a:cubicBezTo>
                  <a:cubicBezTo>
                    <a:pt x="22754" y="28397"/>
                    <a:pt x="25337" y="31207"/>
                    <a:pt x="25337" y="31207"/>
                  </a:cubicBezTo>
                  <a:cubicBezTo>
                    <a:pt x="25337" y="31207"/>
                    <a:pt x="19372" y="41756"/>
                    <a:pt x="11705" y="43935"/>
                  </a:cubicBezTo>
                  <a:cubicBezTo>
                    <a:pt x="11705" y="43935"/>
                    <a:pt x="11252" y="41173"/>
                    <a:pt x="9859" y="38708"/>
                  </a:cubicBezTo>
                  <a:cubicBezTo>
                    <a:pt x="9859" y="38708"/>
                    <a:pt x="11621" y="46328"/>
                    <a:pt x="10145" y="49495"/>
                  </a:cubicBezTo>
                  <a:cubicBezTo>
                    <a:pt x="8907" y="52150"/>
                    <a:pt x="4859" y="55472"/>
                    <a:pt x="3573" y="56484"/>
                  </a:cubicBezTo>
                  <a:cubicBezTo>
                    <a:pt x="3358" y="56651"/>
                    <a:pt x="3037" y="56639"/>
                    <a:pt x="2835" y="56436"/>
                  </a:cubicBezTo>
                  <a:cubicBezTo>
                    <a:pt x="2263" y="55865"/>
                    <a:pt x="1108" y="54710"/>
                    <a:pt x="287" y="53984"/>
                  </a:cubicBezTo>
                  <a:cubicBezTo>
                    <a:pt x="48" y="53769"/>
                    <a:pt x="1" y="53412"/>
                    <a:pt x="191" y="53150"/>
                  </a:cubicBezTo>
                  <a:cubicBezTo>
                    <a:pt x="953" y="52114"/>
                    <a:pt x="2692" y="49483"/>
                    <a:pt x="2846" y="47102"/>
                  </a:cubicBezTo>
                  <a:cubicBezTo>
                    <a:pt x="3061" y="44054"/>
                    <a:pt x="1858" y="41875"/>
                    <a:pt x="2692" y="37553"/>
                  </a:cubicBezTo>
                  <a:cubicBezTo>
                    <a:pt x="3513" y="33231"/>
                    <a:pt x="6406" y="29600"/>
                    <a:pt x="6406" y="29600"/>
                  </a:cubicBezTo>
                  <a:lnTo>
                    <a:pt x="10050" y="26099"/>
                  </a:ln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08;p31"/>
            <p:cNvSpPr/>
            <p:nvPr/>
          </p:nvSpPr>
          <p:spPr>
            <a:xfrm>
              <a:off x="5939803" y="1733878"/>
              <a:ext cx="1263099" cy="2806777"/>
            </a:xfrm>
            <a:custGeom>
              <a:avLst/>
              <a:gdLst/>
              <a:ahLst/>
              <a:cxnLst/>
              <a:rect l="l" t="t" r="r" b="b"/>
              <a:pathLst>
                <a:path w="25552" h="56780" extrusionOk="0">
                  <a:moveTo>
                    <a:pt x="7305" y="241"/>
                  </a:moveTo>
                  <a:cubicBezTo>
                    <a:pt x="7724" y="241"/>
                    <a:pt x="8214" y="749"/>
                    <a:pt x="8502" y="975"/>
                  </a:cubicBezTo>
                  <a:cubicBezTo>
                    <a:pt x="9573" y="1844"/>
                    <a:pt x="10609" y="2749"/>
                    <a:pt x="11621" y="3689"/>
                  </a:cubicBezTo>
                  <a:cubicBezTo>
                    <a:pt x="12764" y="4725"/>
                    <a:pt x="13871" y="5809"/>
                    <a:pt x="14895" y="6963"/>
                  </a:cubicBezTo>
                  <a:cubicBezTo>
                    <a:pt x="15800" y="7952"/>
                    <a:pt x="16550" y="9071"/>
                    <a:pt x="17134" y="10285"/>
                  </a:cubicBezTo>
                  <a:cubicBezTo>
                    <a:pt x="17836" y="11833"/>
                    <a:pt x="18372" y="13464"/>
                    <a:pt x="18729" y="15131"/>
                  </a:cubicBezTo>
                  <a:cubicBezTo>
                    <a:pt x="19062" y="16655"/>
                    <a:pt x="19289" y="18251"/>
                    <a:pt x="19158" y="19822"/>
                  </a:cubicBezTo>
                  <a:cubicBezTo>
                    <a:pt x="19134" y="20144"/>
                    <a:pt x="19086" y="20477"/>
                    <a:pt x="19015" y="20799"/>
                  </a:cubicBezTo>
                  <a:cubicBezTo>
                    <a:pt x="18991" y="20858"/>
                    <a:pt x="19027" y="20918"/>
                    <a:pt x="19086" y="20929"/>
                  </a:cubicBezTo>
                  <a:cubicBezTo>
                    <a:pt x="20217" y="21251"/>
                    <a:pt x="21229" y="22180"/>
                    <a:pt x="21765" y="23192"/>
                  </a:cubicBezTo>
                  <a:cubicBezTo>
                    <a:pt x="22360" y="24287"/>
                    <a:pt x="22325" y="25537"/>
                    <a:pt x="22682" y="26704"/>
                  </a:cubicBezTo>
                  <a:cubicBezTo>
                    <a:pt x="23039" y="27835"/>
                    <a:pt x="23551" y="28907"/>
                    <a:pt x="24218" y="29883"/>
                  </a:cubicBezTo>
                  <a:cubicBezTo>
                    <a:pt x="24536" y="30383"/>
                    <a:pt x="24886" y="30861"/>
                    <a:pt x="25280" y="31307"/>
                  </a:cubicBezTo>
                  <a:lnTo>
                    <a:pt x="25280" y="31307"/>
                  </a:lnTo>
                  <a:cubicBezTo>
                    <a:pt x="24553" y="32552"/>
                    <a:pt x="23747" y="33741"/>
                    <a:pt x="22872" y="34884"/>
                  </a:cubicBezTo>
                  <a:cubicBezTo>
                    <a:pt x="21063" y="37312"/>
                    <a:pt x="18979" y="39622"/>
                    <a:pt x="16526" y="41432"/>
                  </a:cubicBezTo>
                  <a:cubicBezTo>
                    <a:pt x="15117" y="42481"/>
                    <a:pt x="13559" y="43358"/>
                    <a:pt x="11875" y="43864"/>
                  </a:cubicBezTo>
                  <a:lnTo>
                    <a:pt x="11875" y="43864"/>
                  </a:lnTo>
                  <a:cubicBezTo>
                    <a:pt x="11559" y="42049"/>
                    <a:pt x="10935" y="40315"/>
                    <a:pt x="10037" y="38717"/>
                  </a:cubicBezTo>
                  <a:cubicBezTo>
                    <a:pt x="10013" y="38677"/>
                    <a:pt x="9977" y="38660"/>
                    <a:pt x="9943" y="38660"/>
                  </a:cubicBezTo>
                  <a:cubicBezTo>
                    <a:pt x="9876" y="38660"/>
                    <a:pt x="9812" y="38722"/>
                    <a:pt x="9835" y="38801"/>
                  </a:cubicBezTo>
                  <a:cubicBezTo>
                    <a:pt x="10109" y="40039"/>
                    <a:pt x="10323" y="41289"/>
                    <a:pt x="10478" y="42551"/>
                  </a:cubicBezTo>
                  <a:cubicBezTo>
                    <a:pt x="10621" y="43647"/>
                    <a:pt x="10692" y="44742"/>
                    <a:pt x="10704" y="45849"/>
                  </a:cubicBezTo>
                  <a:cubicBezTo>
                    <a:pt x="10704" y="46861"/>
                    <a:pt x="10657" y="47909"/>
                    <a:pt x="10359" y="48885"/>
                  </a:cubicBezTo>
                  <a:cubicBezTo>
                    <a:pt x="10049" y="49933"/>
                    <a:pt x="9371" y="50850"/>
                    <a:pt x="8680" y="51671"/>
                  </a:cubicBezTo>
                  <a:cubicBezTo>
                    <a:pt x="7847" y="52636"/>
                    <a:pt x="6954" y="53553"/>
                    <a:pt x="6013" y="54410"/>
                  </a:cubicBezTo>
                  <a:cubicBezTo>
                    <a:pt x="5275" y="55065"/>
                    <a:pt x="4537" y="55708"/>
                    <a:pt x="3763" y="56327"/>
                  </a:cubicBezTo>
                  <a:cubicBezTo>
                    <a:pt x="3612" y="56440"/>
                    <a:pt x="3451" y="56544"/>
                    <a:pt x="3287" y="56544"/>
                  </a:cubicBezTo>
                  <a:cubicBezTo>
                    <a:pt x="3193" y="56544"/>
                    <a:pt x="3097" y="56509"/>
                    <a:pt x="3001" y="56422"/>
                  </a:cubicBezTo>
                  <a:cubicBezTo>
                    <a:pt x="2775" y="56220"/>
                    <a:pt x="2572" y="55993"/>
                    <a:pt x="2358" y="55791"/>
                  </a:cubicBezTo>
                  <a:cubicBezTo>
                    <a:pt x="1870" y="55303"/>
                    <a:pt x="1370" y="54815"/>
                    <a:pt x="858" y="54350"/>
                  </a:cubicBezTo>
                  <a:cubicBezTo>
                    <a:pt x="608" y="54112"/>
                    <a:pt x="179" y="53862"/>
                    <a:pt x="286" y="53457"/>
                  </a:cubicBezTo>
                  <a:cubicBezTo>
                    <a:pt x="346" y="53231"/>
                    <a:pt x="560" y="53029"/>
                    <a:pt x="679" y="52838"/>
                  </a:cubicBezTo>
                  <a:cubicBezTo>
                    <a:pt x="1024" y="52326"/>
                    <a:pt x="1358" y="51814"/>
                    <a:pt x="1655" y="51278"/>
                  </a:cubicBezTo>
                  <a:cubicBezTo>
                    <a:pt x="2310" y="50088"/>
                    <a:pt x="2870" y="48790"/>
                    <a:pt x="3025" y="47433"/>
                  </a:cubicBezTo>
                  <a:cubicBezTo>
                    <a:pt x="3156" y="46266"/>
                    <a:pt x="3013" y="45099"/>
                    <a:pt x="2870" y="43944"/>
                  </a:cubicBezTo>
                  <a:cubicBezTo>
                    <a:pt x="2703" y="42694"/>
                    <a:pt x="2560" y="41432"/>
                    <a:pt x="2596" y="40158"/>
                  </a:cubicBezTo>
                  <a:cubicBezTo>
                    <a:pt x="2691" y="37217"/>
                    <a:pt x="3656" y="34443"/>
                    <a:pt x="5132" y="31919"/>
                  </a:cubicBezTo>
                  <a:cubicBezTo>
                    <a:pt x="5525" y="31216"/>
                    <a:pt x="5977" y="30538"/>
                    <a:pt x="6454" y="29895"/>
                  </a:cubicBezTo>
                  <a:cubicBezTo>
                    <a:pt x="6644" y="29669"/>
                    <a:pt x="6847" y="29466"/>
                    <a:pt x="7061" y="29276"/>
                  </a:cubicBezTo>
                  <a:lnTo>
                    <a:pt x="8859" y="27549"/>
                  </a:lnTo>
                  <a:lnTo>
                    <a:pt x="9704" y="26740"/>
                  </a:lnTo>
                  <a:cubicBezTo>
                    <a:pt x="9871" y="26597"/>
                    <a:pt x="10037" y="26442"/>
                    <a:pt x="10192" y="26275"/>
                  </a:cubicBezTo>
                  <a:cubicBezTo>
                    <a:pt x="10252" y="26192"/>
                    <a:pt x="10287" y="26097"/>
                    <a:pt x="10311" y="26002"/>
                  </a:cubicBezTo>
                  <a:lnTo>
                    <a:pt x="10573" y="25061"/>
                  </a:lnTo>
                  <a:lnTo>
                    <a:pt x="11240" y="22680"/>
                  </a:lnTo>
                  <a:lnTo>
                    <a:pt x="11374" y="22234"/>
                  </a:lnTo>
                  <a:lnTo>
                    <a:pt x="11374" y="22234"/>
                  </a:lnTo>
                  <a:cubicBezTo>
                    <a:pt x="11378" y="22225"/>
                    <a:pt x="11381" y="22215"/>
                    <a:pt x="11383" y="22203"/>
                  </a:cubicBezTo>
                  <a:lnTo>
                    <a:pt x="11383" y="22203"/>
                  </a:lnTo>
                  <a:lnTo>
                    <a:pt x="11383" y="22203"/>
                  </a:lnTo>
                  <a:cubicBezTo>
                    <a:pt x="11383" y="22203"/>
                    <a:pt x="11383" y="22203"/>
                    <a:pt x="11383" y="22203"/>
                  </a:cubicBezTo>
                  <a:lnTo>
                    <a:pt x="11383" y="22203"/>
                  </a:lnTo>
                  <a:cubicBezTo>
                    <a:pt x="11764" y="20096"/>
                    <a:pt x="11990" y="17905"/>
                    <a:pt x="11085" y="15905"/>
                  </a:cubicBezTo>
                  <a:cubicBezTo>
                    <a:pt x="10764" y="15179"/>
                    <a:pt x="10359" y="14500"/>
                    <a:pt x="9978" y="13821"/>
                  </a:cubicBezTo>
                  <a:cubicBezTo>
                    <a:pt x="9490" y="12929"/>
                    <a:pt x="8990" y="12036"/>
                    <a:pt x="8478" y="11166"/>
                  </a:cubicBezTo>
                  <a:cubicBezTo>
                    <a:pt x="7370" y="9261"/>
                    <a:pt x="6275" y="7368"/>
                    <a:pt x="5215" y="5451"/>
                  </a:cubicBezTo>
                  <a:cubicBezTo>
                    <a:pt x="4846" y="4797"/>
                    <a:pt x="4489" y="4130"/>
                    <a:pt x="4132" y="3475"/>
                  </a:cubicBezTo>
                  <a:cubicBezTo>
                    <a:pt x="3977" y="3189"/>
                    <a:pt x="3644" y="2784"/>
                    <a:pt x="3918" y="2487"/>
                  </a:cubicBezTo>
                  <a:cubicBezTo>
                    <a:pt x="4049" y="2368"/>
                    <a:pt x="4203" y="2272"/>
                    <a:pt x="4370" y="2189"/>
                  </a:cubicBezTo>
                  <a:cubicBezTo>
                    <a:pt x="4549" y="2082"/>
                    <a:pt x="4727" y="1963"/>
                    <a:pt x="4918" y="1856"/>
                  </a:cubicBezTo>
                  <a:cubicBezTo>
                    <a:pt x="5299" y="1606"/>
                    <a:pt x="5668" y="1356"/>
                    <a:pt x="6037" y="1106"/>
                  </a:cubicBezTo>
                  <a:cubicBezTo>
                    <a:pt x="6204" y="987"/>
                    <a:pt x="6382" y="856"/>
                    <a:pt x="6549" y="725"/>
                  </a:cubicBezTo>
                  <a:cubicBezTo>
                    <a:pt x="6716" y="558"/>
                    <a:pt x="6906" y="415"/>
                    <a:pt x="7109" y="284"/>
                  </a:cubicBezTo>
                  <a:cubicBezTo>
                    <a:pt x="7171" y="254"/>
                    <a:pt x="7237" y="241"/>
                    <a:pt x="7305" y="241"/>
                  </a:cubicBezTo>
                  <a:close/>
                  <a:moveTo>
                    <a:pt x="7319" y="1"/>
                  </a:moveTo>
                  <a:cubicBezTo>
                    <a:pt x="7281" y="1"/>
                    <a:pt x="7243" y="4"/>
                    <a:pt x="7204" y="10"/>
                  </a:cubicBezTo>
                  <a:cubicBezTo>
                    <a:pt x="7049" y="46"/>
                    <a:pt x="6894" y="129"/>
                    <a:pt x="6775" y="236"/>
                  </a:cubicBezTo>
                  <a:cubicBezTo>
                    <a:pt x="6573" y="403"/>
                    <a:pt x="6370" y="570"/>
                    <a:pt x="6156" y="725"/>
                  </a:cubicBezTo>
                  <a:cubicBezTo>
                    <a:pt x="5454" y="1249"/>
                    <a:pt x="4715" y="1713"/>
                    <a:pt x="3977" y="2165"/>
                  </a:cubicBezTo>
                  <a:cubicBezTo>
                    <a:pt x="3680" y="2344"/>
                    <a:pt x="3501" y="2642"/>
                    <a:pt x="3620" y="2987"/>
                  </a:cubicBezTo>
                  <a:cubicBezTo>
                    <a:pt x="3727" y="3237"/>
                    <a:pt x="3846" y="3475"/>
                    <a:pt x="4001" y="3701"/>
                  </a:cubicBezTo>
                  <a:cubicBezTo>
                    <a:pt x="4906" y="5380"/>
                    <a:pt x="5835" y="7035"/>
                    <a:pt x="6787" y="8690"/>
                  </a:cubicBezTo>
                  <a:cubicBezTo>
                    <a:pt x="7871" y="10595"/>
                    <a:pt x="9002" y="12488"/>
                    <a:pt x="10049" y="14405"/>
                  </a:cubicBezTo>
                  <a:cubicBezTo>
                    <a:pt x="10478" y="15215"/>
                    <a:pt x="10942" y="16000"/>
                    <a:pt x="11204" y="16881"/>
                  </a:cubicBezTo>
                  <a:cubicBezTo>
                    <a:pt x="11550" y="18012"/>
                    <a:pt x="11526" y="19155"/>
                    <a:pt x="11419" y="20322"/>
                  </a:cubicBezTo>
                  <a:cubicBezTo>
                    <a:pt x="11359" y="20929"/>
                    <a:pt x="11276" y="21537"/>
                    <a:pt x="11169" y="22144"/>
                  </a:cubicBezTo>
                  <a:lnTo>
                    <a:pt x="10061" y="26037"/>
                  </a:lnTo>
                  <a:cubicBezTo>
                    <a:pt x="10054" y="26068"/>
                    <a:pt x="10031" y="26118"/>
                    <a:pt x="10032" y="26128"/>
                  </a:cubicBezTo>
                  <a:lnTo>
                    <a:pt x="10032" y="26128"/>
                  </a:lnTo>
                  <a:cubicBezTo>
                    <a:pt x="10005" y="26157"/>
                    <a:pt x="9977" y="26190"/>
                    <a:pt x="9942" y="26216"/>
                  </a:cubicBezTo>
                  <a:lnTo>
                    <a:pt x="9299" y="26835"/>
                  </a:lnTo>
                  <a:lnTo>
                    <a:pt x="7370" y="28680"/>
                  </a:lnTo>
                  <a:cubicBezTo>
                    <a:pt x="7049" y="28978"/>
                    <a:pt x="6704" y="29276"/>
                    <a:pt x="6418" y="29597"/>
                  </a:cubicBezTo>
                  <a:cubicBezTo>
                    <a:pt x="6037" y="30050"/>
                    <a:pt x="5704" y="30526"/>
                    <a:pt x="5418" y="31026"/>
                  </a:cubicBezTo>
                  <a:cubicBezTo>
                    <a:pt x="3906" y="33407"/>
                    <a:pt x="2798" y="36050"/>
                    <a:pt x="2477" y="38860"/>
                  </a:cubicBezTo>
                  <a:cubicBezTo>
                    <a:pt x="2334" y="40218"/>
                    <a:pt x="2346" y="41587"/>
                    <a:pt x="2525" y="42944"/>
                  </a:cubicBezTo>
                  <a:cubicBezTo>
                    <a:pt x="2656" y="44135"/>
                    <a:pt x="2858" y="45313"/>
                    <a:pt x="2846" y="46504"/>
                  </a:cubicBezTo>
                  <a:cubicBezTo>
                    <a:pt x="2846" y="48004"/>
                    <a:pt x="2382" y="49385"/>
                    <a:pt x="1703" y="50719"/>
                  </a:cubicBezTo>
                  <a:cubicBezTo>
                    <a:pt x="1394" y="51302"/>
                    <a:pt x="1072" y="51862"/>
                    <a:pt x="715" y="52410"/>
                  </a:cubicBezTo>
                  <a:cubicBezTo>
                    <a:pt x="465" y="52767"/>
                    <a:pt x="0" y="53219"/>
                    <a:pt x="60" y="53684"/>
                  </a:cubicBezTo>
                  <a:cubicBezTo>
                    <a:pt x="96" y="53981"/>
                    <a:pt x="322" y="54148"/>
                    <a:pt x="524" y="54338"/>
                  </a:cubicBezTo>
                  <a:cubicBezTo>
                    <a:pt x="786" y="54576"/>
                    <a:pt x="1024" y="54815"/>
                    <a:pt x="1274" y="55053"/>
                  </a:cubicBezTo>
                  <a:cubicBezTo>
                    <a:pt x="1763" y="55517"/>
                    <a:pt x="2239" y="55981"/>
                    <a:pt x="2715" y="56458"/>
                  </a:cubicBezTo>
                  <a:cubicBezTo>
                    <a:pt x="2894" y="56636"/>
                    <a:pt x="3060" y="56779"/>
                    <a:pt x="3322" y="56779"/>
                  </a:cubicBezTo>
                  <a:cubicBezTo>
                    <a:pt x="3537" y="56755"/>
                    <a:pt x="3739" y="56660"/>
                    <a:pt x="3894" y="56505"/>
                  </a:cubicBezTo>
                  <a:cubicBezTo>
                    <a:pt x="4227" y="56243"/>
                    <a:pt x="4561" y="55970"/>
                    <a:pt x="4894" y="55684"/>
                  </a:cubicBezTo>
                  <a:cubicBezTo>
                    <a:pt x="5835" y="54898"/>
                    <a:pt x="6751" y="54065"/>
                    <a:pt x="7609" y="53183"/>
                  </a:cubicBezTo>
                  <a:cubicBezTo>
                    <a:pt x="8466" y="52302"/>
                    <a:pt x="9335" y="51338"/>
                    <a:pt x="9990" y="50255"/>
                  </a:cubicBezTo>
                  <a:cubicBezTo>
                    <a:pt x="11061" y="48469"/>
                    <a:pt x="11014" y="46242"/>
                    <a:pt x="10871" y="44230"/>
                  </a:cubicBezTo>
                  <a:cubicBezTo>
                    <a:pt x="10753" y="42658"/>
                    <a:pt x="10540" y="41095"/>
                    <a:pt x="10230" y="39551"/>
                  </a:cubicBezTo>
                  <a:lnTo>
                    <a:pt x="10230" y="39551"/>
                  </a:lnTo>
                  <a:cubicBezTo>
                    <a:pt x="10931" y="40966"/>
                    <a:pt x="11429" y="42475"/>
                    <a:pt x="11692" y="44028"/>
                  </a:cubicBezTo>
                  <a:cubicBezTo>
                    <a:pt x="11703" y="44079"/>
                    <a:pt x="11758" y="44113"/>
                    <a:pt x="11812" y="44113"/>
                  </a:cubicBezTo>
                  <a:cubicBezTo>
                    <a:pt x="11820" y="44113"/>
                    <a:pt x="11828" y="44112"/>
                    <a:pt x="11835" y="44111"/>
                  </a:cubicBezTo>
                  <a:cubicBezTo>
                    <a:pt x="14919" y="43218"/>
                    <a:pt x="17562" y="41134"/>
                    <a:pt x="19777" y="38872"/>
                  </a:cubicBezTo>
                  <a:cubicBezTo>
                    <a:pt x="21622" y="36967"/>
                    <a:pt x="23265" y="34895"/>
                    <a:pt x="24694" y="32681"/>
                  </a:cubicBezTo>
                  <a:cubicBezTo>
                    <a:pt x="24980" y="32229"/>
                    <a:pt x="25266" y="31788"/>
                    <a:pt x="25527" y="31336"/>
                  </a:cubicBezTo>
                  <a:cubicBezTo>
                    <a:pt x="25551" y="31288"/>
                    <a:pt x="25539" y="31240"/>
                    <a:pt x="25504" y="31205"/>
                  </a:cubicBezTo>
                  <a:cubicBezTo>
                    <a:pt x="24313" y="29895"/>
                    <a:pt x="23432" y="28335"/>
                    <a:pt x="22908" y="26644"/>
                  </a:cubicBezTo>
                  <a:cubicBezTo>
                    <a:pt x="22551" y="25478"/>
                    <a:pt x="22575" y="24239"/>
                    <a:pt x="22003" y="23132"/>
                  </a:cubicBezTo>
                  <a:cubicBezTo>
                    <a:pt x="21610" y="22394"/>
                    <a:pt x="21027" y="21751"/>
                    <a:pt x="20336" y="21287"/>
                  </a:cubicBezTo>
                  <a:cubicBezTo>
                    <a:pt x="19995" y="21056"/>
                    <a:pt x="19634" y="20865"/>
                    <a:pt x="19253" y="20735"/>
                  </a:cubicBezTo>
                  <a:lnTo>
                    <a:pt x="19253" y="20735"/>
                  </a:lnTo>
                  <a:cubicBezTo>
                    <a:pt x="19544" y="19315"/>
                    <a:pt x="19414" y="17820"/>
                    <a:pt x="19193" y="16393"/>
                  </a:cubicBezTo>
                  <a:cubicBezTo>
                    <a:pt x="18920" y="14655"/>
                    <a:pt x="18455" y="12940"/>
                    <a:pt x="17812" y="11297"/>
                  </a:cubicBezTo>
                  <a:cubicBezTo>
                    <a:pt x="17288" y="9964"/>
                    <a:pt x="16634" y="8690"/>
                    <a:pt x="15717" y="7571"/>
                  </a:cubicBezTo>
                  <a:cubicBezTo>
                    <a:pt x="14740" y="6404"/>
                    <a:pt x="13693" y="5297"/>
                    <a:pt x="12573" y="4273"/>
                  </a:cubicBezTo>
                  <a:cubicBezTo>
                    <a:pt x="11466" y="3213"/>
                    <a:pt x="10335" y="2201"/>
                    <a:pt x="9156" y="1225"/>
                  </a:cubicBezTo>
                  <a:cubicBezTo>
                    <a:pt x="8763" y="903"/>
                    <a:pt x="8359" y="582"/>
                    <a:pt x="7954" y="272"/>
                  </a:cubicBezTo>
                  <a:cubicBezTo>
                    <a:pt x="7758" y="128"/>
                    <a:pt x="7561" y="1"/>
                    <a:pt x="731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09;p31"/>
            <p:cNvSpPr/>
            <p:nvPr/>
          </p:nvSpPr>
          <p:spPr>
            <a:xfrm>
              <a:off x="6644669" y="2726587"/>
              <a:ext cx="247459" cy="41919"/>
            </a:xfrm>
            <a:custGeom>
              <a:avLst/>
              <a:gdLst/>
              <a:ahLst/>
              <a:cxnLst/>
              <a:rect l="l" t="t" r="r" b="b"/>
              <a:pathLst>
                <a:path w="5006" h="848" extrusionOk="0">
                  <a:moveTo>
                    <a:pt x="164" y="0"/>
                  </a:moveTo>
                  <a:cubicBezTo>
                    <a:pt x="47" y="0"/>
                    <a:pt x="0" y="194"/>
                    <a:pt x="124" y="216"/>
                  </a:cubicBezTo>
                  <a:cubicBezTo>
                    <a:pt x="1696" y="490"/>
                    <a:pt x="3279" y="669"/>
                    <a:pt x="4863" y="847"/>
                  </a:cubicBezTo>
                  <a:cubicBezTo>
                    <a:pt x="4867" y="848"/>
                    <a:pt x="4870" y="848"/>
                    <a:pt x="4874" y="848"/>
                  </a:cubicBezTo>
                  <a:cubicBezTo>
                    <a:pt x="5006" y="848"/>
                    <a:pt x="5002" y="633"/>
                    <a:pt x="4863" y="621"/>
                  </a:cubicBezTo>
                  <a:cubicBezTo>
                    <a:pt x="3303" y="443"/>
                    <a:pt x="1743" y="276"/>
                    <a:pt x="184" y="2"/>
                  </a:cubicBezTo>
                  <a:cubicBezTo>
                    <a:pt x="177" y="1"/>
                    <a:pt x="170" y="0"/>
                    <a:pt x="1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10;p31"/>
            <p:cNvSpPr/>
            <p:nvPr/>
          </p:nvSpPr>
          <p:spPr>
            <a:xfrm>
              <a:off x="6312281" y="3439210"/>
              <a:ext cx="129859" cy="232679"/>
            </a:xfrm>
            <a:custGeom>
              <a:avLst/>
              <a:gdLst/>
              <a:ahLst/>
              <a:cxnLst/>
              <a:rect l="l" t="t" r="r" b="b"/>
              <a:pathLst>
                <a:path w="2627" h="4707" extrusionOk="0">
                  <a:moveTo>
                    <a:pt x="153" y="1"/>
                  </a:moveTo>
                  <a:cubicBezTo>
                    <a:pt x="77" y="1"/>
                    <a:pt x="0" y="80"/>
                    <a:pt x="50" y="171"/>
                  </a:cubicBezTo>
                  <a:cubicBezTo>
                    <a:pt x="502" y="874"/>
                    <a:pt x="919" y="1600"/>
                    <a:pt x="1324" y="2338"/>
                  </a:cubicBezTo>
                  <a:cubicBezTo>
                    <a:pt x="1740" y="3064"/>
                    <a:pt x="2098" y="3838"/>
                    <a:pt x="2383" y="4624"/>
                  </a:cubicBezTo>
                  <a:cubicBezTo>
                    <a:pt x="2402" y="4681"/>
                    <a:pt x="2448" y="4706"/>
                    <a:pt x="2493" y="4706"/>
                  </a:cubicBezTo>
                  <a:cubicBezTo>
                    <a:pt x="2561" y="4706"/>
                    <a:pt x="2626" y="4650"/>
                    <a:pt x="2598" y="4565"/>
                  </a:cubicBezTo>
                  <a:cubicBezTo>
                    <a:pt x="2312" y="3767"/>
                    <a:pt x="1955" y="3005"/>
                    <a:pt x="1538" y="2267"/>
                  </a:cubicBezTo>
                  <a:cubicBezTo>
                    <a:pt x="1133" y="1517"/>
                    <a:pt x="705" y="778"/>
                    <a:pt x="240" y="52"/>
                  </a:cubicBezTo>
                  <a:cubicBezTo>
                    <a:pt x="218" y="16"/>
                    <a:pt x="186" y="1"/>
                    <a:pt x="1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11;p31"/>
            <p:cNvSpPr/>
            <p:nvPr/>
          </p:nvSpPr>
          <p:spPr>
            <a:xfrm>
              <a:off x="6201106" y="2740181"/>
              <a:ext cx="555078" cy="574505"/>
            </a:xfrm>
            <a:custGeom>
              <a:avLst/>
              <a:gdLst/>
              <a:ahLst/>
              <a:cxnLst/>
              <a:rect l="l" t="t" r="r" b="b"/>
              <a:pathLst>
                <a:path w="11229" h="11622" extrusionOk="0">
                  <a:moveTo>
                    <a:pt x="1" y="10312"/>
                  </a:moveTo>
                  <a:cubicBezTo>
                    <a:pt x="1453" y="11014"/>
                    <a:pt x="5942" y="11621"/>
                    <a:pt x="8133" y="8228"/>
                  </a:cubicBezTo>
                  <a:cubicBezTo>
                    <a:pt x="8133" y="8228"/>
                    <a:pt x="11228" y="3466"/>
                    <a:pt x="6014"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12;p31"/>
            <p:cNvSpPr/>
            <p:nvPr/>
          </p:nvSpPr>
          <p:spPr>
            <a:xfrm>
              <a:off x="6195767" y="2734941"/>
              <a:ext cx="461551" cy="547811"/>
            </a:xfrm>
            <a:custGeom>
              <a:avLst/>
              <a:gdLst/>
              <a:ahLst/>
              <a:cxnLst/>
              <a:rect l="l" t="t" r="r" b="b"/>
              <a:pathLst>
                <a:path w="9337" h="11082" extrusionOk="0">
                  <a:moveTo>
                    <a:pt x="6165" y="275"/>
                  </a:moveTo>
                  <a:cubicBezTo>
                    <a:pt x="7494" y="1176"/>
                    <a:pt x="8606" y="2441"/>
                    <a:pt x="8943" y="4048"/>
                  </a:cubicBezTo>
                  <a:cubicBezTo>
                    <a:pt x="9146" y="5108"/>
                    <a:pt x="9050" y="6191"/>
                    <a:pt x="8669" y="7203"/>
                  </a:cubicBezTo>
                  <a:cubicBezTo>
                    <a:pt x="8443" y="7810"/>
                    <a:pt x="8122" y="8382"/>
                    <a:pt x="7693" y="8882"/>
                  </a:cubicBezTo>
                  <a:cubicBezTo>
                    <a:pt x="6717" y="10025"/>
                    <a:pt x="5312" y="10644"/>
                    <a:pt x="3836" y="10811"/>
                  </a:cubicBezTo>
                  <a:cubicBezTo>
                    <a:pt x="3561" y="10838"/>
                    <a:pt x="3285" y="10852"/>
                    <a:pt x="3008" y="10852"/>
                  </a:cubicBezTo>
                  <a:cubicBezTo>
                    <a:pt x="2565" y="10852"/>
                    <a:pt x="2120" y="10817"/>
                    <a:pt x="1680" y="10751"/>
                  </a:cubicBezTo>
                  <a:cubicBezTo>
                    <a:pt x="1195" y="10685"/>
                    <a:pt x="720" y="10557"/>
                    <a:pt x="273" y="10359"/>
                  </a:cubicBezTo>
                  <a:lnTo>
                    <a:pt x="273" y="10359"/>
                  </a:lnTo>
                  <a:lnTo>
                    <a:pt x="2252" y="6977"/>
                  </a:lnTo>
                  <a:lnTo>
                    <a:pt x="5479" y="1440"/>
                  </a:lnTo>
                  <a:lnTo>
                    <a:pt x="6165" y="275"/>
                  </a:lnTo>
                  <a:close/>
                  <a:moveTo>
                    <a:pt x="6125" y="0"/>
                  </a:moveTo>
                  <a:cubicBezTo>
                    <a:pt x="6086" y="0"/>
                    <a:pt x="6051" y="19"/>
                    <a:pt x="6026" y="59"/>
                  </a:cubicBezTo>
                  <a:lnTo>
                    <a:pt x="3990" y="3548"/>
                  </a:lnTo>
                  <a:lnTo>
                    <a:pt x="764" y="9096"/>
                  </a:lnTo>
                  <a:lnTo>
                    <a:pt x="14" y="10358"/>
                  </a:lnTo>
                  <a:cubicBezTo>
                    <a:pt x="5" y="10378"/>
                    <a:pt x="1" y="10397"/>
                    <a:pt x="2" y="10415"/>
                  </a:cubicBezTo>
                  <a:lnTo>
                    <a:pt x="2" y="10415"/>
                  </a:lnTo>
                  <a:cubicBezTo>
                    <a:pt x="0" y="10452"/>
                    <a:pt x="17" y="10489"/>
                    <a:pt x="61" y="10513"/>
                  </a:cubicBezTo>
                  <a:cubicBezTo>
                    <a:pt x="925" y="10929"/>
                    <a:pt x="1952" y="11082"/>
                    <a:pt x="2929" y="11082"/>
                  </a:cubicBezTo>
                  <a:cubicBezTo>
                    <a:pt x="3070" y="11082"/>
                    <a:pt x="3209" y="11079"/>
                    <a:pt x="3347" y="11073"/>
                  </a:cubicBezTo>
                  <a:cubicBezTo>
                    <a:pt x="4836" y="11001"/>
                    <a:pt x="6324" y="10513"/>
                    <a:pt x="7431" y="9477"/>
                  </a:cubicBezTo>
                  <a:cubicBezTo>
                    <a:pt x="8015" y="8941"/>
                    <a:pt x="8467" y="8275"/>
                    <a:pt x="8765" y="7548"/>
                  </a:cubicBezTo>
                  <a:cubicBezTo>
                    <a:pt x="9181" y="6548"/>
                    <a:pt x="9336" y="5465"/>
                    <a:pt x="9217" y="4393"/>
                  </a:cubicBezTo>
                  <a:cubicBezTo>
                    <a:pt x="9003" y="2798"/>
                    <a:pt x="8062" y="1452"/>
                    <a:pt x="6812" y="476"/>
                  </a:cubicBezTo>
                  <a:cubicBezTo>
                    <a:pt x="6610" y="309"/>
                    <a:pt x="6395" y="155"/>
                    <a:pt x="6181" y="12"/>
                  </a:cubicBezTo>
                  <a:cubicBezTo>
                    <a:pt x="6162" y="4"/>
                    <a:pt x="6143" y="0"/>
                    <a:pt x="61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13;p31"/>
            <p:cNvSpPr/>
            <p:nvPr/>
          </p:nvSpPr>
          <p:spPr>
            <a:xfrm>
              <a:off x="6294683" y="3618898"/>
              <a:ext cx="53634" cy="53634"/>
            </a:xfrm>
            <a:custGeom>
              <a:avLst/>
              <a:gdLst/>
              <a:ahLst/>
              <a:cxnLst/>
              <a:rect l="l" t="t" r="r" b="b"/>
              <a:pathLst>
                <a:path w="1085" h="1085" fill="none" extrusionOk="0">
                  <a:moveTo>
                    <a:pt x="1084" y="549"/>
                  </a:moveTo>
                  <a:cubicBezTo>
                    <a:pt x="1084" y="846"/>
                    <a:pt x="846" y="1084"/>
                    <a:pt x="549" y="1084"/>
                  </a:cubicBezTo>
                  <a:cubicBezTo>
                    <a:pt x="251" y="1084"/>
                    <a:pt x="1" y="846"/>
                    <a:pt x="1" y="549"/>
                  </a:cubicBezTo>
                  <a:cubicBezTo>
                    <a:pt x="1" y="251"/>
                    <a:pt x="251" y="1"/>
                    <a:pt x="549" y="1"/>
                  </a:cubicBezTo>
                  <a:cubicBezTo>
                    <a:pt x="846" y="1"/>
                    <a:pt x="1084" y="251"/>
                    <a:pt x="1084" y="549"/>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14;p31"/>
            <p:cNvSpPr/>
            <p:nvPr/>
          </p:nvSpPr>
          <p:spPr>
            <a:xfrm>
              <a:off x="6739679" y="2848489"/>
              <a:ext cx="53585" cy="53634"/>
            </a:xfrm>
            <a:custGeom>
              <a:avLst/>
              <a:gdLst/>
              <a:ahLst/>
              <a:cxnLst/>
              <a:rect l="l" t="t" r="r" b="b"/>
              <a:pathLst>
                <a:path w="1084" h="1085" fill="none" extrusionOk="0">
                  <a:moveTo>
                    <a:pt x="1084" y="537"/>
                  </a:moveTo>
                  <a:cubicBezTo>
                    <a:pt x="1084" y="834"/>
                    <a:pt x="834" y="1084"/>
                    <a:pt x="536" y="1084"/>
                  </a:cubicBezTo>
                  <a:cubicBezTo>
                    <a:pt x="238" y="1084"/>
                    <a:pt x="0" y="834"/>
                    <a:pt x="0" y="537"/>
                  </a:cubicBezTo>
                  <a:cubicBezTo>
                    <a:pt x="0" y="239"/>
                    <a:pt x="238" y="1"/>
                    <a:pt x="536" y="1"/>
                  </a:cubicBezTo>
                  <a:cubicBezTo>
                    <a:pt x="834" y="1"/>
                    <a:pt x="1084" y="239"/>
                    <a:pt x="1084" y="537"/>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15;p31"/>
            <p:cNvSpPr/>
            <p:nvPr/>
          </p:nvSpPr>
          <p:spPr>
            <a:xfrm>
              <a:off x="6126363" y="3886725"/>
              <a:ext cx="53634" cy="54178"/>
            </a:xfrm>
            <a:custGeom>
              <a:avLst/>
              <a:gdLst/>
              <a:ahLst/>
              <a:cxnLst/>
              <a:rect l="l" t="t" r="r" b="b"/>
              <a:pathLst>
                <a:path w="1085" h="1096" fill="none" extrusionOk="0">
                  <a:moveTo>
                    <a:pt x="1084" y="548"/>
                  </a:moveTo>
                  <a:cubicBezTo>
                    <a:pt x="1084" y="846"/>
                    <a:pt x="846" y="1096"/>
                    <a:pt x="537" y="1096"/>
                  </a:cubicBezTo>
                  <a:cubicBezTo>
                    <a:pt x="239" y="1096"/>
                    <a:pt x="1" y="846"/>
                    <a:pt x="1" y="548"/>
                  </a:cubicBezTo>
                  <a:cubicBezTo>
                    <a:pt x="1" y="250"/>
                    <a:pt x="239" y="0"/>
                    <a:pt x="537" y="0"/>
                  </a:cubicBezTo>
                  <a:cubicBezTo>
                    <a:pt x="846" y="0"/>
                    <a:pt x="1084" y="250"/>
                    <a:pt x="1084" y="548"/>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16;p31"/>
            <p:cNvSpPr/>
            <p:nvPr/>
          </p:nvSpPr>
          <p:spPr>
            <a:xfrm>
              <a:off x="6284104" y="4156282"/>
              <a:ext cx="53634" cy="53585"/>
            </a:xfrm>
            <a:custGeom>
              <a:avLst/>
              <a:gdLst/>
              <a:ahLst/>
              <a:cxnLst/>
              <a:rect l="l" t="t" r="r" b="b"/>
              <a:pathLst>
                <a:path w="1085" h="1084" fill="none" extrusionOk="0">
                  <a:moveTo>
                    <a:pt x="1084" y="548"/>
                  </a:moveTo>
                  <a:cubicBezTo>
                    <a:pt x="1084" y="846"/>
                    <a:pt x="846" y="1084"/>
                    <a:pt x="548" y="1084"/>
                  </a:cubicBezTo>
                  <a:cubicBezTo>
                    <a:pt x="251" y="1084"/>
                    <a:pt x="1" y="846"/>
                    <a:pt x="1" y="548"/>
                  </a:cubicBezTo>
                  <a:cubicBezTo>
                    <a:pt x="1" y="238"/>
                    <a:pt x="251" y="0"/>
                    <a:pt x="548" y="0"/>
                  </a:cubicBezTo>
                  <a:cubicBezTo>
                    <a:pt x="846" y="0"/>
                    <a:pt x="1084" y="238"/>
                    <a:pt x="1084" y="548"/>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17;p31"/>
            <p:cNvSpPr/>
            <p:nvPr/>
          </p:nvSpPr>
          <p:spPr>
            <a:xfrm>
              <a:off x="6505416" y="3504165"/>
              <a:ext cx="53585" cy="53585"/>
            </a:xfrm>
            <a:custGeom>
              <a:avLst/>
              <a:gdLst/>
              <a:ahLst/>
              <a:cxnLst/>
              <a:rect l="l" t="t" r="r" b="b"/>
              <a:pathLst>
                <a:path w="1084" h="1084" fill="none" extrusionOk="0">
                  <a:moveTo>
                    <a:pt x="1084" y="536"/>
                  </a:moveTo>
                  <a:cubicBezTo>
                    <a:pt x="1084" y="846"/>
                    <a:pt x="846" y="1084"/>
                    <a:pt x="548" y="1084"/>
                  </a:cubicBezTo>
                  <a:cubicBezTo>
                    <a:pt x="250" y="1084"/>
                    <a:pt x="0" y="846"/>
                    <a:pt x="0" y="536"/>
                  </a:cubicBezTo>
                  <a:cubicBezTo>
                    <a:pt x="0" y="238"/>
                    <a:pt x="250" y="0"/>
                    <a:pt x="548" y="0"/>
                  </a:cubicBezTo>
                  <a:cubicBezTo>
                    <a:pt x="846" y="0"/>
                    <a:pt x="1084" y="238"/>
                    <a:pt x="1084" y="536"/>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18;p31"/>
            <p:cNvSpPr/>
            <p:nvPr/>
          </p:nvSpPr>
          <p:spPr>
            <a:xfrm>
              <a:off x="6665480" y="2220495"/>
              <a:ext cx="53634" cy="54227"/>
            </a:xfrm>
            <a:custGeom>
              <a:avLst/>
              <a:gdLst/>
              <a:ahLst/>
              <a:cxnLst/>
              <a:rect l="l" t="t" r="r" b="b"/>
              <a:pathLst>
                <a:path w="1085" h="1097" fill="none" extrusionOk="0">
                  <a:moveTo>
                    <a:pt x="1084" y="548"/>
                  </a:moveTo>
                  <a:cubicBezTo>
                    <a:pt x="1084" y="846"/>
                    <a:pt x="846" y="1096"/>
                    <a:pt x="549" y="1096"/>
                  </a:cubicBezTo>
                  <a:cubicBezTo>
                    <a:pt x="251" y="1096"/>
                    <a:pt x="1" y="846"/>
                    <a:pt x="1" y="548"/>
                  </a:cubicBezTo>
                  <a:cubicBezTo>
                    <a:pt x="1" y="251"/>
                    <a:pt x="251" y="1"/>
                    <a:pt x="549" y="1"/>
                  </a:cubicBezTo>
                  <a:cubicBezTo>
                    <a:pt x="846" y="1"/>
                    <a:pt x="1084" y="251"/>
                    <a:pt x="1084" y="548"/>
                  </a:cubicBezTo>
                  <a:close/>
                </a:path>
              </a:pathLst>
            </a:custGeom>
            <a:solidFill>
              <a:srgbClr val="341763"/>
            </a:solid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19;p31"/>
            <p:cNvSpPr/>
            <p:nvPr/>
          </p:nvSpPr>
          <p:spPr>
            <a:xfrm>
              <a:off x="6427707" y="2128698"/>
              <a:ext cx="53634" cy="53585"/>
            </a:xfrm>
            <a:custGeom>
              <a:avLst/>
              <a:gdLst/>
              <a:ahLst/>
              <a:cxnLst/>
              <a:rect l="l" t="t" r="r" b="b"/>
              <a:pathLst>
                <a:path w="1085" h="1084" fill="none" extrusionOk="0">
                  <a:moveTo>
                    <a:pt x="1084" y="548"/>
                  </a:moveTo>
                  <a:cubicBezTo>
                    <a:pt x="1084" y="846"/>
                    <a:pt x="834" y="1084"/>
                    <a:pt x="537" y="1084"/>
                  </a:cubicBezTo>
                  <a:cubicBezTo>
                    <a:pt x="239" y="1084"/>
                    <a:pt x="1" y="846"/>
                    <a:pt x="1" y="548"/>
                  </a:cubicBezTo>
                  <a:cubicBezTo>
                    <a:pt x="1" y="239"/>
                    <a:pt x="239" y="0"/>
                    <a:pt x="537" y="0"/>
                  </a:cubicBezTo>
                  <a:cubicBezTo>
                    <a:pt x="834" y="0"/>
                    <a:pt x="1084" y="239"/>
                    <a:pt x="1084" y="548"/>
                  </a:cubicBezTo>
                  <a:close/>
                </a:path>
              </a:pathLst>
            </a:custGeom>
            <a:solidFill>
              <a:srgbClr val="341763"/>
            </a:solid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20;p31"/>
            <p:cNvSpPr/>
            <p:nvPr/>
          </p:nvSpPr>
          <p:spPr>
            <a:xfrm>
              <a:off x="7041023" y="3236338"/>
              <a:ext cx="62433" cy="62433"/>
            </a:xfrm>
            <a:custGeom>
              <a:avLst/>
              <a:gdLst/>
              <a:ahLst/>
              <a:cxnLst/>
              <a:rect l="l" t="t" r="r" b="b"/>
              <a:pathLst>
                <a:path w="1263" h="1263" fill="none" extrusionOk="0">
                  <a:moveTo>
                    <a:pt x="1262" y="537"/>
                  </a:moveTo>
                  <a:cubicBezTo>
                    <a:pt x="1262" y="1025"/>
                    <a:pt x="679" y="1263"/>
                    <a:pt x="333" y="930"/>
                  </a:cubicBezTo>
                  <a:cubicBezTo>
                    <a:pt x="0" y="584"/>
                    <a:pt x="238" y="1"/>
                    <a:pt x="726" y="1"/>
                  </a:cubicBezTo>
                  <a:cubicBezTo>
                    <a:pt x="1024" y="1"/>
                    <a:pt x="1262" y="239"/>
                    <a:pt x="1262" y="537"/>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21;p31"/>
            <p:cNvSpPr/>
            <p:nvPr/>
          </p:nvSpPr>
          <p:spPr>
            <a:xfrm>
              <a:off x="6249995" y="3352901"/>
              <a:ext cx="63026" cy="63026"/>
            </a:xfrm>
            <a:custGeom>
              <a:avLst/>
              <a:gdLst/>
              <a:ahLst/>
              <a:cxnLst/>
              <a:rect l="l" t="t" r="r" b="b"/>
              <a:pathLst>
                <a:path w="1275" h="1275" fill="none" extrusionOk="0">
                  <a:moveTo>
                    <a:pt x="1274" y="548"/>
                  </a:moveTo>
                  <a:cubicBezTo>
                    <a:pt x="1274" y="1036"/>
                    <a:pt x="691" y="1274"/>
                    <a:pt x="345" y="941"/>
                  </a:cubicBezTo>
                  <a:cubicBezTo>
                    <a:pt x="0" y="596"/>
                    <a:pt x="250" y="0"/>
                    <a:pt x="738" y="0"/>
                  </a:cubicBezTo>
                  <a:cubicBezTo>
                    <a:pt x="1036" y="0"/>
                    <a:pt x="1274" y="250"/>
                    <a:pt x="1274" y="548"/>
                  </a:cubicBezTo>
                  <a:close/>
                </a:path>
              </a:pathLst>
            </a:custGeom>
            <a:noFill/>
            <a:ln w="4175" cap="flat" cmpd="sng">
              <a:solidFill>
                <a:srgbClr val="FFF9E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22;p31"/>
            <p:cNvSpPr/>
            <p:nvPr/>
          </p:nvSpPr>
          <p:spPr>
            <a:xfrm>
              <a:off x="6181135" y="2823772"/>
              <a:ext cx="469114" cy="437329"/>
            </a:xfrm>
            <a:custGeom>
              <a:avLst/>
              <a:gdLst/>
              <a:ahLst/>
              <a:cxnLst/>
              <a:rect l="l" t="t" r="r" b="b"/>
              <a:pathLst>
                <a:path w="9490" h="8847" extrusionOk="0">
                  <a:moveTo>
                    <a:pt x="3060" y="5216"/>
                  </a:moveTo>
                  <a:cubicBezTo>
                    <a:pt x="2072" y="4561"/>
                    <a:pt x="1048" y="3942"/>
                    <a:pt x="0" y="3358"/>
                  </a:cubicBezTo>
                  <a:lnTo>
                    <a:pt x="2548" y="679"/>
                  </a:lnTo>
                  <a:lnTo>
                    <a:pt x="5203" y="2239"/>
                  </a:lnTo>
                  <a:cubicBezTo>
                    <a:pt x="5715" y="1548"/>
                    <a:pt x="6120" y="798"/>
                    <a:pt x="6429" y="1"/>
                  </a:cubicBezTo>
                  <a:cubicBezTo>
                    <a:pt x="6429" y="1"/>
                    <a:pt x="9489" y="2727"/>
                    <a:pt x="7358" y="5787"/>
                  </a:cubicBezTo>
                  <a:cubicBezTo>
                    <a:pt x="5239" y="8847"/>
                    <a:pt x="1607" y="7609"/>
                    <a:pt x="1607" y="76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23;p31"/>
            <p:cNvSpPr/>
            <p:nvPr/>
          </p:nvSpPr>
          <p:spPr>
            <a:xfrm>
              <a:off x="6175203" y="2818631"/>
              <a:ext cx="420868" cy="398920"/>
            </a:xfrm>
            <a:custGeom>
              <a:avLst/>
              <a:gdLst/>
              <a:ahLst/>
              <a:cxnLst/>
              <a:rect l="l" t="t" r="r" b="b"/>
              <a:pathLst>
                <a:path w="8514" h="8070" extrusionOk="0">
                  <a:moveTo>
                    <a:pt x="6592" y="310"/>
                  </a:moveTo>
                  <a:cubicBezTo>
                    <a:pt x="6909" y="625"/>
                    <a:pt x="7186" y="976"/>
                    <a:pt x="7407" y="1355"/>
                  </a:cubicBezTo>
                  <a:cubicBezTo>
                    <a:pt x="7942" y="2212"/>
                    <a:pt x="8252" y="3248"/>
                    <a:pt x="8062" y="4260"/>
                  </a:cubicBezTo>
                  <a:cubicBezTo>
                    <a:pt x="7835" y="5486"/>
                    <a:pt x="6966" y="6594"/>
                    <a:pt x="5906" y="7225"/>
                  </a:cubicBezTo>
                  <a:cubicBezTo>
                    <a:pt x="5160" y="7636"/>
                    <a:pt x="4325" y="7850"/>
                    <a:pt x="3482" y="7850"/>
                  </a:cubicBezTo>
                  <a:cubicBezTo>
                    <a:pt x="3397" y="7850"/>
                    <a:pt x="3312" y="7848"/>
                    <a:pt x="3228" y="7844"/>
                  </a:cubicBezTo>
                  <a:cubicBezTo>
                    <a:pt x="2776" y="7844"/>
                    <a:pt x="2325" y="7776"/>
                    <a:pt x="1892" y="7658"/>
                  </a:cubicBezTo>
                  <a:lnTo>
                    <a:pt x="1892" y="7658"/>
                  </a:lnTo>
                  <a:lnTo>
                    <a:pt x="3241" y="5416"/>
                  </a:lnTo>
                  <a:lnTo>
                    <a:pt x="3241" y="5416"/>
                  </a:lnTo>
                  <a:cubicBezTo>
                    <a:pt x="3294" y="5375"/>
                    <a:pt x="3316" y="5278"/>
                    <a:pt x="3239" y="5224"/>
                  </a:cubicBezTo>
                  <a:cubicBezTo>
                    <a:pt x="2277" y="4594"/>
                    <a:pt x="1304" y="3997"/>
                    <a:pt x="299" y="3433"/>
                  </a:cubicBezTo>
                  <a:lnTo>
                    <a:pt x="299" y="3433"/>
                  </a:lnTo>
                  <a:lnTo>
                    <a:pt x="2430" y="1188"/>
                  </a:lnTo>
                  <a:lnTo>
                    <a:pt x="2679" y="920"/>
                  </a:lnTo>
                  <a:lnTo>
                    <a:pt x="2679" y="920"/>
                  </a:lnTo>
                  <a:lnTo>
                    <a:pt x="5264" y="2438"/>
                  </a:lnTo>
                  <a:cubicBezTo>
                    <a:pt x="5279" y="2445"/>
                    <a:pt x="5295" y="2448"/>
                    <a:pt x="5311" y="2448"/>
                  </a:cubicBezTo>
                  <a:cubicBezTo>
                    <a:pt x="5353" y="2448"/>
                    <a:pt x="5392" y="2426"/>
                    <a:pt x="5418" y="2391"/>
                  </a:cubicBezTo>
                  <a:cubicBezTo>
                    <a:pt x="5905" y="1760"/>
                    <a:pt x="6300" y="1056"/>
                    <a:pt x="6592" y="310"/>
                  </a:cubicBezTo>
                  <a:close/>
                  <a:moveTo>
                    <a:pt x="6556" y="0"/>
                  </a:moveTo>
                  <a:cubicBezTo>
                    <a:pt x="6511" y="0"/>
                    <a:pt x="6469" y="29"/>
                    <a:pt x="6454" y="81"/>
                  </a:cubicBezTo>
                  <a:cubicBezTo>
                    <a:pt x="6169" y="833"/>
                    <a:pt x="5776" y="1541"/>
                    <a:pt x="5294" y="2184"/>
                  </a:cubicBezTo>
                  <a:lnTo>
                    <a:pt x="5294" y="2184"/>
                  </a:lnTo>
                  <a:lnTo>
                    <a:pt x="2716" y="688"/>
                  </a:lnTo>
                  <a:cubicBezTo>
                    <a:pt x="2701" y="673"/>
                    <a:pt x="2681" y="667"/>
                    <a:pt x="2662" y="667"/>
                  </a:cubicBezTo>
                  <a:cubicBezTo>
                    <a:pt x="2634" y="667"/>
                    <a:pt x="2605" y="679"/>
                    <a:pt x="2585" y="700"/>
                  </a:cubicBezTo>
                  <a:lnTo>
                    <a:pt x="370" y="3046"/>
                  </a:lnTo>
                  <a:lnTo>
                    <a:pt x="49" y="3379"/>
                  </a:lnTo>
                  <a:cubicBezTo>
                    <a:pt x="1" y="3438"/>
                    <a:pt x="13" y="3522"/>
                    <a:pt x="72" y="3557"/>
                  </a:cubicBezTo>
                  <a:cubicBezTo>
                    <a:pt x="1082" y="4120"/>
                    <a:pt x="2058" y="4715"/>
                    <a:pt x="3023" y="5343"/>
                  </a:cubicBezTo>
                  <a:lnTo>
                    <a:pt x="3023" y="5343"/>
                  </a:lnTo>
                  <a:lnTo>
                    <a:pt x="1632" y="7665"/>
                  </a:lnTo>
                  <a:cubicBezTo>
                    <a:pt x="1596" y="7737"/>
                    <a:pt x="1632" y="7808"/>
                    <a:pt x="1715" y="7832"/>
                  </a:cubicBezTo>
                  <a:cubicBezTo>
                    <a:pt x="2255" y="7991"/>
                    <a:pt x="2810" y="8070"/>
                    <a:pt x="3364" y="8070"/>
                  </a:cubicBezTo>
                  <a:cubicBezTo>
                    <a:pt x="4179" y="8070"/>
                    <a:pt x="4993" y="7898"/>
                    <a:pt x="5752" y="7558"/>
                  </a:cubicBezTo>
                  <a:cubicBezTo>
                    <a:pt x="6907" y="6986"/>
                    <a:pt x="7776" y="5963"/>
                    <a:pt x="8181" y="4736"/>
                  </a:cubicBezTo>
                  <a:cubicBezTo>
                    <a:pt x="8514" y="3677"/>
                    <a:pt x="8323" y="2569"/>
                    <a:pt x="7823" y="1605"/>
                  </a:cubicBezTo>
                  <a:cubicBezTo>
                    <a:pt x="7526" y="1010"/>
                    <a:pt x="7121" y="474"/>
                    <a:pt x="6633" y="33"/>
                  </a:cubicBezTo>
                  <a:cubicBezTo>
                    <a:pt x="6610" y="11"/>
                    <a:pt x="6583" y="0"/>
                    <a:pt x="65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24;p31"/>
            <p:cNvSpPr/>
            <p:nvPr/>
          </p:nvSpPr>
          <p:spPr>
            <a:xfrm>
              <a:off x="6374764" y="3092538"/>
              <a:ext cx="64213" cy="36728"/>
            </a:xfrm>
            <a:custGeom>
              <a:avLst/>
              <a:gdLst/>
              <a:ahLst/>
              <a:cxnLst/>
              <a:rect l="l" t="t" r="r" b="b"/>
              <a:pathLst>
                <a:path w="1299" h="743" extrusionOk="0">
                  <a:moveTo>
                    <a:pt x="1139" y="1"/>
                  </a:moveTo>
                  <a:cubicBezTo>
                    <a:pt x="1129" y="1"/>
                    <a:pt x="1118" y="2"/>
                    <a:pt x="1107" y="5"/>
                  </a:cubicBezTo>
                  <a:cubicBezTo>
                    <a:pt x="715" y="112"/>
                    <a:pt x="357" y="302"/>
                    <a:pt x="48" y="553"/>
                  </a:cubicBezTo>
                  <a:cubicBezTo>
                    <a:pt x="0" y="600"/>
                    <a:pt x="0" y="672"/>
                    <a:pt x="48" y="707"/>
                  </a:cubicBezTo>
                  <a:cubicBezTo>
                    <a:pt x="66" y="731"/>
                    <a:pt x="92" y="743"/>
                    <a:pt x="121" y="743"/>
                  </a:cubicBezTo>
                  <a:cubicBezTo>
                    <a:pt x="149" y="743"/>
                    <a:pt x="179" y="731"/>
                    <a:pt x="203" y="707"/>
                  </a:cubicBezTo>
                  <a:cubicBezTo>
                    <a:pt x="488" y="481"/>
                    <a:pt x="810" y="314"/>
                    <a:pt x="1167" y="231"/>
                  </a:cubicBezTo>
                  <a:cubicBezTo>
                    <a:pt x="1299" y="187"/>
                    <a:pt x="1258" y="1"/>
                    <a:pt x="11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25;p31"/>
            <p:cNvSpPr/>
            <p:nvPr/>
          </p:nvSpPr>
          <p:spPr>
            <a:xfrm>
              <a:off x="6487768" y="2928125"/>
              <a:ext cx="13297" cy="73902"/>
            </a:xfrm>
            <a:custGeom>
              <a:avLst/>
              <a:gdLst/>
              <a:ahLst/>
              <a:cxnLst/>
              <a:rect l="l" t="t" r="r" b="b"/>
              <a:pathLst>
                <a:path w="269" h="1495" extrusionOk="0">
                  <a:moveTo>
                    <a:pt x="113" y="0"/>
                  </a:moveTo>
                  <a:cubicBezTo>
                    <a:pt x="57" y="0"/>
                    <a:pt x="0" y="39"/>
                    <a:pt x="0" y="116"/>
                  </a:cubicBezTo>
                  <a:cubicBezTo>
                    <a:pt x="12" y="533"/>
                    <a:pt x="24" y="961"/>
                    <a:pt x="36" y="1378"/>
                  </a:cubicBezTo>
                  <a:cubicBezTo>
                    <a:pt x="36" y="1456"/>
                    <a:pt x="95" y="1494"/>
                    <a:pt x="153" y="1494"/>
                  </a:cubicBezTo>
                  <a:cubicBezTo>
                    <a:pt x="212" y="1494"/>
                    <a:pt x="268" y="1456"/>
                    <a:pt x="262" y="1378"/>
                  </a:cubicBezTo>
                  <a:cubicBezTo>
                    <a:pt x="250" y="961"/>
                    <a:pt x="238" y="533"/>
                    <a:pt x="226" y="116"/>
                  </a:cubicBezTo>
                  <a:cubicBezTo>
                    <a:pt x="226" y="39"/>
                    <a:pt x="170" y="0"/>
                    <a:pt x="1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26;p31"/>
            <p:cNvSpPr/>
            <p:nvPr/>
          </p:nvSpPr>
          <p:spPr>
            <a:xfrm>
              <a:off x="5699657" y="2297016"/>
              <a:ext cx="740449" cy="795764"/>
            </a:xfrm>
            <a:custGeom>
              <a:avLst/>
              <a:gdLst/>
              <a:ahLst/>
              <a:cxnLst/>
              <a:rect l="l" t="t" r="r" b="b"/>
              <a:pathLst>
                <a:path w="14979" h="16098" extrusionOk="0">
                  <a:moveTo>
                    <a:pt x="1" y="10228"/>
                  </a:moveTo>
                  <a:lnTo>
                    <a:pt x="2715" y="12335"/>
                  </a:lnTo>
                  <a:cubicBezTo>
                    <a:pt x="2715" y="12335"/>
                    <a:pt x="929" y="11526"/>
                    <a:pt x="525" y="13264"/>
                  </a:cubicBezTo>
                  <a:cubicBezTo>
                    <a:pt x="132" y="15014"/>
                    <a:pt x="3608" y="16098"/>
                    <a:pt x="4978" y="14479"/>
                  </a:cubicBezTo>
                  <a:cubicBezTo>
                    <a:pt x="4978" y="14479"/>
                    <a:pt x="7859" y="16062"/>
                    <a:pt x="10812" y="13633"/>
                  </a:cubicBezTo>
                  <a:cubicBezTo>
                    <a:pt x="13764" y="11204"/>
                    <a:pt x="14979" y="7930"/>
                    <a:pt x="14657" y="6228"/>
                  </a:cubicBezTo>
                  <a:cubicBezTo>
                    <a:pt x="14336" y="4525"/>
                    <a:pt x="13562" y="3751"/>
                    <a:pt x="12181" y="2953"/>
                  </a:cubicBezTo>
                  <a:cubicBezTo>
                    <a:pt x="10812" y="2144"/>
                    <a:pt x="5954" y="1"/>
                    <a:pt x="5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27;p31"/>
            <p:cNvSpPr/>
            <p:nvPr/>
          </p:nvSpPr>
          <p:spPr>
            <a:xfrm>
              <a:off x="5693626" y="2291134"/>
              <a:ext cx="739411" cy="766995"/>
            </a:xfrm>
            <a:custGeom>
              <a:avLst/>
              <a:gdLst/>
              <a:ahLst/>
              <a:cxnLst/>
              <a:rect l="l" t="t" r="r" b="b"/>
              <a:pathLst>
                <a:path w="14958" h="15516" extrusionOk="0">
                  <a:moveTo>
                    <a:pt x="6126" y="246"/>
                  </a:moveTo>
                  <a:lnTo>
                    <a:pt x="6126" y="246"/>
                  </a:lnTo>
                  <a:cubicBezTo>
                    <a:pt x="7153" y="697"/>
                    <a:pt x="8180" y="1170"/>
                    <a:pt x="9195" y="1644"/>
                  </a:cubicBezTo>
                  <a:cubicBezTo>
                    <a:pt x="9945" y="1989"/>
                    <a:pt x="10695" y="2346"/>
                    <a:pt x="11446" y="2715"/>
                  </a:cubicBezTo>
                  <a:cubicBezTo>
                    <a:pt x="12136" y="3072"/>
                    <a:pt x="12839" y="3453"/>
                    <a:pt x="13422" y="3977"/>
                  </a:cubicBezTo>
                  <a:cubicBezTo>
                    <a:pt x="14124" y="4644"/>
                    <a:pt x="14577" y="5525"/>
                    <a:pt x="14696" y="6489"/>
                  </a:cubicBezTo>
                  <a:cubicBezTo>
                    <a:pt x="14803" y="7251"/>
                    <a:pt x="14625" y="8049"/>
                    <a:pt x="14375" y="8775"/>
                  </a:cubicBezTo>
                  <a:cubicBezTo>
                    <a:pt x="14029" y="9764"/>
                    <a:pt x="13529" y="10704"/>
                    <a:pt x="12886" y="11538"/>
                  </a:cubicBezTo>
                  <a:cubicBezTo>
                    <a:pt x="12124" y="12562"/>
                    <a:pt x="11184" y="13562"/>
                    <a:pt x="10076" y="14217"/>
                  </a:cubicBezTo>
                  <a:cubicBezTo>
                    <a:pt x="9245" y="14723"/>
                    <a:pt x="8263" y="15003"/>
                    <a:pt x="7286" y="15003"/>
                  </a:cubicBezTo>
                  <a:cubicBezTo>
                    <a:pt x="6584" y="15003"/>
                    <a:pt x="5884" y="14858"/>
                    <a:pt x="5242" y="14550"/>
                  </a:cubicBezTo>
                  <a:cubicBezTo>
                    <a:pt x="5219" y="14538"/>
                    <a:pt x="5183" y="14526"/>
                    <a:pt x="5159" y="14502"/>
                  </a:cubicBezTo>
                  <a:cubicBezTo>
                    <a:pt x="5146" y="14494"/>
                    <a:pt x="5131" y="14490"/>
                    <a:pt x="5114" y="14490"/>
                  </a:cubicBezTo>
                  <a:cubicBezTo>
                    <a:pt x="5084" y="14490"/>
                    <a:pt x="5051" y="14503"/>
                    <a:pt x="5028" y="14526"/>
                  </a:cubicBezTo>
                  <a:cubicBezTo>
                    <a:pt x="4564" y="15056"/>
                    <a:pt x="3874" y="15291"/>
                    <a:pt x="3174" y="15291"/>
                  </a:cubicBezTo>
                  <a:cubicBezTo>
                    <a:pt x="2600" y="15291"/>
                    <a:pt x="2019" y="15132"/>
                    <a:pt x="1551" y="14848"/>
                  </a:cubicBezTo>
                  <a:cubicBezTo>
                    <a:pt x="1099" y="14586"/>
                    <a:pt x="706" y="14169"/>
                    <a:pt x="730" y="13621"/>
                  </a:cubicBezTo>
                  <a:cubicBezTo>
                    <a:pt x="754" y="13026"/>
                    <a:pt x="1159" y="12466"/>
                    <a:pt x="1766" y="12395"/>
                  </a:cubicBezTo>
                  <a:cubicBezTo>
                    <a:pt x="1838" y="12388"/>
                    <a:pt x="1909" y="12384"/>
                    <a:pt x="1979" y="12384"/>
                  </a:cubicBezTo>
                  <a:cubicBezTo>
                    <a:pt x="2142" y="12384"/>
                    <a:pt x="2302" y="12405"/>
                    <a:pt x="2468" y="12454"/>
                  </a:cubicBezTo>
                  <a:cubicBezTo>
                    <a:pt x="2540" y="12478"/>
                    <a:pt x="2623" y="12502"/>
                    <a:pt x="2706" y="12526"/>
                  </a:cubicBezTo>
                  <a:lnTo>
                    <a:pt x="2736" y="12536"/>
                  </a:lnTo>
                  <a:lnTo>
                    <a:pt x="2736" y="12536"/>
                  </a:lnTo>
                  <a:lnTo>
                    <a:pt x="2754" y="12550"/>
                  </a:lnTo>
                  <a:lnTo>
                    <a:pt x="2759" y="12543"/>
                  </a:lnTo>
                  <a:lnTo>
                    <a:pt x="2759" y="12543"/>
                  </a:lnTo>
                  <a:lnTo>
                    <a:pt x="2778" y="12550"/>
                  </a:lnTo>
                  <a:cubicBezTo>
                    <a:pt x="2762" y="12550"/>
                    <a:pt x="2773" y="12555"/>
                    <a:pt x="2778" y="12555"/>
                  </a:cubicBezTo>
                  <a:cubicBezTo>
                    <a:pt x="2780" y="12555"/>
                    <a:pt x="2782" y="12554"/>
                    <a:pt x="2778" y="12550"/>
                  </a:cubicBezTo>
                  <a:lnTo>
                    <a:pt x="2778" y="12550"/>
                  </a:lnTo>
                  <a:cubicBezTo>
                    <a:pt x="2794" y="12557"/>
                    <a:pt x="2810" y="12560"/>
                    <a:pt x="2826" y="12560"/>
                  </a:cubicBezTo>
                  <a:cubicBezTo>
                    <a:pt x="2918" y="12560"/>
                    <a:pt x="3000" y="12454"/>
                    <a:pt x="2909" y="12383"/>
                  </a:cubicBezTo>
                  <a:lnTo>
                    <a:pt x="270" y="10326"/>
                  </a:lnTo>
                  <a:lnTo>
                    <a:pt x="270" y="10326"/>
                  </a:lnTo>
                  <a:lnTo>
                    <a:pt x="2242" y="6930"/>
                  </a:lnTo>
                  <a:lnTo>
                    <a:pt x="5445" y="1429"/>
                  </a:lnTo>
                  <a:lnTo>
                    <a:pt x="6126" y="246"/>
                  </a:lnTo>
                  <a:close/>
                  <a:moveTo>
                    <a:pt x="6077" y="1"/>
                  </a:moveTo>
                  <a:cubicBezTo>
                    <a:pt x="6039" y="1"/>
                    <a:pt x="6004" y="16"/>
                    <a:pt x="5981" y="48"/>
                  </a:cubicBezTo>
                  <a:lnTo>
                    <a:pt x="3957" y="3525"/>
                  </a:lnTo>
                  <a:lnTo>
                    <a:pt x="766" y="9025"/>
                  </a:lnTo>
                  <a:lnTo>
                    <a:pt x="27" y="10288"/>
                  </a:lnTo>
                  <a:cubicBezTo>
                    <a:pt x="22" y="10297"/>
                    <a:pt x="18" y="10307"/>
                    <a:pt x="16" y="10316"/>
                  </a:cubicBezTo>
                  <a:lnTo>
                    <a:pt x="16" y="10316"/>
                  </a:lnTo>
                  <a:cubicBezTo>
                    <a:pt x="1" y="10352"/>
                    <a:pt x="7" y="10395"/>
                    <a:pt x="51" y="10430"/>
                  </a:cubicBezTo>
                  <a:lnTo>
                    <a:pt x="2298" y="12192"/>
                  </a:lnTo>
                  <a:lnTo>
                    <a:pt x="2298" y="12192"/>
                  </a:lnTo>
                  <a:cubicBezTo>
                    <a:pt x="2184" y="12175"/>
                    <a:pt x="2067" y="12167"/>
                    <a:pt x="1949" y="12167"/>
                  </a:cubicBezTo>
                  <a:cubicBezTo>
                    <a:pt x="1920" y="12167"/>
                    <a:pt x="1890" y="12168"/>
                    <a:pt x="1861" y="12169"/>
                  </a:cubicBezTo>
                  <a:cubicBezTo>
                    <a:pt x="1182" y="12204"/>
                    <a:pt x="718" y="12669"/>
                    <a:pt x="551" y="13312"/>
                  </a:cubicBezTo>
                  <a:cubicBezTo>
                    <a:pt x="194" y="14717"/>
                    <a:pt x="1909" y="15467"/>
                    <a:pt x="3040" y="15514"/>
                  </a:cubicBezTo>
                  <a:cubicBezTo>
                    <a:pt x="3075" y="15515"/>
                    <a:pt x="3111" y="15516"/>
                    <a:pt x="3146" y="15516"/>
                  </a:cubicBezTo>
                  <a:cubicBezTo>
                    <a:pt x="3874" y="15516"/>
                    <a:pt x="4619" y="15289"/>
                    <a:pt x="5131" y="14750"/>
                  </a:cubicBezTo>
                  <a:lnTo>
                    <a:pt x="5131" y="14750"/>
                  </a:lnTo>
                  <a:cubicBezTo>
                    <a:pt x="5498" y="14929"/>
                    <a:pt x="5894" y="15055"/>
                    <a:pt x="6290" y="15121"/>
                  </a:cubicBezTo>
                  <a:cubicBezTo>
                    <a:pt x="6632" y="15188"/>
                    <a:pt x="6979" y="15221"/>
                    <a:pt x="7325" y="15221"/>
                  </a:cubicBezTo>
                  <a:cubicBezTo>
                    <a:pt x="7967" y="15221"/>
                    <a:pt x="8608" y="15108"/>
                    <a:pt x="9219" y="14883"/>
                  </a:cubicBezTo>
                  <a:cubicBezTo>
                    <a:pt x="10457" y="14419"/>
                    <a:pt x="11481" y="13514"/>
                    <a:pt x="12362" y="12538"/>
                  </a:cubicBezTo>
                  <a:cubicBezTo>
                    <a:pt x="13136" y="11692"/>
                    <a:pt x="13767" y="10716"/>
                    <a:pt x="14255" y="9680"/>
                  </a:cubicBezTo>
                  <a:cubicBezTo>
                    <a:pt x="14636" y="8871"/>
                    <a:pt x="14875" y="8002"/>
                    <a:pt x="14934" y="7109"/>
                  </a:cubicBezTo>
                  <a:cubicBezTo>
                    <a:pt x="14958" y="6216"/>
                    <a:pt x="14720" y="5335"/>
                    <a:pt x="14232" y="4584"/>
                  </a:cubicBezTo>
                  <a:cubicBezTo>
                    <a:pt x="13720" y="3822"/>
                    <a:pt x="12946" y="3287"/>
                    <a:pt x="12160" y="2858"/>
                  </a:cubicBezTo>
                  <a:cubicBezTo>
                    <a:pt x="11493" y="2489"/>
                    <a:pt x="10791" y="2156"/>
                    <a:pt x="10100" y="1834"/>
                  </a:cubicBezTo>
                  <a:cubicBezTo>
                    <a:pt x="8814" y="1215"/>
                    <a:pt x="7517" y="632"/>
                    <a:pt x="6207" y="48"/>
                  </a:cubicBezTo>
                  <a:lnTo>
                    <a:pt x="6135" y="12"/>
                  </a:lnTo>
                  <a:cubicBezTo>
                    <a:pt x="6116" y="5"/>
                    <a:pt x="6096" y="1"/>
                    <a:pt x="60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28;p31"/>
            <p:cNvSpPr/>
            <p:nvPr/>
          </p:nvSpPr>
          <p:spPr>
            <a:xfrm>
              <a:off x="6145790" y="2670580"/>
              <a:ext cx="184680" cy="197236"/>
            </a:xfrm>
            <a:custGeom>
              <a:avLst/>
              <a:gdLst/>
              <a:ahLst/>
              <a:cxnLst/>
              <a:rect l="l" t="t" r="r" b="b"/>
              <a:pathLst>
                <a:path w="3736" h="3990" extrusionOk="0">
                  <a:moveTo>
                    <a:pt x="2446" y="0"/>
                  </a:moveTo>
                  <a:cubicBezTo>
                    <a:pt x="2213" y="0"/>
                    <a:pt x="1996" y="96"/>
                    <a:pt x="1846" y="278"/>
                  </a:cubicBezTo>
                  <a:cubicBezTo>
                    <a:pt x="1620" y="564"/>
                    <a:pt x="1668" y="992"/>
                    <a:pt x="1620" y="1338"/>
                  </a:cubicBezTo>
                  <a:cubicBezTo>
                    <a:pt x="1608" y="1492"/>
                    <a:pt x="1548" y="1647"/>
                    <a:pt x="1453" y="1766"/>
                  </a:cubicBezTo>
                  <a:cubicBezTo>
                    <a:pt x="1298" y="1945"/>
                    <a:pt x="1096" y="2028"/>
                    <a:pt x="822" y="2147"/>
                  </a:cubicBezTo>
                  <a:cubicBezTo>
                    <a:pt x="548" y="2266"/>
                    <a:pt x="298" y="2373"/>
                    <a:pt x="155" y="2623"/>
                  </a:cubicBezTo>
                  <a:cubicBezTo>
                    <a:pt x="13" y="2838"/>
                    <a:pt x="1" y="3112"/>
                    <a:pt x="120" y="3350"/>
                  </a:cubicBezTo>
                  <a:cubicBezTo>
                    <a:pt x="263" y="3588"/>
                    <a:pt x="489" y="3766"/>
                    <a:pt x="763" y="3862"/>
                  </a:cubicBezTo>
                  <a:cubicBezTo>
                    <a:pt x="973" y="3949"/>
                    <a:pt x="1184" y="3989"/>
                    <a:pt x="1392" y="3989"/>
                  </a:cubicBezTo>
                  <a:cubicBezTo>
                    <a:pt x="2625" y="3989"/>
                    <a:pt x="3736" y="2587"/>
                    <a:pt x="3644" y="1385"/>
                  </a:cubicBezTo>
                  <a:cubicBezTo>
                    <a:pt x="3620" y="1028"/>
                    <a:pt x="3465" y="695"/>
                    <a:pt x="3227" y="445"/>
                  </a:cubicBezTo>
                  <a:cubicBezTo>
                    <a:pt x="3049" y="218"/>
                    <a:pt x="2799" y="64"/>
                    <a:pt x="2525" y="4"/>
                  </a:cubicBezTo>
                  <a:cubicBezTo>
                    <a:pt x="2498" y="2"/>
                    <a:pt x="2472" y="0"/>
                    <a:pt x="244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29;p31"/>
            <p:cNvSpPr/>
            <p:nvPr/>
          </p:nvSpPr>
          <p:spPr>
            <a:xfrm>
              <a:off x="6206450" y="2717975"/>
              <a:ext cx="140200" cy="147024"/>
            </a:xfrm>
            <a:custGeom>
              <a:avLst/>
              <a:gdLst/>
              <a:ahLst/>
              <a:cxnLst/>
              <a:rect l="l" t="t" r="r" b="b"/>
              <a:pathLst>
                <a:path w="3048" h="3204" extrusionOk="0">
                  <a:moveTo>
                    <a:pt x="2167" y="1"/>
                  </a:moveTo>
                  <a:cubicBezTo>
                    <a:pt x="1930" y="1"/>
                    <a:pt x="1694" y="43"/>
                    <a:pt x="1464" y="129"/>
                  </a:cubicBezTo>
                  <a:cubicBezTo>
                    <a:pt x="1226" y="188"/>
                    <a:pt x="1012" y="355"/>
                    <a:pt x="905" y="593"/>
                  </a:cubicBezTo>
                  <a:cubicBezTo>
                    <a:pt x="810" y="831"/>
                    <a:pt x="905" y="1105"/>
                    <a:pt x="988" y="1343"/>
                  </a:cubicBezTo>
                  <a:cubicBezTo>
                    <a:pt x="643" y="1355"/>
                    <a:pt x="262" y="1474"/>
                    <a:pt x="107" y="1772"/>
                  </a:cubicBezTo>
                  <a:cubicBezTo>
                    <a:pt x="12" y="1998"/>
                    <a:pt x="0" y="2248"/>
                    <a:pt x="60" y="2474"/>
                  </a:cubicBezTo>
                  <a:cubicBezTo>
                    <a:pt x="107" y="2712"/>
                    <a:pt x="167" y="2938"/>
                    <a:pt x="250" y="3165"/>
                  </a:cubicBezTo>
                  <a:cubicBezTo>
                    <a:pt x="250" y="3165"/>
                    <a:pt x="380" y="3203"/>
                    <a:pt x="585" y="3203"/>
                  </a:cubicBezTo>
                  <a:cubicBezTo>
                    <a:pt x="973" y="3203"/>
                    <a:pt x="1630" y="3066"/>
                    <a:pt x="2191" y="2272"/>
                  </a:cubicBezTo>
                  <a:cubicBezTo>
                    <a:pt x="3048" y="1057"/>
                    <a:pt x="2453" y="21"/>
                    <a:pt x="2453" y="21"/>
                  </a:cubicBezTo>
                  <a:cubicBezTo>
                    <a:pt x="2357" y="8"/>
                    <a:pt x="2262" y="1"/>
                    <a:pt x="2167"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30;p31"/>
            <p:cNvSpPr/>
            <p:nvPr/>
          </p:nvSpPr>
          <p:spPr>
            <a:xfrm>
              <a:off x="6138128" y="2665538"/>
              <a:ext cx="230207" cy="207468"/>
            </a:xfrm>
            <a:custGeom>
              <a:avLst/>
              <a:gdLst/>
              <a:ahLst/>
              <a:cxnLst/>
              <a:rect l="l" t="t" r="r" b="b"/>
              <a:pathLst>
                <a:path w="4657" h="4197" extrusionOk="0">
                  <a:moveTo>
                    <a:pt x="2582" y="212"/>
                  </a:moveTo>
                  <a:cubicBezTo>
                    <a:pt x="2594" y="212"/>
                    <a:pt x="2607" y="213"/>
                    <a:pt x="2620" y="213"/>
                  </a:cubicBezTo>
                  <a:cubicBezTo>
                    <a:pt x="3025" y="237"/>
                    <a:pt x="3370" y="654"/>
                    <a:pt x="3549" y="987"/>
                  </a:cubicBezTo>
                  <a:cubicBezTo>
                    <a:pt x="3692" y="1309"/>
                    <a:pt x="3728" y="1678"/>
                    <a:pt x="3644" y="2035"/>
                  </a:cubicBezTo>
                  <a:cubicBezTo>
                    <a:pt x="3438" y="3008"/>
                    <a:pt x="2527" y="3973"/>
                    <a:pt x="1534" y="3973"/>
                  </a:cubicBezTo>
                  <a:cubicBezTo>
                    <a:pt x="1263" y="3973"/>
                    <a:pt x="986" y="3901"/>
                    <a:pt x="715" y="3737"/>
                  </a:cubicBezTo>
                  <a:cubicBezTo>
                    <a:pt x="489" y="3630"/>
                    <a:pt x="334" y="3416"/>
                    <a:pt x="299" y="3166"/>
                  </a:cubicBezTo>
                  <a:cubicBezTo>
                    <a:pt x="287" y="2928"/>
                    <a:pt x="406" y="2690"/>
                    <a:pt x="608" y="2559"/>
                  </a:cubicBezTo>
                  <a:cubicBezTo>
                    <a:pt x="932" y="2328"/>
                    <a:pt x="1367" y="2265"/>
                    <a:pt x="1654" y="1978"/>
                  </a:cubicBezTo>
                  <a:lnTo>
                    <a:pt x="1654" y="1978"/>
                  </a:lnTo>
                  <a:cubicBezTo>
                    <a:pt x="1663" y="1972"/>
                    <a:pt x="1672" y="1963"/>
                    <a:pt x="1680" y="1952"/>
                  </a:cubicBezTo>
                  <a:lnTo>
                    <a:pt x="1680" y="1952"/>
                  </a:lnTo>
                  <a:cubicBezTo>
                    <a:pt x="1680" y="1952"/>
                    <a:pt x="1680" y="1952"/>
                    <a:pt x="1680" y="1952"/>
                  </a:cubicBezTo>
                  <a:cubicBezTo>
                    <a:pt x="1690" y="1942"/>
                    <a:pt x="1697" y="1931"/>
                    <a:pt x="1703" y="1921"/>
                  </a:cubicBezTo>
                  <a:lnTo>
                    <a:pt x="1703" y="1921"/>
                  </a:lnTo>
                  <a:cubicBezTo>
                    <a:pt x="1894" y="1653"/>
                    <a:pt x="1895" y="1331"/>
                    <a:pt x="1918" y="999"/>
                  </a:cubicBezTo>
                  <a:cubicBezTo>
                    <a:pt x="1953" y="617"/>
                    <a:pt x="2134" y="212"/>
                    <a:pt x="2582" y="212"/>
                  </a:cubicBezTo>
                  <a:close/>
                  <a:moveTo>
                    <a:pt x="2601" y="1"/>
                  </a:moveTo>
                  <a:cubicBezTo>
                    <a:pt x="2338" y="1"/>
                    <a:pt x="2079" y="116"/>
                    <a:pt x="1906" y="332"/>
                  </a:cubicBezTo>
                  <a:cubicBezTo>
                    <a:pt x="1775" y="523"/>
                    <a:pt x="1703" y="761"/>
                    <a:pt x="1692" y="999"/>
                  </a:cubicBezTo>
                  <a:cubicBezTo>
                    <a:pt x="1680" y="1273"/>
                    <a:pt x="1692" y="1571"/>
                    <a:pt x="1525" y="1797"/>
                  </a:cubicBezTo>
                  <a:cubicBezTo>
                    <a:pt x="1215" y="2142"/>
                    <a:pt x="668" y="2166"/>
                    <a:pt x="334" y="2511"/>
                  </a:cubicBezTo>
                  <a:cubicBezTo>
                    <a:pt x="25" y="2821"/>
                    <a:pt x="1" y="3297"/>
                    <a:pt x="263" y="3642"/>
                  </a:cubicBezTo>
                  <a:cubicBezTo>
                    <a:pt x="560" y="4028"/>
                    <a:pt x="1037" y="4197"/>
                    <a:pt x="1516" y="4197"/>
                  </a:cubicBezTo>
                  <a:cubicBezTo>
                    <a:pt x="1806" y="4197"/>
                    <a:pt x="2095" y="4135"/>
                    <a:pt x="2346" y="4023"/>
                  </a:cubicBezTo>
                  <a:cubicBezTo>
                    <a:pt x="3739" y="3392"/>
                    <a:pt x="4656" y="1142"/>
                    <a:pt x="3097" y="154"/>
                  </a:cubicBezTo>
                  <a:cubicBezTo>
                    <a:pt x="2946" y="50"/>
                    <a:pt x="2773" y="1"/>
                    <a:pt x="26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31;p31"/>
            <p:cNvSpPr/>
            <p:nvPr/>
          </p:nvSpPr>
          <p:spPr>
            <a:xfrm>
              <a:off x="6082664" y="2642057"/>
              <a:ext cx="127931" cy="97036"/>
            </a:xfrm>
            <a:custGeom>
              <a:avLst/>
              <a:gdLst/>
              <a:ahLst/>
              <a:cxnLst/>
              <a:rect l="l" t="t" r="r" b="b"/>
              <a:pathLst>
                <a:path w="2588" h="1963" extrusionOk="0">
                  <a:moveTo>
                    <a:pt x="146" y="1"/>
                  </a:moveTo>
                  <a:cubicBezTo>
                    <a:pt x="57" y="1"/>
                    <a:pt x="0" y="143"/>
                    <a:pt x="99" y="212"/>
                  </a:cubicBezTo>
                  <a:cubicBezTo>
                    <a:pt x="563" y="533"/>
                    <a:pt x="1051" y="855"/>
                    <a:pt x="1611" y="938"/>
                  </a:cubicBezTo>
                  <a:cubicBezTo>
                    <a:pt x="1742" y="950"/>
                    <a:pt x="1873" y="962"/>
                    <a:pt x="2004" y="962"/>
                  </a:cubicBezTo>
                  <a:cubicBezTo>
                    <a:pt x="2027" y="957"/>
                    <a:pt x="2050" y="955"/>
                    <a:pt x="2072" y="955"/>
                  </a:cubicBezTo>
                  <a:cubicBezTo>
                    <a:pt x="2156" y="955"/>
                    <a:pt x="2236" y="987"/>
                    <a:pt x="2302" y="1034"/>
                  </a:cubicBezTo>
                  <a:cubicBezTo>
                    <a:pt x="2397" y="1117"/>
                    <a:pt x="2349" y="1284"/>
                    <a:pt x="2314" y="1391"/>
                  </a:cubicBezTo>
                  <a:cubicBezTo>
                    <a:pt x="2266" y="1534"/>
                    <a:pt x="2194" y="1653"/>
                    <a:pt x="2099" y="1772"/>
                  </a:cubicBezTo>
                  <a:cubicBezTo>
                    <a:pt x="2027" y="1853"/>
                    <a:pt x="2099" y="1963"/>
                    <a:pt x="2180" y="1963"/>
                  </a:cubicBezTo>
                  <a:cubicBezTo>
                    <a:pt x="2205" y="1963"/>
                    <a:pt x="2231" y="1952"/>
                    <a:pt x="2254" y="1926"/>
                  </a:cubicBezTo>
                  <a:cubicBezTo>
                    <a:pt x="2468" y="1700"/>
                    <a:pt x="2587" y="1415"/>
                    <a:pt x="2575" y="1105"/>
                  </a:cubicBezTo>
                  <a:cubicBezTo>
                    <a:pt x="2540" y="807"/>
                    <a:pt x="2254" y="736"/>
                    <a:pt x="1992" y="736"/>
                  </a:cubicBezTo>
                  <a:cubicBezTo>
                    <a:pt x="1682" y="736"/>
                    <a:pt x="1373" y="676"/>
                    <a:pt x="1075" y="545"/>
                  </a:cubicBezTo>
                  <a:cubicBezTo>
                    <a:pt x="778" y="391"/>
                    <a:pt x="480" y="212"/>
                    <a:pt x="206" y="21"/>
                  </a:cubicBezTo>
                  <a:cubicBezTo>
                    <a:pt x="185" y="7"/>
                    <a:pt x="165" y="1"/>
                    <a:pt x="1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32;p31"/>
            <p:cNvSpPr/>
            <p:nvPr/>
          </p:nvSpPr>
          <p:spPr>
            <a:xfrm>
              <a:off x="5950382" y="2775971"/>
              <a:ext cx="166934" cy="166785"/>
            </a:xfrm>
            <a:custGeom>
              <a:avLst/>
              <a:gdLst/>
              <a:ahLst/>
              <a:cxnLst/>
              <a:rect l="l" t="t" r="r" b="b"/>
              <a:pathLst>
                <a:path w="3377" h="3374" extrusionOk="0">
                  <a:moveTo>
                    <a:pt x="1801" y="0"/>
                  </a:moveTo>
                  <a:cubicBezTo>
                    <a:pt x="1769" y="0"/>
                    <a:pt x="1736" y="1"/>
                    <a:pt x="1703" y="3"/>
                  </a:cubicBezTo>
                  <a:cubicBezTo>
                    <a:pt x="1251" y="39"/>
                    <a:pt x="846" y="289"/>
                    <a:pt x="596" y="670"/>
                  </a:cubicBezTo>
                  <a:cubicBezTo>
                    <a:pt x="1" y="1539"/>
                    <a:pt x="358" y="2646"/>
                    <a:pt x="1049" y="3337"/>
                  </a:cubicBezTo>
                  <a:cubicBezTo>
                    <a:pt x="1071" y="3363"/>
                    <a:pt x="1097" y="3373"/>
                    <a:pt x="1122" y="3373"/>
                  </a:cubicBezTo>
                  <a:cubicBezTo>
                    <a:pt x="1203" y="3373"/>
                    <a:pt x="1276" y="3264"/>
                    <a:pt x="1203" y="3182"/>
                  </a:cubicBezTo>
                  <a:cubicBezTo>
                    <a:pt x="596" y="2563"/>
                    <a:pt x="263" y="1599"/>
                    <a:pt x="763" y="825"/>
                  </a:cubicBezTo>
                  <a:cubicBezTo>
                    <a:pt x="977" y="468"/>
                    <a:pt x="1346" y="253"/>
                    <a:pt x="1751" y="229"/>
                  </a:cubicBezTo>
                  <a:cubicBezTo>
                    <a:pt x="1763" y="229"/>
                    <a:pt x="1775" y="229"/>
                    <a:pt x="1786" y="229"/>
                  </a:cubicBezTo>
                  <a:cubicBezTo>
                    <a:pt x="2263" y="229"/>
                    <a:pt x="2738" y="461"/>
                    <a:pt x="3156" y="658"/>
                  </a:cubicBezTo>
                  <a:cubicBezTo>
                    <a:pt x="3172" y="666"/>
                    <a:pt x="3187" y="670"/>
                    <a:pt x="3203" y="670"/>
                  </a:cubicBezTo>
                  <a:cubicBezTo>
                    <a:pt x="3302" y="670"/>
                    <a:pt x="3377" y="519"/>
                    <a:pt x="3263" y="468"/>
                  </a:cubicBezTo>
                  <a:cubicBezTo>
                    <a:pt x="2815" y="255"/>
                    <a:pt x="2315" y="0"/>
                    <a:pt x="1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33;p31"/>
            <p:cNvSpPr/>
            <p:nvPr/>
          </p:nvSpPr>
          <p:spPr>
            <a:xfrm>
              <a:off x="5959230" y="2909143"/>
              <a:ext cx="32428" cy="21701"/>
            </a:xfrm>
            <a:custGeom>
              <a:avLst/>
              <a:gdLst/>
              <a:ahLst/>
              <a:cxnLst/>
              <a:rect l="l" t="t" r="r" b="b"/>
              <a:pathLst>
                <a:path w="656" h="439" extrusionOk="0">
                  <a:moveTo>
                    <a:pt x="535" y="0"/>
                  </a:moveTo>
                  <a:cubicBezTo>
                    <a:pt x="516" y="0"/>
                    <a:pt x="496" y="4"/>
                    <a:pt x="477" y="12"/>
                  </a:cubicBezTo>
                  <a:cubicBezTo>
                    <a:pt x="346" y="95"/>
                    <a:pt x="203" y="167"/>
                    <a:pt x="60" y="238"/>
                  </a:cubicBezTo>
                  <a:cubicBezTo>
                    <a:pt x="12" y="262"/>
                    <a:pt x="0" y="333"/>
                    <a:pt x="24" y="381"/>
                  </a:cubicBezTo>
                  <a:cubicBezTo>
                    <a:pt x="50" y="416"/>
                    <a:pt x="89" y="438"/>
                    <a:pt x="132" y="438"/>
                  </a:cubicBezTo>
                  <a:cubicBezTo>
                    <a:pt x="147" y="438"/>
                    <a:pt x="163" y="435"/>
                    <a:pt x="179" y="429"/>
                  </a:cubicBezTo>
                  <a:cubicBezTo>
                    <a:pt x="322" y="357"/>
                    <a:pt x="453" y="274"/>
                    <a:pt x="596" y="202"/>
                  </a:cubicBezTo>
                  <a:cubicBezTo>
                    <a:pt x="643" y="167"/>
                    <a:pt x="655" y="107"/>
                    <a:pt x="631" y="48"/>
                  </a:cubicBezTo>
                  <a:cubicBezTo>
                    <a:pt x="608" y="16"/>
                    <a:pt x="573" y="0"/>
                    <a:pt x="5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34;p31"/>
            <p:cNvSpPr/>
            <p:nvPr/>
          </p:nvSpPr>
          <p:spPr>
            <a:xfrm>
              <a:off x="5944499" y="2882548"/>
              <a:ext cx="35937" cy="19575"/>
            </a:xfrm>
            <a:custGeom>
              <a:avLst/>
              <a:gdLst/>
              <a:ahLst/>
              <a:cxnLst/>
              <a:rect l="l" t="t" r="r" b="b"/>
              <a:pathLst>
                <a:path w="727" h="396" extrusionOk="0">
                  <a:moveTo>
                    <a:pt x="510" y="59"/>
                  </a:moveTo>
                  <a:lnTo>
                    <a:pt x="510" y="59"/>
                  </a:lnTo>
                  <a:cubicBezTo>
                    <a:pt x="506" y="67"/>
                    <a:pt x="503" y="76"/>
                    <a:pt x="501" y="86"/>
                  </a:cubicBezTo>
                  <a:cubicBezTo>
                    <a:pt x="501" y="76"/>
                    <a:pt x="504" y="67"/>
                    <a:pt x="510" y="59"/>
                  </a:cubicBezTo>
                  <a:close/>
                  <a:moveTo>
                    <a:pt x="609" y="0"/>
                  </a:moveTo>
                  <a:cubicBezTo>
                    <a:pt x="582" y="0"/>
                    <a:pt x="556" y="10"/>
                    <a:pt x="536" y="26"/>
                  </a:cubicBezTo>
                  <a:lnTo>
                    <a:pt x="536" y="26"/>
                  </a:lnTo>
                  <a:lnTo>
                    <a:pt x="501" y="38"/>
                  </a:lnTo>
                  <a:lnTo>
                    <a:pt x="441" y="62"/>
                  </a:lnTo>
                  <a:lnTo>
                    <a:pt x="334" y="98"/>
                  </a:lnTo>
                  <a:cubicBezTo>
                    <a:pt x="251" y="121"/>
                    <a:pt x="167" y="145"/>
                    <a:pt x="84" y="169"/>
                  </a:cubicBezTo>
                  <a:cubicBezTo>
                    <a:pt x="25" y="193"/>
                    <a:pt x="1" y="252"/>
                    <a:pt x="13" y="312"/>
                  </a:cubicBezTo>
                  <a:cubicBezTo>
                    <a:pt x="22" y="359"/>
                    <a:pt x="61" y="391"/>
                    <a:pt x="106" y="391"/>
                  </a:cubicBezTo>
                  <a:cubicBezTo>
                    <a:pt x="118" y="391"/>
                    <a:pt x="131" y="388"/>
                    <a:pt x="144" y="383"/>
                  </a:cubicBezTo>
                  <a:lnTo>
                    <a:pt x="144" y="395"/>
                  </a:lnTo>
                  <a:cubicBezTo>
                    <a:pt x="239" y="371"/>
                    <a:pt x="334" y="336"/>
                    <a:pt x="429" y="312"/>
                  </a:cubicBezTo>
                  <a:lnTo>
                    <a:pt x="560" y="264"/>
                  </a:lnTo>
                  <a:cubicBezTo>
                    <a:pt x="584" y="252"/>
                    <a:pt x="620" y="240"/>
                    <a:pt x="644" y="229"/>
                  </a:cubicBezTo>
                  <a:cubicBezTo>
                    <a:pt x="679" y="205"/>
                    <a:pt x="703" y="181"/>
                    <a:pt x="715" y="145"/>
                  </a:cubicBezTo>
                  <a:cubicBezTo>
                    <a:pt x="727" y="86"/>
                    <a:pt x="691" y="26"/>
                    <a:pt x="632" y="2"/>
                  </a:cubicBezTo>
                  <a:cubicBezTo>
                    <a:pt x="624" y="1"/>
                    <a:pt x="616" y="0"/>
                    <a:pt x="6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835;p31"/>
            <p:cNvSpPr/>
            <p:nvPr/>
          </p:nvSpPr>
          <p:spPr>
            <a:xfrm>
              <a:off x="5940396" y="2857930"/>
              <a:ext cx="33021" cy="11814"/>
            </a:xfrm>
            <a:custGeom>
              <a:avLst/>
              <a:gdLst/>
              <a:ahLst/>
              <a:cxnLst/>
              <a:rect l="l" t="t" r="r" b="b"/>
              <a:pathLst>
                <a:path w="668" h="239" extrusionOk="0">
                  <a:moveTo>
                    <a:pt x="108" y="0"/>
                  </a:moveTo>
                  <a:cubicBezTo>
                    <a:pt x="48" y="0"/>
                    <a:pt x="0" y="48"/>
                    <a:pt x="0" y="107"/>
                  </a:cubicBezTo>
                  <a:cubicBezTo>
                    <a:pt x="0" y="167"/>
                    <a:pt x="48" y="215"/>
                    <a:pt x="108" y="226"/>
                  </a:cubicBezTo>
                  <a:cubicBezTo>
                    <a:pt x="153" y="223"/>
                    <a:pt x="197" y="222"/>
                    <a:pt x="241" y="222"/>
                  </a:cubicBezTo>
                  <a:cubicBezTo>
                    <a:pt x="347" y="222"/>
                    <a:pt x="451" y="230"/>
                    <a:pt x="560" y="238"/>
                  </a:cubicBezTo>
                  <a:cubicBezTo>
                    <a:pt x="620" y="238"/>
                    <a:pt x="667" y="191"/>
                    <a:pt x="667" y="131"/>
                  </a:cubicBezTo>
                  <a:cubicBezTo>
                    <a:pt x="667" y="72"/>
                    <a:pt x="620" y="24"/>
                    <a:pt x="560" y="12"/>
                  </a:cubicBezTo>
                  <a:cubicBezTo>
                    <a:pt x="405" y="0"/>
                    <a:pt x="262"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836;p31"/>
            <p:cNvSpPr/>
            <p:nvPr/>
          </p:nvSpPr>
          <p:spPr>
            <a:xfrm>
              <a:off x="5940989" y="2827183"/>
              <a:ext cx="37420" cy="18290"/>
            </a:xfrm>
            <a:custGeom>
              <a:avLst/>
              <a:gdLst/>
              <a:ahLst/>
              <a:cxnLst/>
              <a:rect l="l" t="t" r="r" b="b"/>
              <a:pathLst>
                <a:path w="757" h="370" extrusionOk="0">
                  <a:moveTo>
                    <a:pt x="128" y="1"/>
                  </a:moveTo>
                  <a:cubicBezTo>
                    <a:pt x="69" y="1"/>
                    <a:pt x="23" y="35"/>
                    <a:pt x="12" y="86"/>
                  </a:cubicBezTo>
                  <a:cubicBezTo>
                    <a:pt x="0" y="146"/>
                    <a:pt x="36" y="206"/>
                    <a:pt x="96" y="217"/>
                  </a:cubicBezTo>
                  <a:cubicBezTo>
                    <a:pt x="238" y="277"/>
                    <a:pt x="393" y="325"/>
                    <a:pt x="548" y="360"/>
                  </a:cubicBezTo>
                  <a:cubicBezTo>
                    <a:pt x="564" y="367"/>
                    <a:pt x="580" y="369"/>
                    <a:pt x="594" y="369"/>
                  </a:cubicBezTo>
                  <a:cubicBezTo>
                    <a:pt x="715" y="369"/>
                    <a:pt x="757" y="167"/>
                    <a:pt x="608" y="146"/>
                  </a:cubicBezTo>
                  <a:cubicBezTo>
                    <a:pt x="453" y="110"/>
                    <a:pt x="298" y="63"/>
                    <a:pt x="155" y="3"/>
                  </a:cubicBezTo>
                  <a:cubicBezTo>
                    <a:pt x="146" y="2"/>
                    <a:pt x="137" y="1"/>
                    <a:pt x="1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837;p31"/>
            <p:cNvSpPr/>
            <p:nvPr/>
          </p:nvSpPr>
          <p:spPr>
            <a:xfrm>
              <a:off x="6158742" y="2501026"/>
              <a:ext cx="155762" cy="146864"/>
            </a:xfrm>
            <a:custGeom>
              <a:avLst/>
              <a:gdLst/>
              <a:ahLst/>
              <a:cxnLst/>
              <a:rect l="l" t="t" r="r" b="b"/>
              <a:pathLst>
                <a:path w="3151" h="2971" extrusionOk="0">
                  <a:moveTo>
                    <a:pt x="1678" y="1"/>
                  </a:moveTo>
                  <a:cubicBezTo>
                    <a:pt x="1409" y="1"/>
                    <a:pt x="1142" y="55"/>
                    <a:pt x="894" y="184"/>
                  </a:cubicBezTo>
                  <a:cubicBezTo>
                    <a:pt x="298" y="469"/>
                    <a:pt x="36" y="1184"/>
                    <a:pt x="286" y="1791"/>
                  </a:cubicBezTo>
                  <a:cubicBezTo>
                    <a:pt x="477" y="2232"/>
                    <a:pt x="810" y="2589"/>
                    <a:pt x="1132" y="2934"/>
                  </a:cubicBezTo>
                  <a:cubicBezTo>
                    <a:pt x="1154" y="2960"/>
                    <a:pt x="1180" y="2970"/>
                    <a:pt x="1206" y="2970"/>
                  </a:cubicBezTo>
                  <a:cubicBezTo>
                    <a:pt x="1286" y="2970"/>
                    <a:pt x="1359" y="2861"/>
                    <a:pt x="1286" y="2779"/>
                  </a:cubicBezTo>
                  <a:cubicBezTo>
                    <a:pt x="775" y="2232"/>
                    <a:pt x="1" y="1386"/>
                    <a:pt x="655" y="648"/>
                  </a:cubicBezTo>
                  <a:cubicBezTo>
                    <a:pt x="923" y="342"/>
                    <a:pt x="1284" y="224"/>
                    <a:pt x="1661" y="224"/>
                  </a:cubicBezTo>
                  <a:cubicBezTo>
                    <a:pt x="2106" y="224"/>
                    <a:pt x="2574" y="388"/>
                    <a:pt x="2941" y="600"/>
                  </a:cubicBezTo>
                  <a:cubicBezTo>
                    <a:pt x="2959" y="609"/>
                    <a:pt x="2976" y="613"/>
                    <a:pt x="2992" y="613"/>
                  </a:cubicBezTo>
                  <a:cubicBezTo>
                    <a:pt x="3087" y="613"/>
                    <a:pt x="3150" y="481"/>
                    <a:pt x="3049" y="410"/>
                  </a:cubicBezTo>
                  <a:cubicBezTo>
                    <a:pt x="2645" y="174"/>
                    <a:pt x="2157" y="1"/>
                    <a:pt x="16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38;p31"/>
            <p:cNvSpPr/>
            <p:nvPr/>
          </p:nvSpPr>
          <p:spPr>
            <a:xfrm>
              <a:off x="6274217" y="2485949"/>
              <a:ext cx="15225" cy="31785"/>
            </a:xfrm>
            <a:custGeom>
              <a:avLst/>
              <a:gdLst/>
              <a:ahLst/>
              <a:cxnLst/>
              <a:rect l="l" t="t" r="r" b="b"/>
              <a:pathLst>
                <a:path w="308" h="643" extrusionOk="0">
                  <a:moveTo>
                    <a:pt x="201" y="1"/>
                  </a:moveTo>
                  <a:cubicBezTo>
                    <a:pt x="165" y="1"/>
                    <a:pt x="141" y="12"/>
                    <a:pt x="117" y="36"/>
                  </a:cubicBezTo>
                  <a:cubicBezTo>
                    <a:pt x="105" y="60"/>
                    <a:pt x="93" y="84"/>
                    <a:pt x="93" y="108"/>
                  </a:cubicBezTo>
                  <a:lnTo>
                    <a:pt x="82" y="120"/>
                  </a:lnTo>
                  <a:lnTo>
                    <a:pt x="82" y="179"/>
                  </a:lnTo>
                  <a:cubicBezTo>
                    <a:pt x="82" y="179"/>
                    <a:pt x="82" y="191"/>
                    <a:pt x="82" y="203"/>
                  </a:cubicBezTo>
                  <a:cubicBezTo>
                    <a:pt x="82" y="227"/>
                    <a:pt x="70" y="262"/>
                    <a:pt x="58" y="298"/>
                  </a:cubicBezTo>
                  <a:cubicBezTo>
                    <a:pt x="46" y="370"/>
                    <a:pt x="34" y="429"/>
                    <a:pt x="22" y="501"/>
                  </a:cubicBezTo>
                  <a:cubicBezTo>
                    <a:pt x="1" y="586"/>
                    <a:pt x="69" y="642"/>
                    <a:pt x="135" y="642"/>
                  </a:cubicBezTo>
                  <a:cubicBezTo>
                    <a:pt x="179" y="642"/>
                    <a:pt x="222" y="617"/>
                    <a:pt x="236" y="560"/>
                  </a:cubicBezTo>
                  <a:cubicBezTo>
                    <a:pt x="272" y="417"/>
                    <a:pt x="296" y="262"/>
                    <a:pt x="308" y="108"/>
                  </a:cubicBezTo>
                  <a:cubicBezTo>
                    <a:pt x="308" y="48"/>
                    <a:pt x="260" y="1"/>
                    <a:pt x="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39;p31"/>
            <p:cNvSpPr/>
            <p:nvPr/>
          </p:nvSpPr>
          <p:spPr>
            <a:xfrm>
              <a:off x="6247425" y="2477693"/>
              <a:ext cx="11419" cy="34207"/>
            </a:xfrm>
            <a:custGeom>
              <a:avLst/>
              <a:gdLst/>
              <a:ahLst/>
              <a:cxnLst/>
              <a:rect l="l" t="t" r="r" b="b"/>
              <a:pathLst>
                <a:path w="231" h="692" extrusionOk="0">
                  <a:moveTo>
                    <a:pt x="52" y="489"/>
                  </a:moveTo>
                  <a:cubicBezTo>
                    <a:pt x="41" y="497"/>
                    <a:pt x="31" y="507"/>
                    <a:pt x="24" y="518"/>
                  </a:cubicBezTo>
                  <a:lnTo>
                    <a:pt x="24" y="518"/>
                  </a:lnTo>
                  <a:cubicBezTo>
                    <a:pt x="30" y="505"/>
                    <a:pt x="39" y="495"/>
                    <a:pt x="52" y="489"/>
                  </a:cubicBezTo>
                  <a:close/>
                  <a:moveTo>
                    <a:pt x="112" y="1"/>
                  </a:moveTo>
                  <a:cubicBezTo>
                    <a:pt x="52" y="1"/>
                    <a:pt x="4" y="48"/>
                    <a:pt x="4" y="120"/>
                  </a:cubicBezTo>
                  <a:cubicBezTo>
                    <a:pt x="4" y="191"/>
                    <a:pt x="16" y="263"/>
                    <a:pt x="16" y="346"/>
                  </a:cubicBezTo>
                  <a:lnTo>
                    <a:pt x="16" y="453"/>
                  </a:lnTo>
                  <a:lnTo>
                    <a:pt x="16" y="513"/>
                  </a:lnTo>
                  <a:cubicBezTo>
                    <a:pt x="16" y="519"/>
                    <a:pt x="16" y="525"/>
                    <a:pt x="16" y="532"/>
                  </a:cubicBezTo>
                  <a:lnTo>
                    <a:pt x="16" y="532"/>
                  </a:lnTo>
                  <a:cubicBezTo>
                    <a:pt x="0" y="564"/>
                    <a:pt x="0" y="604"/>
                    <a:pt x="16" y="644"/>
                  </a:cubicBezTo>
                  <a:cubicBezTo>
                    <a:pt x="40" y="676"/>
                    <a:pt x="75" y="691"/>
                    <a:pt x="109" y="691"/>
                  </a:cubicBezTo>
                  <a:cubicBezTo>
                    <a:pt x="126" y="691"/>
                    <a:pt x="143" y="687"/>
                    <a:pt x="159" y="679"/>
                  </a:cubicBezTo>
                  <a:cubicBezTo>
                    <a:pt x="231" y="644"/>
                    <a:pt x="231" y="572"/>
                    <a:pt x="231" y="513"/>
                  </a:cubicBezTo>
                  <a:lnTo>
                    <a:pt x="231" y="382"/>
                  </a:lnTo>
                  <a:cubicBezTo>
                    <a:pt x="231" y="287"/>
                    <a:pt x="231" y="203"/>
                    <a:pt x="219" y="120"/>
                  </a:cubicBezTo>
                  <a:cubicBezTo>
                    <a:pt x="219" y="48"/>
                    <a:pt x="171" y="1"/>
                    <a:pt x="1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40;p31"/>
            <p:cNvSpPr/>
            <p:nvPr/>
          </p:nvSpPr>
          <p:spPr>
            <a:xfrm>
              <a:off x="6214997" y="2480115"/>
              <a:ext cx="19724" cy="30401"/>
            </a:xfrm>
            <a:custGeom>
              <a:avLst/>
              <a:gdLst/>
              <a:ahLst/>
              <a:cxnLst/>
              <a:rect l="l" t="t" r="r" b="b"/>
              <a:pathLst>
                <a:path w="399" h="615" extrusionOk="0">
                  <a:moveTo>
                    <a:pt x="134" y="1"/>
                  </a:moveTo>
                  <a:cubicBezTo>
                    <a:pt x="67" y="1"/>
                    <a:pt x="1" y="57"/>
                    <a:pt x="29" y="142"/>
                  </a:cubicBezTo>
                  <a:lnTo>
                    <a:pt x="18" y="142"/>
                  </a:lnTo>
                  <a:cubicBezTo>
                    <a:pt x="77" y="285"/>
                    <a:pt x="125" y="416"/>
                    <a:pt x="196" y="559"/>
                  </a:cubicBezTo>
                  <a:cubicBezTo>
                    <a:pt x="208" y="583"/>
                    <a:pt x="232" y="607"/>
                    <a:pt x="256" y="607"/>
                  </a:cubicBezTo>
                  <a:cubicBezTo>
                    <a:pt x="270" y="612"/>
                    <a:pt x="283" y="614"/>
                    <a:pt x="295" y="614"/>
                  </a:cubicBezTo>
                  <a:cubicBezTo>
                    <a:pt x="311" y="614"/>
                    <a:pt x="325" y="609"/>
                    <a:pt x="339" y="595"/>
                  </a:cubicBezTo>
                  <a:cubicBezTo>
                    <a:pt x="363" y="583"/>
                    <a:pt x="387" y="559"/>
                    <a:pt x="399" y="535"/>
                  </a:cubicBezTo>
                  <a:cubicBezTo>
                    <a:pt x="399" y="500"/>
                    <a:pt x="399" y="476"/>
                    <a:pt x="387" y="452"/>
                  </a:cubicBezTo>
                  <a:cubicBezTo>
                    <a:pt x="375" y="416"/>
                    <a:pt x="351" y="380"/>
                    <a:pt x="339" y="345"/>
                  </a:cubicBezTo>
                  <a:cubicBezTo>
                    <a:pt x="339" y="333"/>
                    <a:pt x="339" y="333"/>
                    <a:pt x="327" y="321"/>
                  </a:cubicBezTo>
                  <a:lnTo>
                    <a:pt x="315" y="273"/>
                  </a:lnTo>
                  <a:cubicBezTo>
                    <a:pt x="291" y="214"/>
                    <a:pt x="256" y="142"/>
                    <a:pt x="244" y="83"/>
                  </a:cubicBezTo>
                  <a:cubicBezTo>
                    <a:pt x="225" y="26"/>
                    <a:pt x="179" y="1"/>
                    <a:pt x="1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41;p31"/>
            <p:cNvSpPr/>
            <p:nvPr/>
          </p:nvSpPr>
          <p:spPr>
            <a:xfrm>
              <a:off x="6188748" y="2486542"/>
              <a:ext cx="24766" cy="30055"/>
            </a:xfrm>
            <a:custGeom>
              <a:avLst/>
              <a:gdLst/>
              <a:ahLst/>
              <a:cxnLst/>
              <a:rect l="l" t="t" r="r" b="b"/>
              <a:pathLst>
                <a:path w="501" h="608" extrusionOk="0">
                  <a:moveTo>
                    <a:pt x="108" y="0"/>
                  </a:moveTo>
                  <a:cubicBezTo>
                    <a:pt x="48" y="0"/>
                    <a:pt x="1" y="48"/>
                    <a:pt x="1" y="119"/>
                  </a:cubicBezTo>
                  <a:cubicBezTo>
                    <a:pt x="1" y="143"/>
                    <a:pt x="13" y="167"/>
                    <a:pt x="37" y="191"/>
                  </a:cubicBezTo>
                  <a:lnTo>
                    <a:pt x="48" y="215"/>
                  </a:lnTo>
                  <a:lnTo>
                    <a:pt x="60" y="215"/>
                  </a:lnTo>
                  <a:cubicBezTo>
                    <a:pt x="72" y="239"/>
                    <a:pt x="84" y="250"/>
                    <a:pt x="96" y="262"/>
                  </a:cubicBezTo>
                  <a:lnTo>
                    <a:pt x="156" y="358"/>
                  </a:lnTo>
                  <a:cubicBezTo>
                    <a:pt x="203" y="417"/>
                    <a:pt x="251" y="489"/>
                    <a:pt x="287" y="548"/>
                  </a:cubicBezTo>
                  <a:cubicBezTo>
                    <a:pt x="311" y="589"/>
                    <a:pt x="347" y="607"/>
                    <a:pt x="382" y="607"/>
                  </a:cubicBezTo>
                  <a:cubicBezTo>
                    <a:pt x="398" y="607"/>
                    <a:pt x="414" y="603"/>
                    <a:pt x="429" y="596"/>
                  </a:cubicBezTo>
                  <a:cubicBezTo>
                    <a:pt x="489" y="560"/>
                    <a:pt x="501" y="500"/>
                    <a:pt x="477" y="441"/>
                  </a:cubicBezTo>
                  <a:cubicBezTo>
                    <a:pt x="382" y="298"/>
                    <a:pt x="287" y="167"/>
                    <a:pt x="191" y="36"/>
                  </a:cubicBezTo>
                  <a:cubicBezTo>
                    <a:pt x="168" y="12"/>
                    <a:pt x="144"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2;p31"/>
            <p:cNvSpPr/>
            <p:nvPr/>
          </p:nvSpPr>
          <p:spPr>
            <a:xfrm>
              <a:off x="5769704" y="2897674"/>
              <a:ext cx="60308" cy="110234"/>
            </a:xfrm>
            <a:custGeom>
              <a:avLst/>
              <a:gdLst/>
              <a:ahLst/>
              <a:cxnLst/>
              <a:rect l="l" t="t" r="r" b="b"/>
              <a:pathLst>
                <a:path w="1220" h="2230" extrusionOk="0">
                  <a:moveTo>
                    <a:pt x="1015" y="1"/>
                  </a:moveTo>
                  <a:cubicBezTo>
                    <a:pt x="791" y="1"/>
                    <a:pt x="580" y="152"/>
                    <a:pt x="429" y="304"/>
                  </a:cubicBezTo>
                  <a:cubicBezTo>
                    <a:pt x="263" y="482"/>
                    <a:pt x="143" y="696"/>
                    <a:pt x="96" y="923"/>
                  </a:cubicBezTo>
                  <a:cubicBezTo>
                    <a:pt x="1" y="1411"/>
                    <a:pt x="191" y="1911"/>
                    <a:pt x="584" y="2209"/>
                  </a:cubicBezTo>
                  <a:cubicBezTo>
                    <a:pt x="605" y="2223"/>
                    <a:pt x="625" y="2229"/>
                    <a:pt x="644" y="2229"/>
                  </a:cubicBezTo>
                  <a:cubicBezTo>
                    <a:pt x="734" y="2229"/>
                    <a:pt x="792" y="2087"/>
                    <a:pt x="703" y="2018"/>
                  </a:cubicBezTo>
                  <a:cubicBezTo>
                    <a:pt x="393" y="1780"/>
                    <a:pt x="239" y="1399"/>
                    <a:pt x="310" y="1018"/>
                  </a:cubicBezTo>
                  <a:cubicBezTo>
                    <a:pt x="334" y="839"/>
                    <a:pt x="417" y="673"/>
                    <a:pt x="524" y="530"/>
                  </a:cubicBezTo>
                  <a:cubicBezTo>
                    <a:pt x="626" y="417"/>
                    <a:pt x="824" y="218"/>
                    <a:pt x="996" y="218"/>
                  </a:cubicBezTo>
                  <a:cubicBezTo>
                    <a:pt x="1006" y="218"/>
                    <a:pt x="1015" y="219"/>
                    <a:pt x="1025" y="220"/>
                  </a:cubicBezTo>
                  <a:cubicBezTo>
                    <a:pt x="1032" y="221"/>
                    <a:pt x="1039" y="222"/>
                    <a:pt x="1046" y="222"/>
                  </a:cubicBezTo>
                  <a:cubicBezTo>
                    <a:pt x="1173" y="222"/>
                    <a:pt x="1219" y="28"/>
                    <a:pt x="1084" y="6"/>
                  </a:cubicBezTo>
                  <a:cubicBezTo>
                    <a:pt x="1061" y="3"/>
                    <a:pt x="1038" y="1"/>
                    <a:pt x="10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43;p31"/>
            <p:cNvSpPr/>
            <p:nvPr/>
          </p:nvSpPr>
          <p:spPr>
            <a:xfrm>
              <a:off x="5784286" y="2917744"/>
              <a:ext cx="98074" cy="64954"/>
            </a:xfrm>
            <a:custGeom>
              <a:avLst/>
              <a:gdLst/>
              <a:ahLst/>
              <a:cxnLst/>
              <a:rect l="l" t="t" r="r" b="b"/>
              <a:pathLst>
                <a:path w="1984" h="1314" extrusionOk="0">
                  <a:moveTo>
                    <a:pt x="138" y="1"/>
                  </a:moveTo>
                  <a:cubicBezTo>
                    <a:pt x="73" y="1"/>
                    <a:pt x="1" y="61"/>
                    <a:pt x="15" y="148"/>
                  </a:cubicBezTo>
                  <a:cubicBezTo>
                    <a:pt x="51" y="314"/>
                    <a:pt x="122" y="469"/>
                    <a:pt x="229" y="600"/>
                  </a:cubicBezTo>
                  <a:cubicBezTo>
                    <a:pt x="349" y="755"/>
                    <a:pt x="503" y="898"/>
                    <a:pt x="670" y="1017"/>
                  </a:cubicBezTo>
                  <a:cubicBezTo>
                    <a:pt x="931" y="1213"/>
                    <a:pt x="1244" y="1314"/>
                    <a:pt x="1568" y="1314"/>
                  </a:cubicBezTo>
                  <a:cubicBezTo>
                    <a:pt x="1657" y="1314"/>
                    <a:pt x="1747" y="1306"/>
                    <a:pt x="1837" y="1291"/>
                  </a:cubicBezTo>
                  <a:cubicBezTo>
                    <a:pt x="1983" y="1268"/>
                    <a:pt x="1927" y="1074"/>
                    <a:pt x="1799" y="1074"/>
                  </a:cubicBezTo>
                  <a:cubicBezTo>
                    <a:pt x="1792" y="1074"/>
                    <a:pt x="1785" y="1075"/>
                    <a:pt x="1777" y="1076"/>
                  </a:cubicBezTo>
                  <a:cubicBezTo>
                    <a:pt x="1707" y="1088"/>
                    <a:pt x="1637" y="1094"/>
                    <a:pt x="1567" y="1094"/>
                  </a:cubicBezTo>
                  <a:cubicBezTo>
                    <a:pt x="1282" y="1094"/>
                    <a:pt x="1007" y="998"/>
                    <a:pt x="777" y="826"/>
                  </a:cubicBezTo>
                  <a:cubicBezTo>
                    <a:pt x="646" y="719"/>
                    <a:pt x="515" y="600"/>
                    <a:pt x="408" y="481"/>
                  </a:cubicBezTo>
                  <a:cubicBezTo>
                    <a:pt x="325" y="362"/>
                    <a:pt x="253" y="231"/>
                    <a:pt x="229" y="88"/>
                  </a:cubicBezTo>
                  <a:cubicBezTo>
                    <a:pt x="220" y="27"/>
                    <a:pt x="181" y="1"/>
                    <a:pt x="1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44;p31"/>
            <p:cNvSpPr/>
            <p:nvPr/>
          </p:nvSpPr>
          <p:spPr>
            <a:xfrm>
              <a:off x="5837378" y="2977805"/>
              <a:ext cx="81959" cy="40238"/>
            </a:xfrm>
            <a:custGeom>
              <a:avLst/>
              <a:gdLst/>
              <a:ahLst/>
              <a:cxnLst/>
              <a:rect l="l" t="t" r="r" b="b"/>
              <a:pathLst>
                <a:path w="1658" h="814" extrusionOk="0">
                  <a:moveTo>
                    <a:pt x="1505" y="0"/>
                  </a:moveTo>
                  <a:cubicBezTo>
                    <a:pt x="1472" y="0"/>
                    <a:pt x="1439" y="15"/>
                    <a:pt x="1418" y="52"/>
                  </a:cubicBezTo>
                  <a:cubicBezTo>
                    <a:pt x="1156" y="480"/>
                    <a:pt x="620" y="576"/>
                    <a:pt x="156" y="588"/>
                  </a:cubicBezTo>
                  <a:cubicBezTo>
                    <a:pt x="1" y="588"/>
                    <a:pt x="1" y="814"/>
                    <a:pt x="156" y="814"/>
                  </a:cubicBezTo>
                  <a:cubicBezTo>
                    <a:pt x="703" y="790"/>
                    <a:pt x="1299" y="659"/>
                    <a:pt x="1608" y="171"/>
                  </a:cubicBezTo>
                  <a:cubicBezTo>
                    <a:pt x="1658" y="80"/>
                    <a:pt x="1581" y="0"/>
                    <a:pt x="15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45;p31"/>
            <p:cNvSpPr/>
            <p:nvPr/>
          </p:nvSpPr>
          <p:spPr>
            <a:xfrm>
              <a:off x="5815034" y="3006229"/>
              <a:ext cx="14731" cy="11221"/>
            </a:xfrm>
            <a:custGeom>
              <a:avLst/>
              <a:gdLst/>
              <a:ahLst/>
              <a:cxnLst/>
              <a:rect l="l" t="t" r="r" b="b"/>
              <a:pathLst>
                <a:path w="298" h="227"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46;p31"/>
            <p:cNvSpPr/>
            <p:nvPr/>
          </p:nvSpPr>
          <p:spPr>
            <a:xfrm>
              <a:off x="5693626" y="2291134"/>
              <a:ext cx="739411" cy="766995"/>
            </a:xfrm>
            <a:custGeom>
              <a:avLst/>
              <a:gdLst/>
              <a:ahLst/>
              <a:cxnLst/>
              <a:rect l="l" t="t" r="r" b="b"/>
              <a:pathLst>
                <a:path w="14958" h="15516" extrusionOk="0">
                  <a:moveTo>
                    <a:pt x="6126" y="246"/>
                  </a:moveTo>
                  <a:lnTo>
                    <a:pt x="6126" y="246"/>
                  </a:lnTo>
                  <a:cubicBezTo>
                    <a:pt x="7153" y="697"/>
                    <a:pt x="8180" y="1170"/>
                    <a:pt x="9195" y="1644"/>
                  </a:cubicBezTo>
                  <a:cubicBezTo>
                    <a:pt x="9945" y="1989"/>
                    <a:pt x="10695" y="2346"/>
                    <a:pt x="11446" y="2715"/>
                  </a:cubicBezTo>
                  <a:cubicBezTo>
                    <a:pt x="12136" y="3072"/>
                    <a:pt x="12839" y="3453"/>
                    <a:pt x="13422" y="3977"/>
                  </a:cubicBezTo>
                  <a:cubicBezTo>
                    <a:pt x="14124" y="4644"/>
                    <a:pt x="14577" y="5525"/>
                    <a:pt x="14696" y="6489"/>
                  </a:cubicBezTo>
                  <a:cubicBezTo>
                    <a:pt x="14803" y="7251"/>
                    <a:pt x="14625" y="8049"/>
                    <a:pt x="14375" y="8775"/>
                  </a:cubicBezTo>
                  <a:cubicBezTo>
                    <a:pt x="14029" y="9764"/>
                    <a:pt x="13529" y="10704"/>
                    <a:pt x="12886" y="11538"/>
                  </a:cubicBezTo>
                  <a:cubicBezTo>
                    <a:pt x="12124" y="12562"/>
                    <a:pt x="11184" y="13562"/>
                    <a:pt x="10076" y="14217"/>
                  </a:cubicBezTo>
                  <a:cubicBezTo>
                    <a:pt x="9245" y="14723"/>
                    <a:pt x="8263" y="15003"/>
                    <a:pt x="7286" y="15003"/>
                  </a:cubicBezTo>
                  <a:cubicBezTo>
                    <a:pt x="6584" y="15003"/>
                    <a:pt x="5884" y="14858"/>
                    <a:pt x="5242" y="14550"/>
                  </a:cubicBezTo>
                  <a:cubicBezTo>
                    <a:pt x="5219" y="14538"/>
                    <a:pt x="5183" y="14526"/>
                    <a:pt x="5159" y="14502"/>
                  </a:cubicBezTo>
                  <a:cubicBezTo>
                    <a:pt x="5146" y="14494"/>
                    <a:pt x="5131" y="14490"/>
                    <a:pt x="5114" y="14490"/>
                  </a:cubicBezTo>
                  <a:cubicBezTo>
                    <a:pt x="5084" y="14490"/>
                    <a:pt x="5051" y="14503"/>
                    <a:pt x="5028" y="14526"/>
                  </a:cubicBezTo>
                  <a:cubicBezTo>
                    <a:pt x="4564" y="15056"/>
                    <a:pt x="3874" y="15291"/>
                    <a:pt x="3174" y="15291"/>
                  </a:cubicBezTo>
                  <a:cubicBezTo>
                    <a:pt x="2600" y="15291"/>
                    <a:pt x="2019" y="15132"/>
                    <a:pt x="1551" y="14848"/>
                  </a:cubicBezTo>
                  <a:cubicBezTo>
                    <a:pt x="1099" y="14586"/>
                    <a:pt x="706" y="14169"/>
                    <a:pt x="730" y="13621"/>
                  </a:cubicBezTo>
                  <a:cubicBezTo>
                    <a:pt x="754" y="13026"/>
                    <a:pt x="1159" y="12466"/>
                    <a:pt x="1766" y="12395"/>
                  </a:cubicBezTo>
                  <a:cubicBezTo>
                    <a:pt x="1838" y="12388"/>
                    <a:pt x="1909" y="12384"/>
                    <a:pt x="1979" y="12384"/>
                  </a:cubicBezTo>
                  <a:cubicBezTo>
                    <a:pt x="2142" y="12384"/>
                    <a:pt x="2302" y="12405"/>
                    <a:pt x="2468" y="12454"/>
                  </a:cubicBezTo>
                  <a:cubicBezTo>
                    <a:pt x="2540" y="12478"/>
                    <a:pt x="2623" y="12502"/>
                    <a:pt x="2706" y="12526"/>
                  </a:cubicBezTo>
                  <a:lnTo>
                    <a:pt x="2736" y="12536"/>
                  </a:lnTo>
                  <a:lnTo>
                    <a:pt x="2736" y="12536"/>
                  </a:lnTo>
                  <a:lnTo>
                    <a:pt x="2754" y="12550"/>
                  </a:lnTo>
                  <a:lnTo>
                    <a:pt x="2759" y="12543"/>
                  </a:lnTo>
                  <a:lnTo>
                    <a:pt x="2759" y="12543"/>
                  </a:lnTo>
                  <a:lnTo>
                    <a:pt x="2778" y="12550"/>
                  </a:lnTo>
                  <a:cubicBezTo>
                    <a:pt x="2762" y="12550"/>
                    <a:pt x="2773" y="12555"/>
                    <a:pt x="2778" y="12555"/>
                  </a:cubicBezTo>
                  <a:cubicBezTo>
                    <a:pt x="2780" y="12555"/>
                    <a:pt x="2782" y="12554"/>
                    <a:pt x="2778" y="12550"/>
                  </a:cubicBezTo>
                  <a:lnTo>
                    <a:pt x="2778" y="12550"/>
                  </a:lnTo>
                  <a:cubicBezTo>
                    <a:pt x="2794" y="12557"/>
                    <a:pt x="2810" y="12560"/>
                    <a:pt x="2826" y="12560"/>
                  </a:cubicBezTo>
                  <a:cubicBezTo>
                    <a:pt x="2918" y="12560"/>
                    <a:pt x="3000" y="12454"/>
                    <a:pt x="2909" y="12383"/>
                  </a:cubicBezTo>
                  <a:lnTo>
                    <a:pt x="270" y="10326"/>
                  </a:lnTo>
                  <a:lnTo>
                    <a:pt x="270" y="10326"/>
                  </a:lnTo>
                  <a:lnTo>
                    <a:pt x="2242" y="6930"/>
                  </a:lnTo>
                  <a:lnTo>
                    <a:pt x="5445" y="1429"/>
                  </a:lnTo>
                  <a:lnTo>
                    <a:pt x="6126" y="246"/>
                  </a:lnTo>
                  <a:close/>
                  <a:moveTo>
                    <a:pt x="6077" y="1"/>
                  </a:moveTo>
                  <a:cubicBezTo>
                    <a:pt x="6039" y="1"/>
                    <a:pt x="6004" y="16"/>
                    <a:pt x="5981" y="48"/>
                  </a:cubicBezTo>
                  <a:lnTo>
                    <a:pt x="3957" y="3525"/>
                  </a:lnTo>
                  <a:lnTo>
                    <a:pt x="766" y="9025"/>
                  </a:lnTo>
                  <a:lnTo>
                    <a:pt x="27" y="10288"/>
                  </a:lnTo>
                  <a:cubicBezTo>
                    <a:pt x="22" y="10297"/>
                    <a:pt x="18" y="10307"/>
                    <a:pt x="16" y="10316"/>
                  </a:cubicBezTo>
                  <a:lnTo>
                    <a:pt x="16" y="10316"/>
                  </a:lnTo>
                  <a:cubicBezTo>
                    <a:pt x="1" y="10352"/>
                    <a:pt x="7" y="10395"/>
                    <a:pt x="51" y="10430"/>
                  </a:cubicBezTo>
                  <a:lnTo>
                    <a:pt x="2298" y="12192"/>
                  </a:lnTo>
                  <a:lnTo>
                    <a:pt x="2298" y="12192"/>
                  </a:lnTo>
                  <a:cubicBezTo>
                    <a:pt x="2184" y="12175"/>
                    <a:pt x="2067" y="12167"/>
                    <a:pt x="1949" y="12167"/>
                  </a:cubicBezTo>
                  <a:cubicBezTo>
                    <a:pt x="1920" y="12167"/>
                    <a:pt x="1890" y="12168"/>
                    <a:pt x="1861" y="12169"/>
                  </a:cubicBezTo>
                  <a:cubicBezTo>
                    <a:pt x="1182" y="12204"/>
                    <a:pt x="718" y="12669"/>
                    <a:pt x="551" y="13312"/>
                  </a:cubicBezTo>
                  <a:cubicBezTo>
                    <a:pt x="194" y="14717"/>
                    <a:pt x="1909" y="15467"/>
                    <a:pt x="3040" y="15514"/>
                  </a:cubicBezTo>
                  <a:cubicBezTo>
                    <a:pt x="3075" y="15515"/>
                    <a:pt x="3111" y="15516"/>
                    <a:pt x="3146" y="15516"/>
                  </a:cubicBezTo>
                  <a:cubicBezTo>
                    <a:pt x="3874" y="15516"/>
                    <a:pt x="4619" y="15289"/>
                    <a:pt x="5131" y="14750"/>
                  </a:cubicBezTo>
                  <a:lnTo>
                    <a:pt x="5131" y="14750"/>
                  </a:lnTo>
                  <a:cubicBezTo>
                    <a:pt x="5498" y="14929"/>
                    <a:pt x="5894" y="15055"/>
                    <a:pt x="6290" y="15121"/>
                  </a:cubicBezTo>
                  <a:cubicBezTo>
                    <a:pt x="6632" y="15188"/>
                    <a:pt x="6979" y="15221"/>
                    <a:pt x="7325" y="15221"/>
                  </a:cubicBezTo>
                  <a:cubicBezTo>
                    <a:pt x="7967" y="15221"/>
                    <a:pt x="8608" y="15108"/>
                    <a:pt x="9219" y="14883"/>
                  </a:cubicBezTo>
                  <a:cubicBezTo>
                    <a:pt x="10457" y="14419"/>
                    <a:pt x="11481" y="13514"/>
                    <a:pt x="12362" y="12538"/>
                  </a:cubicBezTo>
                  <a:cubicBezTo>
                    <a:pt x="13136" y="11692"/>
                    <a:pt x="13767" y="10716"/>
                    <a:pt x="14255" y="9680"/>
                  </a:cubicBezTo>
                  <a:cubicBezTo>
                    <a:pt x="14636" y="8871"/>
                    <a:pt x="14875" y="8002"/>
                    <a:pt x="14934" y="7109"/>
                  </a:cubicBezTo>
                  <a:cubicBezTo>
                    <a:pt x="14958" y="6216"/>
                    <a:pt x="14720" y="5335"/>
                    <a:pt x="14232" y="4584"/>
                  </a:cubicBezTo>
                  <a:cubicBezTo>
                    <a:pt x="13720" y="3822"/>
                    <a:pt x="12946" y="3287"/>
                    <a:pt x="12160" y="2858"/>
                  </a:cubicBezTo>
                  <a:cubicBezTo>
                    <a:pt x="11493" y="2489"/>
                    <a:pt x="10791" y="2156"/>
                    <a:pt x="10100" y="1834"/>
                  </a:cubicBezTo>
                  <a:cubicBezTo>
                    <a:pt x="8814" y="1215"/>
                    <a:pt x="7517" y="632"/>
                    <a:pt x="6207" y="48"/>
                  </a:cubicBezTo>
                  <a:lnTo>
                    <a:pt x="6135" y="12"/>
                  </a:lnTo>
                  <a:cubicBezTo>
                    <a:pt x="6116" y="5"/>
                    <a:pt x="6096" y="1"/>
                    <a:pt x="60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47;p31"/>
            <p:cNvSpPr/>
            <p:nvPr/>
          </p:nvSpPr>
          <p:spPr>
            <a:xfrm>
              <a:off x="5595502" y="2088657"/>
              <a:ext cx="661011" cy="874065"/>
            </a:xfrm>
            <a:custGeom>
              <a:avLst/>
              <a:gdLst/>
              <a:ahLst/>
              <a:cxnLst/>
              <a:rect l="l" t="t" r="r" b="b"/>
              <a:pathLst>
                <a:path w="13372" h="17682" extrusionOk="0">
                  <a:moveTo>
                    <a:pt x="0" y="13038"/>
                  </a:moveTo>
                  <a:cubicBezTo>
                    <a:pt x="1250" y="14765"/>
                    <a:pt x="2941" y="16146"/>
                    <a:pt x="4894" y="17003"/>
                  </a:cubicBezTo>
                  <a:cubicBezTo>
                    <a:pt x="4894" y="17003"/>
                    <a:pt x="6073" y="17682"/>
                    <a:pt x="6275" y="17003"/>
                  </a:cubicBezTo>
                  <a:cubicBezTo>
                    <a:pt x="6477" y="16324"/>
                    <a:pt x="3453" y="13800"/>
                    <a:pt x="3453" y="13800"/>
                  </a:cubicBezTo>
                  <a:cubicBezTo>
                    <a:pt x="3453" y="13800"/>
                    <a:pt x="5882" y="15872"/>
                    <a:pt x="6811" y="14741"/>
                  </a:cubicBezTo>
                  <a:cubicBezTo>
                    <a:pt x="7739" y="13598"/>
                    <a:pt x="4501" y="11621"/>
                    <a:pt x="4501" y="11621"/>
                  </a:cubicBezTo>
                  <a:cubicBezTo>
                    <a:pt x="4501" y="11621"/>
                    <a:pt x="7823" y="13764"/>
                    <a:pt x="8751" y="12467"/>
                  </a:cubicBezTo>
                  <a:cubicBezTo>
                    <a:pt x="9680" y="11169"/>
                    <a:pt x="6120" y="9026"/>
                    <a:pt x="6120" y="9026"/>
                  </a:cubicBezTo>
                  <a:cubicBezTo>
                    <a:pt x="6120" y="9026"/>
                    <a:pt x="9478" y="11538"/>
                    <a:pt x="10406" y="9681"/>
                  </a:cubicBezTo>
                  <a:cubicBezTo>
                    <a:pt x="11335" y="7811"/>
                    <a:pt x="7978" y="6442"/>
                    <a:pt x="7978" y="6442"/>
                  </a:cubicBezTo>
                  <a:cubicBezTo>
                    <a:pt x="7978" y="6442"/>
                    <a:pt x="11502" y="8264"/>
                    <a:pt x="12430" y="6716"/>
                  </a:cubicBezTo>
                  <a:cubicBezTo>
                    <a:pt x="13371" y="5180"/>
                    <a:pt x="11299" y="1537"/>
                    <a:pt x="7656" y="1"/>
                  </a:cubicBezTo>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48;p31"/>
            <p:cNvSpPr/>
            <p:nvPr/>
          </p:nvSpPr>
          <p:spPr>
            <a:xfrm>
              <a:off x="5587493" y="2083022"/>
              <a:ext cx="643117" cy="866848"/>
            </a:xfrm>
            <a:custGeom>
              <a:avLst/>
              <a:gdLst/>
              <a:ahLst/>
              <a:cxnLst/>
              <a:rect l="l" t="t" r="r" b="b"/>
              <a:pathLst>
                <a:path w="13010" h="17536" extrusionOk="0">
                  <a:moveTo>
                    <a:pt x="7835" y="0"/>
                  </a:moveTo>
                  <a:cubicBezTo>
                    <a:pt x="7723" y="0"/>
                    <a:pt x="7642" y="156"/>
                    <a:pt x="7759" y="198"/>
                  </a:cubicBezTo>
                  <a:cubicBezTo>
                    <a:pt x="8913" y="698"/>
                    <a:pt x="9961" y="1413"/>
                    <a:pt x="10842" y="2317"/>
                  </a:cubicBezTo>
                  <a:cubicBezTo>
                    <a:pt x="11557" y="3044"/>
                    <a:pt x="12176" y="3925"/>
                    <a:pt x="12509" y="4901"/>
                  </a:cubicBezTo>
                  <a:cubicBezTo>
                    <a:pt x="12723" y="5532"/>
                    <a:pt x="12866" y="6413"/>
                    <a:pt x="12366" y="6949"/>
                  </a:cubicBezTo>
                  <a:cubicBezTo>
                    <a:pt x="12077" y="7250"/>
                    <a:pt x="11667" y="7349"/>
                    <a:pt x="11242" y="7349"/>
                  </a:cubicBezTo>
                  <a:cubicBezTo>
                    <a:pt x="10810" y="7349"/>
                    <a:pt x="10363" y="7247"/>
                    <a:pt x="10009" y="7151"/>
                  </a:cubicBezTo>
                  <a:cubicBezTo>
                    <a:pt x="9581" y="7039"/>
                    <a:pt x="9165" y="6893"/>
                    <a:pt x="8760" y="6718"/>
                  </a:cubicBezTo>
                  <a:lnTo>
                    <a:pt x="8760" y="6718"/>
                  </a:lnTo>
                  <a:cubicBezTo>
                    <a:pt x="8564" y="6615"/>
                    <a:pt x="8365" y="6521"/>
                    <a:pt x="8163" y="6437"/>
                  </a:cubicBezTo>
                  <a:cubicBezTo>
                    <a:pt x="8150" y="6432"/>
                    <a:pt x="8138" y="6429"/>
                    <a:pt x="8126" y="6429"/>
                  </a:cubicBezTo>
                  <a:cubicBezTo>
                    <a:pt x="8028" y="6429"/>
                    <a:pt x="7974" y="6586"/>
                    <a:pt x="8080" y="6639"/>
                  </a:cubicBezTo>
                  <a:cubicBezTo>
                    <a:pt x="8089" y="6644"/>
                    <a:pt x="8098" y="6649"/>
                    <a:pt x="8107" y="6654"/>
                  </a:cubicBezTo>
                  <a:lnTo>
                    <a:pt x="8107" y="6654"/>
                  </a:lnTo>
                  <a:lnTo>
                    <a:pt x="8105" y="6660"/>
                  </a:lnTo>
                  <a:lnTo>
                    <a:pt x="8105" y="6660"/>
                  </a:lnTo>
                  <a:cubicBezTo>
                    <a:pt x="8103" y="6656"/>
                    <a:pt x="8097" y="6653"/>
                    <a:pt x="8096" y="6653"/>
                  </a:cubicBezTo>
                  <a:cubicBezTo>
                    <a:pt x="8095" y="6653"/>
                    <a:pt x="8096" y="6655"/>
                    <a:pt x="8104" y="6663"/>
                  </a:cubicBezTo>
                  <a:cubicBezTo>
                    <a:pt x="8127" y="6675"/>
                    <a:pt x="8150" y="6686"/>
                    <a:pt x="8173" y="6687"/>
                  </a:cubicBezTo>
                  <a:lnTo>
                    <a:pt x="8173" y="6687"/>
                  </a:lnTo>
                  <a:cubicBezTo>
                    <a:pt x="8285" y="6744"/>
                    <a:pt x="8398" y="6798"/>
                    <a:pt x="8513" y="6849"/>
                  </a:cubicBezTo>
                  <a:lnTo>
                    <a:pt x="8513" y="6849"/>
                  </a:lnTo>
                  <a:cubicBezTo>
                    <a:pt x="8753" y="6971"/>
                    <a:pt x="8976" y="7110"/>
                    <a:pt x="9199" y="7259"/>
                  </a:cubicBezTo>
                  <a:cubicBezTo>
                    <a:pt x="9771" y="7628"/>
                    <a:pt x="10402" y="8152"/>
                    <a:pt x="10580" y="8830"/>
                  </a:cubicBezTo>
                  <a:cubicBezTo>
                    <a:pt x="10747" y="9521"/>
                    <a:pt x="10330" y="10247"/>
                    <a:pt x="9628" y="10354"/>
                  </a:cubicBezTo>
                  <a:cubicBezTo>
                    <a:pt x="9536" y="10368"/>
                    <a:pt x="9444" y="10375"/>
                    <a:pt x="9351" y="10375"/>
                  </a:cubicBezTo>
                  <a:cubicBezTo>
                    <a:pt x="8735" y="10375"/>
                    <a:pt x="8108" y="10088"/>
                    <a:pt x="7580" y="9818"/>
                  </a:cubicBezTo>
                  <a:cubicBezTo>
                    <a:pt x="7436" y="9748"/>
                    <a:pt x="7294" y="9673"/>
                    <a:pt x="7155" y="9593"/>
                  </a:cubicBezTo>
                  <a:lnTo>
                    <a:pt x="7155" y="9593"/>
                  </a:lnTo>
                  <a:cubicBezTo>
                    <a:pt x="6887" y="9399"/>
                    <a:pt x="6610" y="9216"/>
                    <a:pt x="6330" y="9044"/>
                  </a:cubicBezTo>
                  <a:cubicBezTo>
                    <a:pt x="6307" y="9030"/>
                    <a:pt x="6286" y="9024"/>
                    <a:pt x="6266" y="9024"/>
                  </a:cubicBezTo>
                  <a:cubicBezTo>
                    <a:pt x="6172" y="9024"/>
                    <a:pt x="6122" y="9166"/>
                    <a:pt x="6211" y="9235"/>
                  </a:cubicBezTo>
                  <a:cubicBezTo>
                    <a:pt x="6212" y="9236"/>
                    <a:pt x="6214" y="9237"/>
                    <a:pt x="6216" y="9239"/>
                  </a:cubicBezTo>
                  <a:lnTo>
                    <a:pt x="6216" y="9239"/>
                  </a:lnTo>
                  <a:lnTo>
                    <a:pt x="6211" y="9247"/>
                  </a:lnTo>
                  <a:cubicBezTo>
                    <a:pt x="6244" y="9266"/>
                    <a:pt x="6278" y="9286"/>
                    <a:pt x="6311" y="9306"/>
                  </a:cubicBezTo>
                  <a:lnTo>
                    <a:pt x="6311" y="9306"/>
                  </a:lnTo>
                  <a:cubicBezTo>
                    <a:pt x="6483" y="9427"/>
                    <a:pt x="6656" y="9542"/>
                    <a:pt x="6832" y="9650"/>
                  </a:cubicBezTo>
                  <a:lnTo>
                    <a:pt x="6832" y="9650"/>
                  </a:lnTo>
                  <a:cubicBezTo>
                    <a:pt x="6980" y="9755"/>
                    <a:pt x="7125" y="9863"/>
                    <a:pt x="7270" y="9973"/>
                  </a:cubicBezTo>
                  <a:cubicBezTo>
                    <a:pt x="7830" y="10402"/>
                    <a:pt x="8437" y="10902"/>
                    <a:pt x="8782" y="11545"/>
                  </a:cubicBezTo>
                  <a:cubicBezTo>
                    <a:pt x="8937" y="11783"/>
                    <a:pt x="8973" y="12069"/>
                    <a:pt x="8902" y="12343"/>
                  </a:cubicBezTo>
                  <a:cubicBezTo>
                    <a:pt x="8794" y="12616"/>
                    <a:pt x="8544" y="12819"/>
                    <a:pt x="8259" y="12866"/>
                  </a:cubicBezTo>
                  <a:cubicBezTo>
                    <a:pt x="8140" y="12890"/>
                    <a:pt x="8020" y="12901"/>
                    <a:pt x="7898" y="12901"/>
                  </a:cubicBezTo>
                  <a:cubicBezTo>
                    <a:pt x="7285" y="12901"/>
                    <a:pt x="6642" y="12631"/>
                    <a:pt x="6115" y="12402"/>
                  </a:cubicBezTo>
                  <a:cubicBezTo>
                    <a:pt x="5721" y="12219"/>
                    <a:pt x="5342" y="12021"/>
                    <a:pt x="4973" y="11801"/>
                  </a:cubicBezTo>
                  <a:lnTo>
                    <a:pt x="4973" y="11801"/>
                  </a:lnTo>
                  <a:cubicBezTo>
                    <a:pt x="4886" y="11742"/>
                    <a:pt x="4798" y="11685"/>
                    <a:pt x="4711" y="11628"/>
                  </a:cubicBezTo>
                  <a:cubicBezTo>
                    <a:pt x="4690" y="11617"/>
                    <a:pt x="4671" y="11612"/>
                    <a:pt x="4653" y="11612"/>
                  </a:cubicBezTo>
                  <a:cubicBezTo>
                    <a:pt x="4552" y="11612"/>
                    <a:pt x="4491" y="11758"/>
                    <a:pt x="4591" y="11819"/>
                  </a:cubicBezTo>
                  <a:cubicBezTo>
                    <a:pt x="4593" y="11820"/>
                    <a:pt x="4595" y="11821"/>
                    <a:pt x="4597" y="11822"/>
                  </a:cubicBezTo>
                  <a:lnTo>
                    <a:pt x="4597" y="11822"/>
                  </a:lnTo>
                  <a:lnTo>
                    <a:pt x="4591" y="11831"/>
                  </a:lnTo>
                  <a:cubicBezTo>
                    <a:pt x="4889" y="12009"/>
                    <a:pt x="5163" y="12212"/>
                    <a:pt x="5437" y="12414"/>
                  </a:cubicBezTo>
                  <a:cubicBezTo>
                    <a:pt x="5925" y="12783"/>
                    <a:pt x="6425" y="13212"/>
                    <a:pt x="6770" y="13724"/>
                  </a:cubicBezTo>
                  <a:cubicBezTo>
                    <a:pt x="7056" y="14152"/>
                    <a:pt x="7163" y="14724"/>
                    <a:pt x="6604" y="14998"/>
                  </a:cubicBezTo>
                  <a:cubicBezTo>
                    <a:pt x="6466" y="15063"/>
                    <a:pt x="6318" y="15091"/>
                    <a:pt x="6166" y="15091"/>
                  </a:cubicBezTo>
                  <a:cubicBezTo>
                    <a:pt x="5712" y="15091"/>
                    <a:pt x="5219" y="14846"/>
                    <a:pt x="4853" y="14640"/>
                  </a:cubicBezTo>
                  <a:cubicBezTo>
                    <a:pt x="4525" y="14462"/>
                    <a:pt x="4212" y="14262"/>
                    <a:pt x="3913" y="14034"/>
                  </a:cubicBezTo>
                  <a:lnTo>
                    <a:pt x="3913" y="14034"/>
                  </a:lnTo>
                  <a:cubicBezTo>
                    <a:pt x="3834" y="13966"/>
                    <a:pt x="3755" y="13898"/>
                    <a:pt x="3675" y="13831"/>
                  </a:cubicBezTo>
                  <a:cubicBezTo>
                    <a:pt x="3653" y="13814"/>
                    <a:pt x="3630" y="13807"/>
                    <a:pt x="3607" y="13807"/>
                  </a:cubicBezTo>
                  <a:cubicBezTo>
                    <a:pt x="3516" y="13807"/>
                    <a:pt x="3434" y="13921"/>
                    <a:pt x="3520" y="13997"/>
                  </a:cubicBezTo>
                  <a:cubicBezTo>
                    <a:pt x="3520" y="13997"/>
                    <a:pt x="3520" y="13997"/>
                    <a:pt x="3520" y="13997"/>
                  </a:cubicBezTo>
                  <a:lnTo>
                    <a:pt x="3520" y="13997"/>
                  </a:lnTo>
                  <a:cubicBezTo>
                    <a:pt x="3529" y="14005"/>
                    <a:pt x="3539" y="14013"/>
                    <a:pt x="3548" y="14021"/>
                  </a:cubicBezTo>
                  <a:lnTo>
                    <a:pt x="3548" y="14021"/>
                  </a:lnTo>
                  <a:cubicBezTo>
                    <a:pt x="3871" y="14288"/>
                    <a:pt x="4172" y="14565"/>
                    <a:pt x="4484" y="14843"/>
                  </a:cubicBezTo>
                  <a:cubicBezTo>
                    <a:pt x="5032" y="15319"/>
                    <a:pt x="5544" y="15843"/>
                    <a:pt x="6008" y="16414"/>
                  </a:cubicBezTo>
                  <a:cubicBezTo>
                    <a:pt x="6127" y="16569"/>
                    <a:pt x="6318" y="16795"/>
                    <a:pt x="6342" y="17010"/>
                  </a:cubicBezTo>
                  <a:cubicBezTo>
                    <a:pt x="6356" y="17233"/>
                    <a:pt x="6181" y="17297"/>
                    <a:pt x="5989" y="17297"/>
                  </a:cubicBezTo>
                  <a:cubicBezTo>
                    <a:pt x="5853" y="17297"/>
                    <a:pt x="5709" y="17265"/>
                    <a:pt x="5615" y="17236"/>
                  </a:cubicBezTo>
                  <a:cubicBezTo>
                    <a:pt x="5330" y="17129"/>
                    <a:pt x="5056" y="17010"/>
                    <a:pt x="4782" y="16867"/>
                  </a:cubicBezTo>
                  <a:cubicBezTo>
                    <a:pt x="2984" y="15998"/>
                    <a:pt x="1424" y="14700"/>
                    <a:pt x="258" y="13093"/>
                  </a:cubicBezTo>
                  <a:cubicBezTo>
                    <a:pt x="233" y="13057"/>
                    <a:pt x="198" y="13043"/>
                    <a:pt x="163" y="13043"/>
                  </a:cubicBezTo>
                  <a:cubicBezTo>
                    <a:pt x="80" y="13043"/>
                    <a:pt x="0" y="13124"/>
                    <a:pt x="67" y="13200"/>
                  </a:cubicBezTo>
                  <a:lnTo>
                    <a:pt x="67" y="13212"/>
                  </a:lnTo>
                  <a:cubicBezTo>
                    <a:pt x="817" y="14259"/>
                    <a:pt x="1746" y="15176"/>
                    <a:pt x="2794" y="15950"/>
                  </a:cubicBezTo>
                  <a:cubicBezTo>
                    <a:pt x="3317" y="16331"/>
                    <a:pt x="3877" y="16664"/>
                    <a:pt x="4449" y="16950"/>
                  </a:cubicBezTo>
                  <a:cubicBezTo>
                    <a:pt x="4770" y="17129"/>
                    <a:pt x="5103" y="17284"/>
                    <a:pt x="5437" y="17415"/>
                  </a:cubicBezTo>
                  <a:cubicBezTo>
                    <a:pt x="5598" y="17477"/>
                    <a:pt x="5798" y="17535"/>
                    <a:pt x="5986" y="17535"/>
                  </a:cubicBezTo>
                  <a:cubicBezTo>
                    <a:pt x="6160" y="17535"/>
                    <a:pt x="6323" y="17486"/>
                    <a:pt x="6437" y="17343"/>
                  </a:cubicBezTo>
                  <a:cubicBezTo>
                    <a:pt x="6616" y="17141"/>
                    <a:pt x="6568" y="16903"/>
                    <a:pt x="6449" y="16676"/>
                  </a:cubicBezTo>
                  <a:cubicBezTo>
                    <a:pt x="6282" y="16391"/>
                    <a:pt x="6080" y="16117"/>
                    <a:pt x="5854" y="15879"/>
                  </a:cubicBezTo>
                  <a:cubicBezTo>
                    <a:pt x="5580" y="15581"/>
                    <a:pt x="5282" y="15283"/>
                    <a:pt x="4984" y="14998"/>
                  </a:cubicBezTo>
                  <a:cubicBezTo>
                    <a:pt x="4952" y="14967"/>
                    <a:pt x="4919" y="14937"/>
                    <a:pt x="4887" y="14906"/>
                  </a:cubicBezTo>
                  <a:lnTo>
                    <a:pt x="4887" y="14906"/>
                  </a:lnTo>
                  <a:cubicBezTo>
                    <a:pt x="5275" y="15115"/>
                    <a:pt x="5719" y="15301"/>
                    <a:pt x="6152" y="15301"/>
                  </a:cubicBezTo>
                  <a:cubicBezTo>
                    <a:pt x="6280" y="15301"/>
                    <a:pt x="6407" y="15285"/>
                    <a:pt x="6532" y="15248"/>
                  </a:cubicBezTo>
                  <a:cubicBezTo>
                    <a:pt x="7092" y="15105"/>
                    <a:pt x="7378" y="14498"/>
                    <a:pt x="7151" y="13974"/>
                  </a:cubicBezTo>
                  <a:cubicBezTo>
                    <a:pt x="6934" y="13420"/>
                    <a:pt x="6459" y="12965"/>
                    <a:pt x="6007" y="12582"/>
                  </a:cubicBezTo>
                  <a:lnTo>
                    <a:pt x="6007" y="12582"/>
                  </a:lnTo>
                  <a:cubicBezTo>
                    <a:pt x="6591" y="12849"/>
                    <a:pt x="7261" y="13109"/>
                    <a:pt x="7919" y="13109"/>
                  </a:cubicBezTo>
                  <a:cubicBezTo>
                    <a:pt x="8013" y="13109"/>
                    <a:pt x="8106" y="13104"/>
                    <a:pt x="8199" y="13093"/>
                  </a:cubicBezTo>
                  <a:cubicBezTo>
                    <a:pt x="8842" y="12997"/>
                    <a:pt x="9306" y="12450"/>
                    <a:pt x="9128" y="11795"/>
                  </a:cubicBezTo>
                  <a:cubicBezTo>
                    <a:pt x="8953" y="11178"/>
                    <a:pt x="8450" y="10668"/>
                    <a:pt x="7964" y="10241"/>
                  </a:cubicBezTo>
                  <a:lnTo>
                    <a:pt x="7964" y="10241"/>
                  </a:lnTo>
                  <a:cubicBezTo>
                    <a:pt x="8403" y="10434"/>
                    <a:pt x="8874" y="10581"/>
                    <a:pt x="9346" y="10581"/>
                  </a:cubicBezTo>
                  <a:cubicBezTo>
                    <a:pt x="9424" y="10581"/>
                    <a:pt x="9502" y="10577"/>
                    <a:pt x="9580" y="10568"/>
                  </a:cubicBezTo>
                  <a:cubicBezTo>
                    <a:pt x="10318" y="10485"/>
                    <a:pt x="10878" y="9842"/>
                    <a:pt x="10830" y="9080"/>
                  </a:cubicBezTo>
                  <a:cubicBezTo>
                    <a:pt x="10807" y="8308"/>
                    <a:pt x="10214" y="7702"/>
                    <a:pt x="9632" y="7274"/>
                  </a:cubicBezTo>
                  <a:lnTo>
                    <a:pt x="9632" y="7274"/>
                  </a:lnTo>
                  <a:cubicBezTo>
                    <a:pt x="9666" y="7285"/>
                    <a:pt x="9701" y="7295"/>
                    <a:pt x="9735" y="7306"/>
                  </a:cubicBezTo>
                  <a:cubicBezTo>
                    <a:pt x="10178" y="7436"/>
                    <a:pt x="10718" y="7573"/>
                    <a:pt x="11236" y="7573"/>
                  </a:cubicBezTo>
                  <a:cubicBezTo>
                    <a:pt x="11622" y="7573"/>
                    <a:pt x="11996" y="7496"/>
                    <a:pt x="12307" y="7282"/>
                  </a:cubicBezTo>
                  <a:cubicBezTo>
                    <a:pt x="12962" y="6842"/>
                    <a:pt x="13009" y="5973"/>
                    <a:pt x="12854" y="5270"/>
                  </a:cubicBezTo>
                  <a:cubicBezTo>
                    <a:pt x="12628" y="4270"/>
                    <a:pt x="12057" y="3365"/>
                    <a:pt x="11402" y="2591"/>
                  </a:cubicBezTo>
                  <a:cubicBezTo>
                    <a:pt x="10437" y="1472"/>
                    <a:pt x="9235" y="591"/>
                    <a:pt x="7878" y="8"/>
                  </a:cubicBezTo>
                  <a:cubicBezTo>
                    <a:pt x="7863" y="2"/>
                    <a:pt x="7849" y="0"/>
                    <a:pt x="78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49;p31"/>
            <p:cNvSpPr/>
            <p:nvPr/>
          </p:nvSpPr>
          <p:spPr>
            <a:xfrm>
              <a:off x="5498316" y="2142193"/>
              <a:ext cx="655178" cy="188733"/>
            </a:xfrm>
            <a:custGeom>
              <a:avLst/>
              <a:gdLst/>
              <a:ahLst/>
              <a:cxnLst/>
              <a:rect l="l" t="t" r="r" b="b"/>
              <a:pathLst>
                <a:path w="13254" h="3818" extrusionOk="0">
                  <a:moveTo>
                    <a:pt x="5547" y="1"/>
                  </a:moveTo>
                  <a:cubicBezTo>
                    <a:pt x="4399" y="1"/>
                    <a:pt x="3259" y="254"/>
                    <a:pt x="2240" y="823"/>
                  </a:cubicBezTo>
                  <a:cubicBezTo>
                    <a:pt x="1335" y="1311"/>
                    <a:pt x="585" y="2025"/>
                    <a:pt x="49" y="2906"/>
                  </a:cubicBezTo>
                  <a:cubicBezTo>
                    <a:pt x="1" y="2995"/>
                    <a:pt x="73" y="3073"/>
                    <a:pt x="147" y="3073"/>
                  </a:cubicBezTo>
                  <a:cubicBezTo>
                    <a:pt x="182" y="3073"/>
                    <a:pt x="217" y="3056"/>
                    <a:pt x="240" y="3014"/>
                  </a:cubicBezTo>
                  <a:cubicBezTo>
                    <a:pt x="1169" y="1466"/>
                    <a:pt x="2871" y="489"/>
                    <a:pt x="4645" y="275"/>
                  </a:cubicBezTo>
                  <a:cubicBezTo>
                    <a:pt x="4944" y="238"/>
                    <a:pt x="5242" y="221"/>
                    <a:pt x="5540" y="221"/>
                  </a:cubicBezTo>
                  <a:cubicBezTo>
                    <a:pt x="7263" y="221"/>
                    <a:pt x="8956" y="812"/>
                    <a:pt x="10408" y="1716"/>
                  </a:cubicBezTo>
                  <a:cubicBezTo>
                    <a:pt x="11348" y="2311"/>
                    <a:pt x="12218" y="3002"/>
                    <a:pt x="13015" y="3787"/>
                  </a:cubicBezTo>
                  <a:cubicBezTo>
                    <a:pt x="13036" y="3808"/>
                    <a:pt x="13060" y="3817"/>
                    <a:pt x="13085" y="3817"/>
                  </a:cubicBezTo>
                  <a:cubicBezTo>
                    <a:pt x="13170" y="3817"/>
                    <a:pt x="13254" y="3704"/>
                    <a:pt x="13170" y="3621"/>
                  </a:cubicBezTo>
                  <a:cubicBezTo>
                    <a:pt x="11694" y="2192"/>
                    <a:pt x="9979" y="954"/>
                    <a:pt x="7991" y="370"/>
                  </a:cubicBezTo>
                  <a:cubicBezTo>
                    <a:pt x="7200" y="132"/>
                    <a:pt x="6371" y="1"/>
                    <a:pt x="55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50;p31"/>
            <p:cNvSpPr/>
            <p:nvPr/>
          </p:nvSpPr>
          <p:spPr>
            <a:xfrm>
              <a:off x="5693181" y="2207494"/>
              <a:ext cx="451072" cy="180033"/>
            </a:xfrm>
            <a:custGeom>
              <a:avLst/>
              <a:gdLst/>
              <a:ahLst/>
              <a:cxnLst/>
              <a:rect l="l" t="t" r="r" b="b"/>
              <a:pathLst>
                <a:path w="9125" h="3642" extrusionOk="0">
                  <a:moveTo>
                    <a:pt x="334" y="0"/>
                  </a:moveTo>
                  <a:cubicBezTo>
                    <a:pt x="275" y="0"/>
                    <a:pt x="215" y="1"/>
                    <a:pt x="156" y="2"/>
                  </a:cubicBezTo>
                  <a:cubicBezTo>
                    <a:pt x="1" y="2"/>
                    <a:pt x="1" y="228"/>
                    <a:pt x="156" y="228"/>
                  </a:cubicBezTo>
                  <a:cubicBezTo>
                    <a:pt x="230" y="226"/>
                    <a:pt x="305" y="225"/>
                    <a:pt x="380" y="225"/>
                  </a:cubicBezTo>
                  <a:cubicBezTo>
                    <a:pt x="2822" y="225"/>
                    <a:pt x="5148" y="1160"/>
                    <a:pt x="7204" y="2443"/>
                  </a:cubicBezTo>
                  <a:cubicBezTo>
                    <a:pt x="7787" y="2812"/>
                    <a:pt x="8359" y="3205"/>
                    <a:pt x="8919" y="3621"/>
                  </a:cubicBezTo>
                  <a:cubicBezTo>
                    <a:pt x="8937" y="3636"/>
                    <a:pt x="8956" y="3642"/>
                    <a:pt x="8974" y="3642"/>
                  </a:cubicBezTo>
                  <a:cubicBezTo>
                    <a:pt x="9060" y="3642"/>
                    <a:pt x="9124" y="3500"/>
                    <a:pt x="9026" y="3431"/>
                  </a:cubicBezTo>
                  <a:cubicBezTo>
                    <a:pt x="7014" y="1943"/>
                    <a:pt x="4787" y="657"/>
                    <a:pt x="2299" y="180"/>
                  </a:cubicBezTo>
                  <a:cubicBezTo>
                    <a:pt x="1655" y="60"/>
                    <a:pt x="991" y="0"/>
                    <a:pt x="3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851;p31"/>
            <p:cNvSpPr/>
            <p:nvPr/>
          </p:nvSpPr>
          <p:spPr>
            <a:xfrm>
              <a:off x="5544289" y="2290541"/>
              <a:ext cx="483549" cy="219579"/>
            </a:xfrm>
            <a:custGeom>
              <a:avLst/>
              <a:gdLst/>
              <a:ahLst/>
              <a:cxnLst/>
              <a:rect l="l" t="t" r="r" b="b"/>
              <a:pathLst>
                <a:path w="9782" h="4442" extrusionOk="0">
                  <a:moveTo>
                    <a:pt x="143" y="1"/>
                  </a:moveTo>
                  <a:cubicBezTo>
                    <a:pt x="0" y="1"/>
                    <a:pt x="0" y="215"/>
                    <a:pt x="143" y="227"/>
                  </a:cubicBezTo>
                  <a:cubicBezTo>
                    <a:pt x="2882" y="370"/>
                    <a:pt x="5227" y="1929"/>
                    <a:pt x="7513" y="3299"/>
                  </a:cubicBezTo>
                  <a:cubicBezTo>
                    <a:pt x="8180" y="3692"/>
                    <a:pt x="8847" y="4084"/>
                    <a:pt x="9549" y="4430"/>
                  </a:cubicBezTo>
                  <a:cubicBezTo>
                    <a:pt x="9567" y="4438"/>
                    <a:pt x="9584" y="4441"/>
                    <a:pt x="9600" y="4441"/>
                  </a:cubicBezTo>
                  <a:cubicBezTo>
                    <a:pt x="9707" y="4441"/>
                    <a:pt x="9782" y="4291"/>
                    <a:pt x="9668" y="4239"/>
                  </a:cubicBezTo>
                  <a:cubicBezTo>
                    <a:pt x="7192" y="3013"/>
                    <a:pt x="5001" y="1227"/>
                    <a:pt x="2334" y="405"/>
                  </a:cubicBezTo>
                  <a:cubicBezTo>
                    <a:pt x="1632" y="179"/>
                    <a:pt x="893" y="48"/>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852;p31"/>
            <p:cNvSpPr/>
            <p:nvPr/>
          </p:nvSpPr>
          <p:spPr>
            <a:xfrm>
              <a:off x="5765008" y="2294347"/>
              <a:ext cx="166192" cy="77065"/>
            </a:xfrm>
            <a:custGeom>
              <a:avLst/>
              <a:gdLst/>
              <a:ahLst/>
              <a:cxnLst/>
              <a:rect l="l" t="t" r="r" b="b"/>
              <a:pathLst>
                <a:path w="3362" h="1559" extrusionOk="0">
                  <a:moveTo>
                    <a:pt x="144" y="0"/>
                  </a:moveTo>
                  <a:cubicBezTo>
                    <a:pt x="38" y="0"/>
                    <a:pt x="1" y="189"/>
                    <a:pt x="119" y="221"/>
                  </a:cubicBezTo>
                  <a:cubicBezTo>
                    <a:pt x="1167" y="555"/>
                    <a:pt x="2179" y="995"/>
                    <a:pt x="3144" y="1543"/>
                  </a:cubicBezTo>
                  <a:cubicBezTo>
                    <a:pt x="3164" y="1554"/>
                    <a:pt x="3183" y="1559"/>
                    <a:pt x="3201" y="1559"/>
                  </a:cubicBezTo>
                  <a:cubicBezTo>
                    <a:pt x="3302" y="1559"/>
                    <a:pt x="3362" y="1413"/>
                    <a:pt x="3251" y="1352"/>
                  </a:cubicBezTo>
                  <a:cubicBezTo>
                    <a:pt x="2274" y="793"/>
                    <a:pt x="1250" y="352"/>
                    <a:pt x="179" y="7"/>
                  </a:cubicBezTo>
                  <a:cubicBezTo>
                    <a:pt x="167" y="2"/>
                    <a:pt x="155"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853;p31"/>
            <p:cNvSpPr/>
            <p:nvPr/>
          </p:nvSpPr>
          <p:spPr>
            <a:xfrm>
              <a:off x="5676720" y="2272893"/>
              <a:ext cx="14780" cy="11221"/>
            </a:xfrm>
            <a:custGeom>
              <a:avLst/>
              <a:gdLst/>
              <a:ahLst/>
              <a:cxnLst/>
              <a:rect l="l" t="t" r="r" b="b"/>
              <a:pathLst>
                <a:path w="299" h="227" extrusionOk="0">
                  <a:moveTo>
                    <a:pt x="143" y="0"/>
                  </a:moveTo>
                  <a:cubicBezTo>
                    <a:pt x="0" y="0"/>
                    <a:pt x="0" y="227"/>
                    <a:pt x="143" y="227"/>
                  </a:cubicBezTo>
                  <a:cubicBezTo>
                    <a:pt x="298" y="227"/>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854;p31"/>
            <p:cNvSpPr/>
            <p:nvPr/>
          </p:nvSpPr>
          <p:spPr>
            <a:xfrm>
              <a:off x="5585467" y="2233100"/>
              <a:ext cx="43599" cy="21454"/>
            </a:xfrm>
            <a:custGeom>
              <a:avLst/>
              <a:gdLst/>
              <a:ahLst/>
              <a:cxnLst/>
              <a:rect l="l" t="t" r="r" b="b"/>
              <a:pathLst>
                <a:path w="882" h="434" extrusionOk="0">
                  <a:moveTo>
                    <a:pt x="765" y="0"/>
                  </a:moveTo>
                  <a:cubicBezTo>
                    <a:pt x="753" y="0"/>
                    <a:pt x="740" y="3"/>
                    <a:pt x="727" y="8"/>
                  </a:cubicBezTo>
                  <a:cubicBezTo>
                    <a:pt x="501" y="43"/>
                    <a:pt x="275" y="115"/>
                    <a:pt x="72" y="234"/>
                  </a:cubicBezTo>
                  <a:cubicBezTo>
                    <a:pt x="25" y="258"/>
                    <a:pt x="1" y="329"/>
                    <a:pt x="37" y="377"/>
                  </a:cubicBezTo>
                  <a:cubicBezTo>
                    <a:pt x="63" y="412"/>
                    <a:pt x="102" y="434"/>
                    <a:pt x="139" y="434"/>
                  </a:cubicBezTo>
                  <a:cubicBezTo>
                    <a:pt x="153" y="434"/>
                    <a:pt x="167" y="431"/>
                    <a:pt x="180" y="424"/>
                  </a:cubicBezTo>
                  <a:lnTo>
                    <a:pt x="191" y="413"/>
                  </a:lnTo>
                  <a:cubicBezTo>
                    <a:pt x="239" y="389"/>
                    <a:pt x="299" y="365"/>
                    <a:pt x="334" y="341"/>
                  </a:cubicBezTo>
                  <a:lnTo>
                    <a:pt x="358" y="341"/>
                  </a:lnTo>
                  <a:lnTo>
                    <a:pt x="394" y="329"/>
                  </a:lnTo>
                  <a:lnTo>
                    <a:pt x="477" y="293"/>
                  </a:lnTo>
                  <a:cubicBezTo>
                    <a:pt x="572" y="258"/>
                    <a:pt x="680" y="234"/>
                    <a:pt x="787" y="222"/>
                  </a:cubicBezTo>
                  <a:cubicBezTo>
                    <a:pt x="846" y="198"/>
                    <a:pt x="882" y="139"/>
                    <a:pt x="870" y="79"/>
                  </a:cubicBezTo>
                  <a:cubicBezTo>
                    <a:pt x="851" y="32"/>
                    <a:pt x="811" y="0"/>
                    <a:pt x="7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855;p31"/>
            <p:cNvSpPr/>
            <p:nvPr/>
          </p:nvSpPr>
          <p:spPr>
            <a:xfrm>
              <a:off x="5478691" y="2328703"/>
              <a:ext cx="398377" cy="434907"/>
            </a:xfrm>
            <a:custGeom>
              <a:avLst/>
              <a:gdLst/>
              <a:ahLst/>
              <a:cxnLst/>
              <a:rect l="l" t="t" r="r" b="b"/>
              <a:pathLst>
                <a:path w="8059" h="8798" extrusionOk="0">
                  <a:moveTo>
                    <a:pt x="137" y="1"/>
                  </a:moveTo>
                  <a:cubicBezTo>
                    <a:pt x="69" y="1"/>
                    <a:pt x="1" y="54"/>
                    <a:pt x="30" y="134"/>
                  </a:cubicBezTo>
                  <a:cubicBezTo>
                    <a:pt x="1185" y="2991"/>
                    <a:pt x="3268" y="5348"/>
                    <a:pt x="5673" y="7230"/>
                  </a:cubicBezTo>
                  <a:cubicBezTo>
                    <a:pt x="6376" y="7777"/>
                    <a:pt x="7102" y="8289"/>
                    <a:pt x="7852" y="8777"/>
                  </a:cubicBezTo>
                  <a:cubicBezTo>
                    <a:pt x="7872" y="8791"/>
                    <a:pt x="7891" y="8797"/>
                    <a:pt x="7909" y="8797"/>
                  </a:cubicBezTo>
                  <a:cubicBezTo>
                    <a:pt x="8000" y="8797"/>
                    <a:pt x="8059" y="8647"/>
                    <a:pt x="7959" y="8587"/>
                  </a:cubicBezTo>
                  <a:cubicBezTo>
                    <a:pt x="5411" y="6932"/>
                    <a:pt x="3030" y="4908"/>
                    <a:pt x="1399" y="2312"/>
                  </a:cubicBezTo>
                  <a:cubicBezTo>
                    <a:pt x="946" y="1598"/>
                    <a:pt x="565" y="848"/>
                    <a:pt x="244" y="74"/>
                  </a:cubicBezTo>
                  <a:cubicBezTo>
                    <a:pt x="225" y="23"/>
                    <a:pt x="181" y="1"/>
                    <a:pt x="13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856;p31"/>
            <p:cNvSpPr/>
            <p:nvPr/>
          </p:nvSpPr>
          <p:spPr>
            <a:xfrm>
              <a:off x="5441864" y="2346598"/>
              <a:ext cx="131836" cy="343704"/>
            </a:xfrm>
            <a:custGeom>
              <a:avLst/>
              <a:gdLst/>
              <a:ahLst/>
              <a:cxnLst/>
              <a:rect l="l" t="t" r="r" b="b"/>
              <a:pathLst>
                <a:path w="2667" h="6953" extrusionOk="0">
                  <a:moveTo>
                    <a:pt x="111" y="1"/>
                  </a:moveTo>
                  <a:cubicBezTo>
                    <a:pt x="57" y="1"/>
                    <a:pt x="7" y="39"/>
                    <a:pt x="13" y="117"/>
                  </a:cubicBezTo>
                  <a:lnTo>
                    <a:pt x="1" y="117"/>
                  </a:lnTo>
                  <a:cubicBezTo>
                    <a:pt x="203" y="2546"/>
                    <a:pt x="1037" y="4891"/>
                    <a:pt x="2418" y="6903"/>
                  </a:cubicBezTo>
                  <a:cubicBezTo>
                    <a:pt x="2442" y="6939"/>
                    <a:pt x="2476" y="6953"/>
                    <a:pt x="2510" y="6953"/>
                  </a:cubicBezTo>
                  <a:cubicBezTo>
                    <a:pt x="2590" y="6953"/>
                    <a:pt x="2667" y="6872"/>
                    <a:pt x="2608" y="6796"/>
                  </a:cubicBezTo>
                  <a:cubicBezTo>
                    <a:pt x="1239" y="4808"/>
                    <a:pt x="418" y="2510"/>
                    <a:pt x="227" y="117"/>
                  </a:cubicBezTo>
                  <a:cubicBezTo>
                    <a:pt x="221" y="39"/>
                    <a:pt x="164" y="1"/>
                    <a:pt x="1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857;p31"/>
            <p:cNvSpPr/>
            <p:nvPr/>
          </p:nvSpPr>
          <p:spPr>
            <a:xfrm>
              <a:off x="5544190" y="2529301"/>
              <a:ext cx="181566" cy="199015"/>
            </a:xfrm>
            <a:custGeom>
              <a:avLst/>
              <a:gdLst/>
              <a:ahLst/>
              <a:cxnLst/>
              <a:rect l="l" t="t" r="r" b="b"/>
              <a:pathLst>
                <a:path w="3673" h="4026" extrusionOk="0">
                  <a:moveTo>
                    <a:pt x="158" y="1"/>
                  </a:moveTo>
                  <a:cubicBezTo>
                    <a:pt x="83" y="1"/>
                    <a:pt x="0" y="80"/>
                    <a:pt x="50" y="171"/>
                  </a:cubicBezTo>
                  <a:cubicBezTo>
                    <a:pt x="860" y="1707"/>
                    <a:pt x="2027" y="3029"/>
                    <a:pt x="3467" y="4005"/>
                  </a:cubicBezTo>
                  <a:cubicBezTo>
                    <a:pt x="3488" y="4019"/>
                    <a:pt x="3508" y="4026"/>
                    <a:pt x="3527" y="4026"/>
                  </a:cubicBezTo>
                  <a:cubicBezTo>
                    <a:pt x="3617" y="4026"/>
                    <a:pt x="3673" y="3883"/>
                    <a:pt x="3574" y="3815"/>
                  </a:cubicBezTo>
                  <a:cubicBezTo>
                    <a:pt x="2169" y="2850"/>
                    <a:pt x="1026" y="1564"/>
                    <a:pt x="241" y="52"/>
                  </a:cubicBezTo>
                  <a:cubicBezTo>
                    <a:pt x="222" y="16"/>
                    <a:pt x="191" y="1"/>
                    <a:pt x="1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858;p31"/>
            <p:cNvSpPr/>
            <p:nvPr/>
          </p:nvSpPr>
          <p:spPr>
            <a:xfrm>
              <a:off x="5502518" y="2481252"/>
              <a:ext cx="14731" cy="11221"/>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59;p31"/>
            <p:cNvSpPr/>
            <p:nvPr/>
          </p:nvSpPr>
          <p:spPr>
            <a:xfrm>
              <a:off x="5679587" y="2753133"/>
              <a:ext cx="73605" cy="62483"/>
            </a:xfrm>
            <a:custGeom>
              <a:avLst/>
              <a:gdLst/>
              <a:ahLst/>
              <a:cxnLst/>
              <a:rect l="l" t="t" r="r" b="b"/>
              <a:pathLst>
                <a:path w="1489" h="1264" extrusionOk="0">
                  <a:moveTo>
                    <a:pt x="154" y="0"/>
                  </a:moveTo>
                  <a:cubicBezTo>
                    <a:pt x="73" y="0"/>
                    <a:pt x="1" y="110"/>
                    <a:pt x="73" y="191"/>
                  </a:cubicBezTo>
                  <a:cubicBezTo>
                    <a:pt x="431" y="584"/>
                    <a:pt x="823" y="942"/>
                    <a:pt x="1264" y="1239"/>
                  </a:cubicBezTo>
                  <a:cubicBezTo>
                    <a:pt x="1287" y="1256"/>
                    <a:pt x="1310" y="1263"/>
                    <a:pt x="1331" y="1263"/>
                  </a:cubicBezTo>
                  <a:cubicBezTo>
                    <a:pt x="1429" y="1263"/>
                    <a:pt x="1489" y="1108"/>
                    <a:pt x="1371" y="1049"/>
                  </a:cubicBezTo>
                  <a:cubicBezTo>
                    <a:pt x="954" y="751"/>
                    <a:pt x="573" y="418"/>
                    <a:pt x="228" y="37"/>
                  </a:cubicBezTo>
                  <a:cubicBezTo>
                    <a:pt x="205" y="11"/>
                    <a:pt x="179" y="0"/>
                    <a:pt x="1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60;p31"/>
            <p:cNvSpPr/>
            <p:nvPr/>
          </p:nvSpPr>
          <p:spPr>
            <a:xfrm>
              <a:off x="5554917" y="2362268"/>
              <a:ext cx="263277" cy="252205"/>
            </a:xfrm>
            <a:custGeom>
              <a:avLst/>
              <a:gdLst/>
              <a:ahLst/>
              <a:cxnLst/>
              <a:rect l="l" t="t" r="r" b="b"/>
              <a:pathLst>
                <a:path w="5326" h="5102" extrusionOk="0">
                  <a:moveTo>
                    <a:pt x="158" y="0"/>
                  </a:moveTo>
                  <a:cubicBezTo>
                    <a:pt x="78" y="0"/>
                    <a:pt x="1" y="82"/>
                    <a:pt x="59" y="157"/>
                  </a:cubicBezTo>
                  <a:cubicBezTo>
                    <a:pt x="1381" y="2133"/>
                    <a:pt x="3107" y="3812"/>
                    <a:pt x="5108" y="5086"/>
                  </a:cubicBezTo>
                  <a:cubicBezTo>
                    <a:pt x="5126" y="5097"/>
                    <a:pt x="5144" y="5102"/>
                    <a:pt x="5161" y="5102"/>
                  </a:cubicBezTo>
                  <a:cubicBezTo>
                    <a:pt x="5257" y="5102"/>
                    <a:pt x="5326" y="4956"/>
                    <a:pt x="5215" y="4896"/>
                  </a:cubicBezTo>
                  <a:cubicBezTo>
                    <a:pt x="3250" y="3634"/>
                    <a:pt x="1560" y="1979"/>
                    <a:pt x="250" y="50"/>
                  </a:cubicBezTo>
                  <a:cubicBezTo>
                    <a:pt x="225" y="15"/>
                    <a:pt x="191" y="0"/>
                    <a:pt x="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61;p31"/>
            <p:cNvSpPr/>
            <p:nvPr/>
          </p:nvSpPr>
          <p:spPr>
            <a:xfrm>
              <a:off x="5644341" y="2390296"/>
              <a:ext cx="304405" cy="247805"/>
            </a:xfrm>
            <a:custGeom>
              <a:avLst/>
              <a:gdLst/>
              <a:ahLst/>
              <a:cxnLst/>
              <a:rect l="l" t="t" r="r" b="b"/>
              <a:pathLst>
                <a:path w="6158" h="5013" extrusionOk="0">
                  <a:moveTo>
                    <a:pt x="170" y="1"/>
                  </a:moveTo>
                  <a:cubicBezTo>
                    <a:pt x="76" y="1"/>
                    <a:pt x="0" y="111"/>
                    <a:pt x="84" y="185"/>
                  </a:cubicBezTo>
                  <a:lnTo>
                    <a:pt x="96" y="185"/>
                  </a:lnTo>
                  <a:lnTo>
                    <a:pt x="5918" y="4984"/>
                  </a:lnTo>
                  <a:cubicBezTo>
                    <a:pt x="5941" y="5004"/>
                    <a:pt x="5965" y="5012"/>
                    <a:pt x="5989" y="5012"/>
                  </a:cubicBezTo>
                  <a:cubicBezTo>
                    <a:pt x="6079" y="5012"/>
                    <a:pt x="6157" y="4894"/>
                    <a:pt x="6073" y="4829"/>
                  </a:cubicBezTo>
                  <a:lnTo>
                    <a:pt x="251" y="31"/>
                  </a:lnTo>
                  <a:cubicBezTo>
                    <a:pt x="224" y="10"/>
                    <a:pt x="196" y="1"/>
                    <a:pt x="1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62;p31"/>
            <p:cNvSpPr/>
            <p:nvPr/>
          </p:nvSpPr>
          <p:spPr>
            <a:xfrm>
              <a:off x="5784435" y="2434736"/>
              <a:ext cx="91401" cy="74198"/>
            </a:xfrm>
            <a:custGeom>
              <a:avLst/>
              <a:gdLst/>
              <a:ahLst/>
              <a:cxnLst/>
              <a:rect l="l" t="t" r="r" b="b"/>
              <a:pathLst>
                <a:path w="1849" h="1501" extrusionOk="0">
                  <a:moveTo>
                    <a:pt x="182" y="1"/>
                  </a:moveTo>
                  <a:cubicBezTo>
                    <a:pt x="88" y="1"/>
                    <a:pt x="0" y="115"/>
                    <a:pt x="95" y="191"/>
                  </a:cubicBezTo>
                  <a:lnTo>
                    <a:pt x="1608" y="1477"/>
                  </a:lnTo>
                  <a:cubicBezTo>
                    <a:pt x="1629" y="1494"/>
                    <a:pt x="1652" y="1501"/>
                    <a:pt x="1675" y="1501"/>
                  </a:cubicBezTo>
                  <a:cubicBezTo>
                    <a:pt x="1766" y="1501"/>
                    <a:pt x="1848" y="1387"/>
                    <a:pt x="1762" y="1310"/>
                  </a:cubicBezTo>
                  <a:lnTo>
                    <a:pt x="250" y="24"/>
                  </a:lnTo>
                  <a:cubicBezTo>
                    <a:pt x="229" y="8"/>
                    <a:pt x="205" y="1"/>
                    <a:pt x="18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63;p31"/>
            <p:cNvSpPr/>
            <p:nvPr/>
          </p:nvSpPr>
          <p:spPr>
            <a:xfrm>
              <a:off x="5710829" y="2380014"/>
              <a:ext cx="14780" cy="11221"/>
            </a:xfrm>
            <a:custGeom>
              <a:avLst/>
              <a:gdLst/>
              <a:ahLst/>
              <a:cxnLst/>
              <a:rect l="l" t="t" r="r" b="b"/>
              <a:pathLst>
                <a:path w="299" h="227" extrusionOk="0">
                  <a:moveTo>
                    <a:pt x="144" y="0"/>
                  </a:moveTo>
                  <a:cubicBezTo>
                    <a:pt x="1" y="0"/>
                    <a:pt x="1" y="227"/>
                    <a:pt x="144" y="227"/>
                  </a:cubicBezTo>
                  <a:cubicBezTo>
                    <a:pt x="299" y="227"/>
                    <a:pt x="299"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64;p31"/>
            <p:cNvSpPr/>
            <p:nvPr/>
          </p:nvSpPr>
          <p:spPr>
            <a:xfrm>
              <a:off x="5693132" y="2085148"/>
              <a:ext cx="213202" cy="24963"/>
            </a:xfrm>
            <a:custGeom>
              <a:avLst/>
              <a:gdLst/>
              <a:ahLst/>
              <a:cxnLst/>
              <a:rect l="l" t="t" r="r" b="b"/>
              <a:pathLst>
                <a:path w="4313" h="505" extrusionOk="0">
                  <a:moveTo>
                    <a:pt x="2157" y="0"/>
                  </a:moveTo>
                  <a:cubicBezTo>
                    <a:pt x="1475" y="0"/>
                    <a:pt x="794" y="96"/>
                    <a:pt x="133" y="286"/>
                  </a:cubicBezTo>
                  <a:cubicBezTo>
                    <a:pt x="1" y="319"/>
                    <a:pt x="41" y="504"/>
                    <a:pt x="161" y="504"/>
                  </a:cubicBezTo>
                  <a:cubicBezTo>
                    <a:pt x="171" y="504"/>
                    <a:pt x="181" y="503"/>
                    <a:pt x="192" y="500"/>
                  </a:cubicBezTo>
                  <a:cubicBezTo>
                    <a:pt x="835" y="316"/>
                    <a:pt x="1496" y="224"/>
                    <a:pt x="2157" y="224"/>
                  </a:cubicBezTo>
                  <a:cubicBezTo>
                    <a:pt x="2818" y="224"/>
                    <a:pt x="3478" y="316"/>
                    <a:pt x="4121" y="500"/>
                  </a:cubicBezTo>
                  <a:cubicBezTo>
                    <a:pt x="4132" y="503"/>
                    <a:pt x="4143" y="504"/>
                    <a:pt x="4153" y="504"/>
                  </a:cubicBezTo>
                  <a:cubicBezTo>
                    <a:pt x="4272" y="504"/>
                    <a:pt x="4313" y="319"/>
                    <a:pt x="4181" y="286"/>
                  </a:cubicBezTo>
                  <a:cubicBezTo>
                    <a:pt x="3520" y="96"/>
                    <a:pt x="2838" y="0"/>
                    <a:pt x="21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65;p31"/>
            <p:cNvSpPr/>
            <p:nvPr/>
          </p:nvSpPr>
          <p:spPr>
            <a:xfrm>
              <a:off x="5973368" y="2143973"/>
              <a:ext cx="14731" cy="11271"/>
            </a:xfrm>
            <a:custGeom>
              <a:avLst/>
              <a:gdLst/>
              <a:ahLst/>
              <a:cxnLst/>
              <a:rect l="l" t="t" r="r" b="b"/>
              <a:pathLst>
                <a:path w="298" h="228"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66;p31"/>
            <p:cNvSpPr/>
            <p:nvPr/>
          </p:nvSpPr>
          <p:spPr>
            <a:xfrm>
              <a:off x="6095616" y="2224943"/>
              <a:ext cx="33911" cy="28275"/>
            </a:xfrm>
            <a:custGeom>
              <a:avLst/>
              <a:gdLst/>
              <a:ahLst/>
              <a:cxnLst/>
              <a:rect l="l" t="t" r="r" b="b"/>
              <a:pathLst>
                <a:path w="686" h="572" extrusionOk="0">
                  <a:moveTo>
                    <a:pt x="168" y="0"/>
                  </a:moveTo>
                  <a:cubicBezTo>
                    <a:pt x="79" y="0"/>
                    <a:pt x="1" y="113"/>
                    <a:pt x="75" y="197"/>
                  </a:cubicBezTo>
                  <a:lnTo>
                    <a:pt x="456" y="542"/>
                  </a:lnTo>
                  <a:cubicBezTo>
                    <a:pt x="480" y="563"/>
                    <a:pt x="505" y="572"/>
                    <a:pt x="529" y="572"/>
                  </a:cubicBezTo>
                  <a:cubicBezTo>
                    <a:pt x="614" y="572"/>
                    <a:pt x="685" y="459"/>
                    <a:pt x="611" y="375"/>
                  </a:cubicBezTo>
                  <a:lnTo>
                    <a:pt x="242" y="30"/>
                  </a:lnTo>
                  <a:cubicBezTo>
                    <a:pt x="218" y="9"/>
                    <a:pt x="193" y="0"/>
                    <a:pt x="1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67;p31"/>
            <p:cNvSpPr/>
            <p:nvPr/>
          </p:nvSpPr>
          <p:spPr>
            <a:xfrm>
              <a:off x="5337115" y="2364443"/>
              <a:ext cx="93329" cy="526061"/>
            </a:xfrm>
            <a:custGeom>
              <a:avLst/>
              <a:gdLst/>
              <a:ahLst/>
              <a:cxnLst/>
              <a:rect l="l" t="t" r="r" b="b"/>
              <a:pathLst>
                <a:path w="1888" h="10642" extrusionOk="0">
                  <a:moveTo>
                    <a:pt x="1160" y="0"/>
                  </a:moveTo>
                  <a:cubicBezTo>
                    <a:pt x="1114" y="0"/>
                    <a:pt x="1068" y="24"/>
                    <a:pt x="1048" y="77"/>
                  </a:cubicBezTo>
                  <a:lnTo>
                    <a:pt x="1048" y="65"/>
                  </a:lnTo>
                  <a:cubicBezTo>
                    <a:pt x="96" y="2744"/>
                    <a:pt x="0" y="5649"/>
                    <a:pt x="786" y="8376"/>
                  </a:cubicBezTo>
                  <a:cubicBezTo>
                    <a:pt x="1013" y="9138"/>
                    <a:pt x="1298" y="9876"/>
                    <a:pt x="1655" y="10590"/>
                  </a:cubicBezTo>
                  <a:cubicBezTo>
                    <a:pt x="1674" y="10627"/>
                    <a:pt x="1704" y="10642"/>
                    <a:pt x="1736" y="10642"/>
                  </a:cubicBezTo>
                  <a:cubicBezTo>
                    <a:pt x="1808" y="10642"/>
                    <a:pt x="1887" y="10562"/>
                    <a:pt x="1846" y="10471"/>
                  </a:cubicBezTo>
                  <a:cubicBezTo>
                    <a:pt x="608" y="7959"/>
                    <a:pt x="203" y="5126"/>
                    <a:pt x="667" y="2363"/>
                  </a:cubicBezTo>
                  <a:cubicBezTo>
                    <a:pt x="798" y="1601"/>
                    <a:pt x="1001" y="863"/>
                    <a:pt x="1263" y="137"/>
                  </a:cubicBezTo>
                  <a:cubicBezTo>
                    <a:pt x="1291" y="52"/>
                    <a:pt x="1226" y="0"/>
                    <a:pt x="11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68;p31"/>
            <p:cNvSpPr/>
            <p:nvPr/>
          </p:nvSpPr>
          <p:spPr>
            <a:xfrm>
              <a:off x="5418334" y="2555995"/>
              <a:ext cx="259619" cy="963687"/>
            </a:xfrm>
            <a:custGeom>
              <a:avLst/>
              <a:gdLst/>
              <a:ahLst/>
              <a:cxnLst/>
              <a:rect l="l" t="t" r="r" b="b"/>
              <a:pathLst>
                <a:path w="5252" h="19495" extrusionOk="0">
                  <a:moveTo>
                    <a:pt x="173" y="0"/>
                  </a:moveTo>
                  <a:cubicBezTo>
                    <a:pt x="117" y="0"/>
                    <a:pt x="60" y="36"/>
                    <a:pt x="60" y="108"/>
                  </a:cubicBezTo>
                  <a:cubicBezTo>
                    <a:pt x="1" y="2870"/>
                    <a:pt x="1525" y="5263"/>
                    <a:pt x="2739" y="7632"/>
                  </a:cubicBezTo>
                  <a:cubicBezTo>
                    <a:pt x="3953" y="9990"/>
                    <a:pt x="4906" y="12585"/>
                    <a:pt x="4763" y="15276"/>
                  </a:cubicBezTo>
                  <a:cubicBezTo>
                    <a:pt x="4704" y="16705"/>
                    <a:pt x="4287" y="18098"/>
                    <a:pt x="3537" y="19324"/>
                  </a:cubicBezTo>
                  <a:cubicBezTo>
                    <a:pt x="3487" y="19415"/>
                    <a:pt x="3564" y="19495"/>
                    <a:pt x="3640" y="19495"/>
                  </a:cubicBezTo>
                  <a:cubicBezTo>
                    <a:pt x="3673" y="19495"/>
                    <a:pt x="3705" y="19479"/>
                    <a:pt x="3727" y="19443"/>
                  </a:cubicBezTo>
                  <a:cubicBezTo>
                    <a:pt x="5096" y="17264"/>
                    <a:pt x="5251" y="14562"/>
                    <a:pt x="4692" y="12097"/>
                  </a:cubicBezTo>
                  <a:cubicBezTo>
                    <a:pt x="4382" y="10799"/>
                    <a:pt x="3930" y="9537"/>
                    <a:pt x="3346" y="8347"/>
                  </a:cubicBezTo>
                  <a:cubicBezTo>
                    <a:pt x="2751" y="7085"/>
                    <a:pt x="2048" y="5894"/>
                    <a:pt x="1441" y="4632"/>
                  </a:cubicBezTo>
                  <a:cubicBezTo>
                    <a:pt x="774" y="3215"/>
                    <a:pt x="251" y="1691"/>
                    <a:pt x="286" y="108"/>
                  </a:cubicBezTo>
                  <a:cubicBezTo>
                    <a:pt x="286" y="36"/>
                    <a:pt x="230" y="0"/>
                    <a:pt x="1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69;p31"/>
            <p:cNvSpPr/>
            <p:nvPr/>
          </p:nvSpPr>
          <p:spPr>
            <a:xfrm>
              <a:off x="5777712" y="3042216"/>
              <a:ext cx="158036" cy="826215"/>
            </a:xfrm>
            <a:custGeom>
              <a:avLst/>
              <a:gdLst/>
              <a:ahLst/>
              <a:cxnLst/>
              <a:rect l="l" t="t" r="r" b="b"/>
              <a:pathLst>
                <a:path w="3197" h="16714" extrusionOk="0">
                  <a:moveTo>
                    <a:pt x="2723" y="0"/>
                  </a:moveTo>
                  <a:cubicBezTo>
                    <a:pt x="2658" y="0"/>
                    <a:pt x="2587" y="56"/>
                    <a:pt x="2601" y="142"/>
                  </a:cubicBezTo>
                  <a:cubicBezTo>
                    <a:pt x="3196" y="4476"/>
                    <a:pt x="2434" y="8809"/>
                    <a:pt x="1124" y="12953"/>
                  </a:cubicBezTo>
                  <a:cubicBezTo>
                    <a:pt x="743" y="14155"/>
                    <a:pt x="351" y="15358"/>
                    <a:pt x="29" y="16572"/>
                  </a:cubicBezTo>
                  <a:cubicBezTo>
                    <a:pt x="0" y="16658"/>
                    <a:pt x="66" y="16714"/>
                    <a:pt x="134" y="16714"/>
                  </a:cubicBezTo>
                  <a:cubicBezTo>
                    <a:pt x="179" y="16714"/>
                    <a:pt x="224" y="16689"/>
                    <a:pt x="243" y="16632"/>
                  </a:cubicBezTo>
                  <a:cubicBezTo>
                    <a:pt x="815" y="14465"/>
                    <a:pt x="1601" y="12358"/>
                    <a:pt x="2136" y="10167"/>
                  </a:cubicBezTo>
                  <a:cubicBezTo>
                    <a:pt x="2672" y="8071"/>
                    <a:pt x="2970" y="5928"/>
                    <a:pt x="3029" y="3761"/>
                  </a:cubicBezTo>
                  <a:cubicBezTo>
                    <a:pt x="3053" y="2535"/>
                    <a:pt x="2982" y="1297"/>
                    <a:pt x="2815" y="82"/>
                  </a:cubicBezTo>
                  <a:cubicBezTo>
                    <a:pt x="2806" y="25"/>
                    <a:pt x="2766" y="0"/>
                    <a:pt x="27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70;p31"/>
            <p:cNvSpPr/>
            <p:nvPr/>
          </p:nvSpPr>
          <p:spPr>
            <a:xfrm>
              <a:off x="6129626" y="3023431"/>
              <a:ext cx="48493" cy="273510"/>
            </a:xfrm>
            <a:custGeom>
              <a:avLst/>
              <a:gdLst/>
              <a:ahLst/>
              <a:cxnLst/>
              <a:rect l="l" t="t" r="r" b="b"/>
              <a:pathLst>
                <a:path w="981" h="5533" extrusionOk="0">
                  <a:moveTo>
                    <a:pt x="109" y="1"/>
                  </a:moveTo>
                  <a:cubicBezTo>
                    <a:pt x="54" y="1"/>
                    <a:pt x="0" y="40"/>
                    <a:pt x="6" y="117"/>
                  </a:cubicBezTo>
                  <a:cubicBezTo>
                    <a:pt x="101" y="1903"/>
                    <a:pt x="340" y="3689"/>
                    <a:pt x="744" y="5451"/>
                  </a:cubicBezTo>
                  <a:cubicBezTo>
                    <a:pt x="759" y="5508"/>
                    <a:pt x="802" y="5533"/>
                    <a:pt x="846" y="5533"/>
                  </a:cubicBezTo>
                  <a:cubicBezTo>
                    <a:pt x="912" y="5533"/>
                    <a:pt x="980" y="5477"/>
                    <a:pt x="959" y="5391"/>
                  </a:cubicBezTo>
                  <a:cubicBezTo>
                    <a:pt x="566" y="3653"/>
                    <a:pt x="316" y="1891"/>
                    <a:pt x="221" y="117"/>
                  </a:cubicBezTo>
                  <a:cubicBezTo>
                    <a:pt x="221" y="40"/>
                    <a:pt x="164" y="1"/>
                    <a:pt x="10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71;p31"/>
            <p:cNvSpPr/>
            <p:nvPr/>
          </p:nvSpPr>
          <p:spPr>
            <a:xfrm>
              <a:off x="6081626" y="3090413"/>
              <a:ext cx="33713" cy="180083"/>
            </a:xfrm>
            <a:custGeom>
              <a:avLst/>
              <a:gdLst/>
              <a:ahLst/>
              <a:cxnLst/>
              <a:rect l="l" t="t" r="r" b="b"/>
              <a:pathLst>
                <a:path w="682" h="3643" extrusionOk="0">
                  <a:moveTo>
                    <a:pt x="115" y="0"/>
                  </a:moveTo>
                  <a:cubicBezTo>
                    <a:pt x="60" y="0"/>
                    <a:pt x="7" y="36"/>
                    <a:pt x="13" y="107"/>
                  </a:cubicBezTo>
                  <a:lnTo>
                    <a:pt x="1" y="107"/>
                  </a:lnTo>
                  <a:cubicBezTo>
                    <a:pt x="72" y="1274"/>
                    <a:pt x="227" y="2417"/>
                    <a:pt x="453" y="3560"/>
                  </a:cubicBezTo>
                  <a:cubicBezTo>
                    <a:pt x="463" y="3617"/>
                    <a:pt x="503" y="3642"/>
                    <a:pt x="546" y="3642"/>
                  </a:cubicBezTo>
                  <a:cubicBezTo>
                    <a:pt x="610" y="3642"/>
                    <a:pt x="682" y="3586"/>
                    <a:pt x="668" y="3501"/>
                  </a:cubicBezTo>
                  <a:cubicBezTo>
                    <a:pt x="441" y="2381"/>
                    <a:pt x="299" y="1250"/>
                    <a:pt x="227" y="107"/>
                  </a:cubicBezTo>
                  <a:cubicBezTo>
                    <a:pt x="227" y="36"/>
                    <a:pt x="171" y="0"/>
                    <a:pt x="1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72;p31"/>
            <p:cNvSpPr/>
            <p:nvPr/>
          </p:nvSpPr>
          <p:spPr>
            <a:xfrm>
              <a:off x="6105206" y="3317012"/>
              <a:ext cx="14731" cy="11221"/>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73;p31"/>
            <p:cNvSpPr/>
            <p:nvPr/>
          </p:nvSpPr>
          <p:spPr>
            <a:xfrm>
              <a:off x="6006587" y="3038607"/>
              <a:ext cx="32131" cy="615682"/>
            </a:xfrm>
            <a:custGeom>
              <a:avLst/>
              <a:gdLst/>
              <a:ahLst/>
              <a:cxnLst/>
              <a:rect l="l" t="t" r="r" b="b"/>
              <a:pathLst>
                <a:path w="650" h="12455" extrusionOk="0">
                  <a:moveTo>
                    <a:pt x="242" y="0"/>
                  </a:moveTo>
                  <a:cubicBezTo>
                    <a:pt x="185" y="0"/>
                    <a:pt x="132" y="36"/>
                    <a:pt x="138" y="108"/>
                  </a:cubicBezTo>
                  <a:cubicBezTo>
                    <a:pt x="400" y="3275"/>
                    <a:pt x="424" y="6454"/>
                    <a:pt x="233" y="9633"/>
                  </a:cubicBezTo>
                  <a:cubicBezTo>
                    <a:pt x="173" y="10537"/>
                    <a:pt x="102" y="11442"/>
                    <a:pt x="7" y="12347"/>
                  </a:cubicBezTo>
                  <a:cubicBezTo>
                    <a:pt x="1" y="12419"/>
                    <a:pt x="54" y="12454"/>
                    <a:pt x="111" y="12454"/>
                  </a:cubicBezTo>
                  <a:cubicBezTo>
                    <a:pt x="168" y="12454"/>
                    <a:pt x="227" y="12419"/>
                    <a:pt x="233" y="12347"/>
                  </a:cubicBezTo>
                  <a:cubicBezTo>
                    <a:pt x="554" y="9180"/>
                    <a:pt x="650" y="6001"/>
                    <a:pt x="531" y="2822"/>
                  </a:cubicBezTo>
                  <a:cubicBezTo>
                    <a:pt x="495" y="1917"/>
                    <a:pt x="435" y="1012"/>
                    <a:pt x="364" y="108"/>
                  </a:cubicBezTo>
                  <a:cubicBezTo>
                    <a:pt x="358" y="36"/>
                    <a:pt x="298" y="0"/>
                    <a:pt x="2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74;p31"/>
            <p:cNvSpPr/>
            <p:nvPr/>
          </p:nvSpPr>
          <p:spPr>
            <a:xfrm>
              <a:off x="5947564" y="3217653"/>
              <a:ext cx="37025" cy="276476"/>
            </a:xfrm>
            <a:custGeom>
              <a:avLst/>
              <a:gdLst/>
              <a:ahLst/>
              <a:cxnLst/>
              <a:rect l="l" t="t" r="r" b="b"/>
              <a:pathLst>
                <a:path w="749" h="5593" extrusionOk="0">
                  <a:moveTo>
                    <a:pt x="600" y="1"/>
                  </a:moveTo>
                  <a:cubicBezTo>
                    <a:pt x="543" y="1"/>
                    <a:pt x="486" y="40"/>
                    <a:pt x="486" y="117"/>
                  </a:cubicBezTo>
                  <a:cubicBezTo>
                    <a:pt x="522" y="1903"/>
                    <a:pt x="367" y="3689"/>
                    <a:pt x="22" y="5451"/>
                  </a:cubicBezTo>
                  <a:cubicBezTo>
                    <a:pt x="1" y="5537"/>
                    <a:pt x="69" y="5592"/>
                    <a:pt x="135" y="5592"/>
                  </a:cubicBezTo>
                  <a:cubicBezTo>
                    <a:pt x="179" y="5592"/>
                    <a:pt x="222" y="5568"/>
                    <a:pt x="236" y="5511"/>
                  </a:cubicBezTo>
                  <a:cubicBezTo>
                    <a:pt x="582" y="3737"/>
                    <a:pt x="748" y="1927"/>
                    <a:pt x="713" y="117"/>
                  </a:cubicBezTo>
                  <a:cubicBezTo>
                    <a:pt x="713" y="40"/>
                    <a:pt x="656"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75;p31"/>
            <p:cNvSpPr/>
            <p:nvPr/>
          </p:nvSpPr>
          <p:spPr>
            <a:xfrm>
              <a:off x="5963926" y="3127487"/>
              <a:ext cx="14780" cy="11221"/>
            </a:xfrm>
            <a:custGeom>
              <a:avLst/>
              <a:gdLst/>
              <a:ahLst/>
              <a:cxnLst/>
              <a:rect l="l" t="t" r="r" b="b"/>
              <a:pathLst>
                <a:path w="299" h="227" extrusionOk="0">
                  <a:moveTo>
                    <a:pt x="155" y="0"/>
                  </a:moveTo>
                  <a:cubicBezTo>
                    <a:pt x="1" y="0"/>
                    <a:pt x="1" y="227"/>
                    <a:pt x="155" y="227"/>
                  </a:cubicBezTo>
                  <a:cubicBezTo>
                    <a:pt x="298" y="227"/>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76;p31"/>
            <p:cNvSpPr/>
            <p:nvPr/>
          </p:nvSpPr>
          <p:spPr>
            <a:xfrm>
              <a:off x="5879149" y="3561309"/>
              <a:ext cx="63175" cy="636888"/>
            </a:xfrm>
            <a:custGeom>
              <a:avLst/>
              <a:gdLst/>
              <a:ahLst/>
              <a:cxnLst/>
              <a:rect l="l" t="t" r="r" b="b"/>
              <a:pathLst>
                <a:path w="1278" h="12884" extrusionOk="0">
                  <a:moveTo>
                    <a:pt x="1141" y="1"/>
                  </a:moveTo>
                  <a:cubicBezTo>
                    <a:pt x="1098" y="1"/>
                    <a:pt x="1058" y="25"/>
                    <a:pt x="1049" y="83"/>
                  </a:cubicBezTo>
                  <a:cubicBezTo>
                    <a:pt x="668" y="1726"/>
                    <a:pt x="299" y="3369"/>
                    <a:pt x="251" y="5047"/>
                  </a:cubicBezTo>
                  <a:cubicBezTo>
                    <a:pt x="204" y="6726"/>
                    <a:pt x="525" y="8393"/>
                    <a:pt x="501" y="10072"/>
                  </a:cubicBezTo>
                  <a:cubicBezTo>
                    <a:pt x="501" y="10989"/>
                    <a:pt x="346" y="11894"/>
                    <a:pt x="37" y="12751"/>
                  </a:cubicBezTo>
                  <a:cubicBezTo>
                    <a:pt x="1" y="12830"/>
                    <a:pt x="66" y="12884"/>
                    <a:pt x="136" y="12884"/>
                  </a:cubicBezTo>
                  <a:cubicBezTo>
                    <a:pt x="181" y="12884"/>
                    <a:pt x="228" y="12862"/>
                    <a:pt x="251" y="12810"/>
                  </a:cubicBezTo>
                  <a:cubicBezTo>
                    <a:pt x="823" y="11298"/>
                    <a:pt x="763" y="9667"/>
                    <a:pt x="632" y="8084"/>
                  </a:cubicBezTo>
                  <a:cubicBezTo>
                    <a:pt x="561" y="7226"/>
                    <a:pt x="477" y="6381"/>
                    <a:pt x="465" y="5524"/>
                  </a:cubicBezTo>
                  <a:cubicBezTo>
                    <a:pt x="465" y="4666"/>
                    <a:pt x="537" y="3809"/>
                    <a:pt x="680" y="2964"/>
                  </a:cubicBezTo>
                  <a:cubicBezTo>
                    <a:pt x="835" y="2023"/>
                    <a:pt x="1049" y="1083"/>
                    <a:pt x="1263" y="142"/>
                  </a:cubicBezTo>
                  <a:cubicBezTo>
                    <a:pt x="1277" y="56"/>
                    <a:pt x="1206" y="1"/>
                    <a:pt x="114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77;p31"/>
            <p:cNvSpPr/>
            <p:nvPr/>
          </p:nvSpPr>
          <p:spPr>
            <a:xfrm>
              <a:off x="5845633" y="3789145"/>
              <a:ext cx="21355" cy="165253"/>
            </a:xfrm>
            <a:custGeom>
              <a:avLst/>
              <a:gdLst/>
              <a:ahLst/>
              <a:cxnLst/>
              <a:rect l="l" t="t" r="r" b="b"/>
              <a:pathLst>
                <a:path w="432" h="3343" extrusionOk="0">
                  <a:moveTo>
                    <a:pt x="218" y="1"/>
                  </a:moveTo>
                  <a:cubicBezTo>
                    <a:pt x="161" y="1"/>
                    <a:pt x="102" y="40"/>
                    <a:pt x="96" y="117"/>
                  </a:cubicBezTo>
                  <a:cubicBezTo>
                    <a:pt x="0" y="1165"/>
                    <a:pt x="36" y="2224"/>
                    <a:pt x="203" y="3260"/>
                  </a:cubicBezTo>
                  <a:cubicBezTo>
                    <a:pt x="212" y="3317"/>
                    <a:pt x="252" y="3342"/>
                    <a:pt x="295" y="3342"/>
                  </a:cubicBezTo>
                  <a:cubicBezTo>
                    <a:pt x="360" y="3342"/>
                    <a:pt x="431" y="3286"/>
                    <a:pt x="417" y="3201"/>
                  </a:cubicBezTo>
                  <a:cubicBezTo>
                    <a:pt x="251" y="2177"/>
                    <a:pt x="227" y="1141"/>
                    <a:pt x="322" y="117"/>
                  </a:cubicBezTo>
                  <a:cubicBezTo>
                    <a:pt x="328" y="40"/>
                    <a:pt x="274" y="1"/>
                    <a:pt x="2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78;p31"/>
            <p:cNvSpPr/>
            <p:nvPr/>
          </p:nvSpPr>
          <p:spPr>
            <a:xfrm>
              <a:off x="5943313" y="3764873"/>
              <a:ext cx="31142" cy="230108"/>
            </a:xfrm>
            <a:custGeom>
              <a:avLst/>
              <a:gdLst/>
              <a:ahLst/>
              <a:cxnLst/>
              <a:rect l="l" t="t" r="r" b="b"/>
              <a:pathLst>
                <a:path w="630" h="4655" extrusionOk="0">
                  <a:moveTo>
                    <a:pt x="264" y="1"/>
                  </a:moveTo>
                  <a:cubicBezTo>
                    <a:pt x="209" y="1"/>
                    <a:pt x="150" y="36"/>
                    <a:pt x="144" y="108"/>
                  </a:cubicBezTo>
                  <a:cubicBezTo>
                    <a:pt x="1" y="1596"/>
                    <a:pt x="84" y="3096"/>
                    <a:pt x="394" y="4573"/>
                  </a:cubicBezTo>
                  <a:cubicBezTo>
                    <a:pt x="408" y="4630"/>
                    <a:pt x="451" y="4655"/>
                    <a:pt x="495" y="4655"/>
                  </a:cubicBezTo>
                  <a:cubicBezTo>
                    <a:pt x="561" y="4655"/>
                    <a:pt x="630" y="4599"/>
                    <a:pt x="608" y="4513"/>
                  </a:cubicBezTo>
                  <a:cubicBezTo>
                    <a:pt x="310" y="3061"/>
                    <a:pt x="227" y="1584"/>
                    <a:pt x="358" y="108"/>
                  </a:cubicBezTo>
                  <a:cubicBezTo>
                    <a:pt x="370" y="36"/>
                    <a:pt x="319" y="1"/>
                    <a:pt x="2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9;p31"/>
            <p:cNvSpPr/>
            <p:nvPr/>
          </p:nvSpPr>
          <p:spPr>
            <a:xfrm>
              <a:off x="6010739" y="3817420"/>
              <a:ext cx="22690" cy="220617"/>
            </a:xfrm>
            <a:custGeom>
              <a:avLst/>
              <a:gdLst/>
              <a:ahLst/>
              <a:cxnLst/>
              <a:rect l="l" t="t" r="r" b="b"/>
              <a:pathLst>
                <a:path w="459" h="4463" extrusionOk="0">
                  <a:moveTo>
                    <a:pt x="322" y="0"/>
                  </a:moveTo>
                  <a:cubicBezTo>
                    <a:pt x="265" y="0"/>
                    <a:pt x="209" y="39"/>
                    <a:pt x="209" y="116"/>
                  </a:cubicBezTo>
                  <a:cubicBezTo>
                    <a:pt x="232" y="1533"/>
                    <a:pt x="161" y="2950"/>
                    <a:pt x="6" y="4355"/>
                  </a:cubicBezTo>
                  <a:cubicBezTo>
                    <a:pt x="0" y="4427"/>
                    <a:pt x="51" y="4462"/>
                    <a:pt x="106" y="4462"/>
                  </a:cubicBezTo>
                  <a:cubicBezTo>
                    <a:pt x="161" y="4462"/>
                    <a:pt x="220" y="4427"/>
                    <a:pt x="232" y="4355"/>
                  </a:cubicBezTo>
                  <a:cubicBezTo>
                    <a:pt x="387" y="2950"/>
                    <a:pt x="459" y="1533"/>
                    <a:pt x="435" y="116"/>
                  </a:cubicBezTo>
                  <a:cubicBezTo>
                    <a:pt x="435" y="39"/>
                    <a:pt x="378" y="0"/>
                    <a:pt x="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0;p31"/>
            <p:cNvSpPr/>
            <p:nvPr/>
          </p:nvSpPr>
          <p:spPr>
            <a:xfrm>
              <a:off x="6016918" y="3747226"/>
              <a:ext cx="14731" cy="11221"/>
            </a:xfrm>
            <a:custGeom>
              <a:avLst/>
              <a:gdLst/>
              <a:ahLst/>
              <a:cxnLst/>
              <a:rect l="l" t="t" r="r" b="b"/>
              <a:pathLst>
                <a:path w="298" h="227" extrusionOk="0">
                  <a:moveTo>
                    <a:pt x="155" y="1"/>
                  </a:moveTo>
                  <a:cubicBezTo>
                    <a:pt x="0" y="1"/>
                    <a:pt x="0" y="227"/>
                    <a:pt x="155" y="227"/>
                  </a:cubicBezTo>
                  <a:cubicBezTo>
                    <a:pt x="298" y="227"/>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81;p31"/>
            <p:cNvSpPr/>
            <p:nvPr/>
          </p:nvSpPr>
          <p:spPr>
            <a:xfrm>
              <a:off x="5500145" y="3186757"/>
              <a:ext cx="246075" cy="871693"/>
            </a:xfrm>
            <a:custGeom>
              <a:avLst/>
              <a:gdLst/>
              <a:ahLst/>
              <a:cxnLst/>
              <a:rect l="l" t="t" r="r" b="b"/>
              <a:pathLst>
                <a:path w="4978" h="17634" extrusionOk="0">
                  <a:moveTo>
                    <a:pt x="4591" y="0"/>
                  </a:moveTo>
                  <a:cubicBezTo>
                    <a:pt x="4524" y="0"/>
                    <a:pt x="4451" y="60"/>
                    <a:pt x="4465" y="147"/>
                  </a:cubicBezTo>
                  <a:cubicBezTo>
                    <a:pt x="4977" y="2516"/>
                    <a:pt x="4322" y="4933"/>
                    <a:pt x="3441" y="7124"/>
                  </a:cubicBezTo>
                  <a:cubicBezTo>
                    <a:pt x="2548" y="9326"/>
                    <a:pt x="1429" y="11410"/>
                    <a:pt x="703" y="13660"/>
                  </a:cubicBezTo>
                  <a:cubicBezTo>
                    <a:pt x="274" y="14910"/>
                    <a:pt x="36" y="16208"/>
                    <a:pt x="1" y="17518"/>
                  </a:cubicBezTo>
                  <a:cubicBezTo>
                    <a:pt x="1" y="17595"/>
                    <a:pt x="54" y="17634"/>
                    <a:pt x="108" y="17634"/>
                  </a:cubicBezTo>
                  <a:cubicBezTo>
                    <a:pt x="161" y="17634"/>
                    <a:pt x="215" y="17595"/>
                    <a:pt x="215" y="17518"/>
                  </a:cubicBezTo>
                  <a:cubicBezTo>
                    <a:pt x="274" y="15101"/>
                    <a:pt x="1167" y="12827"/>
                    <a:pt x="2132" y="10648"/>
                  </a:cubicBezTo>
                  <a:cubicBezTo>
                    <a:pt x="3096" y="8493"/>
                    <a:pt x="4168" y="6338"/>
                    <a:pt x="4644" y="4016"/>
                  </a:cubicBezTo>
                  <a:cubicBezTo>
                    <a:pt x="4918" y="2718"/>
                    <a:pt x="4942" y="1385"/>
                    <a:pt x="4692" y="87"/>
                  </a:cubicBezTo>
                  <a:cubicBezTo>
                    <a:pt x="4677" y="26"/>
                    <a:pt x="4635" y="0"/>
                    <a:pt x="45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82;p31"/>
            <p:cNvSpPr/>
            <p:nvPr/>
          </p:nvSpPr>
          <p:spPr>
            <a:xfrm>
              <a:off x="5435388" y="3778912"/>
              <a:ext cx="75632" cy="410290"/>
            </a:xfrm>
            <a:custGeom>
              <a:avLst/>
              <a:gdLst/>
              <a:ahLst/>
              <a:cxnLst/>
              <a:rect l="l" t="t" r="r" b="b"/>
              <a:pathLst>
                <a:path w="1530" h="8300" extrusionOk="0">
                  <a:moveTo>
                    <a:pt x="1394" y="1"/>
                  </a:moveTo>
                  <a:cubicBezTo>
                    <a:pt x="1350" y="1"/>
                    <a:pt x="1305" y="23"/>
                    <a:pt x="1287" y="74"/>
                  </a:cubicBezTo>
                  <a:cubicBezTo>
                    <a:pt x="251" y="2658"/>
                    <a:pt x="1" y="5491"/>
                    <a:pt x="572" y="8218"/>
                  </a:cubicBezTo>
                  <a:cubicBezTo>
                    <a:pt x="582" y="8275"/>
                    <a:pt x="622" y="8300"/>
                    <a:pt x="665" y="8300"/>
                  </a:cubicBezTo>
                  <a:cubicBezTo>
                    <a:pt x="729" y="8300"/>
                    <a:pt x="801" y="8244"/>
                    <a:pt x="787" y="8158"/>
                  </a:cubicBezTo>
                  <a:cubicBezTo>
                    <a:pt x="227" y="5467"/>
                    <a:pt x="477" y="2681"/>
                    <a:pt x="1501" y="133"/>
                  </a:cubicBezTo>
                  <a:cubicBezTo>
                    <a:pt x="1530" y="54"/>
                    <a:pt x="1462" y="1"/>
                    <a:pt x="13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83;p31"/>
            <p:cNvSpPr/>
            <p:nvPr/>
          </p:nvSpPr>
          <p:spPr>
            <a:xfrm>
              <a:off x="5485414" y="4252231"/>
              <a:ext cx="14780" cy="11221"/>
            </a:xfrm>
            <a:custGeom>
              <a:avLst/>
              <a:gdLst/>
              <a:ahLst/>
              <a:cxnLst/>
              <a:rect l="l" t="t" r="r" b="b"/>
              <a:pathLst>
                <a:path w="299" h="227" extrusionOk="0">
                  <a:moveTo>
                    <a:pt x="144" y="0"/>
                  </a:moveTo>
                  <a:cubicBezTo>
                    <a:pt x="1" y="0"/>
                    <a:pt x="1" y="226"/>
                    <a:pt x="144" y="226"/>
                  </a:cubicBezTo>
                  <a:cubicBezTo>
                    <a:pt x="299" y="226"/>
                    <a:pt x="299"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84;p31"/>
            <p:cNvSpPr/>
            <p:nvPr/>
          </p:nvSpPr>
          <p:spPr>
            <a:xfrm>
              <a:off x="5534056" y="3631306"/>
              <a:ext cx="31489" cy="58825"/>
            </a:xfrm>
            <a:custGeom>
              <a:avLst/>
              <a:gdLst/>
              <a:ahLst/>
              <a:cxnLst/>
              <a:rect l="l" t="t" r="r" b="b"/>
              <a:pathLst>
                <a:path w="637" h="1190" extrusionOk="0">
                  <a:moveTo>
                    <a:pt x="518" y="0"/>
                  </a:moveTo>
                  <a:cubicBezTo>
                    <a:pt x="480" y="0"/>
                    <a:pt x="446" y="16"/>
                    <a:pt x="422" y="48"/>
                  </a:cubicBezTo>
                  <a:cubicBezTo>
                    <a:pt x="267" y="369"/>
                    <a:pt x="136" y="702"/>
                    <a:pt x="29" y="1048"/>
                  </a:cubicBezTo>
                  <a:cubicBezTo>
                    <a:pt x="0" y="1133"/>
                    <a:pt x="70" y="1189"/>
                    <a:pt x="139" y="1189"/>
                  </a:cubicBezTo>
                  <a:cubicBezTo>
                    <a:pt x="184" y="1189"/>
                    <a:pt x="229" y="1164"/>
                    <a:pt x="243" y="1107"/>
                  </a:cubicBezTo>
                  <a:cubicBezTo>
                    <a:pt x="350" y="786"/>
                    <a:pt x="469" y="464"/>
                    <a:pt x="612" y="167"/>
                  </a:cubicBezTo>
                  <a:cubicBezTo>
                    <a:pt x="636" y="107"/>
                    <a:pt x="624" y="48"/>
                    <a:pt x="577" y="12"/>
                  </a:cubicBezTo>
                  <a:cubicBezTo>
                    <a:pt x="557" y="4"/>
                    <a:pt x="537" y="0"/>
                    <a:pt x="5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85;p31"/>
            <p:cNvSpPr/>
            <p:nvPr/>
          </p:nvSpPr>
          <p:spPr>
            <a:xfrm>
              <a:off x="5562530" y="3763588"/>
              <a:ext cx="94466" cy="366048"/>
            </a:xfrm>
            <a:custGeom>
              <a:avLst/>
              <a:gdLst/>
              <a:ahLst/>
              <a:cxnLst/>
              <a:rect l="l" t="t" r="r" b="b"/>
              <a:pathLst>
                <a:path w="1911" h="7405" extrusionOk="0">
                  <a:moveTo>
                    <a:pt x="1774" y="1"/>
                  </a:moveTo>
                  <a:cubicBezTo>
                    <a:pt x="1730" y="1"/>
                    <a:pt x="1686" y="23"/>
                    <a:pt x="1667" y="74"/>
                  </a:cubicBezTo>
                  <a:cubicBezTo>
                    <a:pt x="858" y="2420"/>
                    <a:pt x="298" y="4837"/>
                    <a:pt x="12" y="7301"/>
                  </a:cubicBezTo>
                  <a:cubicBezTo>
                    <a:pt x="1" y="7371"/>
                    <a:pt x="49" y="7404"/>
                    <a:pt x="104" y="7404"/>
                  </a:cubicBezTo>
                  <a:cubicBezTo>
                    <a:pt x="162" y="7404"/>
                    <a:pt x="227" y="7368"/>
                    <a:pt x="239" y="7301"/>
                  </a:cubicBezTo>
                  <a:cubicBezTo>
                    <a:pt x="524" y="4861"/>
                    <a:pt x="1084" y="2456"/>
                    <a:pt x="1882" y="134"/>
                  </a:cubicBezTo>
                  <a:cubicBezTo>
                    <a:pt x="1911" y="54"/>
                    <a:pt x="1843" y="1"/>
                    <a:pt x="17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86;p31"/>
            <p:cNvSpPr/>
            <p:nvPr/>
          </p:nvSpPr>
          <p:spPr>
            <a:xfrm>
              <a:off x="5635592" y="3857758"/>
              <a:ext cx="82799" cy="188091"/>
            </a:xfrm>
            <a:custGeom>
              <a:avLst/>
              <a:gdLst/>
              <a:ahLst/>
              <a:cxnLst/>
              <a:rect l="l" t="t" r="r" b="b"/>
              <a:pathLst>
                <a:path w="1675" h="3805" extrusionOk="0">
                  <a:moveTo>
                    <a:pt x="1540" y="1"/>
                  </a:moveTo>
                  <a:cubicBezTo>
                    <a:pt x="1494" y="1"/>
                    <a:pt x="1449" y="27"/>
                    <a:pt x="1440" y="86"/>
                  </a:cubicBezTo>
                  <a:cubicBezTo>
                    <a:pt x="1166" y="1336"/>
                    <a:pt x="701" y="2527"/>
                    <a:pt x="58" y="3634"/>
                  </a:cubicBezTo>
                  <a:cubicBezTo>
                    <a:pt x="1" y="3725"/>
                    <a:pt x="81" y="3805"/>
                    <a:pt x="159" y="3805"/>
                  </a:cubicBezTo>
                  <a:cubicBezTo>
                    <a:pt x="193" y="3805"/>
                    <a:pt x="227" y="3790"/>
                    <a:pt x="249" y="3753"/>
                  </a:cubicBezTo>
                  <a:cubicBezTo>
                    <a:pt x="904" y="2634"/>
                    <a:pt x="1380" y="1408"/>
                    <a:pt x="1654" y="146"/>
                  </a:cubicBezTo>
                  <a:cubicBezTo>
                    <a:pt x="1675" y="55"/>
                    <a:pt x="1605" y="1"/>
                    <a:pt x="15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87;p31"/>
            <p:cNvSpPr/>
            <p:nvPr/>
          </p:nvSpPr>
          <p:spPr>
            <a:xfrm>
              <a:off x="5732629" y="3770756"/>
              <a:ext cx="14780" cy="11271"/>
            </a:xfrm>
            <a:custGeom>
              <a:avLst/>
              <a:gdLst/>
              <a:ahLst/>
              <a:cxnLst/>
              <a:rect l="l" t="t" r="r" b="b"/>
              <a:pathLst>
                <a:path w="299" h="228" extrusionOk="0">
                  <a:moveTo>
                    <a:pt x="143" y="1"/>
                  </a:moveTo>
                  <a:cubicBezTo>
                    <a:pt x="0" y="1"/>
                    <a:pt x="0"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88;p31"/>
            <p:cNvSpPr/>
            <p:nvPr/>
          </p:nvSpPr>
          <p:spPr>
            <a:xfrm>
              <a:off x="5753094" y="3112163"/>
              <a:ext cx="62582" cy="495462"/>
            </a:xfrm>
            <a:custGeom>
              <a:avLst/>
              <a:gdLst/>
              <a:ahLst/>
              <a:cxnLst/>
              <a:rect l="l" t="t" r="r" b="b"/>
              <a:pathLst>
                <a:path w="1266" h="10023" extrusionOk="0">
                  <a:moveTo>
                    <a:pt x="1018" y="1"/>
                  </a:moveTo>
                  <a:cubicBezTo>
                    <a:pt x="965" y="1"/>
                    <a:pt x="914" y="36"/>
                    <a:pt x="920" y="108"/>
                  </a:cubicBezTo>
                  <a:cubicBezTo>
                    <a:pt x="1146" y="2668"/>
                    <a:pt x="1003" y="5239"/>
                    <a:pt x="515" y="7752"/>
                  </a:cubicBezTo>
                  <a:cubicBezTo>
                    <a:pt x="384" y="8478"/>
                    <a:pt x="206" y="9180"/>
                    <a:pt x="15" y="9895"/>
                  </a:cubicBezTo>
                  <a:cubicBezTo>
                    <a:pt x="1" y="9974"/>
                    <a:pt x="64" y="10023"/>
                    <a:pt x="128" y="10023"/>
                  </a:cubicBezTo>
                  <a:cubicBezTo>
                    <a:pt x="169" y="10023"/>
                    <a:pt x="211" y="10002"/>
                    <a:pt x="229" y="9954"/>
                  </a:cubicBezTo>
                  <a:cubicBezTo>
                    <a:pt x="920" y="7454"/>
                    <a:pt x="1265" y="4882"/>
                    <a:pt x="1241" y="2299"/>
                  </a:cubicBezTo>
                  <a:cubicBezTo>
                    <a:pt x="1241" y="1572"/>
                    <a:pt x="1206" y="834"/>
                    <a:pt x="1134" y="108"/>
                  </a:cubicBezTo>
                  <a:cubicBezTo>
                    <a:pt x="1128" y="36"/>
                    <a:pt x="1072" y="1"/>
                    <a:pt x="10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89;p31"/>
            <p:cNvSpPr/>
            <p:nvPr/>
          </p:nvSpPr>
          <p:spPr>
            <a:xfrm>
              <a:off x="5679637" y="3638820"/>
              <a:ext cx="23036" cy="49729"/>
            </a:xfrm>
            <a:custGeom>
              <a:avLst/>
              <a:gdLst/>
              <a:ahLst/>
              <a:cxnLst/>
              <a:rect l="l" t="t" r="r" b="b"/>
              <a:pathLst>
                <a:path w="466" h="1006" extrusionOk="0">
                  <a:moveTo>
                    <a:pt x="347" y="1"/>
                  </a:moveTo>
                  <a:cubicBezTo>
                    <a:pt x="296" y="1"/>
                    <a:pt x="248" y="34"/>
                    <a:pt x="227" y="86"/>
                  </a:cubicBezTo>
                  <a:cubicBezTo>
                    <a:pt x="132" y="336"/>
                    <a:pt x="60" y="598"/>
                    <a:pt x="13" y="860"/>
                  </a:cubicBezTo>
                  <a:cubicBezTo>
                    <a:pt x="1" y="920"/>
                    <a:pt x="25" y="979"/>
                    <a:pt x="84" y="1003"/>
                  </a:cubicBezTo>
                  <a:cubicBezTo>
                    <a:pt x="92" y="1004"/>
                    <a:pt x="100" y="1005"/>
                    <a:pt x="107" y="1005"/>
                  </a:cubicBezTo>
                  <a:cubicBezTo>
                    <a:pt x="159" y="1005"/>
                    <a:pt x="206" y="971"/>
                    <a:pt x="227" y="920"/>
                  </a:cubicBezTo>
                  <a:cubicBezTo>
                    <a:pt x="275" y="658"/>
                    <a:pt x="346" y="396"/>
                    <a:pt x="441" y="134"/>
                  </a:cubicBezTo>
                  <a:cubicBezTo>
                    <a:pt x="465" y="74"/>
                    <a:pt x="430" y="15"/>
                    <a:pt x="370" y="3"/>
                  </a:cubicBezTo>
                  <a:cubicBezTo>
                    <a:pt x="362" y="1"/>
                    <a:pt x="355" y="1"/>
                    <a:pt x="3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90;p31"/>
            <p:cNvSpPr/>
            <p:nvPr/>
          </p:nvSpPr>
          <p:spPr>
            <a:xfrm>
              <a:off x="5806531" y="3523641"/>
              <a:ext cx="36086" cy="98222"/>
            </a:xfrm>
            <a:custGeom>
              <a:avLst/>
              <a:gdLst/>
              <a:ahLst/>
              <a:cxnLst/>
              <a:rect l="l" t="t" r="r" b="b"/>
              <a:pathLst>
                <a:path w="730" h="1987" extrusionOk="0">
                  <a:moveTo>
                    <a:pt x="595" y="1"/>
                  </a:moveTo>
                  <a:cubicBezTo>
                    <a:pt x="551" y="1"/>
                    <a:pt x="508" y="25"/>
                    <a:pt x="494" y="83"/>
                  </a:cubicBezTo>
                  <a:lnTo>
                    <a:pt x="29" y="1845"/>
                  </a:lnTo>
                  <a:cubicBezTo>
                    <a:pt x="1" y="1930"/>
                    <a:pt x="71" y="1986"/>
                    <a:pt x="139" y="1986"/>
                  </a:cubicBezTo>
                  <a:cubicBezTo>
                    <a:pt x="185" y="1986"/>
                    <a:pt x="229" y="1961"/>
                    <a:pt x="244" y="1904"/>
                  </a:cubicBezTo>
                  <a:lnTo>
                    <a:pt x="708" y="142"/>
                  </a:lnTo>
                  <a:cubicBezTo>
                    <a:pt x="730" y="56"/>
                    <a:pt x="661" y="1"/>
                    <a:pt x="5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91;p31"/>
            <p:cNvSpPr/>
            <p:nvPr/>
          </p:nvSpPr>
          <p:spPr>
            <a:xfrm>
              <a:off x="5835054" y="3453546"/>
              <a:ext cx="14731" cy="11221"/>
            </a:xfrm>
            <a:custGeom>
              <a:avLst/>
              <a:gdLst/>
              <a:ahLst/>
              <a:cxnLst/>
              <a:rect l="l" t="t" r="r" b="b"/>
              <a:pathLst>
                <a:path w="298" h="227" extrusionOk="0">
                  <a:moveTo>
                    <a:pt x="143" y="0"/>
                  </a:moveTo>
                  <a:cubicBezTo>
                    <a:pt x="0" y="0"/>
                    <a:pt x="0" y="227"/>
                    <a:pt x="143" y="227"/>
                  </a:cubicBezTo>
                  <a:cubicBezTo>
                    <a:pt x="298" y="227"/>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92;p31"/>
            <p:cNvSpPr/>
            <p:nvPr/>
          </p:nvSpPr>
          <p:spPr>
            <a:xfrm>
              <a:off x="5842568" y="3124521"/>
              <a:ext cx="20762" cy="135346"/>
            </a:xfrm>
            <a:custGeom>
              <a:avLst/>
              <a:gdLst/>
              <a:ahLst/>
              <a:cxnLst/>
              <a:rect l="l" t="t" r="r" b="b"/>
              <a:pathLst>
                <a:path w="420" h="2738" extrusionOk="0">
                  <a:moveTo>
                    <a:pt x="313" y="1"/>
                  </a:moveTo>
                  <a:cubicBezTo>
                    <a:pt x="259" y="1"/>
                    <a:pt x="205" y="36"/>
                    <a:pt x="205" y="108"/>
                  </a:cubicBezTo>
                  <a:cubicBezTo>
                    <a:pt x="205" y="941"/>
                    <a:pt x="146" y="1775"/>
                    <a:pt x="15" y="2596"/>
                  </a:cubicBezTo>
                  <a:cubicBezTo>
                    <a:pt x="1" y="2682"/>
                    <a:pt x="72" y="2738"/>
                    <a:pt x="137" y="2738"/>
                  </a:cubicBezTo>
                  <a:cubicBezTo>
                    <a:pt x="180" y="2738"/>
                    <a:pt x="220" y="2713"/>
                    <a:pt x="229" y="2656"/>
                  </a:cubicBezTo>
                  <a:cubicBezTo>
                    <a:pt x="360" y="1811"/>
                    <a:pt x="420" y="965"/>
                    <a:pt x="420" y="108"/>
                  </a:cubicBezTo>
                  <a:cubicBezTo>
                    <a:pt x="420" y="36"/>
                    <a:pt x="366" y="1"/>
                    <a:pt x="3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93;p31"/>
            <p:cNvSpPr/>
            <p:nvPr/>
          </p:nvSpPr>
          <p:spPr>
            <a:xfrm>
              <a:off x="5586406" y="2815912"/>
              <a:ext cx="142020" cy="333323"/>
            </a:xfrm>
            <a:custGeom>
              <a:avLst/>
              <a:gdLst/>
              <a:ahLst/>
              <a:cxnLst/>
              <a:rect l="l" t="t" r="r" b="b"/>
              <a:pathLst>
                <a:path w="2873" h="6743" extrusionOk="0">
                  <a:moveTo>
                    <a:pt x="147" y="1"/>
                  </a:moveTo>
                  <a:cubicBezTo>
                    <a:pt x="74" y="1"/>
                    <a:pt x="0" y="81"/>
                    <a:pt x="41" y="172"/>
                  </a:cubicBezTo>
                  <a:lnTo>
                    <a:pt x="41" y="160"/>
                  </a:lnTo>
                  <a:cubicBezTo>
                    <a:pt x="1220" y="2184"/>
                    <a:pt x="2101" y="4374"/>
                    <a:pt x="2637" y="6660"/>
                  </a:cubicBezTo>
                  <a:cubicBezTo>
                    <a:pt x="2651" y="6718"/>
                    <a:pt x="2694" y="6742"/>
                    <a:pt x="2738" y="6742"/>
                  </a:cubicBezTo>
                  <a:cubicBezTo>
                    <a:pt x="2804" y="6742"/>
                    <a:pt x="2873" y="6687"/>
                    <a:pt x="2851" y="6601"/>
                  </a:cubicBezTo>
                  <a:cubicBezTo>
                    <a:pt x="2304" y="4303"/>
                    <a:pt x="1423" y="2100"/>
                    <a:pt x="232" y="53"/>
                  </a:cubicBezTo>
                  <a:cubicBezTo>
                    <a:pt x="210" y="16"/>
                    <a:pt x="178" y="1"/>
                    <a:pt x="1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94;p31"/>
            <p:cNvSpPr/>
            <p:nvPr/>
          </p:nvSpPr>
          <p:spPr>
            <a:xfrm>
              <a:off x="5675534" y="2867570"/>
              <a:ext cx="25952" cy="41128"/>
            </a:xfrm>
            <a:custGeom>
              <a:avLst/>
              <a:gdLst/>
              <a:ahLst/>
              <a:cxnLst/>
              <a:rect l="l" t="t" r="r" b="b"/>
              <a:pathLst>
                <a:path w="525" h="832" extrusionOk="0">
                  <a:moveTo>
                    <a:pt x="140" y="0"/>
                  </a:moveTo>
                  <a:cubicBezTo>
                    <a:pt x="70" y="0"/>
                    <a:pt x="1" y="59"/>
                    <a:pt x="36" y="151"/>
                  </a:cubicBezTo>
                  <a:cubicBezTo>
                    <a:pt x="120" y="353"/>
                    <a:pt x="203" y="555"/>
                    <a:pt x="286" y="746"/>
                  </a:cubicBezTo>
                  <a:cubicBezTo>
                    <a:pt x="297" y="798"/>
                    <a:pt x="343" y="831"/>
                    <a:pt x="394" y="831"/>
                  </a:cubicBezTo>
                  <a:cubicBezTo>
                    <a:pt x="402" y="831"/>
                    <a:pt x="410" y="831"/>
                    <a:pt x="417" y="829"/>
                  </a:cubicBezTo>
                  <a:cubicBezTo>
                    <a:pt x="477" y="805"/>
                    <a:pt x="524" y="746"/>
                    <a:pt x="501" y="686"/>
                  </a:cubicBezTo>
                  <a:cubicBezTo>
                    <a:pt x="417" y="484"/>
                    <a:pt x="334" y="293"/>
                    <a:pt x="251" y="91"/>
                  </a:cubicBezTo>
                  <a:cubicBezTo>
                    <a:pt x="236" y="28"/>
                    <a:pt x="188" y="0"/>
                    <a:pt x="1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95;p31"/>
            <p:cNvSpPr/>
            <p:nvPr/>
          </p:nvSpPr>
          <p:spPr>
            <a:xfrm>
              <a:off x="5749683" y="3076275"/>
              <a:ext cx="14780" cy="11221"/>
            </a:xfrm>
            <a:custGeom>
              <a:avLst/>
              <a:gdLst/>
              <a:ahLst/>
              <a:cxnLst/>
              <a:rect l="l" t="t" r="r" b="b"/>
              <a:pathLst>
                <a:path w="299" h="227" extrusionOk="0">
                  <a:moveTo>
                    <a:pt x="144" y="0"/>
                  </a:moveTo>
                  <a:cubicBezTo>
                    <a:pt x="1" y="0"/>
                    <a:pt x="1" y="227"/>
                    <a:pt x="144" y="227"/>
                  </a:cubicBezTo>
                  <a:cubicBezTo>
                    <a:pt x="298" y="227"/>
                    <a:pt x="298" y="0"/>
                    <a:pt x="1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96;p31"/>
            <p:cNvSpPr/>
            <p:nvPr/>
          </p:nvSpPr>
          <p:spPr>
            <a:xfrm>
              <a:off x="5443643" y="2928520"/>
              <a:ext cx="14780" cy="11271"/>
            </a:xfrm>
            <a:custGeom>
              <a:avLst/>
              <a:gdLst/>
              <a:ahLst/>
              <a:cxnLst/>
              <a:rect l="l" t="t" r="r" b="b"/>
              <a:pathLst>
                <a:path w="299" h="228" extrusionOk="0">
                  <a:moveTo>
                    <a:pt x="143" y="1"/>
                  </a:moveTo>
                  <a:cubicBezTo>
                    <a:pt x="1" y="1"/>
                    <a:pt x="1" y="227"/>
                    <a:pt x="143" y="227"/>
                  </a:cubicBezTo>
                  <a:cubicBezTo>
                    <a:pt x="298" y="227"/>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97;p31"/>
            <p:cNvSpPr/>
            <p:nvPr/>
          </p:nvSpPr>
          <p:spPr>
            <a:xfrm>
              <a:off x="5460203" y="3016362"/>
              <a:ext cx="92389" cy="384486"/>
            </a:xfrm>
            <a:custGeom>
              <a:avLst/>
              <a:gdLst/>
              <a:ahLst/>
              <a:cxnLst/>
              <a:rect l="l" t="t" r="r" b="b"/>
              <a:pathLst>
                <a:path w="1869" h="7778" extrusionOk="0">
                  <a:moveTo>
                    <a:pt x="763" y="1"/>
                  </a:moveTo>
                  <a:cubicBezTo>
                    <a:pt x="691" y="1"/>
                    <a:pt x="612" y="86"/>
                    <a:pt x="654" y="177"/>
                  </a:cubicBezTo>
                  <a:cubicBezTo>
                    <a:pt x="1523" y="2022"/>
                    <a:pt x="1606" y="4153"/>
                    <a:pt x="868" y="6070"/>
                  </a:cubicBezTo>
                  <a:cubicBezTo>
                    <a:pt x="666" y="6618"/>
                    <a:pt x="392" y="7130"/>
                    <a:pt x="58" y="7618"/>
                  </a:cubicBezTo>
                  <a:cubicBezTo>
                    <a:pt x="1" y="7700"/>
                    <a:pt x="74" y="7777"/>
                    <a:pt x="152" y="7777"/>
                  </a:cubicBezTo>
                  <a:cubicBezTo>
                    <a:pt x="187" y="7777"/>
                    <a:pt x="223" y="7762"/>
                    <a:pt x="249" y="7725"/>
                  </a:cubicBezTo>
                  <a:cubicBezTo>
                    <a:pt x="1440" y="5975"/>
                    <a:pt x="1868" y="3808"/>
                    <a:pt x="1428" y="1748"/>
                  </a:cubicBezTo>
                  <a:cubicBezTo>
                    <a:pt x="1297" y="1165"/>
                    <a:pt x="1106" y="593"/>
                    <a:pt x="844" y="58"/>
                  </a:cubicBezTo>
                  <a:cubicBezTo>
                    <a:pt x="826" y="17"/>
                    <a:pt x="795" y="1"/>
                    <a:pt x="7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98;p31"/>
            <p:cNvSpPr/>
            <p:nvPr/>
          </p:nvSpPr>
          <p:spPr>
            <a:xfrm>
              <a:off x="5423030" y="3436491"/>
              <a:ext cx="14780" cy="11221"/>
            </a:xfrm>
            <a:custGeom>
              <a:avLst/>
              <a:gdLst/>
              <a:ahLst/>
              <a:cxnLst/>
              <a:rect l="l" t="t" r="r" b="b"/>
              <a:pathLst>
                <a:path w="299" h="227" extrusionOk="0">
                  <a:moveTo>
                    <a:pt x="156" y="0"/>
                  </a:moveTo>
                  <a:cubicBezTo>
                    <a:pt x="1" y="0"/>
                    <a:pt x="1" y="226"/>
                    <a:pt x="156" y="226"/>
                  </a:cubicBezTo>
                  <a:cubicBezTo>
                    <a:pt x="298" y="226"/>
                    <a:pt x="298" y="0"/>
                    <a:pt x="1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99;p31"/>
            <p:cNvSpPr/>
            <p:nvPr/>
          </p:nvSpPr>
          <p:spPr>
            <a:xfrm>
              <a:off x="5320654" y="3479251"/>
              <a:ext cx="85469" cy="235892"/>
            </a:xfrm>
            <a:custGeom>
              <a:avLst/>
              <a:gdLst/>
              <a:ahLst/>
              <a:cxnLst/>
              <a:rect l="l" t="t" r="r" b="b"/>
              <a:pathLst>
                <a:path w="1729" h="4772" extrusionOk="0">
                  <a:moveTo>
                    <a:pt x="1576" y="0"/>
                  </a:moveTo>
                  <a:cubicBezTo>
                    <a:pt x="1543" y="0"/>
                    <a:pt x="1510" y="16"/>
                    <a:pt x="1488" y="52"/>
                  </a:cubicBezTo>
                  <a:cubicBezTo>
                    <a:pt x="762" y="1481"/>
                    <a:pt x="0" y="3016"/>
                    <a:pt x="214" y="4660"/>
                  </a:cubicBezTo>
                  <a:cubicBezTo>
                    <a:pt x="227" y="4732"/>
                    <a:pt x="291" y="4771"/>
                    <a:pt x="349" y="4771"/>
                  </a:cubicBezTo>
                  <a:cubicBezTo>
                    <a:pt x="404" y="4771"/>
                    <a:pt x="452" y="4735"/>
                    <a:pt x="441" y="4660"/>
                  </a:cubicBezTo>
                  <a:cubicBezTo>
                    <a:pt x="238" y="3052"/>
                    <a:pt x="976" y="1564"/>
                    <a:pt x="1679" y="171"/>
                  </a:cubicBezTo>
                  <a:cubicBezTo>
                    <a:pt x="1729" y="80"/>
                    <a:pt x="1652" y="0"/>
                    <a:pt x="15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00;p31"/>
            <p:cNvSpPr/>
            <p:nvPr/>
          </p:nvSpPr>
          <p:spPr>
            <a:xfrm>
              <a:off x="5399005" y="3239354"/>
              <a:ext cx="196296" cy="357348"/>
            </a:xfrm>
            <a:custGeom>
              <a:avLst/>
              <a:gdLst/>
              <a:ahLst/>
              <a:cxnLst/>
              <a:rect l="l" t="t" r="r" b="b"/>
              <a:pathLst>
                <a:path w="3971" h="7229" extrusionOk="0">
                  <a:moveTo>
                    <a:pt x="3831" y="1"/>
                  </a:moveTo>
                  <a:cubicBezTo>
                    <a:pt x="3787" y="1"/>
                    <a:pt x="3747" y="26"/>
                    <a:pt x="3737" y="83"/>
                  </a:cubicBezTo>
                  <a:cubicBezTo>
                    <a:pt x="3487" y="1702"/>
                    <a:pt x="2809" y="3214"/>
                    <a:pt x="1796" y="4500"/>
                  </a:cubicBezTo>
                  <a:cubicBezTo>
                    <a:pt x="1487" y="4893"/>
                    <a:pt x="1142" y="5274"/>
                    <a:pt x="832" y="5667"/>
                  </a:cubicBezTo>
                  <a:cubicBezTo>
                    <a:pt x="475" y="6095"/>
                    <a:pt x="213" y="6572"/>
                    <a:pt x="22" y="7096"/>
                  </a:cubicBezTo>
                  <a:cubicBezTo>
                    <a:pt x="1" y="7175"/>
                    <a:pt x="72" y="7228"/>
                    <a:pt x="138" y="7228"/>
                  </a:cubicBezTo>
                  <a:cubicBezTo>
                    <a:pt x="181" y="7228"/>
                    <a:pt x="223" y="7206"/>
                    <a:pt x="237" y="7155"/>
                  </a:cubicBezTo>
                  <a:cubicBezTo>
                    <a:pt x="558" y="6155"/>
                    <a:pt x="1344" y="5429"/>
                    <a:pt x="1975" y="4631"/>
                  </a:cubicBezTo>
                  <a:cubicBezTo>
                    <a:pt x="3011" y="3333"/>
                    <a:pt x="3690" y="1785"/>
                    <a:pt x="3963" y="142"/>
                  </a:cubicBezTo>
                  <a:cubicBezTo>
                    <a:pt x="3971" y="57"/>
                    <a:pt x="3896" y="1"/>
                    <a:pt x="38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01;p31"/>
            <p:cNvSpPr/>
            <p:nvPr/>
          </p:nvSpPr>
          <p:spPr>
            <a:xfrm>
              <a:off x="5550715" y="3407672"/>
              <a:ext cx="43303" cy="77708"/>
            </a:xfrm>
            <a:custGeom>
              <a:avLst/>
              <a:gdLst/>
              <a:ahLst/>
              <a:cxnLst/>
              <a:rect l="l" t="t" r="r" b="b"/>
              <a:pathLst>
                <a:path w="876" h="1572" extrusionOk="0">
                  <a:moveTo>
                    <a:pt x="744" y="0"/>
                  </a:moveTo>
                  <a:cubicBezTo>
                    <a:pt x="699" y="0"/>
                    <a:pt x="652" y="25"/>
                    <a:pt x="632" y="83"/>
                  </a:cubicBezTo>
                  <a:cubicBezTo>
                    <a:pt x="502" y="535"/>
                    <a:pt x="299" y="988"/>
                    <a:pt x="49" y="1405"/>
                  </a:cubicBezTo>
                  <a:cubicBezTo>
                    <a:pt x="1" y="1493"/>
                    <a:pt x="73" y="1571"/>
                    <a:pt x="150" y="1571"/>
                  </a:cubicBezTo>
                  <a:cubicBezTo>
                    <a:pt x="187" y="1571"/>
                    <a:pt x="225" y="1554"/>
                    <a:pt x="251" y="1512"/>
                  </a:cubicBezTo>
                  <a:cubicBezTo>
                    <a:pt x="502" y="1083"/>
                    <a:pt x="704" y="619"/>
                    <a:pt x="847" y="131"/>
                  </a:cubicBezTo>
                  <a:cubicBezTo>
                    <a:pt x="875" y="53"/>
                    <a:pt x="811" y="0"/>
                    <a:pt x="7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02;p31"/>
            <p:cNvSpPr/>
            <p:nvPr/>
          </p:nvSpPr>
          <p:spPr>
            <a:xfrm>
              <a:off x="5580079" y="3101486"/>
              <a:ext cx="20762" cy="81959"/>
            </a:xfrm>
            <a:custGeom>
              <a:avLst/>
              <a:gdLst/>
              <a:ahLst/>
              <a:cxnLst/>
              <a:rect l="l" t="t" r="r" b="b"/>
              <a:pathLst>
                <a:path w="420" h="1658" extrusionOk="0">
                  <a:moveTo>
                    <a:pt x="129" y="0"/>
                  </a:moveTo>
                  <a:cubicBezTo>
                    <a:pt x="65" y="0"/>
                    <a:pt x="0" y="54"/>
                    <a:pt x="15" y="133"/>
                  </a:cubicBezTo>
                  <a:cubicBezTo>
                    <a:pt x="134" y="598"/>
                    <a:pt x="193" y="1074"/>
                    <a:pt x="193" y="1550"/>
                  </a:cubicBezTo>
                  <a:cubicBezTo>
                    <a:pt x="193" y="1622"/>
                    <a:pt x="250" y="1657"/>
                    <a:pt x="306" y="1657"/>
                  </a:cubicBezTo>
                  <a:cubicBezTo>
                    <a:pt x="363" y="1657"/>
                    <a:pt x="419" y="1622"/>
                    <a:pt x="419" y="1550"/>
                  </a:cubicBezTo>
                  <a:cubicBezTo>
                    <a:pt x="419" y="1050"/>
                    <a:pt x="348" y="562"/>
                    <a:pt x="229" y="74"/>
                  </a:cubicBezTo>
                  <a:cubicBezTo>
                    <a:pt x="210" y="23"/>
                    <a:pt x="170" y="0"/>
                    <a:pt x="1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03;p31"/>
            <p:cNvSpPr/>
            <p:nvPr/>
          </p:nvSpPr>
          <p:spPr>
            <a:xfrm>
              <a:off x="5443050" y="3026694"/>
              <a:ext cx="32428" cy="63867"/>
            </a:xfrm>
            <a:custGeom>
              <a:avLst/>
              <a:gdLst/>
              <a:ahLst/>
              <a:cxnLst/>
              <a:rect l="l" t="t" r="r" b="b"/>
              <a:pathLst>
                <a:path w="656" h="1292" extrusionOk="0">
                  <a:moveTo>
                    <a:pt x="125" y="0"/>
                  </a:moveTo>
                  <a:cubicBezTo>
                    <a:pt x="116" y="0"/>
                    <a:pt x="106" y="1"/>
                    <a:pt x="96" y="3"/>
                  </a:cubicBezTo>
                  <a:cubicBezTo>
                    <a:pt x="36" y="15"/>
                    <a:pt x="1" y="75"/>
                    <a:pt x="24" y="134"/>
                  </a:cubicBezTo>
                  <a:cubicBezTo>
                    <a:pt x="155" y="491"/>
                    <a:pt x="286" y="849"/>
                    <a:pt x="429" y="1206"/>
                  </a:cubicBezTo>
                  <a:cubicBezTo>
                    <a:pt x="440" y="1258"/>
                    <a:pt x="486" y="1291"/>
                    <a:pt x="537" y="1291"/>
                  </a:cubicBezTo>
                  <a:cubicBezTo>
                    <a:pt x="545" y="1291"/>
                    <a:pt x="552" y="1291"/>
                    <a:pt x="560" y="1289"/>
                  </a:cubicBezTo>
                  <a:cubicBezTo>
                    <a:pt x="620" y="1265"/>
                    <a:pt x="655" y="1206"/>
                    <a:pt x="644" y="1146"/>
                  </a:cubicBezTo>
                  <a:cubicBezTo>
                    <a:pt x="501" y="789"/>
                    <a:pt x="370" y="432"/>
                    <a:pt x="239" y="75"/>
                  </a:cubicBezTo>
                  <a:cubicBezTo>
                    <a:pt x="219" y="25"/>
                    <a:pt x="174" y="0"/>
                    <a:pt x="1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04;p31"/>
            <p:cNvSpPr/>
            <p:nvPr/>
          </p:nvSpPr>
          <p:spPr>
            <a:xfrm>
              <a:off x="5431285" y="2507748"/>
              <a:ext cx="14187" cy="11221"/>
            </a:xfrm>
            <a:custGeom>
              <a:avLst/>
              <a:gdLst/>
              <a:ahLst/>
              <a:cxnLst/>
              <a:rect l="l" t="t" r="r" b="b"/>
              <a:pathLst>
                <a:path w="287" h="227" extrusionOk="0">
                  <a:moveTo>
                    <a:pt x="143" y="0"/>
                  </a:moveTo>
                  <a:cubicBezTo>
                    <a:pt x="0" y="0"/>
                    <a:pt x="0" y="226"/>
                    <a:pt x="143" y="226"/>
                  </a:cubicBezTo>
                  <a:cubicBezTo>
                    <a:pt x="286" y="226"/>
                    <a:pt x="286"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05;p31"/>
            <p:cNvSpPr/>
            <p:nvPr/>
          </p:nvSpPr>
          <p:spPr>
            <a:xfrm>
              <a:off x="5908611" y="4278678"/>
              <a:ext cx="324327" cy="326699"/>
            </a:xfrm>
            <a:custGeom>
              <a:avLst/>
              <a:gdLst/>
              <a:ahLst/>
              <a:cxnLst/>
              <a:rect l="l" t="t" r="r" b="b"/>
              <a:pathLst>
                <a:path w="6561" h="6609" extrusionOk="0">
                  <a:moveTo>
                    <a:pt x="6561" y="4847"/>
                  </a:moveTo>
                  <a:cubicBezTo>
                    <a:pt x="5037" y="2954"/>
                    <a:pt x="3227" y="1311"/>
                    <a:pt x="1191" y="1"/>
                  </a:cubicBezTo>
                  <a:lnTo>
                    <a:pt x="0" y="2811"/>
                  </a:lnTo>
                  <a:lnTo>
                    <a:pt x="3822" y="6609"/>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06;p31"/>
            <p:cNvSpPr/>
            <p:nvPr/>
          </p:nvSpPr>
          <p:spPr>
            <a:xfrm>
              <a:off x="5902728" y="4272943"/>
              <a:ext cx="337723" cy="337772"/>
            </a:xfrm>
            <a:custGeom>
              <a:avLst/>
              <a:gdLst/>
              <a:ahLst/>
              <a:cxnLst/>
              <a:rect l="l" t="t" r="r" b="b"/>
              <a:pathLst>
                <a:path w="6832" h="6833" extrusionOk="0">
                  <a:moveTo>
                    <a:pt x="1347" y="275"/>
                  </a:moveTo>
                  <a:lnTo>
                    <a:pt x="1347" y="275"/>
                  </a:lnTo>
                  <a:cubicBezTo>
                    <a:pt x="3305" y="1548"/>
                    <a:pt x="5040" y="3121"/>
                    <a:pt x="6521" y="4938"/>
                  </a:cubicBezTo>
                  <a:lnTo>
                    <a:pt x="6521" y="4938"/>
                  </a:lnTo>
                  <a:lnTo>
                    <a:pt x="4227" y="6403"/>
                  </a:lnTo>
                  <a:lnTo>
                    <a:pt x="3953" y="6583"/>
                  </a:lnTo>
                  <a:lnTo>
                    <a:pt x="3953" y="6583"/>
                  </a:lnTo>
                  <a:lnTo>
                    <a:pt x="667" y="3320"/>
                  </a:lnTo>
                  <a:lnTo>
                    <a:pt x="242" y="2894"/>
                  </a:lnTo>
                  <a:lnTo>
                    <a:pt x="242" y="2894"/>
                  </a:lnTo>
                  <a:lnTo>
                    <a:pt x="1347" y="275"/>
                  </a:lnTo>
                  <a:close/>
                  <a:moveTo>
                    <a:pt x="1322" y="0"/>
                  </a:moveTo>
                  <a:cubicBezTo>
                    <a:pt x="1280" y="0"/>
                    <a:pt x="1241" y="22"/>
                    <a:pt x="1215" y="57"/>
                  </a:cubicBezTo>
                  <a:lnTo>
                    <a:pt x="24" y="2867"/>
                  </a:lnTo>
                  <a:cubicBezTo>
                    <a:pt x="0" y="2915"/>
                    <a:pt x="12" y="2962"/>
                    <a:pt x="48" y="2998"/>
                  </a:cubicBezTo>
                  <a:lnTo>
                    <a:pt x="3394" y="6332"/>
                  </a:lnTo>
                  <a:lnTo>
                    <a:pt x="3870" y="6796"/>
                  </a:lnTo>
                  <a:cubicBezTo>
                    <a:pt x="3893" y="6819"/>
                    <a:pt x="3921" y="6832"/>
                    <a:pt x="3951" y="6832"/>
                  </a:cubicBezTo>
                  <a:cubicBezTo>
                    <a:pt x="3967" y="6832"/>
                    <a:pt x="3984" y="6829"/>
                    <a:pt x="4001" y="6820"/>
                  </a:cubicBezTo>
                  <a:lnTo>
                    <a:pt x="6394" y="5284"/>
                  </a:lnTo>
                  <a:lnTo>
                    <a:pt x="6751" y="5058"/>
                  </a:lnTo>
                  <a:cubicBezTo>
                    <a:pt x="6832" y="5010"/>
                    <a:pt x="6803" y="4901"/>
                    <a:pt x="6740" y="4862"/>
                  </a:cubicBezTo>
                  <a:lnTo>
                    <a:pt x="6740" y="4862"/>
                  </a:lnTo>
                  <a:cubicBezTo>
                    <a:pt x="5209" y="2970"/>
                    <a:pt x="3395" y="1336"/>
                    <a:pt x="1370" y="10"/>
                  </a:cubicBezTo>
                  <a:cubicBezTo>
                    <a:pt x="1354" y="3"/>
                    <a:pt x="1338" y="0"/>
                    <a:pt x="13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07;p31"/>
            <p:cNvSpPr/>
            <p:nvPr/>
          </p:nvSpPr>
          <p:spPr>
            <a:xfrm>
              <a:off x="6075151" y="1677278"/>
              <a:ext cx="376132" cy="294914"/>
            </a:xfrm>
            <a:custGeom>
              <a:avLst/>
              <a:gdLst/>
              <a:ahLst/>
              <a:cxnLst/>
              <a:rect l="l" t="t" r="r" b="b"/>
              <a:pathLst>
                <a:path w="7609" h="5966" extrusionOk="0">
                  <a:moveTo>
                    <a:pt x="7609" y="1346"/>
                  </a:moveTo>
                  <a:cubicBezTo>
                    <a:pt x="5466" y="3060"/>
                    <a:pt x="3180" y="4608"/>
                    <a:pt x="799" y="5965"/>
                  </a:cubicBezTo>
                  <a:lnTo>
                    <a:pt x="1" y="3239"/>
                  </a:lnTo>
                  <a:lnTo>
                    <a:pt x="5073" y="0"/>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08;p31"/>
            <p:cNvSpPr/>
            <p:nvPr/>
          </p:nvSpPr>
          <p:spPr>
            <a:xfrm>
              <a:off x="6068675" y="1671692"/>
              <a:ext cx="388589" cy="305888"/>
            </a:xfrm>
            <a:custGeom>
              <a:avLst/>
              <a:gdLst/>
              <a:ahLst/>
              <a:cxnLst/>
              <a:rect l="l" t="t" r="r" b="b"/>
              <a:pathLst>
                <a:path w="7861" h="6188" extrusionOk="0">
                  <a:moveTo>
                    <a:pt x="5203" y="240"/>
                  </a:moveTo>
                  <a:lnTo>
                    <a:pt x="7524" y="1482"/>
                  </a:lnTo>
                  <a:lnTo>
                    <a:pt x="7524" y="1482"/>
                  </a:lnTo>
                  <a:cubicBezTo>
                    <a:pt x="5469" y="3123"/>
                    <a:pt x="3283" y="4599"/>
                    <a:pt x="998" y="5910"/>
                  </a:cubicBezTo>
                  <a:lnTo>
                    <a:pt x="998" y="5910"/>
                  </a:lnTo>
                  <a:lnTo>
                    <a:pt x="259" y="3385"/>
                  </a:lnTo>
                  <a:lnTo>
                    <a:pt x="259" y="3385"/>
                  </a:lnTo>
                  <a:lnTo>
                    <a:pt x="4632" y="602"/>
                  </a:lnTo>
                  <a:lnTo>
                    <a:pt x="5203" y="240"/>
                  </a:lnTo>
                  <a:close/>
                  <a:moveTo>
                    <a:pt x="5198" y="0"/>
                  </a:moveTo>
                  <a:cubicBezTo>
                    <a:pt x="5180" y="0"/>
                    <a:pt x="5162" y="6"/>
                    <a:pt x="5144" y="18"/>
                  </a:cubicBezTo>
                  <a:lnTo>
                    <a:pt x="692" y="2852"/>
                  </a:lnTo>
                  <a:lnTo>
                    <a:pt x="72" y="3245"/>
                  </a:lnTo>
                  <a:cubicBezTo>
                    <a:pt x="25" y="3269"/>
                    <a:pt x="1" y="3316"/>
                    <a:pt x="13" y="3364"/>
                  </a:cubicBezTo>
                  <a:lnTo>
                    <a:pt x="822" y="6102"/>
                  </a:lnTo>
                  <a:cubicBezTo>
                    <a:pt x="840" y="6154"/>
                    <a:pt x="883" y="6188"/>
                    <a:pt x="933" y="6188"/>
                  </a:cubicBezTo>
                  <a:cubicBezTo>
                    <a:pt x="951" y="6188"/>
                    <a:pt x="970" y="6183"/>
                    <a:pt x="989" y="6174"/>
                  </a:cubicBezTo>
                  <a:cubicBezTo>
                    <a:pt x="3362" y="4828"/>
                    <a:pt x="5630" y="3283"/>
                    <a:pt x="7757" y="1574"/>
                  </a:cubicBezTo>
                  <a:lnTo>
                    <a:pt x="7757" y="1574"/>
                  </a:lnTo>
                  <a:cubicBezTo>
                    <a:pt x="7792" y="1565"/>
                    <a:pt x="7820" y="1540"/>
                    <a:pt x="7835" y="1509"/>
                  </a:cubicBezTo>
                  <a:lnTo>
                    <a:pt x="7835" y="1509"/>
                  </a:lnTo>
                  <a:cubicBezTo>
                    <a:pt x="7860" y="1477"/>
                    <a:pt x="7856" y="1440"/>
                    <a:pt x="7836" y="1410"/>
                  </a:cubicBezTo>
                  <a:lnTo>
                    <a:pt x="7836" y="1410"/>
                  </a:lnTo>
                  <a:cubicBezTo>
                    <a:pt x="7826" y="1392"/>
                    <a:pt x="7811" y="1376"/>
                    <a:pt x="7788" y="1364"/>
                  </a:cubicBezTo>
                  <a:lnTo>
                    <a:pt x="5252" y="18"/>
                  </a:lnTo>
                  <a:cubicBezTo>
                    <a:pt x="5234" y="6"/>
                    <a:pt x="5216" y="0"/>
                    <a:pt x="51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1645;p18"/>
          <p:cNvGrpSpPr/>
          <p:nvPr/>
        </p:nvGrpSpPr>
        <p:grpSpPr>
          <a:xfrm rot="142668">
            <a:off x="1691580" y="1706583"/>
            <a:ext cx="286681" cy="240625"/>
            <a:chOff x="6315316" y="635299"/>
            <a:chExt cx="191838" cy="161020"/>
          </a:xfrm>
        </p:grpSpPr>
        <p:sp>
          <p:nvSpPr>
            <p:cNvPr id="230" name="Google Shape;1646;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solidFill>
              <a:schemeClr val="accent1"/>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647;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solidFill>
              <a:srgbClr val="34176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302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326003" y="572105"/>
            <a:ext cx="8510019"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Habla </a:t>
            </a:r>
            <a:r>
              <a:rPr lang="en" dirty="0" smtClean="0">
                <a:solidFill>
                  <a:schemeClr val="accent1"/>
                </a:solidFill>
                <a:latin typeface="Impact" panose="020B0806030902050204" pitchFamily="34" charset="0"/>
              </a:rPr>
              <a:t>con </a:t>
            </a:r>
            <a:r>
              <a:rPr lang="en" dirty="0" smtClean="0">
                <a:latin typeface="Impact" panose="020B0806030902050204" pitchFamily="34" charset="0"/>
              </a:rPr>
              <a:t>sinceridad </a:t>
            </a:r>
            <a:r>
              <a:rPr lang="en" dirty="0" smtClean="0">
                <a:solidFill>
                  <a:schemeClr val="accent1"/>
                </a:solidFill>
                <a:latin typeface="Impact" panose="020B0806030902050204" pitchFamily="34" charset="0"/>
              </a:rPr>
              <a:t>y </a:t>
            </a:r>
            <a:r>
              <a:rPr lang="en" dirty="0" smtClean="0">
                <a:latin typeface="Impact" panose="020B0806030902050204" pitchFamily="34" charset="0"/>
              </a:rPr>
              <a:t>llama </a:t>
            </a:r>
            <a:r>
              <a:rPr lang="en" dirty="0" smtClean="0">
                <a:solidFill>
                  <a:schemeClr val="accent1"/>
                </a:solidFill>
                <a:latin typeface="Impact" panose="020B0806030902050204" pitchFamily="34" charset="0"/>
              </a:rPr>
              <a:t>las</a:t>
            </a:r>
            <a:r>
              <a:rPr lang="en" dirty="0">
                <a:latin typeface="Impact" panose="020B0806030902050204" pitchFamily="34" charset="0"/>
              </a:rPr>
              <a:t> </a:t>
            </a:r>
            <a:r>
              <a:rPr lang="en" dirty="0" smtClean="0">
                <a:latin typeface="Impact" panose="020B0806030902050204" pitchFamily="34" charset="0"/>
              </a:rPr>
              <a:t>cosas </a:t>
            </a:r>
            <a:r>
              <a:rPr lang="en" dirty="0" smtClean="0">
                <a:solidFill>
                  <a:schemeClr val="accent1"/>
                </a:solidFill>
                <a:latin typeface="Impact" panose="020B0806030902050204" pitchFamily="34" charset="0"/>
              </a:rPr>
              <a:t>por </a:t>
            </a:r>
            <a:r>
              <a:rPr lang="en" dirty="0" smtClean="0">
                <a:latin typeface="Impact" panose="020B0806030902050204" pitchFamily="34" charset="0"/>
              </a:rPr>
              <a:t>su </a:t>
            </a:r>
            <a:r>
              <a:rPr lang="en" dirty="0" smtClean="0">
                <a:solidFill>
                  <a:schemeClr val="accent1"/>
                </a:solidFill>
                <a:latin typeface="Impact" panose="020B0806030902050204" pitchFamily="34" charset="0"/>
              </a:rPr>
              <a:t>nombre</a:t>
            </a:r>
            <a:endParaRPr dirty="0">
              <a:solidFill>
                <a:schemeClr val="accent1"/>
              </a:solidFill>
              <a:latin typeface="Impact" panose="020B0806030902050204" pitchFamily="34" charset="0"/>
            </a:endParaRPr>
          </a:p>
        </p:txBody>
      </p:sp>
      <p:sp>
        <p:nvSpPr>
          <p:cNvPr id="1637" name="Google Shape;1637;p18"/>
          <p:cNvSpPr/>
          <p:nvPr/>
        </p:nvSpPr>
        <p:spPr>
          <a:xfrm>
            <a:off x="2069934" y="1922723"/>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txBox="1"/>
          <p:nvPr/>
        </p:nvSpPr>
        <p:spPr>
          <a:xfrm>
            <a:off x="1314393" y="1554845"/>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1"/>
                </a:solidFill>
                <a:latin typeface="Londrina Solid"/>
                <a:ea typeface="Londrina Solid"/>
                <a:cs typeface="Londrina Solid"/>
                <a:sym typeface="Londrina Solid"/>
              </a:rPr>
              <a:t>#</a:t>
            </a:r>
            <a:r>
              <a:rPr lang="en" sz="2200" b="1" dirty="0" smtClean="0">
                <a:solidFill>
                  <a:schemeClr val="accent1"/>
                </a:solidFill>
                <a:latin typeface="Londrina Solid"/>
                <a:ea typeface="Londrina Solid"/>
                <a:cs typeface="Londrina Solid"/>
                <a:sym typeface="Londrina Solid"/>
              </a:rPr>
              <a:t> 4</a:t>
            </a:r>
            <a:endParaRPr sz="2200" b="1" dirty="0">
              <a:solidFill>
                <a:schemeClr val="accent1"/>
              </a:solidFill>
              <a:latin typeface="Londrina Solid"/>
              <a:ea typeface="Londrina Solid"/>
              <a:cs typeface="Londrina Solid"/>
              <a:sym typeface="Londrina Solid"/>
            </a:endParaRPr>
          </a:p>
        </p:txBody>
      </p:sp>
      <p:sp>
        <p:nvSpPr>
          <p:cNvPr id="2" name="Rectángulo 1"/>
          <p:cNvSpPr/>
          <p:nvPr/>
        </p:nvSpPr>
        <p:spPr>
          <a:xfrm>
            <a:off x="2733615" y="1554845"/>
            <a:ext cx="6240465" cy="2031325"/>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Muchos padres intentan explicar cosas extrañas a sus hijos como que vienen de una cigüeña o que la madre respiró una semilla que se metió en la barriga. Eso es más difícil de entender que decir que el papá introdujo en la mamá un espermatozoide que luego se convirtió en un bebé. Habla de pene y vagina con normalidad; desde pequeños se explica en clase y no son términos que se tengan que ocultar, no tienes porque ponerle apodos. Esto hará que tus hijos puedan </a:t>
            </a:r>
            <a:r>
              <a:rPr lang="es-MX" b="1" dirty="0">
                <a:solidFill>
                  <a:schemeClr val="tx2">
                    <a:lumMod val="50000"/>
                  </a:schemeClr>
                </a:solidFill>
                <a:latin typeface="Century Gothic" panose="020B0502020202020204" pitchFamily="34" charset="0"/>
              </a:rPr>
              <a:t>hablar de su sexualidad en la adolescencia</a:t>
            </a:r>
            <a:r>
              <a:rPr lang="es-MX" dirty="0">
                <a:solidFill>
                  <a:schemeClr val="tx2">
                    <a:lumMod val="50000"/>
                  </a:schemeClr>
                </a:solidFill>
                <a:latin typeface="Century Gothic" panose="020B0502020202020204" pitchFamily="34" charset="0"/>
              </a:rPr>
              <a:t> contigo sin tener que tener </a:t>
            </a:r>
            <a:r>
              <a:rPr lang="es-MX" dirty="0" smtClean="0">
                <a:solidFill>
                  <a:schemeClr val="tx2">
                    <a:lumMod val="50000"/>
                  </a:schemeClr>
                </a:solidFill>
                <a:latin typeface="Century Gothic" panose="020B0502020202020204" pitchFamily="34" charset="0"/>
              </a:rPr>
              <a:t>vergüenza</a:t>
            </a:r>
            <a:r>
              <a:rPr lang="es-MX" dirty="0">
                <a:solidFill>
                  <a:schemeClr val="tx2">
                    <a:lumMod val="50000"/>
                  </a:schemeClr>
                </a:solidFill>
                <a:latin typeface="Century Gothic" panose="020B0502020202020204" pitchFamily="34" charset="0"/>
              </a:rPr>
              <a:t> por ello</a:t>
            </a:r>
            <a:r>
              <a:rPr lang="es-MX" dirty="0">
                <a:solidFill>
                  <a:schemeClr val="tx2">
                    <a:lumMod val="50000"/>
                  </a:schemeClr>
                </a:solidFill>
              </a:rPr>
              <a:t>. </a:t>
            </a:r>
            <a:endParaRPr lang="es-MX" dirty="0">
              <a:solidFill>
                <a:schemeClr val="tx2">
                  <a:lumMod val="50000"/>
                </a:schemeClr>
              </a:solidFill>
              <a:latin typeface="Century Gothic" panose="020B0502020202020204" pitchFamily="34" charset="0"/>
            </a:endParaRPr>
          </a:p>
        </p:txBody>
      </p:sp>
      <p:grpSp>
        <p:nvGrpSpPr>
          <p:cNvPr id="232" name="Google Shape;1652;p18"/>
          <p:cNvGrpSpPr/>
          <p:nvPr/>
        </p:nvGrpSpPr>
        <p:grpSpPr>
          <a:xfrm rot="142668">
            <a:off x="2212944" y="2109822"/>
            <a:ext cx="286681" cy="240625"/>
            <a:chOff x="6315316" y="635299"/>
            <a:chExt cx="191838" cy="161020"/>
          </a:xfrm>
          <a:solidFill>
            <a:schemeClr val="accent4">
              <a:lumMod val="60000"/>
              <a:lumOff val="40000"/>
            </a:schemeClr>
          </a:solidFill>
        </p:grpSpPr>
        <p:sp>
          <p:nvSpPr>
            <p:cNvPr id="233" name="Google Shape;1653;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grp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654;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grp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3388;p36"/>
          <p:cNvGrpSpPr/>
          <p:nvPr/>
        </p:nvGrpSpPr>
        <p:grpSpPr>
          <a:xfrm>
            <a:off x="892645" y="2836371"/>
            <a:ext cx="1442904" cy="1928619"/>
            <a:chOff x="3132688" y="1908553"/>
            <a:chExt cx="1403057" cy="1893504"/>
          </a:xfrm>
        </p:grpSpPr>
        <p:sp>
          <p:nvSpPr>
            <p:cNvPr id="236" name="Google Shape;3389;p36"/>
            <p:cNvSpPr/>
            <p:nvPr/>
          </p:nvSpPr>
          <p:spPr>
            <a:xfrm>
              <a:off x="3755504" y="3013174"/>
              <a:ext cx="191208" cy="372827"/>
            </a:xfrm>
            <a:custGeom>
              <a:avLst/>
              <a:gdLst/>
              <a:ahLst/>
              <a:cxnLst/>
              <a:rect l="l" t="t" r="r" b="b"/>
              <a:pathLst>
                <a:path w="2632" h="5132" extrusionOk="0">
                  <a:moveTo>
                    <a:pt x="2632" y="0"/>
                  </a:moveTo>
                  <a:lnTo>
                    <a:pt x="0" y="119"/>
                  </a:lnTo>
                  <a:lnTo>
                    <a:pt x="0" y="3417"/>
                  </a:lnTo>
                  <a:cubicBezTo>
                    <a:pt x="429" y="3417"/>
                    <a:pt x="905" y="5132"/>
                    <a:pt x="1358" y="5132"/>
                  </a:cubicBezTo>
                  <a:cubicBezTo>
                    <a:pt x="1786" y="5132"/>
                    <a:pt x="2191" y="3417"/>
                    <a:pt x="2632" y="3417"/>
                  </a:cubicBezTo>
                  <a:lnTo>
                    <a:pt x="2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390;p36"/>
            <p:cNvSpPr/>
            <p:nvPr/>
          </p:nvSpPr>
          <p:spPr>
            <a:xfrm>
              <a:off x="3747731" y="3004529"/>
              <a:ext cx="207627" cy="389536"/>
            </a:xfrm>
            <a:custGeom>
              <a:avLst/>
              <a:gdLst/>
              <a:ahLst/>
              <a:cxnLst/>
              <a:rect l="l" t="t" r="r" b="b"/>
              <a:pathLst>
                <a:path w="2858" h="5362" extrusionOk="0">
                  <a:moveTo>
                    <a:pt x="2620" y="231"/>
                  </a:moveTo>
                  <a:lnTo>
                    <a:pt x="2620" y="3096"/>
                  </a:lnTo>
                  <a:lnTo>
                    <a:pt x="2620" y="3433"/>
                  </a:lnTo>
                  <a:lnTo>
                    <a:pt x="2620" y="3433"/>
                  </a:lnTo>
                  <a:cubicBezTo>
                    <a:pt x="2434" y="3511"/>
                    <a:pt x="2304" y="3739"/>
                    <a:pt x="2215" y="3917"/>
                  </a:cubicBezTo>
                  <a:cubicBezTo>
                    <a:pt x="2036" y="4227"/>
                    <a:pt x="1917" y="4548"/>
                    <a:pt x="1727" y="4870"/>
                  </a:cubicBezTo>
                  <a:cubicBezTo>
                    <a:pt x="1679" y="4941"/>
                    <a:pt x="1596" y="5108"/>
                    <a:pt x="1488" y="5132"/>
                  </a:cubicBezTo>
                  <a:cubicBezTo>
                    <a:pt x="1484" y="5132"/>
                    <a:pt x="1479" y="5133"/>
                    <a:pt x="1474" y="5133"/>
                  </a:cubicBezTo>
                  <a:cubicBezTo>
                    <a:pt x="1394" y="5133"/>
                    <a:pt x="1307" y="5045"/>
                    <a:pt x="1262" y="4989"/>
                  </a:cubicBezTo>
                  <a:cubicBezTo>
                    <a:pt x="1048" y="4703"/>
                    <a:pt x="905" y="4358"/>
                    <a:pt x="726" y="4060"/>
                  </a:cubicBezTo>
                  <a:cubicBezTo>
                    <a:pt x="613" y="3865"/>
                    <a:pt x="465" y="3553"/>
                    <a:pt x="226" y="3450"/>
                  </a:cubicBezTo>
                  <a:lnTo>
                    <a:pt x="226" y="3450"/>
                  </a:lnTo>
                  <a:lnTo>
                    <a:pt x="226" y="340"/>
                  </a:lnTo>
                  <a:lnTo>
                    <a:pt x="226" y="340"/>
                  </a:lnTo>
                  <a:cubicBezTo>
                    <a:pt x="1031" y="297"/>
                    <a:pt x="1835" y="264"/>
                    <a:pt x="2620" y="231"/>
                  </a:cubicBezTo>
                  <a:close/>
                  <a:moveTo>
                    <a:pt x="2739" y="0"/>
                  </a:moveTo>
                  <a:cubicBezTo>
                    <a:pt x="1858" y="48"/>
                    <a:pt x="988" y="71"/>
                    <a:pt x="119" y="119"/>
                  </a:cubicBezTo>
                  <a:cubicBezTo>
                    <a:pt x="77" y="119"/>
                    <a:pt x="47" y="140"/>
                    <a:pt x="30" y="169"/>
                  </a:cubicBezTo>
                  <a:lnTo>
                    <a:pt x="30" y="169"/>
                  </a:lnTo>
                  <a:cubicBezTo>
                    <a:pt x="12" y="186"/>
                    <a:pt x="0" y="208"/>
                    <a:pt x="0" y="238"/>
                  </a:cubicBezTo>
                  <a:lnTo>
                    <a:pt x="0" y="3536"/>
                  </a:lnTo>
                  <a:cubicBezTo>
                    <a:pt x="0" y="3596"/>
                    <a:pt x="48" y="3643"/>
                    <a:pt x="119" y="3655"/>
                  </a:cubicBezTo>
                  <a:cubicBezTo>
                    <a:pt x="226" y="3655"/>
                    <a:pt x="310" y="3810"/>
                    <a:pt x="357" y="3870"/>
                  </a:cubicBezTo>
                  <a:cubicBezTo>
                    <a:pt x="465" y="4001"/>
                    <a:pt x="536" y="4167"/>
                    <a:pt x="631" y="4310"/>
                  </a:cubicBezTo>
                  <a:cubicBezTo>
                    <a:pt x="786" y="4608"/>
                    <a:pt x="929" y="4941"/>
                    <a:pt x="1143" y="5191"/>
                  </a:cubicBezTo>
                  <a:cubicBezTo>
                    <a:pt x="1254" y="5312"/>
                    <a:pt x="1358" y="5362"/>
                    <a:pt x="1456" y="5362"/>
                  </a:cubicBezTo>
                  <a:cubicBezTo>
                    <a:pt x="1802" y="5362"/>
                    <a:pt x="2064" y="4743"/>
                    <a:pt x="2203" y="4465"/>
                  </a:cubicBezTo>
                  <a:cubicBezTo>
                    <a:pt x="2298" y="4286"/>
                    <a:pt x="2381" y="4108"/>
                    <a:pt x="2489" y="3929"/>
                  </a:cubicBezTo>
                  <a:cubicBezTo>
                    <a:pt x="2536" y="3834"/>
                    <a:pt x="2631" y="3655"/>
                    <a:pt x="2739" y="3655"/>
                  </a:cubicBezTo>
                  <a:cubicBezTo>
                    <a:pt x="2798" y="3655"/>
                    <a:pt x="2858" y="3620"/>
                    <a:pt x="2858" y="3536"/>
                  </a:cubicBezTo>
                  <a:lnTo>
                    <a:pt x="2858" y="548"/>
                  </a:lnTo>
                  <a:lnTo>
                    <a:pt x="2858" y="119"/>
                  </a:lnTo>
                  <a:cubicBezTo>
                    <a:pt x="2858" y="60"/>
                    <a:pt x="2810" y="0"/>
                    <a:pt x="27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391;p36"/>
            <p:cNvSpPr/>
            <p:nvPr/>
          </p:nvSpPr>
          <p:spPr>
            <a:xfrm>
              <a:off x="3652561" y="2991525"/>
              <a:ext cx="374571" cy="134253"/>
            </a:xfrm>
            <a:custGeom>
              <a:avLst/>
              <a:gdLst/>
              <a:ahLst/>
              <a:cxnLst/>
              <a:rect l="l" t="t" r="r" b="b"/>
              <a:pathLst>
                <a:path w="5156" h="1848" extrusionOk="0">
                  <a:moveTo>
                    <a:pt x="1" y="0"/>
                  </a:moveTo>
                  <a:cubicBezTo>
                    <a:pt x="1" y="0"/>
                    <a:pt x="1101" y="1847"/>
                    <a:pt x="2629" y="1847"/>
                  </a:cubicBezTo>
                  <a:cubicBezTo>
                    <a:pt x="3392" y="1847"/>
                    <a:pt x="4263" y="1386"/>
                    <a:pt x="5156" y="0"/>
                  </a:cubicBezTo>
                  <a:close/>
                </a:path>
              </a:pathLst>
            </a:custGeom>
            <a:solidFill>
              <a:srgbClr val="341763"/>
            </a:solidFill>
            <a:ln w="120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392;p36"/>
            <p:cNvSpPr/>
            <p:nvPr/>
          </p:nvSpPr>
          <p:spPr>
            <a:xfrm>
              <a:off x="3432872" y="3271803"/>
              <a:ext cx="858984" cy="523353"/>
            </a:xfrm>
            <a:custGeom>
              <a:avLst/>
              <a:gdLst/>
              <a:ahLst/>
              <a:cxnLst/>
              <a:rect l="l" t="t" r="r" b="b"/>
              <a:pathLst>
                <a:path w="11824" h="7204" extrusionOk="0">
                  <a:moveTo>
                    <a:pt x="4977" y="0"/>
                  </a:moveTo>
                  <a:cubicBezTo>
                    <a:pt x="3572" y="60"/>
                    <a:pt x="2501" y="929"/>
                    <a:pt x="1655" y="2048"/>
                  </a:cubicBezTo>
                  <a:cubicBezTo>
                    <a:pt x="560" y="3489"/>
                    <a:pt x="0" y="5370"/>
                    <a:pt x="167" y="7180"/>
                  </a:cubicBezTo>
                  <a:lnTo>
                    <a:pt x="11657" y="7180"/>
                  </a:lnTo>
                  <a:lnTo>
                    <a:pt x="11657" y="7203"/>
                  </a:lnTo>
                  <a:cubicBezTo>
                    <a:pt x="11823" y="5382"/>
                    <a:pt x="11276" y="3512"/>
                    <a:pt x="10168" y="2060"/>
                  </a:cubicBezTo>
                  <a:cubicBezTo>
                    <a:pt x="9323" y="964"/>
                    <a:pt x="8085" y="71"/>
                    <a:pt x="6692" y="0"/>
                  </a:cubicBezTo>
                  <a:lnTo>
                    <a:pt x="5799" y="1584"/>
                  </a:lnTo>
                  <a:lnTo>
                    <a:pt x="4977" y="0"/>
                  </a:ln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393;p36"/>
            <p:cNvSpPr/>
            <p:nvPr/>
          </p:nvSpPr>
          <p:spPr>
            <a:xfrm>
              <a:off x="3431128" y="3263085"/>
              <a:ext cx="872787" cy="538972"/>
            </a:xfrm>
            <a:custGeom>
              <a:avLst/>
              <a:gdLst/>
              <a:ahLst/>
              <a:cxnLst/>
              <a:rect l="l" t="t" r="r" b="b"/>
              <a:pathLst>
                <a:path w="12014" h="7419" extrusionOk="0">
                  <a:moveTo>
                    <a:pt x="6763" y="220"/>
                  </a:moveTo>
                  <a:cubicBezTo>
                    <a:pt x="9248" y="394"/>
                    <a:pt x="10959" y="2927"/>
                    <a:pt x="11431" y="5168"/>
                  </a:cubicBezTo>
                  <a:cubicBezTo>
                    <a:pt x="11565" y="5832"/>
                    <a:pt x="11615" y="6506"/>
                    <a:pt x="11570" y="7180"/>
                  </a:cubicBezTo>
                  <a:lnTo>
                    <a:pt x="289" y="7180"/>
                  </a:lnTo>
                  <a:cubicBezTo>
                    <a:pt x="206" y="5957"/>
                    <a:pt x="434" y="4715"/>
                    <a:pt x="941" y="3597"/>
                  </a:cubicBezTo>
                  <a:cubicBezTo>
                    <a:pt x="1429" y="2525"/>
                    <a:pt x="2191" y="1501"/>
                    <a:pt x="3179" y="846"/>
                  </a:cubicBezTo>
                  <a:cubicBezTo>
                    <a:pt x="3695" y="503"/>
                    <a:pt x="4299" y="280"/>
                    <a:pt x="4928" y="221"/>
                  </a:cubicBezTo>
                  <a:lnTo>
                    <a:pt x="4928" y="221"/>
                  </a:lnTo>
                  <a:cubicBezTo>
                    <a:pt x="5190" y="734"/>
                    <a:pt x="5453" y="1237"/>
                    <a:pt x="5716" y="1751"/>
                  </a:cubicBezTo>
                  <a:cubicBezTo>
                    <a:pt x="5739" y="1787"/>
                    <a:pt x="5775" y="1805"/>
                    <a:pt x="5811" y="1805"/>
                  </a:cubicBezTo>
                  <a:cubicBezTo>
                    <a:pt x="5846" y="1805"/>
                    <a:pt x="5882" y="1787"/>
                    <a:pt x="5906" y="1751"/>
                  </a:cubicBezTo>
                  <a:cubicBezTo>
                    <a:pt x="6192" y="1237"/>
                    <a:pt x="6477" y="723"/>
                    <a:pt x="6763" y="220"/>
                  </a:cubicBezTo>
                  <a:close/>
                  <a:moveTo>
                    <a:pt x="4989" y="1"/>
                  </a:moveTo>
                  <a:cubicBezTo>
                    <a:pt x="3763" y="72"/>
                    <a:pt x="2739" y="739"/>
                    <a:pt x="1953" y="1632"/>
                  </a:cubicBezTo>
                  <a:cubicBezTo>
                    <a:pt x="1084" y="2620"/>
                    <a:pt x="477" y="3811"/>
                    <a:pt x="203" y="5073"/>
                  </a:cubicBezTo>
                  <a:cubicBezTo>
                    <a:pt x="48" y="5799"/>
                    <a:pt x="1" y="6549"/>
                    <a:pt x="60" y="7288"/>
                  </a:cubicBezTo>
                  <a:cubicBezTo>
                    <a:pt x="60" y="7347"/>
                    <a:pt x="108" y="7407"/>
                    <a:pt x="179" y="7407"/>
                  </a:cubicBezTo>
                  <a:lnTo>
                    <a:pt x="11627" y="7407"/>
                  </a:lnTo>
                  <a:cubicBezTo>
                    <a:pt x="11644" y="7415"/>
                    <a:pt x="11664" y="7419"/>
                    <a:pt x="11683" y="7419"/>
                  </a:cubicBezTo>
                  <a:cubicBezTo>
                    <a:pt x="11739" y="7419"/>
                    <a:pt x="11794" y="7386"/>
                    <a:pt x="11800" y="7323"/>
                  </a:cubicBezTo>
                  <a:cubicBezTo>
                    <a:pt x="12014" y="4787"/>
                    <a:pt x="10883" y="1966"/>
                    <a:pt x="8644" y="608"/>
                  </a:cubicBezTo>
                  <a:cubicBezTo>
                    <a:pt x="8061" y="251"/>
                    <a:pt x="7394" y="25"/>
                    <a:pt x="6716" y="1"/>
                  </a:cubicBezTo>
                  <a:cubicBezTo>
                    <a:pt x="6668" y="1"/>
                    <a:pt x="6632" y="25"/>
                    <a:pt x="6608" y="61"/>
                  </a:cubicBezTo>
                  <a:cubicBezTo>
                    <a:pt x="6345" y="535"/>
                    <a:pt x="6082" y="1009"/>
                    <a:pt x="5818" y="1467"/>
                  </a:cubicBezTo>
                  <a:lnTo>
                    <a:pt x="5818" y="1467"/>
                  </a:lnTo>
                  <a:cubicBezTo>
                    <a:pt x="5581" y="994"/>
                    <a:pt x="5328" y="537"/>
                    <a:pt x="5084" y="61"/>
                  </a:cubicBezTo>
                  <a:cubicBezTo>
                    <a:pt x="5073" y="25"/>
                    <a:pt x="5025" y="1"/>
                    <a:pt x="49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394;p36"/>
            <p:cNvSpPr/>
            <p:nvPr/>
          </p:nvSpPr>
          <p:spPr>
            <a:xfrm>
              <a:off x="3810862" y="3453279"/>
              <a:ext cx="114202" cy="98219"/>
            </a:xfrm>
            <a:custGeom>
              <a:avLst/>
              <a:gdLst/>
              <a:ahLst/>
              <a:cxnLst/>
              <a:rect l="l" t="t" r="r" b="b"/>
              <a:pathLst>
                <a:path w="1572" h="1352" extrusionOk="0">
                  <a:moveTo>
                    <a:pt x="744" y="1"/>
                  </a:moveTo>
                  <a:cubicBezTo>
                    <a:pt x="404" y="1"/>
                    <a:pt x="60" y="226"/>
                    <a:pt x="24" y="610"/>
                  </a:cubicBezTo>
                  <a:cubicBezTo>
                    <a:pt x="0" y="967"/>
                    <a:pt x="274" y="1324"/>
                    <a:pt x="631" y="1348"/>
                  </a:cubicBezTo>
                  <a:cubicBezTo>
                    <a:pt x="655" y="1350"/>
                    <a:pt x="679" y="1352"/>
                    <a:pt x="702" y="1352"/>
                  </a:cubicBezTo>
                  <a:cubicBezTo>
                    <a:pt x="1203" y="1352"/>
                    <a:pt x="1572" y="755"/>
                    <a:pt x="1310" y="300"/>
                  </a:cubicBezTo>
                  <a:cubicBezTo>
                    <a:pt x="1179" y="95"/>
                    <a:pt x="962" y="1"/>
                    <a:pt x="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395;p36"/>
            <p:cNvSpPr/>
            <p:nvPr/>
          </p:nvSpPr>
          <p:spPr>
            <a:xfrm>
              <a:off x="3800474" y="3447176"/>
              <a:ext cx="123791" cy="114420"/>
            </a:xfrm>
            <a:custGeom>
              <a:avLst/>
              <a:gdLst/>
              <a:ahLst/>
              <a:cxnLst/>
              <a:rect l="l" t="t" r="r" b="b"/>
              <a:pathLst>
                <a:path w="1704" h="1575" extrusionOk="0">
                  <a:moveTo>
                    <a:pt x="886" y="205"/>
                  </a:moveTo>
                  <a:cubicBezTo>
                    <a:pt x="989" y="205"/>
                    <a:pt x="1091" y="232"/>
                    <a:pt x="1179" y="289"/>
                  </a:cubicBezTo>
                  <a:cubicBezTo>
                    <a:pt x="1370" y="408"/>
                    <a:pt x="1465" y="658"/>
                    <a:pt x="1394" y="896"/>
                  </a:cubicBezTo>
                  <a:cubicBezTo>
                    <a:pt x="1313" y="1161"/>
                    <a:pt x="1076" y="1337"/>
                    <a:pt x="801" y="1337"/>
                  </a:cubicBezTo>
                  <a:cubicBezTo>
                    <a:pt x="796" y="1337"/>
                    <a:pt x="790" y="1337"/>
                    <a:pt x="784" y="1337"/>
                  </a:cubicBezTo>
                  <a:lnTo>
                    <a:pt x="784" y="1337"/>
                  </a:lnTo>
                  <a:cubicBezTo>
                    <a:pt x="781" y="1337"/>
                    <a:pt x="778" y="1337"/>
                    <a:pt x="774" y="1337"/>
                  </a:cubicBezTo>
                  <a:cubicBezTo>
                    <a:pt x="501" y="1301"/>
                    <a:pt x="274" y="1015"/>
                    <a:pt x="274" y="741"/>
                  </a:cubicBezTo>
                  <a:cubicBezTo>
                    <a:pt x="274" y="515"/>
                    <a:pt x="417" y="348"/>
                    <a:pt x="620" y="265"/>
                  </a:cubicBezTo>
                  <a:cubicBezTo>
                    <a:pt x="703" y="226"/>
                    <a:pt x="795" y="205"/>
                    <a:pt x="886" y="205"/>
                  </a:cubicBezTo>
                  <a:close/>
                  <a:moveTo>
                    <a:pt x="891" y="1"/>
                  </a:moveTo>
                  <a:cubicBezTo>
                    <a:pt x="509" y="1"/>
                    <a:pt x="124" y="248"/>
                    <a:pt x="60" y="658"/>
                  </a:cubicBezTo>
                  <a:cubicBezTo>
                    <a:pt x="0" y="1110"/>
                    <a:pt x="346" y="1527"/>
                    <a:pt x="774" y="1575"/>
                  </a:cubicBezTo>
                  <a:cubicBezTo>
                    <a:pt x="788" y="1575"/>
                    <a:pt x="802" y="1571"/>
                    <a:pt x="815" y="1566"/>
                  </a:cubicBezTo>
                  <a:lnTo>
                    <a:pt x="815" y="1566"/>
                  </a:lnTo>
                  <a:cubicBezTo>
                    <a:pt x="827" y="1566"/>
                    <a:pt x="838" y="1567"/>
                    <a:pt x="849" y="1567"/>
                  </a:cubicBezTo>
                  <a:cubicBezTo>
                    <a:pt x="1164" y="1567"/>
                    <a:pt x="1440" y="1362"/>
                    <a:pt x="1572" y="1075"/>
                  </a:cubicBezTo>
                  <a:cubicBezTo>
                    <a:pt x="1703" y="777"/>
                    <a:pt x="1655" y="408"/>
                    <a:pt x="1405" y="182"/>
                  </a:cubicBezTo>
                  <a:cubicBezTo>
                    <a:pt x="1258" y="58"/>
                    <a:pt x="1075" y="1"/>
                    <a:pt x="8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396;p36"/>
            <p:cNvSpPr/>
            <p:nvPr/>
          </p:nvSpPr>
          <p:spPr>
            <a:xfrm>
              <a:off x="3810862" y="3617610"/>
              <a:ext cx="114202" cy="98219"/>
            </a:xfrm>
            <a:custGeom>
              <a:avLst/>
              <a:gdLst/>
              <a:ahLst/>
              <a:cxnLst/>
              <a:rect l="l" t="t" r="r" b="b"/>
              <a:pathLst>
                <a:path w="1572" h="1352" extrusionOk="0">
                  <a:moveTo>
                    <a:pt x="744" y="1"/>
                  </a:moveTo>
                  <a:cubicBezTo>
                    <a:pt x="404" y="1"/>
                    <a:pt x="60" y="226"/>
                    <a:pt x="24" y="610"/>
                  </a:cubicBezTo>
                  <a:cubicBezTo>
                    <a:pt x="0" y="967"/>
                    <a:pt x="274" y="1324"/>
                    <a:pt x="631" y="1348"/>
                  </a:cubicBezTo>
                  <a:cubicBezTo>
                    <a:pt x="655" y="1351"/>
                    <a:pt x="679" y="1352"/>
                    <a:pt x="702" y="1352"/>
                  </a:cubicBezTo>
                  <a:cubicBezTo>
                    <a:pt x="1203" y="1352"/>
                    <a:pt x="1572" y="755"/>
                    <a:pt x="1310" y="300"/>
                  </a:cubicBezTo>
                  <a:cubicBezTo>
                    <a:pt x="1179" y="95"/>
                    <a:pt x="962" y="1"/>
                    <a:pt x="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397;p36"/>
            <p:cNvSpPr/>
            <p:nvPr/>
          </p:nvSpPr>
          <p:spPr>
            <a:xfrm>
              <a:off x="3800474" y="3611507"/>
              <a:ext cx="123791" cy="114565"/>
            </a:xfrm>
            <a:custGeom>
              <a:avLst/>
              <a:gdLst/>
              <a:ahLst/>
              <a:cxnLst/>
              <a:rect l="l" t="t" r="r" b="b"/>
              <a:pathLst>
                <a:path w="1704" h="1577" extrusionOk="0">
                  <a:moveTo>
                    <a:pt x="886" y="205"/>
                  </a:moveTo>
                  <a:cubicBezTo>
                    <a:pt x="989" y="205"/>
                    <a:pt x="1091" y="232"/>
                    <a:pt x="1179" y="289"/>
                  </a:cubicBezTo>
                  <a:cubicBezTo>
                    <a:pt x="1370" y="408"/>
                    <a:pt x="1465" y="658"/>
                    <a:pt x="1394" y="896"/>
                  </a:cubicBezTo>
                  <a:cubicBezTo>
                    <a:pt x="1315" y="1155"/>
                    <a:pt x="1088" y="1339"/>
                    <a:pt x="822" y="1339"/>
                  </a:cubicBezTo>
                  <a:cubicBezTo>
                    <a:pt x="813" y="1339"/>
                    <a:pt x="803" y="1338"/>
                    <a:pt x="794" y="1338"/>
                  </a:cubicBezTo>
                  <a:lnTo>
                    <a:pt x="794" y="1338"/>
                  </a:lnTo>
                  <a:cubicBezTo>
                    <a:pt x="787" y="1337"/>
                    <a:pt x="781" y="1337"/>
                    <a:pt x="774" y="1337"/>
                  </a:cubicBezTo>
                  <a:cubicBezTo>
                    <a:pt x="501" y="1301"/>
                    <a:pt x="274" y="1015"/>
                    <a:pt x="274" y="741"/>
                  </a:cubicBezTo>
                  <a:cubicBezTo>
                    <a:pt x="274" y="515"/>
                    <a:pt x="417" y="348"/>
                    <a:pt x="620" y="265"/>
                  </a:cubicBezTo>
                  <a:cubicBezTo>
                    <a:pt x="703" y="226"/>
                    <a:pt x="795" y="205"/>
                    <a:pt x="886" y="205"/>
                  </a:cubicBezTo>
                  <a:close/>
                  <a:moveTo>
                    <a:pt x="891" y="1"/>
                  </a:moveTo>
                  <a:cubicBezTo>
                    <a:pt x="509" y="1"/>
                    <a:pt x="124" y="248"/>
                    <a:pt x="60" y="658"/>
                  </a:cubicBezTo>
                  <a:cubicBezTo>
                    <a:pt x="0" y="1110"/>
                    <a:pt x="346" y="1527"/>
                    <a:pt x="774" y="1575"/>
                  </a:cubicBezTo>
                  <a:cubicBezTo>
                    <a:pt x="792" y="1576"/>
                    <a:pt x="809" y="1577"/>
                    <a:pt x="827" y="1577"/>
                  </a:cubicBezTo>
                  <a:cubicBezTo>
                    <a:pt x="1151" y="1577"/>
                    <a:pt x="1436" y="1369"/>
                    <a:pt x="1572" y="1075"/>
                  </a:cubicBezTo>
                  <a:cubicBezTo>
                    <a:pt x="1703" y="777"/>
                    <a:pt x="1655" y="408"/>
                    <a:pt x="1405" y="182"/>
                  </a:cubicBezTo>
                  <a:cubicBezTo>
                    <a:pt x="1258" y="58"/>
                    <a:pt x="1075" y="1"/>
                    <a:pt x="8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98;p36"/>
            <p:cNvSpPr/>
            <p:nvPr/>
          </p:nvSpPr>
          <p:spPr>
            <a:xfrm>
              <a:off x="3431128" y="3263085"/>
              <a:ext cx="872787" cy="538972"/>
            </a:xfrm>
            <a:custGeom>
              <a:avLst/>
              <a:gdLst/>
              <a:ahLst/>
              <a:cxnLst/>
              <a:rect l="l" t="t" r="r" b="b"/>
              <a:pathLst>
                <a:path w="12014" h="7419" extrusionOk="0">
                  <a:moveTo>
                    <a:pt x="6763" y="220"/>
                  </a:moveTo>
                  <a:cubicBezTo>
                    <a:pt x="9248" y="394"/>
                    <a:pt x="10959" y="2927"/>
                    <a:pt x="11431" y="5168"/>
                  </a:cubicBezTo>
                  <a:cubicBezTo>
                    <a:pt x="11565" y="5832"/>
                    <a:pt x="11615" y="6506"/>
                    <a:pt x="11570" y="7180"/>
                  </a:cubicBezTo>
                  <a:lnTo>
                    <a:pt x="289" y="7180"/>
                  </a:lnTo>
                  <a:cubicBezTo>
                    <a:pt x="206" y="5957"/>
                    <a:pt x="434" y="4715"/>
                    <a:pt x="941" y="3597"/>
                  </a:cubicBezTo>
                  <a:cubicBezTo>
                    <a:pt x="1429" y="2525"/>
                    <a:pt x="2191" y="1501"/>
                    <a:pt x="3179" y="846"/>
                  </a:cubicBezTo>
                  <a:cubicBezTo>
                    <a:pt x="3695" y="503"/>
                    <a:pt x="4299" y="280"/>
                    <a:pt x="4928" y="221"/>
                  </a:cubicBezTo>
                  <a:lnTo>
                    <a:pt x="4928" y="221"/>
                  </a:lnTo>
                  <a:cubicBezTo>
                    <a:pt x="5190" y="734"/>
                    <a:pt x="5453" y="1237"/>
                    <a:pt x="5716" y="1751"/>
                  </a:cubicBezTo>
                  <a:cubicBezTo>
                    <a:pt x="5739" y="1787"/>
                    <a:pt x="5775" y="1805"/>
                    <a:pt x="5811" y="1805"/>
                  </a:cubicBezTo>
                  <a:cubicBezTo>
                    <a:pt x="5846" y="1805"/>
                    <a:pt x="5882" y="1787"/>
                    <a:pt x="5906" y="1751"/>
                  </a:cubicBezTo>
                  <a:cubicBezTo>
                    <a:pt x="6192" y="1237"/>
                    <a:pt x="6477" y="723"/>
                    <a:pt x="6763" y="220"/>
                  </a:cubicBezTo>
                  <a:close/>
                  <a:moveTo>
                    <a:pt x="4989" y="1"/>
                  </a:moveTo>
                  <a:cubicBezTo>
                    <a:pt x="3763" y="72"/>
                    <a:pt x="2739" y="739"/>
                    <a:pt x="1953" y="1632"/>
                  </a:cubicBezTo>
                  <a:cubicBezTo>
                    <a:pt x="1084" y="2620"/>
                    <a:pt x="477" y="3811"/>
                    <a:pt x="203" y="5073"/>
                  </a:cubicBezTo>
                  <a:cubicBezTo>
                    <a:pt x="48" y="5799"/>
                    <a:pt x="1" y="6549"/>
                    <a:pt x="60" y="7288"/>
                  </a:cubicBezTo>
                  <a:cubicBezTo>
                    <a:pt x="60" y="7347"/>
                    <a:pt x="108" y="7407"/>
                    <a:pt x="179" y="7407"/>
                  </a:cubicBezTo>
                  <a:lnTo>
                    <a:pt x="11627" y="7407"/>
                  </a:lnTo>
                  <a:cubicBezTo>
                    <a:pt x="11644" y="7415"/>
                    <a:pt x="11664" y="7419"/>
                    <a:pt x="11683" y="7419"/>
                  </a:cubicBezTo>
                  <a:cubicBezTo>
                    <a:pt x="11739" y="7419"/>
                    <a:pt x="11794" y="7386"/>
                    <a:pt x="11800" y="7323"/>
                  </a:cubicBezTo>
                  <a:cubicBezTo>
                    <a:pt x="12014" y="4787"/>
                    <a:pt x="10883" y="1966"/>
                    <a:pt x="8644" y="608"/>
                  </a:cubicBezTo>
                  <a:cubicBezTo>
                    <a:pt x="8061" y="251"/>
                    <a:pt x="7394" y="25"/>
                    <a:pt x="6716" y="1"/>
                  </a:cubicBezTo>
                  <a:cubicBezTo>
                    <a:pt x="6668" y="1"/>
                    <a:pt x="6632" y="25"/>
                    <a:pt x="6608" y="61"/>
                  </a:cubicBezTo>
                  <a:cubicBezTo>
                    <a:pt x="6345" y="535"/>
                    <a:pt x="6082" y="1009"/>
                    <a:pt x="5818" y="1467"/>
                  </a:cubicBezTo>
                  <a:lnTo>
                    <a:pt x="5818" y="1467"/>
                  </a:lnTo>
                  <a:cubicBezTo>
                    <a:pt x="5581" y="994"/>
                    <a:pt x="5328" y="537"/>
                    <a:pt x="5084" y="61"/>
                  </a:cubicBezTo>
                  <a:cubicBezTo>
                    <a:pt x="5073" y="25"/>
                    <a:pt x="5025" y="1"/>
                    <a:pt x="49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99;p36"/>
            <p:cNvSpPr/>
            <p:nvPr/>
          </p:nvSpPr>
          <p:spPr>
            <a:xfrm>
              <a:off x="3610207" y="3195667"/>
              <a:ext cx="243950" cy="191208"/>
            </a:xfrm>
            <a:custGeom>
              <a:avLst/>
              <a:gdLst/>
              <a:ahLst/>
              <a:cxnLst/>
              <a:rect l="l" t="t" r="r" b="b"/>
              <a:pathLst>
                <a:path w="3358" h="2632" extrusionOk="0">
                  <a:moveTo>
                    <a:pt x="1953" y="0"/>
                  </a:moveTo>
                  <a:cubicBezTo>
                    <a:pt x="1298" y="488"/>
                    <a:pt x="643" y="989"/>
                    <a:pt x="0" y="1453"/>
                  </a:cubicBezTo>
                  <a:lnTo>
                    <a:pt x="3358" y="2632"/>
                  </a:lnTo>
                  <a:cubicBezTo>
                    <a:pt x="2715" y="1643"/>
                    <a:pt x="2596" y="1000"/>
                    <a:pt x="1953"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00;p36"/>
            <p:cNvSpPr/>
            <p:nvPr/>
          </p:nvSpPr>
          <p:spPr>
            <a:xfrm>
              <a:off x="3601562" y="3187167"/>
              <a:ext cx="261822" cy="207336"/>
            </a:xfrm>
            <a:custGeom>
              <a:avLst/>
              <a:gdLst/>
              <a:ahLst/>
              <a:cxnLst/>
              <a:rect l="l" t="t" r="r" b="b"/>
              <a:pathLst>
                <a:path w="3604" h="2854" extrusionOk="0">
                  <a:moveTo>
                    <a:pt x="2066" y="269"/>
                  </a:moveTo>
                  <a:cubicBezTo>
                    <a:pt x="2507" y="985"/>
                    <a:pt x="2805" y="1781"/>
                    <a:pt x="3225" y="2516"/>
                  </a:cubicBezTo>
                  <a:lnTo>
                    <a:pt x="3225" y="2516"/>
                  </a:lnTo>
                  <a:cubicBezTo>
                    <a:pt x="2343" y="2205"/>
                    <a:pt x="1453" y="1896"/>
                    <a:pt x="583" y="1606"/>
                  </a:cubicBezTo>
                  <a:cubicBezTo>
                    <a:pt x="517" y="1581"/>
                    <a:pt x="444" y="1560"/>
                    <a:pt x="371" y="1537"/>
                  </a:cubicBezTo>
                  <a:lnTo>
                    <a:pt x="371" y="1537"/>
                  </a:lnTo>
                  <a:cubicBezTo>
                    <a:pt x="935" y="1110"/>
                    <a:pt x="1513" y="677"/>
                    <a:pt x="2066" y="269"/>
                  </a:cubicBezTo>
                  <a:close/>
                  <a:moveTo>
                    <a:pt x="2066" y="1"/>
                  </a:moveTo>
                  <a:cubicBezTo>
                    <a:pt x="2051" y="1"/>
                    <a:pt x="2037" y="4"/>
                    <a:pt x="2024" y="10"/>
                  </a:cubicBezTo>
                  <a:cubicBezTo>
                    <a:pt x="1369" y="510"/>
                    <a:pt x="714" y="998"/>
                    <a:pt x="83" y="1475"/>
                  </a:cubicBezTo>
                  <a:cubicBezTo>
                    <a:pt x="0" y="1534"/>
                    <a:pt x="0" y="1653"/>
                    <a:pt x="107" y="1677"/>
                  </a:cubicBezTo>
                  <a:cubicBezTo>
                    <a:pt x="1095" y="2022"/>
                    <a:pt x="2072" y="2368"/>
                    <a:pt x="3036" y="2689"/>
                  </a:cubicBezTo>
                  <a:cubicBezTo>
                    <a:pt x="3165" y="2732"/>
                    <a:pt x="3293" y="2775"/>
                    <a:pt x="3413" y="2826"/>
                  </a:cubicBezTo>
                  <a:lnTo>
                    <a:pt x="3413" y="2826"/>
                  </a:lnTo>
                  <a:cubicBezTo>
                    <a:pt x="3431" y="2845"/>
                    <a:pt x="3454" y="2853"/>
                    <a:pt x="3477" y="2853"/>
                  </a:cubicBezTo>
                  <a:cubicBezTo>
                    <a:pt x="3526" y="2853"/>
                    <a:pt x="3578" y="2817"/>
                    <a:pt x="3589" y="2768"/>
                  </a:cubicBezTo>
                  <a:lnTo>
                    <a:pt x="3589" y="2768"/>
                  </a:lnTo>
                  <a:cubicBezTo>
                    <a:pt x="3603" y="2720"/>
                    <a:pt x="3588" y="2661"/>
                    <a:pt x="3533" y="2628"/>
                  </a:cubicBezTo>
                  <a:lnTo>
                    <a:pt x="3533" y="2628"/>
                  </a:lnTo>
                  <a:cubicBezTo>
                    <a:pt x="3020" y="1809"/>
                    <a:pt x="2702" y="883"/>
                    <a:pt x="2179" y="58"/>
                  </a:cubicBezTo>
                  <a:cubicBezTo>
                    <a:pt x="2153" y="23"/>
                    <a:pt x="2107" y="1"/>
                    <a:pt x="20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01;p36"/>
            <p:cNvSpPr/>
            <p:nvPr/>
          </p:nvSpPr>
          <p:spPr>
            <a:xfrm>
              <a:off x="3854088" y="3195667"/>
              <a:ext cx="240536" cy="191208"/>
            </a:xfrm>
            <a:custGeom>
              <a:avLst/>
              <a:gdLst/>
              <a:ahLst/>
              <a:cxnLst/>
              <a:rect l="l" t="t" r="r" b="b"/>
              <a:pathLst>
                <a:path w="3311" h="2632" extrusionOk="0">
                  <a:moveTo>
                    <a:pt x="1370" y="0"/>
                  </a:moveTo>
                  <a:cubicBezTo>
                    <a:pt x="727" y="1000"/>
                    <a:pt x="632" y="1643"/>
                    <a:pt x="1" y="2632"/>
                  </a:cubicBezTo>
                  <a:lnTo>
                    <a:pt x="3311" y="1453"/>
                  </a:lnTo>
                  <a:cubicBezTo>
                    <a:pt x="2680" y="989"/>
                    <a:pt x="2013" y="488"/>
                    <a:pt x="1370"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02;p36"/>
            <p:cNvSpPr/>
            <p:nvPr/>
          </p:nvSpPr>
          <p:spPr>
            <a:xfrm>
              <a:off x="3842900" y="3188112"/>
              <a:ext cx="262984" cy="207045"/>
            </a:xfrm>
            <a:custGeom>
              <a:avLst/>
              <a:gdLst/>
              <a:ahLst/>
              <a:cxnLst/>
              <a:rect l="l" t="t" r="r" b="b"/>
              <a:pathLst>
                <a:path w="3620" h="2850" extrusionOk="0">
                  <a:moveTo>
                    <a:pt x="1554" y="269"/>
                  </a:moveTo>
                  <a:lnTo>
                    <a:pt x="1554" y="269"/>
                  </a:lnTo>
                  <a:cubicBezTo>
                    <a:pt x="2122" y="693"/>
                    <a:pt x="2690" y="1116"/>
                    <a:pt x="3250" y="1532"/>
                  </a:cubicBezTo>
                  <a:lnTo>
                    <a:pt x="3250" y="1532"/>
                  </a:lnTo>
                  <a:cubicBezTo>
                    <a:pt x="2350" y="1843"/>
                    <a:pt x="1433" y="2164"/>
                    <a:pt x="536" y="2474"/>
                  </a:cubicBezTo>
                  <a:cubicBezTo>
                    <a:pt x="499" y="2484"/>
                    <a:pt x="462" y="2495"/>
                    <a:pt x="424" y="2507"/>
                  </a:cubicBezTo>
                  <a:lnTo>
                    <a:pt x="424" y="2507"/>
                  </a:lnTo>
                  <a:cubicBezTo>
                    <a:pt x="836" y="1782"/>
                    <a:pt x="1117" y="991"/>
                    <a:pt x="1554" y="269"/>
                  </a:cubicBezTo>
                  <a:close/>
                  <a:moveTo>
                    <a:pt x="1547" y="1"/>
                  </a:moveTo>
                  <a:cubicBezTo>
                    <a:pt x="1508" y="1"/>
                    <a:pt x="1466" y="32"/>
                    <a:pt x="1441" y="57"/>
                  </a:cubicBezTo>
                  <a:cubicBezTo>
                    <a:pt x="922" y="863"/>
                    <a:pt x="627" y="1780"/>
                    <a:pt x="124" y="2615"/>
                  </a:cubicBezTo>
                  <a:lnTo>
                    <a:pt x="124" y="2615"/>
                  </a:lnTo>
                  <a:cubicBezTo>
                    <a:pt x="122" y="2615"/>
                    <a:pt x="120" y="2616"/>
                    <a:pt x="119" y="2617"/>
                  </a:cubicBezTo>
                  <a:cubicBezTo>
                    <a:pt x="0" y="2660"/>
                    <a:pt x="38" y="2849"/>
                    <a:pt x="143" y="2849"/>
                  </a:cubicBezTo>
                  <a:cubicBezTo>
                    <a:pt x="153" y="2849"/>
                    <a:pt x="162" y="2848"/>
                    <a:pt x="173" y="2845"/>
                  </a:cubicBezTo>
                  <a:lnTo>
                    <a:pt x="173" y="2845"/>
                  </a:lnTo>
                  <a:cubicBezTo>
                    <a:pt x="189" y="2843"/>
                    <a:pt x="206" y="2838"/>
                    <a:pt x="220" y="2828"/>
                  </a:cubicBezTo>
                  <a:lnTo>
                    <a:pt x="220" y="2828"/>
                  </a:lnTo>
                  <a:cubicBezTo>
                    <a:pt x="1171" y="2487"/>
                    <a:pt x="2145" y="2148"/>
                    <a:pt x="3096" y="1831"/>
                  </a:cubicBezTo>
                  <a:cubicBezTo>
                    <a:pt x="3226" y="1783"/>
                    <a:pt x="3369" y="1735"/>
                    <a:pt x="3512" y="1676"/>
                  </a:cubicBezTo>
                  <a:cubicBezTo>
                    <a:pt x="3619" y="1652"/>
                    <a:pt x="3619" y="1533"/>
                    <a:pt x="3548" y="1474"/>
                  </a:cubicBezTo>
                  <a:cubicBezTo>
                    <a:pt x="2893" y="985"/>
                    <a:pt x="2238" y="485"/>
                    <a:pt x="1595" y="21"/>
                  </a:cubicBezTo>
                  <a:cubicBezTo>
                    <a:pt x="1581" y="7"/>
                    <a:pt x="1564" y="1"/>
                    <a:pt x="15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03;p36"/>
            <p:cNvSpPr/>
            <p:nvPr/>
          </p:nvSpPr>
          <p:spPr>
            <a:xfrm>
              <a:off x="3149179" y="2506014"/>
              <a:ext cx="307081" cy="339700"/>
            </a:xfrm>
            <a:custGeom>
              <a:avLst/>
              <a:gdLst/>
              <a:ahLst/>
              <a:cxnLst/>
              <a:rect l="l" t="t" r="r" b="b"/>
              <a:pathLst>
                <a:path w="4227" h="4676" extrusionOk="0">
                  <a:moveTo>
                    <a:pt x="2442" y="0"/>
                  </a:moveTo>
                  <a:cubicBezTo>
                    <a:pt x="2013" y="0"/>
                    <a:pt x="1583" y="111"/>
                    <a:pt x="1215" y="337"/>
                  </a:cubicBezTo>
                  <a:cubicBezTo>
                    <a:pt x="441" y="814"/>
                    <a:pt x="0" y="1754"/>
                    <a:pt x="119" y="2647"/>
                  </a:cubicBezTo>
                  <a:cubicBezTo>
                    <a:pt x="238" y="3540"/>
                    <a:pt x="917" y="4326"/>
                    <a:pt x="1786" y="4588"/>
                  </a:cubicBezTo>
                  <a:cubicBezTo>
                    <a:pt x="1988" y="4647"/>
                    <a:pt x="2199" y="4675"/>
                    <a:pt x="2410" y="4675"/>
                  </a:cubicBezTo>
                  <a:cubicBezTo>
                    <a:pt x="3092" y="4675"/>
                    <a:pt x="3781" y="4377"/>
                    <a:pt x="4227" y="3850"/>
                  </a:cubicBezTo>
                  <a:lnTo>
                    <a:pt x="3774" y="397"/>
                  </a:lnTo>
                  <a:cubicBezTo>
                    <a:pt x="3387" y="135"/>
                    <a:pt x="2915" y="0"/>
                    <a:pt x="2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04;p36"/>
            <p:cNvSpPr/>
            <p:nvPr/>
          </p:nvSpPr>
          <p:spPr>
            <a:xfrm>
              <a:off x="3132688" y="2496352"/>
              <a:ext cx="330619" cy="354592"/>
            </a:xfrm>
            <a:custGeom>
              <a:avLst/>
              <a:gdLst/>
              <a:ahLst/>
              <a:cxnLst/>
              <a:rect l="l" t="t" r="r" b="b"/>
              <a:pathLst>
                <a:path w="4551" h="4881" extrusionOk="0">
                  <a:moveTo>
                    <a:pt x="2636" y="244"/>
                  </a:moveTo>
                  <a:cubicBezTo>
                    <a:pt x="3069" y="244"/>
                    <a:pt x="3503" y="366"/>
                    <a:pt x="3868" y="604"/>
                  </a:cubicBezTo>
                  <a:lnTo>
                    <a:pt x="3868" y="604"/>
                  </a:lnTo>
                  <a:cubicBezTo>
                    <a:pt x="3996" y="1591"/>
                    <a:pt x="4124" y="2567"/>
                    <a:pt x="4251" y="3554"/>
                  </a:cubicBezTo>
                  <a:cubicBezTo>
                    <a:pt x="4274" y="3692"/>
                    <a:pt x="4297" y="3829"/>
                    <a:pt x="4310" y="3966"/>
                  </a:cubicBezTo>
                  <a:lnTo>
                    <a:pt x="4310" y="3966"/>
                  </a:lnTo>
                  <a:cubicBezTo>
                    <a:pt x="3887" y="4426"/>
                    <a:pt x="3287" y="4698"/>
                    <a:pt x="2660" y="4698"/>
                  </a:cubicBezTo>
                  <a:cubicBezTo>
                    <a:pt x="2635" y="4698"/>
                    <a:pt x="2610" y="4698"/>
                    <a:pt x="2585" y="4697"/>
                  </a:cubicBezTo>
                  <a:cubicBezTo>
                    <a:pt x="1930" y="4685"/>
                    <a:pt x="1322" y="4364"/>
                    <a:pt x="906" y="3852"/>
                  </a:cubicBezTo>
                  <a:cubicBezTo>
                    <a:pt x="48" y="2768"/>
                    <a:pt x="406" y="1101"/>
                    <a:pt x="1656" y="470"/>
                  </a:cubicBezTo>
                  <a:cubicBezTo>
                    <a:pt x="1961" y="318"/>
                    <a:pt x="2298" y="244"/>
                    <a:pt x="2636" y="244"/>
                  </a:cubicBezTo>
                  <a:close/>
                  <a:moveTo>
                    <a:pt x="2618" y="0"/>
                  </a:moveTo>
                  <a:cubicBezTo>
                    <a:pt x="2560" y="0"/>
                    <a:pt x="2501" y="2"/>
                    <a:pt x="2442" y="6"/>
                  </a:cubicBezTo>
                  <a:cubicBezTo>
                    <a:pt x="1811" y="54"/>
                    <a:pt x="1215" y="339"/>
                    <a:pt x="822" y="816"/>
                  </a:cubicBezTo>
                  <a:cubicBezTo>
                    <a:pt x="1" y="1768"/>
                    <a:pt x="1" y="3185"/>
                    <a:pt x="846" y="4102"/>
                  </a:cubicBezTo>
                  <a:cubicBezTo>
                    <a:pt x="1328" y="4624"/>
                    <a:pt x="1985" y="4881"/>
                    <a:pt x="2643" y="4881"/>
                  </a:cubicBezTo>
                  <a:cubicBezTo>
                    <a:pt x="3312" y="4881"/>
                    <a:pt x="3980" y="4616"/>
                    <a:pt x="4465" y="4095"/>
                  </a:cubicBezTo>
                  <a:lnTo>
                    <a:pt x="4465" y="4095"/>
                  </a:lnTo>
                  <a:cubicBezTo>
                    <a:pt x="4501" y="4086"/>
                    <a:pt x="4531" y="4059"/>
                    <a:pt x="4537" y="4013"/>
                  </a:cubicBezTo>
                  <a:lnTo>
                    <a:pt x="4537" y="4013"/>
                  </a:lnTo>
                  <a:cubicBezTo>
                    <a:pt x="4550" y="3985"/>
                    <a:pt x="4546" y="3954"/>
                    <a:pt x="4530" y="3928"/>
                  </a:cubicBezTo>
                  <a:lnTo>
                    <a:pt x="4530" y="3928"/>
                  </a:lnTo>
                  <a:cubicBezTo>
                    <a:pt x="4461" y="3386"/>
                    <a:pt x="4392" y="2833"/>
                    <a:pt x="4311" y="2268"/>
                  </a:cubicBezTo>
                  <a:cubicBezTo>
                    <a:pt x="4251" y="1875"/>
                    <a:pt x="4216" y="1482"/>
                    <a:pt x="4156" y="1078"/>
                  </a:cubicBezTo>
                  <a:cubicBezTo>
                    <a:pt x="4120" y="899"/>
                    <a:pt x="4120" y="697"/>
                    <a:pt x="4073" y="518"/>
                  </a:cubicBezTo>
                  <a:cubicBezTo>
                    <a:pt x="4013" y="304"/>
                    <a:pt x="3608" y="185"/>
                    <a:pt x="3430" y="125"/>
                  </a:cubicBezTo>
                  <a:cubicBezTo>
                    <a:pt x="3173" y="46"/>
                    <a:pt x="2901" y="0"/>
                    <a:pt x="26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05;p36"/>
            <p:cNvSpPr/>
            <p:nvPr/>
          </p:nvSpPr>
          <p:spPr>
            <a:xfrm>
              <a:off x="3209695" y="2580479"/>
              <a:ext cx="82237" cy="98873"/>
            </a:xfrm>
            <a:custGeom>
              <a:avLst/>
              <a:gdLst/>
              <a:ahLst/>
              <a:cxnLst/>
              <a:rect l="l" t="t" r="r" b="b"/>
              <a:pathLst>
                <a:path w="1132" h="1361" extrusionOk="0">
                  <a:moveTo>
                    <a:pt x="1020" y="0"/>
                  </a:moveTo>
                  <a:cubicBezTo>
                    <a:pt x="1009" y="0"/>
                    <a:pt x="999" y="1"/>
                    <a:pt x="989" y="3"/>
                  </a:cubicBezTo>
                  <a:cubicBezTo>
                    <a:pt x="417" y="122"/>
                    <a:pt x="1" y="658"/>
                    <a:pt x="24" y="1253"/>
                  </a:cubicBezTo>
                  <a:cubicBezTo>
                    <a:pt x="30" y="1325"/>
                    <a:pt x="90" y="1360"/>
                    <a:pt x="146" y="1360"/>
                  </a:cubicBezTo>
                  <a:cubicBezTo>
                    <a:pt x="203" y="1360"/>
                    <a:pt x="256" y="1325"/>
                    <a:pt x="251" y="1253"/>
                  </a:cubicBezTo>
                  <a:cubicBezTo>
                    <a:pt x="239" y="1015"/>
                    <a:pt x="310" y="765"/>
                    <a:pt x="453" y="563"/>
                  </a:cubicBezTo>
                  <a:cubicBezTo>
                    <a:pt x="608" y="384"/>
                    <a:pt x="810" y="265"/>
                    <a:pt x="1036" y="205"/>
                  </a:cubicBezTo>
                  <a:cubicBezTo>
                    <a:pt x="1096" y="193"/>
                    <a:pt x="1132" y="122"/>
                    <a:pt x="1108" y="74"/>
                  </a:cubicBezTo>
                  <a:cubicBezTo>
                    <a:pt x="1128" y="25"/>
                    <a:pt x="1073" y="0"/>
                    <a:pt x="102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06;p36"/>
            <p:cNvSpPr/>
            <p:nvPr/>
          </p:nvSpPr>
          <p:spPr>
            <a:xfrm>
              <a:off x="3239990" y="2596898"/>
              <a:ext cx="90882" cy="127714"/>
            </a:xfrm>
            <a:custGeom>
              <a:avLst/>
              <a:gdLst/>
              <a:ahLst/>
              <a:cxnLst/>
              <a:rect l="l" t="t" r="r" b="b"/>
              <a:pathLst>
                <a:path w="1251" h="1758" extrusionOk="0">
                  <a:moveTo>
                    <a:pt x="223" y="1"/>
                  </a:moveTo>
                  <a:cubicBezTo>
                    <a:pt x="178" y="1"/>
                    <a:pt x="134" y="22"/>
                    <a:pt x="119" y="75"/>
                  </a:cubicBezTo>
                  <a:cubicBezTo>
                    <a:pt x="0" y="432"/>
                    <a:pt x="36" y="849"/>
                    <a:pt x="238" y="1158"/>
                  </a:cubicBezTo>
                  <a:cubicBezTo>
                    <a:pt x="417" y="1456"/>
                    <a:pt x="715" y="1658"/>
                    <a:pt x="1048" y="1753"/>
                  </a:cubicBezTo>
                  <a:cubicBezTo>
                    <a:pt x="1059" y="1756"/>
                    <a:pt x="1069" y="1757"/>
                    <a:pt x="1079" y="1757"/>
                  </a:cubicBezTo>
                  <a:cubicBezTo>
                    <a:pt x="1200" y="1757"/>
                    <a:pt x="1250" y="1571"/>
                    <a:pt x="1108" y="1527"/>
                  </a:cubicBezTo>
                  <a:cubicBezTo>
                    <a:pt x="834" y="1468"/>
                    <a:pt x="572" y="1289"/>
                    <a:pt x="429" y="1039"/>
                  </a:cubicBezTo>
                  <a:cubicBezTo>
                    <a:pt x="262" y="777"/>
                    <a:pt x="226" y="432"/>
                    <a:pt x="322" y="122"/>
                  </a:cubicBezTo>
                  <a:cubicBezTo>
                    <a:pt x="358" y="51"/>
                    <a:pt x="290" y="1"/>
                    <a:pt x="2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07;p36"/>
            <p:cNvSpPr/>
            <p:nvPr/>
          </p:nvSpPr>
          <p:spPr>
            <a:xfrm>
              <a:off x="3284959" y="2769293"/>
              <a:ext cx="84780" cy="30149"/>
            </a:xfrm>
            <a:custGeom>
              <a:avLst/>
              <a:gdLst/>
              <a:ahLst/>
              <a:cxnLst/>
              <a:rect l="l" t="t" r="r" b="b"/>
              <a:pathLst>
                <a:path w="1167" h="415" extrusionOk="0">
                  <a:moveTo>
                    <a:pt x="1001" y="1"/>
                  </a:moveTo>
                  <a:cubicBezTo>
                    <a:pt x="976" y="1"/>
                    <a:pt x="951" y="11"/>
                    <a:pt x="929" y="35"/>
                  </a:cubicBezTo>
                  <a:cubicBezTo>
                    <a:pt x="893" y="71"/>
                    <a:pt x="881" y="83"/>
                    <a:pt x="846" y="95"/>
                  </a:cubicBezTo>
                  <a:cubicBezTo>
                    <a:pt x="822" y="107"/>
                    <a:pt x="786" y="142"/>
                    <a:pt x="762" y="142"/>
                  </a:cubicBezTo>
                  <a:lnTo>
                    <a:pt x="739" y="142"/>
                  </a:lnTo>
                  <a:cubicBezTo>
                    <a:pt x="727" y="142"/>
                    <a:pt x="727" y="142"/>
                    <a:pt x="715" y="154"/>
                  </a:cubicBezTo>
                  <a:cubicBezTo>
                    <a:pt x="703" y="154"/>
                    <a:pt x="691" y="166"/>
                    <a:pt x="655" y="166"/>
                  </a:cubicBezTo>
                  <a:cubicBezTo>
                    <a:pt x="608" y="190"/>
                    <a:pt x="596" y="190"/>
                    <a:pt x="572" y="190"/>
                  </a:cubicBezTo>
                  <a:cubicBezTo>
                    <a:pt x="489" y="190"/>
                    <a:pt x="441" y="190"/>
                    <a:pt x="369" y="166"/>
                  </a:cubicBezTo>
                  <a:cubicBezTo>
                    <a:pt x="358" y="166"/>
                    <a:pt x="346" y="154"/>
                    <a:pt x="322" y="154"/>
                  </a:cubicBezTo>
                  <a:cubicBezTo>
                    <a:pt x="310" y="154"/>
                    <a:pt x="310" y="142"/>
                    <a:pt x="298" y="142"/>
                  </a:cubicBezTo>
                  <a:cubicBezTo>
                    <a:pt x="286" y="131"/>
                    <a:pt x="274" y="131"/>
                    <a:pt x="250" y="107"/>
                  </a:cubicBezTo>
                  <a:lnTo>
                    <a:pt x="238" y="95"/>
                  </a:lnTo>
                  <a:cubicBezTo>
                    <a:pt x="238" y="95"/>
                    <a:pt x="203" y="83"/>
                    <a:pt x="227" y="83"/>
                  </a:cubicBezTo>
                  <a:cubicBezTo>
                    <a:pt x="203" y="59"/>
                    <a:pt x="173" y="47"/>
                    <a:pt x="143" y="47"/>
                  </a:cubicBezTo>
                  <a:cubicBezTo>
                    <a:pt x="113" y="47"/>
                    <a:pt x="84" y="59"/>
                    <a:pt x="60" y="83"/>
                  </a:cubicBezTo>
                  <a:cubicBezTo>
                    <a:pt x="0" y="131"/>
                    <a:pt x="0" y="214"/>
                    <a:pt x="48" y="250"/>
                  </a:cubicBezTo>
                  <a:cubicBezTo>
                    <a:pt x="186" y="360"/>
                    <a:pt x="360" y="414"/>
                    <a:pt x="535" y="414"/>
                  </a:cubicBezTo>
                  <a:cubicBezTo>
                    <a:pt x="736" y="414"/>
                    <a:pt x="937" y="342"/>
                    <a:pt x="1084" y="202"/>
                  </a:cubicBezTo>
                  <a:cubicBezTo>
                    <a:pt x="1167" y="119"/>
                    <a:pt x="1086" y="1"/>
                    <a:pt x="10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08;p36"/>
            <p:cNvSpPr/>
            <p:nvPr/>
          </p:nvSpPr>
          <p:spPr>
            <a:xfrm>
              <a:off x="3343732" y="2713862"/>
              <a:ext cx="21722" cy="15619"/>
            </a:xfrm>
            <a:custGeom>
              <a:avLst/>
              <a:gdLst/>
              <a:ahLst/>
              <a:cxnLst/>
              <a:rect l="l" t="t" r="r" b="b"/>
              <a:pathLst>
                <a:path w="299" h="215" extrusionOk="0">
                  <a:moveTo>
                    <a:pt x="144" y="1"/>
                  </a:moveTo>
                  <a:cubicBezTo>
                    <a:pt x="1" y="1"/>
                    <a:pt x="1" y="215"/>
                    <a:pt x="144" y="215"/>
                  </a:cubicBezTo>
                  <a:cubicBezTo>
                    <a:pt x="299" y="215"/>
                    <a:pt x="299"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09;p36"/>
            <p:cNvSpPr/>
            <p:nvPr/>
          </p:nvSpPr>
          <p:spPr>
            <a:xfrm>
              <a:off x="3224370" y="2726866"/>
              <a:ext cx="28623" cy="33781"/>
            </a:xfrm>
            <a:custGeom>
              <a:avLst/>
              <a:gdLst/>
              <a:ahLst/>
              <a:cxnLst/>
              <a:rect l="l" t="t" r="r" b="b"/>
              <a:pathLst>
                <a:path w="394" h="465" extrusionOk="0">
                  <a:moveTo>
                    <a:pt x="287" y="0"/>
                  </a:moveTo>
                  <a:cubicBezTo>
                    <a:pt x="251" y="0"/>
                    <a:pt x="227" y="0"/>
                    <a:pt x="191" y="12"/>
                  </a:cubicBezTo>
                  <a:cubicBezTo>
                    <a:pt x="180" y="12"/>
                    <a:pt x="180" y="24"/>
                    <a:pt x="168" y="24"/>
                  </a:cubicBezTo>
                  <a:cubicBezTo>
                    <a:pt x="156" y="36"/>
                    <a:pt x="156" y="60"/>
                    <a:pt x="132" y="72"/>
                  </a:cubicBezTo>
                  <a:cubicBezTo>
                    <a:pt x="96" y="155"/>
                    <a:pt x="60" y="250"/>
                    <a:pt x="13" y="334"/>
                  </a:cubicBezTo>
                  <a:cubicBezTo>
                    <a:pt x="1" y="369"/>
                    <a:pt x="13" y="393"/>
                    <a:pt x="37" y="429"/>
                  </a:cubicBezTo>
                  <a:cubicBezTo>
                    <a:pt x="49" y="453"/>
                    <a:pt x="72" y="464"/>
                    <a:pt x="108" y="464"/>
                  </a:cubicBezTo>
                  <a:cubicBezTo>
                    <a:pt x="132" y="464"/>
                    <a:pt x="168" y="464"/>
                    <a:pt x="191" y="453"/>
                  </a:cubicBezTo>
                  <a:cubicBezTo>
                    <a:pt x="215" y="453"/>
                    <a:pt x="215" y="441"/>
                    <a:pt x="227" y="441"/>
                  </a:cubicBezTo>
                  <a:cubicBezTo>
                    <a:pt x="239" y="429"/>
                    <a:pt x="251" y="405"/>
                    <a:pt x="251" y="393"/>
                  </a:cubicBezTo>
                  <a:cubicBezTo>
                    <a:pt x="299" y="310"/>
                    <a:pt x="334" y="214"/>
                    <a:pt x="370" y="131"/>
                  </a:cubicBezTo>
                  <a:cubicBezTo>
                    <a:pt x="394" y="95"/>
                    <a:pt x="370" y="72"/>
                    <a:pt x="358" y="36"/>
                  </a:cubicBezTo>
                  <a:cubicBezTo>
                    <a:pt x="346" y="12"/>
                    <a:pt x="310" y="0"/>
                    <a:pt x="2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10;p36"/>
            <p:cNvSpPr/>
            <p:nvPr/>
          </p:nvSpPr>
          <p:spPr>
            <a:xfrm>
              <a:off x="3242533" y="2736383"/>
              <a:ext cx="32110" cy="39811"/>
            </a:xfrm>
            <a:custGeom>
              <a:avLst/>
              <a:gdLst/>
              <a:ahLst/>
              <a:cxnLst/>
              <a:rect l="l" t="t" r="r" b="b"/>
              <a:pathLst>
                <a:path w="442" h="548" extrusionOk="0">
                  <a:moveTo>
                    <a:pt x="313" y="1"/>
                  </a:moveTo>
                  <a:cubicBezTo>
                    <a:pt x="276" y="1"/>
                    <a:pt x="232" y="19"/>
                    <a:pt x="215" y="60"/>
                  </a:cubicBezTo>
                  <a:cubicBezTo>
                    <a:pt x="156" y="167"/>
                    <a:pt x="96" y="262"/>
                    <a:pt x="37" y="381"/>
                  </a:cubicBezTo>
                  <a:cubicBezTo>
                    <a:pt x="1" y="429"/>
                    <a:pt x="25" y="500"/>
                    <a:pt x="84" y="536"/>
                  </a:cubicBezTo>
                  <a:cubicBezTo>
                    <a:pt x="103" y="543"/>
                    <a:pt x="122" y="547"/>
                    <a:pt x="140" y="547"/>
                  </a:cubicBezTo>
                  <a:cubicBezTo>
                    <a:pt x="178" y="547"/>
                    <a:pt x="211" y="529"/>
                    <a:pt x="227" y="488"/>
                  </a:cubicBezTo>
                  <a:cubicBezTo>
                    <a:pt x="287" y="381"/>
                    <a:pt x="346" y="286"/>
                    <a:pt x="406" y="167"/>
                  </a:cubicBezTo>
                  <a:cubicBezTo>
                    <a:pt x="441" y="119"/>
                    <a:pt x="418" y="48"/>
                    <a:pt x="358" y="12"/>
                  </a:cubicBezTo>
                  <a:cubicBezTo>
                    <a:pt x="347" y="4"/>
                    <a:pt x="331" y="1"/>
                    <a:pt x="3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11;p36"/>
            <p:cNvSpPr/>
            <p:nvPr/>
          </p:nvSpPr>
          <p:spPr>
            <a:xfrm>
              <a:off x="4206143" y="2506014"/>
              <a:ext cx="307154" cy="339700"/>
            </a:xfrm>
            <a:custGeom>
              <a:avLst/>
              <a:gdLst/>
              <a:ahLst/>
              <a:cxnLst/>
              <a:rect l="l" t="t" r="r" b="b"/>
              <a:pathLst>
                <a:path w="4228" h="4676" extrusionOk="0">
                  <a:moveTo>
                    <a:pt x="1785" y="0"/>
                  </a:moveTo>
                  <a:cubicBezTo>
                    <a:pt x="1312" y="0"/>
                    <a:pt x="840" y="135"/>
                    <a:pt x="453" y="397"/>
                  </a:cubicBezTo>
                  <a:lnTo>
                    <a:pt x="1" y="3850"/>
                  </a:lnTo>
                  <a:cubicBezTo>
                    <a:pt x="446" y="4377"/>
                    <a:pt x="1135" y="4675"/>
                    <a:pt x="1817" y="4675"/>
                  </a:cubicBezTo>
                  <a:cubicBezTo>
                    <a:pt x="2028" y="4675"/>
                    <a:pt x="2239" y="4647"/>
                    <a:pt x="2441" y="4588"/>
                  </a:cubicBezTo>
                  <a:cubicBezTo>
                    <a:pt x="3310" y="4326"/>
                    <a:pt x="3989" y="3540"/>
                    <a:pt x="4108" y="2647"/>
                  </a:cubicBezTo>
                  <a:cubicBezTo>
                    <a:pt x="4227" y="1754"/>
                    <a:pt x="3787" y="814"/>
                    <a:pt x="3013" y="337"/>
                  </a:cubicBezTo>
                  <a:cubicBezTo>
                    <a:pt x="2645" y="111"/>
                    <a:pt x="2215" y="0"/>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12;p36"/>
            <p:cNvSpPr/>
            <p:nvPr/>
          </p:nvSpPr>
          <p:spPr>
            <a:xfrm>
              <a:off x="4197062" y="2500130"/>
              <a:ext cx="338683" cy="353793"/>
            </a:xfrm>
            <a:custGeom>
              <a:avLst/>
              <a:gdLst/>
              <a:ahLst/>
              <a:cxnLst/>
              <a:rect l="l" t="t" r="r" b="b"/>
              <a:pathLst>
                <a:path w="4662" h="4870" extrusionOk="0">
                  <a:moveTo>
                    <a:pt x="1910" y="230"/>
                  </a:moveTo>
                  <a:cubicBezTo>
                    <a:pt x="2152" y="230"/>
                    <a:pt x="2394" y="268"/>
                    <a:pt x="2626" y="347"/>
                  </a:cubicBezTo>
                  <a:cubicBezTo>
                    <a:pt x="3281" y="573"/>
                    <a:pt x="3781" y="1109"/>
                    <a:pt x="4007" y="1764"/>
                  </a:cubicBezTo>
                  <a:cubicBezTo>
                    <a:pt x="4436" y="3038"/>
                    <a:pt x="3566" y="4467"/>
                    <a:pt x="2221" y="4669"/>
                  </a:cubicBezTo>
                  <a:cubicBezTo>
                    <a:pt x="2127" y="4681"/>
                    <a:pt x="2033" y="4686"/>
                    <a:pt x="1939" y="4686"/>
                  </a:cubicBezTo>
                  <a:cubicBezTo>
                    <a:pt x="1292" y="4686"/>
                    <a:pt x="664" y="4413"/>
                    <a:pt x="236" y="3940"/>
                  </a:cubicBezTo>
                  <a:lnTo>
                    <a:pt x="236" y="3940"/>
                  </a:lnTo>
                  <a:cubicBezTo>
                    <a:pt x="366" y="2937"/>
                    <a:pt x="496" y="1945"/>
                    <a:pt x="626" y="942"/>
                  </a:cubicBezTo>
                  <a:cubicBezTo>
                    <a:pt x="645" y="824"/>
                    <a:pt x="665" y="705"/>
                    <a:pt x="678" y="587"/>
                  </a:cubicBezTo>
                  <a:lnTo>
                    <a:pt x="678" y="587"/>
                  </a:lnTo>
                  <a:cubicBezTo>
                    <a:pt x="1047" y="353"/>
                    <a:pt x="1478" y="230"/>
                    <a:pt x="1910" y="230"/>
                  </a:cubicBezTo>
                  <a:close/>
                  <a:moveTo>
                    <a:pt x="1897" y="1"/>
                  </a:moveTo>
                  <a:cubicBezTo>
                    <a:pt x="1491" y="1"/>
                    <a:pt x="1082" y="97"/>
                    <a:pt x="709" y="299"/>
                  </a:cubicBezTo>
                  <a:cubicBezTo>
                    <a:pt x="590" y="383"/>
                    <a:pt x="495" y="418"/>
                    <a:pt x="471" y="561"/>
                  </a:cubicBezTo>
                  <a:cubicBezTo>
                    <a:pt x="447" y="657"/>
                    <a:pt x="435" y="752"/>
                    <a:pt x="423" y="859"/>
                  </a:cubicBezTo>
                  <a:cubicBezTo>
                    <a:pt x="376" y="1216"/>
                    <a:pt x="328" y="1573"/>
                    <a:pt x="268" y="1931"/>
                  </a:cubicBezTo>
                  <a:cubicBezTo>
                    <a:pt x="185" y="2609"/>
                    <a:pt x="90" y="3276"/>
                    <a:pt x="6" y="3966"/>
                  </a:cubicBezTo>
                  <a:cubicBezTo>
                    <a:pt x="1" y="4034"/>
                    <a:pt x="45" y="4069"/>
                    <a:pt x="97" y="4073"/>
                  </a:cubicBezTo>
                  <a:lnTo>
                    <a:pt x="97" y="4073"/>
                  </a:lnTo>
                  <a:cubicBezTo>
                    <a:pt x="578" y="4594"/>
                    <a:pt x="1260" y="4870"/>
                    <a:pt x="1942" y="4870"/>
                  </a:cubicBezTo>
                  <a:cubicBezTo>
                    <a:pt x="2452" y="4870"/>
                    <a:pt x="2962" y="4716"/>
                    <a:pt x="3388" y="4395"/>
                  </a:cubicBezTo>
                  <a:cubicBezTo>
                    <a:pt x="4388" y="3633"/>
                    <a:pt x="4662" y="2240"/>
                    <a:pt x="4007" y="1169"/>
                  </a:cubicBezTo>
                  <a:cubicBezTo>
                    <a:pt x="3558" y="414"/>
                    <a:pt x="2735" y="1"/>
                    <a:pt x="18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13;p36"/>
            <p:cNvSpPr/>
            <p:nvPr/>
          </p:nvSpPr>
          <p:spPr>
            <a:xfrm>
              <a:off x="4371346" y="2580479"/>
              <a:ext cx="82237" cy="98873"/>
            </a:xfrm>
            <a:custGeom>
              <a:avLst/>
              <a:gdLst/>
              <a:ahLst/>
              <a:cxnLst/>
              <a:rect l="l" t="t" r="r" b="b"/>
              <a:pathLst>
                <a:path w="1132" h="1361" extrusionOk="0">
                  <a:moveTo>
                    <a:pt x="102" y="0"/>
                  </a:moveTo>
                  <a:cubicBezTo>
                    <a:pt x="54" y="0"/>
                    <a:pt x="11" y="25"/>
                    <a:pt x="1" y="74"/>
                  </a:cubicBezTo>
                  <a:cubicBezTo>
                    <a:pt x="1" y="134"/>
                    <a:pt x="36" y="205"/>
                    <a:pt x="96" y="205"/>
                  </a:cubicBezTo>
                  <a:cubicBezTo>
                    <a:pt x="322" y="253"/>
                    <a:pt x="524" y="372"/>
                    <a:pt x="667" y="563"/>
                  </a:cubicBezTo>
                  <a:cubicBezTo>
                    <a:pt x="834" y="753"/>
                    <a:pt x="894" y="1015"/>
                    <a:pt x="882" y="1253"/>
                  </a:cubicBezTo>
                  <a:cubicBezTo>
                    <a:pt x="876" y="1325"/>
                    <a:pt x="932" y="1360"/>
                    <a:pt x="990" y="1360"/>
                  </a:cubicBezTo>
                  <a:cubicBezTo>
                    <a:pt x="1048" y="1360"/>
                    <a:pt x="1108" y="1325"/>
                    <a:pt x="1108" y="1253"/>
                  </a:cubicBezTo>
                  <a:cubicBezTo>
                    <a:pt x="1132" y="658"/>
                    <a:pt x="715" y="122"/>
                    <a:pt x="132" y="3"/>
                  </a:cubicBezTo>
                  <a:cubicBezTo>
                    <a:pt x="122" y="1"/>
                    <a:pt x="112" y="0"/>
                    <a:pt x="1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14;p36"/>
            <p:cNvSpPr/>
            <p:nvPr/>
          </p:nvSpPr>
          <p:spPr>
            <a:xfrm>
              <a:off x="4334877" y="2597116"/>
              <a:ext cx="90156" cy="128368"/>
            </a:xfrm>
            <a:custGeom>
              <a:avLst/>
              <a:gdLst/>
              <a:ahLst/>
              <a:cxnLst/>
              <a:rect l="l" t="t" r="r" b="b"/>
              <a:pathLst>
                <a:path w="1241" h="1767" extrusionOk="0">
                  <a:moveTo>
                    <a:pt x="1010" y="1"/>
                  </a:moveTo>
                  <a:cubicBezTo>
                    <a:pt x="943" y="1"/>
                    <a:pt x="879" y="53"/>
                    <a:pt x="907" y="131"/>
                  </a:cubicBezTo>
                  <a:cubicBezTo>
                    <a:pt x="1015" y="429"/>
                    <a:pt x="979" y="762"/>
                    <a:pt x="800" y="1048"/>
                  </a:cubicBezTo>
                  <a:cubicBezTo>
                    <a:pt x="657" y="1310"/>
                    <a:pt x="407" y="1465"/>
                    <a:pt x="122" y="1548"/>
                  </a:cubicBezTo>
                  <a:cubicBezTo>
                    <a:pt x="0" y="1570"/>
                    <a:pt x="42" y="1766"/>
                    <a:pt x="154" y="1766"/>
                  </a:cubicBezTo>
                  <a:cubicBezTo>
                    <a:pt x="162" y="1766"/>
                    <a:pt x="172" y="1765"/>
                    <a:pt x="181" y="1762"/>
                  </a:cubicBezTo>
                  <a:cubicBezTo>
                    <a:pt x="526" y="1691"/>
                    <a:pt x="824" y="1465"/>
                    <a:pt x="1003" y="1167"/>
                  </a:cubicBezTo>
                  <a:cubicBezTo>
                    <a:pt x="1193" y="846"/>
                    <a:pt x="1241" y="441"/>
                    <a:pt x="1122" y="84"/>
                  </a:cubicBezTo>
                  <a:cubicBezTo>
                    <a:pt x="1102" y="25"/>
                    <a:pt x="1055" y="1"/>
                    <a:pt x="10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15;p36"/>
            <p:cNvSpPr/>
            <p:nvPr/>
          </p:nvSpPr>
          <p:spPr>
            <a:xfrm>
              <a:off x="4294411" y="2769293"/>
              <a:ext cx="84780" cy="30149"/>
            </a:xfrm>
            <a:custGeom>
              <a:avLst/>
              <a:gdLst/>
              <a:ahLst/>
              <a:cxnLst/>
              <a:rect l="l" t="t" r="r" b="b"/>
              <a:pathLst>
                <a:path w="1167" h="415" extrusionOk="0">
                  <a:moveTo>
                    <a:pt x="166" y="1"/>
                  </a:moveTo>
                  <a:cubicBezTo>
                    <a:pt x="81" y="1"/>
                    <a:pt x="0" y="119"/>
                    <a:pt x="83" y="202"/>
                  </a:cubicBezTo>
                  <a:cubicBezTo>
                    <a:pt x="230" y="342"/>
                    <a:pt x="428" y="414"/>
                    <a:pt x="628" y="414"/>
                  </a:cubicBezTo>
                  <a:cubicBezTo>
                    <a:pt x="801" y="414"/>
                    <a:pt x="975" y="360"/>
                    <a:pt x="1119" y="250"/>
                  </a:cubicBezTo>
                  <a:cubicBezTo>
                    <a:pt x="1167" y="202"/>
                    <a:pt x="1167" y="131"/>
                    <a:pt x="1119" y="83"/>
                  </a:cubicBezTo>
                  <a:cubicBezTo>
                    <a:pt x="1103" y="61"/>
                    <a:pt x="1081" y="51"/>
                    <a:pt x="1057" y="51"/>
                  </a:cubicBezTo>
                  <a:cubicBezTo>
                    <a:pt x="1031" y="51"/>
                    <a:pt x="1002" y="64"/>
                    <a:pt x="976" y="83"/>
                  </a:cubicBezTo>
                  <a:cubicBezTo>
                    <a:pt x="984" y="83"/>
                    <a:pt x="976" y="88"/>
                    <a:pt x="974" y="88"/>
                  </a:cubicBezTo>
                  <a:cubicBezTo>
                    <a:pt x="972" y="88"/>
                    <a:pt x="972" y="87"/>
                    <a:pt x="976" y="83"/>
                  </a:cubicBezTo>
                  <a:lnTo>
                    <a:pt x="976" y="83"/>
                  </a:lnTo>
                  <a:cubicBezTo>
                    <a:pt x="964" y="95"/>
                    <a:pt x="941" y="95"/>
                    <a:pt x="941" y="95"/>
                  </a:cubicBezTo>
                  <a:cubicBezTo>
                    <a:pt x="929" y="107"/>
                    <a:pt x="917" y="107"/>
                    <a:pt x="905" y="131"/>
                  </a:cubicBezTo>
                  <a:cubicBezTo>
                    <a:pt x="869" y="142"/>
                    <a:pt x="857" y="142"/>
                    <a:pt x="810" y="154"/>
                  </a:cubicBezTo>
                  <a:cubicBezTo>
                    <a:pt x="738" y="190"/>
                    <a:pt x="691" y="190"/>
                    <a:pt x="607" y="190"/>
                  </a:cubicBezTo>
                  <a:lnTo>
                    <a:pt x="560" y="190"/>
                  </a:lnTo>
                  <a:cubicBezTo>
                    <a:pt x="536" y="190"/>
                    <a:pt x="524" y="190"/>
                    <a:pt x="500" y="166"/>
                  </a:cubicBezTo>
                  <a:cubicBezTo>
                    <a:pt x="464" y="166"/>
                    <a:pt x="429" y="154"/>
                    <a:pt x="405" y="142"/>
                  </a:cubicBezTo>
                  <a:cubicBezTo>
                    <a:pt x="345" y="107"/>
                    <a:pt x="286" y="83"/>
                    <a:pt x="238" y="35"/>
                  </a:cubicBezTo>
                  <a:cubicBezTo>
                    <a:pt x="216" y="11"/>
                    <a:pt x="191" y="1"/>
                    <a:pt x="1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16;p36"/>
            <p:cNvSpPr/>
            <p:nvPr/>
          </p:nvSpPr>
          <p:spPr>
            <a:xfrm>
              <a:off x="4300441" y="2713862"/>
              <a:ext cx="21649" cy="15619"/>
            </a:xfrm>
            <a:custGeom>
              <a:avLst/>
              <a:gdLst/>
              <a:ahLst/>
              <a:cxnLst/>
              <a:rect l="l" t="t" r="r" b="b"/>
              <a:pathLst>
                <a:path w="298" h="215" extrusionOk="0">
                  <a:moveTo>
                    <a:pt x="143" y="1"/>
                  </a:moveTo>
                  <a:cubicBezTo>
                    <a:pt x="0" y="1"/>
                    <a:pt x="0" y="215"/>
                    <a:pt x="143" y="215"/>
                  </a:cubicBezTo>
                  <a:cubicBezTo>
                    <a:pt x="298" y="215"/>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17;p36"/>
            <p:cNvSpPr/>
            <p:nvPr/>
          </p:nvSpPr>
          <p:spPr>
            <a:xfrm>
              <a:off x="4413773" y="2726866"/>
              <a:ext cx="26008" cy="35525"/>
            </a:xfrm>
            <a:custGeom>
              <a:avLst/>
              <a:gdLst/>
              <a:ahLst/>
              <a:cxnLst/>
              <a:rect l="l" t="t" r="r" b="b"/>
              <a:pathLst>
                <a:path w="358" h="489" extrusionOk="0">
                  <a:moveTo>
                    <a:pt x="95" y="0"/>
                  </a:moveTo>
                  <a:cubicBezTo>
                    <a:pt x="60" y="12"/>
                    <a:pt x="36" y="24"/>
                    <a:pt x="12" y="36"/>
                  </a:cubicBezTo>
                  <a:cubicBezTo>
                    <a:pt x="0" y="72"/>
                    <a:pt x="0" y="119"/>
                    <a:pt x="0" y="131"/>
                  </a:cubicBezTo>
                  <a:cubicBezTo>
                    <a:pt x="48" y="214"/>
                    <a:pt x="71" y="310"/>
                    <a:pt x="119" y="393"/>
                  </a:cubicBezTo>
                  <a:cubicBezTo>
                    <a:pt x="131" y="429"/>
                    <a:pt x="155" y="441"/>
                    <a:pt x="167" y="464"/>
                  </a:cubicBezTo>
                  <a:cubicBezTo>
                    <a:pt x="191" y="488"/>
                    <a:pt x="226" y="488"/>
                    <a:pt x="250" y="488"/>
                  </a:cubicBezTo>
                  <a:cubicBezTo>
                    <a:pt x="286" y="464"/>
                    <a:pt x="310" y="453"/>
                    <a:pt x="333" y="441"/>
                  </a:cubicBezTo>
                  <a:cubicBezTo>
                    <a:pt x="345" y="417"/>
                    <a:pt x="357" y="381"/>
                    <a:pt x="345" y="357"/>
                  </a:cubicBezTo>
                  <a:cubicBezTo>
                    <a:pt x="298" y="262"/>
                    <a:pt x="274" y="167"/>
                    <a:pt x="226" y="83"/>
                  </a:cubicBezTo>
                  <a:cubicBezTo>
                    <a:pt x="214" y="60"/>
                    <a:pt x="191" y="36"/>
                    <a:pt x="179" y="12"/>
                  </a:cubicBezTo>
                  <a:cubicBezTo>
                    <a:pt x="155" y="0"/>
                    <a:pt x="119" y="0"/>
                    <a:pt x="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18;p36"/>
            <p:cNvSpPr/>
            <p:nvPr/>
          </p:nvSpPr>
          <p:spPr>
            <a:xfrm>
              <a:off x="4390380" y="2736528"/>
              <a:ext cx="31238" cy="39520"/>
            </a:xfrm>
            <a:custGeom>
              <a:avLst/>
              <a:gdLst/>
              <a:ahLst/>
              <a:cxnLst/>
              <a:rect l="l" t="t" r="r" b="b"/>
              <a:pathLst>
                <a:path w="430" h="544" extrusionOk="0">
                  <a:moveTo>
                    <a:pt x="114" y="1"/>
                  </a:moveTo>
                  <a:cubicBezTo>
                    <a:pt x="99" y="1"/>
                    <a:pt x="85" y="4"/>
                    <a:pt x="72" y="10"/>
                  </a:cubicBezTo>
                  <a:cubicBezTo>
                    <a:pt x="12" y="46"/>
                    <a:pt x="1" y="105"/>
                    <a:pt x="24" y="165"/>
                  </a:cubicBezTo>
                  <a:cubicBezTo>
                    <a:pt x="84" y="260"/>
                    <a:pt x="143" y="367"/>
                    <a:pt x="203" y="486"/>
                  </a:cubicBezTo>
                  <a:cubicBezTo>
                    <a:pt x="229" y="521"/>
                    <a:pt x="274" y="543"/>
                    <a:pt x="315" y="543"/>
                  </a:cubicBezTo>
                  <a:cubicBezTo>
                    <a:pt x="330" y="543"/>
                    <a:pt x="345" y="540"/>
                    <a:pt x="358" y="534"/>
                  </a:cubicBezTo>
                  <a:cubicBezTo>
                    <a:pt x="405" y="498"/>
                    <a:pt x="429" y="427"/>
                    <a:pt x="393" y="379"/>
                  </a:cubicBezTo>
                  <a:cubicBezTo>
                    <a:pt x="334" y="284"/>
                    <a:pt x="274" y="177"/>
                    <a:pt x="215" y="58"/>
                  </a:cubicBezTo>
                  <a:cubicBezTo>
                    <a:pt x="197" y="23"/>
                    <a:pt x="154" y="1"/>
                    <a:pt x="1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19;p36"/>
            <p:cNvSpPr/>
            <p:nvPr/>
          </p:nvSpPr>
          <p:spPr>
            <a:xfrm>
              <a:off x="3393060" y="2199219"/>
              <a:ext cx="868501" cy="854988"/>
            </a:xfrm>
            <a:custGeom>
              <a:avLst/>
              <a:gdLst/>
              <a:ahLst/>
              <a:cxnLst/>
              <a:rect l="l" t="t" r="r" b="b"/>
              <a:pathLst>
                <a:path w="11955" h="11769" extrusionOk="0">
                  <a:moveTo>
                    <a:pt x="6049" y="0"/>
                  </a:moveTo>
                  <a:cubicBezTo>
                    <a:pt x="1" y="0"/>
                    <a:pt x="298" y="4882"/>
                    <a:pt x="298" y="4882"/>
                  </a:cubicBezTo>
                  <a:cubicBezTo>
                    <a:pt x="227" y="5834"/>
                    <a:pt x="167" y="6799"/>
                    <a:pt x="298" y="7739"/>
                  </a:cubicBezTo>
                  <a:cubicBezTo>
                    <a:pt x="429" y="8668"/>
                    <a:pt x="775" y="9609"/>
                    <a:pt x="1429" y="10311"/>
                  </a:cubicBezTo>
                  <a:cubicBezTo>
                    <a:pt x="2025" y="10930"/>
                    <a:pt x="2846" y="11323"/>
                    <a:pt x="3692" y="11526"/>
                  </a:cubicBezTo>
                  <a:cubicBezTo>
                    <a:pt x="4537" y="11740"/>
                    <a:pt x="5418" y="11764"/>
                    <a:pt x="6275" y="11764"/>
                  </a:cubicBezTo>
                  <a:cubicBezTo>
                    <a:pt x="6407" y="11767"/>
                    <a:pt x="6539" y="11769"/>
                    <a:pt x="6671" y="11769"/>
                  </a:cubicBezTo>
                  <a:cubicBezTo>
                    <a:pt x="7554" y="11769"/>
                    <a:pt x="8441" y="11684"/>
                    <a:pt x="9228" y="11311"/>
                  </a:cubicBezTo>
                  <a:cubicBezTo>
                    <a:pt x="10526" y="10692"/>
                    <a:pt x="11323" y="9347"/>
                    <a:pt x="11657" y="7942"/>
                  </a:cubicBezTo>
                  <a:cubicBezTo>
                    <a:pt x="11669" y="7930"/>
                    <a:pt x="11669" y="7918"/>
                    <a:pt x="11669" y="7894"/>
                  </a:cubicBezTo>
                  <a:cubicBezTo>
                    <a:pt x="11931" y="6668"/>
                    <a:pt x="11955" y="5191"/>
                    <a:pt x="11800" y="3929"/>
                  </a:cubicBezTo>
                  <a:cubicBezTo>
                    <a:pt x="11800" y="3834"/>
                    <a:pt x="11788" y="3763"/>
                    <a:pt x="11776" y="3667"/>
                  </a:cubicBezTo>
                  <a:cubicBezTo>
                    <a:pt x="11597" y="2513"/>
                    <a:pt x="11085" y="1429"/>
                    <a:pt x="10014" y="834"/>
                  </a:cubicBezTo>
                  <a:cubicBezTo>
                    <a:pt x="8823" y="143"/>
                    <a:pt x="7383" y="0"/>
                    <a:pt x="6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20;p36"/>
            <p:cNvSpPr/>
            <p:nvPr/>
          </p:nvSpPr>
          <p:spPr>
            <a:xfrm>
              <a:off x="3402577" y="2190356"/>
              <a:ext cx="869373" cy="873005"/>
            </a:xfrm>
            <a:custGeom>
              <a:avLst/>
              <a:gdLst/>
              <a:ahLst/>
              <a:cxnLst/>
              <a:rect l="l" t="t" r="r" b="b"/>
              <a:pathLst>
                <a:path w="11967" h="12017" extrusionOk="0">
                  <a:moveTo>
                    <a:pt x="6052" y="240"/>
                  </a:moveTo>
                  <a:cubicBezTo>
                    <a:pt x="6657" y="240"/>
                    <a:pt x="7259" y="285"/>
                    <a:pt x="7847" y="384"/>
                  </a:cubicBezTo>
                  <a:cubicBezTo>
                    <a:pt x="8621" y="515"/>
                    <a:pt x="9407" y="753"/>
                    <a:pt x="10049" y="1182"/>
                  </a:cubicBezTo>
                  <a:cubicBezTo>
                    <a:pt x="10633" y="1587"/>
                    <a:pt x="11038" y="2182"/>
                    <a:pt x="11276" y="2825"/>
                  </a:cubicBezTo>
                  <a:cubicBezTo>
                    <a:pt x="11407" y="3158"/>
                    <a:pt x="11478" y="3480"/>
                    <a:pt x="11538" y="3825"/>
                  </a:cubicBezTo>
                  <a:cubicBezTo>
                    <a:pt x="11966" y="6635"/>
                    <a:pt x="11573" y="10862"/>
                    <a:pt x="8192" y="11624"/>
                  </a:cubicBezTo>
                  <a:cubicBezTo>
                    <a:pt x="7624" y="11747"/>
                    <a:pt x="7040" y="11785"/>
                    <a:pt x="6458" y="11785"/>
                  </a:cubicBezTo>
                  <a:cubicBezTo>
                    <a:pt x="6197" y="11785"/>
                    <a:pt x="5937" y="11778"/>
                    <a:pt x="5680" y="11767"/>
                  </a:cubicBezTo>
                  <a:cubicBezTo>
                    <a:pt x="4799" y="11755"/>
                    <a:pt x="3918" y="11683"/>
                    <a:pt x="3084" y="11398"/>
                  </a:cubicBezTo>
                  <a:cubicBezTo>
                    <a:pt x="2322" y="11147"/>
                    <a:pt x="1632" y="10695"/>
                    <a:pt x="1156" y="10064"/>
                  </a:cubicBezTo>
                  <a:cubicBezTo>
                    <a:pt x="691" y="9433"/>
                    <a:pt x="417" y="8659"/>
                    <a:pt x="322" y="7885"/>
                  </a:cubicBezTo>
                  <a:cubicBezTo>
                    <a:pt x="167" y="6861"/>
                    <a:pt x="286" y="5849"/>
                    <a:pt x="298" y="4837"/>
                  </a:cubicBezTo>
                  <a:cubicBezTo>
                    <a:pt x="298" y="4420"/>
                    <a:pt x="382" y="4016"/>
                    <a:pt x="477" y="3611"/>
                  </a:cubicBezTo>
                  <a:cubicBezTo>
                    <a:pt x="655" y="2992"/>
                    <a:pt x="977" y="2396"/>
                    <a:pt x="1406" y="1896"/>
                  </a:cubicBezTo>
                  <a:cubicBezTo>
                    <a:pt x="2001" y="1230"/>
                    <a:pt x="2799" y="789"/>
                    <a:pt x="3656" y="527"/>
                  </a:cubicBezTo>
                  <a:cubicBezTo>
                    <a:pt x="4251" y="349"/>
                    <a:pt x="4858" y="277"/>
                    <a:pt x="5477" y="253"/>
                  </a:cubicBezTo>
                  <a:cubicBezTo>
                    <a:pt x="5669" y="245"/>
                    <a:pt x="5861" y="240"/>
                    <a:pt x="6052" y="240"/>
                  </a:cubicBezTo>
                  <a:close/>
                  <a:moveTo>
                    <a:pt x="5956" y="0"/>
                  </a:moveTo>
                  <a:cubicBezTo>
                    <a:pt x="5482" y="0"/>
                    <a:pt x="5013" y="30"/>
                    <a:pt x="4549" y="99"/>
                  </a:cubicBezTo>
                  <a:cubicBezTo>
                    <a:pt x="3513" y="253"/>
                    <a:pt x="2501" y="610"/>
                    <a:pt x="1715" y="1289"/>
                  </a:cubicBezTo>
                  <a:cubicBezTo>
                    <a:pt x="1132" y="1789"/>
                    <a:pt x="703" y="2420"/>
                    <a:pt x="441" y="3123"/>
                  </a:cubicBezTo>
                  <a:cubicBezTo>
                    <a:pt x="239" y="3611"/>
                    <a:pt x="143" y="4123"/>
                    <a:pt x="108" y="4647"/>
                  </a:cubicBezTo>
                  <a:cubicBezTo>
                    <a:pt x="60" y="5433"/>
                    <a:pt x="1" y="6218"/>
                    <a:pt x="36" y="7004"/>
                  </a:cubicBezTo>
                  <a:cubicBezTo>
                    <a:pt x="96" y="8647"/>
                    <a:pt x="632" y="10302"/>
                    <a:pt x="2084" y="11171"/>
                  </a:cubicBezTo>
                  <a:cubicBezTo>
                    <a:pt x="2822" y="11612"/>
                    <a:pt x="3632" y="11826"/>
                    <a:pt x="4465" y="11921"/>
                  </a:cubicBezTo>
                  <a:cubicBezTo>
                    <a:pt x="5024" y="11987"/>
                    <a:pt x="5595" y="12017"/>
                    <a:pt x="6161" y="12017"/>
                  </a:cubicBezTo>
                  <a:cubicBezTo>
                    <a:pt x="6524" y="12017"/>
                    <a:pt x="6886" y="12004"/>
                    <a:pt x="7240" y="11981"/>
                  </a:cubicBezTo>
                  <a:cubicBezTo>
                    <a:pt x="8061" y="11921"/>
                    <a:pt x="8871" y="11755"/>
                    <a:pt x="9573" y="11314"/>
                  </a:cubicBezTo>
                  <a:cubicBezTo>
                    <a:pt x="10180" y="10921"/>
                    <a:pt x="10681" y="10362"/>
                    <a:pt x="11038" y="9731"/>
                  </a:cubicBezTo>
                  <a:cubicBezTo>
                    <a:pt x="11847" y="8314"/>
                    <a:pt x="11966" y="6587"/>
                    <a:pt x="11895" y="5004"/>
                  </a:cubicBezTo>
                  <a:cubicBezTo>
                    <a:pt x="11883" y="4587"/>
                    <a:pt x="11835" y="4170"/>
                    <a:pt x="11776" y="3766"/>
                  </a:cubicBezTo>
                  <a:cubicBezTo>
                    <a:pt x="11771" y="3750"/>
                    <a:pt x="11765" y="3736"/>
                    <a:pt x="11757" y="3725"/>
                  </a:cubicBezTo>
                  <a:lnTo>
                    <a:pt x="11757" y="3725"/>
                  </a:lnTo>
                  <a:cubicBezTo>
                    <a:pt x="11636" y="3036"/>
                    <a:pt x="11410" y="2338"/>
                    <a:pt x="10990" y="1765"/>
                  </a:cubicBezTo>
                  <a:cubicBezTo>
                    <a:pt x="10538" y="1158"/>
                    <a:pt x="9930" y="777"/>
                    <a:pt x="9228" y="503"/>
                  </a:cubicBezTo>
                  <a:cubicBezTo>
                    <a:pt x="8442" y="206"/>
                    <a:pt x="7597" y="75"/>
                    <a:pt x="6763" y="27"/>
                  </a:cubicBezTo>
                  <a:cubicBezTo>
                    <a:pt x="6493" y="10"/>
                    <a:pt x="6223" y="0"/>
                    <a:pt x="59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21;p36"/>
            <p:cNvSpPr/>
            <p:nvPr/>
          </p:nvSpPr>
          <p:spPr>
            <a:xfrm>
              <a:off x="3591173" y="2676666"/>
              <a:ext cx="77878" cy="77951"/>
            </a:xfrm>
            <a:custGeom>
              <a:avLst/>
              <a:gdLst/>
              <a:ahLst/>
              <a:cxnLst/>
              <a:rect l="l" t="t" r="r" b="b"/>
              <a:pathLst>
                <a:path w="1072" h="1073" extrusionOk="0">
                  <a:moveTo>
                    <a:pt x="536" y="1"/>
                  </a:moveTo>
                  <a:cubicBezTo>
                    <a:pt x="238" y="1"/>
                    <a:pt x="0" y="239"/>
                    <a:pt x="0" y="536"/>
                  </a:cubicBezTo>
                  <a:cubicBezTo>
                    <a:pt x="0" y="834"/>
                    <a:pt x="238" y="1072"/>
                    <a:pt x="536" y="1072"/>
                  </a:cubicBezTo>
                  <a:cubicBezTo>
                    <a:pt x="834" y="1072"/>
                    <a:pt x="1072" y="834"/>
                    <a:pt x="1072" y="536"/>
                  </a:cubicBezTo>
                  <a:cubicBezTo>
                    <a:pt x="1072" y="239"/>
                    <a:pt x="834" y="1"/>
                    <a:pt x="5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22;p36"/>
            <p:cNvSpPr/>
            <p:nvPr/>
          </p:nvSpPr>
          <p:spPr>
            <a:xfrm>
              <a:off x="3976065" y="2676666"/>
              <a:ext cx="77878" cy="77951"/>
            </a:xfrm>
            <a:custGeom>
              <a:avLst/>
              <a:gdLst/>
              <a:ahLst/>
              <a:cxnLst/>
              <a:rect l="l" t="t" r="r" b="b"/>
              <a:pathLst>
                <a:path w="1072" h="1073" extrusionOk="0">
                  <a:moveTo>
                    <a:pt x="536" y="1"/>
                  </a:moveTo>
                  <a:cubicBezTo>
                    <a:pt x="239" y="1"/>
                    <a:pt x="0" y="239"/>
                    <a:pt x="0" y="536"/>
                  </a:cubicBezTo>
                  <a:cubicBezTo>
                    <a:pt x="0" y="834"/>
                    <a:pt x="239" y="1072"/>
                    <a:pt x="536" y="1072"/>
                  </a:cubicBezTo>
                  <a:cubicBezTo>
                    <a:pt x="834" y="1072"/>
                    <a:pt x="1072" y="834"/>
                    <a:pt x="1072" y="536"/>
                  </a:cubicBezTo>
                  <a:cubicBezTo>
                    <a:pt x="1072" y="239"/>
                    <a:pt x="834" y="1"/>
                    <a:pt x="5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23;p36"/>
            <p:cNvSpPr/>
            <p:nvPr/>
          </p:nvSpPr>
          <p:spPr>
            <a:xfrm>
              <a:off x="3762188" y="2813754"/>
              <a:ext cx="144859" cy="54486"/>
            </a:xfrm>
            <a:custGeom>
              <a:avLst/>
              <a:gdLst/>
              <a:ahLst/>
              <a:cxnLst/>
              <a:rect l="l" t="t" r="r" b="b"/>
              <a:pathLst>
                <a:path w="1994" h="750" extrusionOk="0">
                  <a:moveTo>
                    <a:pt x="1845" y="0"/>
                  </a:moveTo>
                  <a:cubicBezTo>
                    <a:pt x="1811" y="0"/>
                    <a:pt x="1776" y="17"/>
                    <a:pt x="1754" y="54"/>
                  </a:cubicBezTo>
                  <a:cubicBezTo>
                    <a:pt x="1623" y="304"/>
                    <a:pt x="1349" y="495"/>
                    <a:pt x="1051" y="531"/>
                  </a:cubicBezTo>
                  <a:cubicBezTo>
                    <a:pt x="1029" y="532"/>
                    <a:pt x="1007" y="533"/>
                    <a:pt x="985" y="533"/>
                  </a:cubicBezTo>
                  <a:cubicBezTo>
                    <a:pt x="699" y="533"/>
                    <a:pt x="431" y="393"/>
                    <a:pt x="266" y="150"/>
                  </a:cubicBezTo>
                  <a:cubicBezTo>
                    <a:pt x="238" y="115"/>
                    <a:pt x="202" y="100"/>
                    <a:pt x="166" y="100"/>
                  </a:cubicBezTo>
                  <a:cubicBezTo>
                    <a:pt x="81" y="100"/>
                    <a:pt x="1" y="184"/>
                    <a:pt x="51" y="269"/>
                  </a:cubicBezTo>
                  <a:cubicBezTo>
                    <a:pt x="259" y="564"/>
                    <a:pt x="588" y="749"/>
                    <a:pt x="945" y="749"/>
                  </a:cubicBezTo>
                  <a:cubicBezTo>
                    <a:pt x="976" y="749"/>
                    <a:pt x="1008" y="748"/>
                    <a:pt x="1039" y="745"/>
                  </a:cubicBezTo>
                  <a:cubicBezTo>
                    <a:pt x="1409" y="721"/>
                    <a:pt x="1766" y="495"/>
                    <a:pt x="1944" y="173"/>
                  </a:cubicBezTo>
                  <a:cubicBezTo>
                    <a:pt x="1993" y="76"/>
                    <a:pt x="1920" y="0"/>
                    <a:pt x="18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24;p36"/>
            <p:cNvSpPr/>
            <p:nvPr/>
          </p:nvSpPr>
          <p:spPr>
            <a:xfrm>
              <a:off x="3807375" y="2681896"/>
              <a:ext cx="64075" cy="68361"/>
            </a:xfrm>
            <a:custGeom>
              <a:avLst/>
              <a:gdLst/>
              <a:ahLst/>
              <a:cxnLst/>
              <a:rect l="l" t="t" r="r" b="b"/>
              <a:pathLst>
                <a:path w="882" h="941" extrusionOk="0">
                  <a:moveTo>
                    <a:pt x="417" y="0"/>
                  </a:moveTo>
                  <a:cubicBezTo>
                    <a:pt x="286" y="298"/>
                    <a:pt x="132" y="619"/>
                    <a:pt x="1" y="929"/>
                  </a:cubicBezTo>
                  <a:cubicBezTo>
                    <a:pt x="298" y="941"/>
                    <a:pt x="584" y="941"/>
                    <a:pt x="882" y="941"/>
                  </a:cubicBezTo>
                  <a:lnTo>
                    <a:pt x="417" y="0"/>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25;p36"/>
            <p:cNvSpPr/>
            <p:nvPr/>
          </p:nvSpPr>
          <p:spPr>
            <a:xfrm>
              <a:off x="3798730" y="2674486"/>
              <a:ext cx="82237" cy="84416"/>
            </a:xfrm>
            <a:custGeom>
              <a:avLst/>
              <a:gdLst/>
              <a:ahLst/>
              <a:cxnLst/>
              <a:rect l="l" t="t" r="r" b="b"/>
              <a:pathLst>
                <a:path w="1132" h="1162" extrusionOk="0">
                  <a:moveTo>
                    <a:pt x="546" y="368"/>
                  </a:moveTo>
                  <a:cubicBezTo>
                    <a:pt x="641" y="560"/>
                    <a:pt x="732" y="753"/>
                    <a:pt x="822" y="935"/>
                  </a:cubicBezTo>
                  <a:lnTo>
                    <a:pt x="822" y="935"/>
                  </a:lnTo>
                  <a:cubicBezTo>
                    <a:pt x="646" y="935"/>
                    <a:pt x="472" y="934"/>
                    <a:pt x="296" y="929"/>
                  </a:cubicBezTo>
                  <a:lnTo>
                    <a:pt x="296" y="929"/>
                  </a:lnTo>
                  <a:cubicBezTo>
                    <a:pt x="376" y="742"/>
                    <a:pt x="461" y="552"/>
                    <a:pt x="546" y="368"/>
                  </a:cubicBezTo>
                  <a:close/>
                  <a:moveTo>
                    <a:pt x="542" y="1"/>
                  </a:moveTo>
                  <a:cubicBezTo>
                    <a:pt x="501" y="1"/>
                    <a:pt x="459" y="19"/>
                    <a:pt x="441" y="54"/>
                  </a:cubicBezTo>
                  <a:cubicBezTo>
                    <a:pt x="310" y="376"/>
                    <a:pt x="167" y="685"/>
                    <a:pt x="24" y="983"/>
                  </a:cubicBezTo>
                  <a:cubicBezTo>
                    <a:pt x="1" y="1055"/>
                    <a:pt x="24" y="1150"/>
                    <a:pt x="132" y="1150"/>
                  </a:cubicBezTo>
                  <a:cubicBezTo>
                    <a:pt x="429" y="1150"/>
                    <a:pt x="715" y="1150"/>
                    <a:pt x="1013" y="1162"/>
                  </a:cubicBezTo>
                  <a:cubicBezTo>
                    <a:pt x="1022" y="1162"/>
                    <a:pt x="1031" y="1160"/>
                    <a:pt x="1039" y="1158"/>
                  </a:cubicBezTo>
                  <a:lnTo>
                    <a:pt x="1039" y="1158"/>
                  </a:lnTo>
                  <a:cubicBezTo>
                    <a:pt x="1046" y="1156"/>
                    <a:pt x="1053" y="1153"/>
                    <a:pt x="1060" y="1150"/>
                  </a:cubicBezTo>
                  <a:cubicBezTo>
                    <a:pt x="1108" y="1114"/>
                    <a:pt x="1132" y="1043"/>
                    <a:pt x="1096" y="995"/>
                  </a:cubicBezTo>
                  <a:cubicBezTo>
                    <a:pt x="965" y="733"/>
                    <a:pt x="834" y="447"/>
                    <a:pt x="703" y="173"/>
                  </a:cubicBezTo>
                  <a:cubicBezTo>
                    <a:pt x="679" y="138"/>
                    <a:pt x="656" y="102"/>
                    <a:pt x="644" y="54"/>
                  </a:cubicBezTo>
                  <a:cubicBezTo>
                    <a:pt x="626" y="19"/>
                    <a:pt x="584" y="1"/>
                    <a:pt x="54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26;p36"/>
            <p:cNvSpPr/>
            <p:nvPr/>
          </p:nvSpPr>
          <p:spPr>
            <a:xfrm>
              <a:off x="3502033" y="2784113"/>
              <a:ext cx="183435" cy="166363"/>
            </a:xfrm>
            <a:custGeom>
              <a:avLst/>
              <a:gdLst/>
              <a:ahLst/>
              <a:cxnLst/>
              <a:rect l="l" t="t" r="r" b="b"/>
              <a:pathLst>
                <a:path w="2525" h="2290" extrusionOk="0">
                  <a:moveTo>
                    <a:pt x="1267" y="1"/>
                  </a:moveTo>
                  <a:cubicBezTo>
                    <a:pt x="974" y="1"/>
                    <a:pt x="679" y="111"/>
                    <a:pt x="453" y="331"/>
                  </a:cubicBezTo>
                  <a:cubicBezTo>
                    <a:pt x="1" y="784"/>
                    <a:pt x="1" y="1510"/>
                    <a:pt x="453" y="1951"/>
                  </a:cubicBezTo>
                  <a:cubicBezTo>
                    <a:pt x="679" y="2177"/>
                    <a:pt x="974" y="2290"/>
                    <a:pt x="1267" y="2290"/>
                  </a:cubicBezTo>
                  <a:cubicBezTo>
                    <a:pt x="1561" y="2290"/>
                    <a:pt x="1852" y="2177"/>
                    <a:pt x="2073" y="1951"/>
                  </a:cubicBezTo>
                  <a:cubicBezTo>
                    <a:pt x="2525" y="1510"/>
                    <a:pt x="2525" y="784"/>
                    <a:pt x="2073" y="331"/>
                  </a:cubicBezTo>
                  <a:cubicBezTo>
                    <a:pt x="1852" y="111"/>
                    <a:pt x="1561" y="1"/>
                    <a:pt x="1267" y="1"/>
                  </a:cubicBezTo>
                  <a:close/>
                </a:path>
              </a:pathLst>
            </a:custGeom>
            <a:solidFill>
              <a:srgbClr val="FF83BB"/>
            </a:solid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27;p36"/>
            <p:cNvSpPr/>
            <p:nvPr/>
          </p:nvSpPr>
          <p:spPr>
            <a:xfrm>
              <a:off x="3982095" y="2784476"/>
              <a:ext cx="179149" cy="166581"/>
            </a:xfrm>
            <a:custGeom>
              <a:avLst/>
              <a:gdLst/>
              <a:ahLst/>
              <a:cxnLst/>
              <a:rect l="l" t="t" r="r" b="b"/>
              <a:pathLst>
                <a:path w="2466" h="2293" extrusionOk="0">
                  <a:moveTo>
                    <a:pt x="1224" y="0"/>
                  </a:moveTo>
                  <a:cubicBezTo>
                    <a:pt x="671" y="0"/>
                    <a:pt x="192" y="402"/>
                    <a:pt x="96" y="957"/>
                  </a:cubicBezTo>
                  <a:cubicBezTo>
                    <a:pt x="1" y="1588"/>
                    <a:pt x="418" y="2172"/>
                    <a:pt x="1049" y="2279"/>
                  </a:cubicBezTo>
                  <a:cubicBezTo>
                    <a:pt x="1108" y="2288"/>
                    <a:pt x="1167" y="2292"/>
                    <a:pt x="1225" y="2292"/>
                  </a:cubicBezTo>
                  <a:cubicBezTo>
                    <a:pt x="1777" y="2292"/>
                    <a:pt x="2272" y="1897"/>
                    <a:pt x="2358" y="1326"/>
                  </a:cubicBezTo>
                  <a:cubicBezTo>
                    <a:pt x="2465" y="707"/>
                    <a:pt x="2037" y="112"/>
                    <a:pt x="1418" y="17"/>
                  </a:cubicBezTo>
                  <a:cubicBezTo>
                    <a:pt x="1352" y="6"/>
                    <a:pt x="1288" y="0"/>
                    <a:pt x="1224" y="0"/>
                  </a:cubicBezTo>
                  <a:close/>
                </a:path>
              </a:pathLst>
            </a:custGeom>
            <a:solidFill>
              <a:srgbClr val="FF83BB"/>
            </a:solid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28;p36"/>
            <p:cNvSpPr/>
            <p:nvPr/>
          </p:nvSpPr>
          <p:spPr>
            <a:xfrm>
              <a:off x="3542789" y="2606705"/>
              <a:ext cx="150816" cy="38358"/>
            </a:xfrm>
            <a:custGeom>
              <a:avLst/>
              <a:gdLst/>
              <a:ahLst/>
              <a:cxnLst/>
              <a:rect l="l" t="t" r="r" b="b"/>
              <a:pathLst>
                <a:path w="2076" h="528" extrusionOk="0">
                  <a:moveTo>
                    <a:pt x="1113" y="1"/>
                  </a:moveTo>
                  <a:cubicBezTo>
                    <a:pt x="750" y="1"/>
                    <a:pt x="388" y="121"/>
                    <a:pt x="95" y="356"/>
                  </a:cubicBezTo>
                  <a:cubicBezTo>
                    <a:pt x="1" y="413"/>
                    <a:pt x="77" y="528"/>
                    <a:pt x="172" y="528"/>
                  </a:cubicBezTo>
                  <a:cubicBezTo>
                    <a:pt x="197" y="528"/>
                    <a:pt x="224" y="519"/>
                    <a:pt x="249" y="499"/>
                  </a:cubicBezTo>
                  <a:cubicBezTo>
                    <a:pt x="494" y="305"/>
                    <a:pt x="791" y="210"/>
                    <a:pt x="1088" y="210"/>
                  </a:cubicBezTo>
                  <a:cubicBezTo>
                    <a:pt x="1356" y="210"/>
                    <a:pt x="1625" y="287"/>
                    <a:pt x="1857" y="440"/>
                  </a:cubicBezTo>
                  <a:cubicBezTo>
                    <a:pt x="1877" y="454"/>
                    <a:pt x="1896" y="459"/>
                    <a:pt x="1915" y="459"/>
                  </a:cubicBezTo>
                  <a:cubicBezTo>
                    <a:pt x="2009" y="459"/>
                    <a:pt x="2075" y="309"/>
                    <a:pt x="1976" y="249"/>
                  </a:cubicBezTo>
                  <a:cubicBezTo>
                    <a:pt x="1712" y="83"/>
                    <a:pt x="1412" y="1"/>
                    <a:pt x="11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29;p36"/>
            <p:cNvSpPr/>
            <p:nvPr/>
          </p:nvSpPr>
          <p:spPr>
            <a:xfrm>
              <a:off x="3957467" y="2605543"/>
              <a:ext cx="150744" cy="39157"/>
            </a:xfrm>
            <a:custGeom>
              <a:avLst/>
              <a:gdLst/>
              <a:ahLst/>
              <a:cxnLst/>
              <a:rect l="l" t="t" r="r" b="b"/>
              <a:pathLst>
                <a:path w="2075" h="539" extrusionOk="0">
                  <a:moveTo>
                    <a:pt x="973" y="1"/>
                  </a:moveTo>
                  <a:cubicBezTo>
                    <a:pt x="671" y="1"/>
                    <a:pt x="368" y="85"/>
                    <a:pt x="102" y="253"/>
                  </a:cubicBezTo>
                  <a:cubicBezTo>
                    <a:pt x="1" y="314"/>
                    <a:pt x="62" y="460"/>
                    <a:pt x="163" y="460"/>
                  </a:cubicBezTo>
                  <a:cubicBezTo>
                    <a:pt x="181" y="460"/>
                    <a:pt x="201" y="455"/>
                    <a:pt x="221" y="444"/>
                  </a:cubicBezTo>
                  <a:cubicBezTo>
                    <a:pt x="457" y="297"/>
                    <a:pt x="729" y="223"/>
                    <a:pt x="997" y="223"/>
                  </a:cubicBezTo>
                  <a:cubicBezTo>
                    <a:pt x="1295" y="223"/>
                    <a:pt x="1590" y="315"/>
                    <a:pt x="1828" y="503"/>
                  </a:cubicBezTo>
                  <a:cubicBezTo>
                    <a:pt x="1853" y="528"/>
                    <a:pt x="1881" y="538"/>
                    <a:pt x="1907" y="538"/>
                  </a:cubicBezTo>
                  <a:cubicBezTo>
                    <a:pt x="1997" y="538"/>
                    <a:pt x="2074" y="425"/>
                    <a:pt x="1983" y="360"/>
                  </a:cubicBezTo>
                  <a:cubicBezTo>
                    <a:pt x="1691" y="121"/>
                    <a:pt x="1333" y="1"/>
                    <a:pt x="97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30;p36"/>
            <p:cNvSpPr/>
            <p:nvPr/>
          </p:nvSpPr>
          <p:spPr>
            <a:xfrm>
              <a:off x="3258152" y="1916326"/>
              <a:ext cx="1130540" cy="891022"/>
            </a:xfrm>
            <a:custGeom>
              <a:avLst/>
              <a:gdLst/>
              <a:ahLst/>
              <a:cxnLst/>
              <a:rect l="l" t="t" r="r" b="b"/>
              <a:pathLst>
                <a:path w="15562" h="12265" extrusionOk="0">
                  <a:moveTo>
                    <a:pt x="10263" y="1"/>
                  </a:moveTo>
                  <a:cubicBezTo>
                    <a:pt x="9597" y="1"/>
                    <a:pt x="8942" y="239"/>
                    <a:pt x="8358" y="572"/>
                  </a:cubicBezTo>
                  <a:cubicBezTo>
                    <a:pt x="7763" y="906"/>
                    <a:pt x="7251" y="1370"/>
                    <a:pt x="6727" y="1823"/>
                  </a:cubicBezTo>
                  <a:cubicBezTo>
                    <a:pt x="6204" y="1104"/>
                    <a:pt x="5309" y="669"/>
                    <a:pt x="4425" y="669"/>
                  </a:cubicBezTo>
                  <a:cubicBezTo>
                    <a:pt x="4282" y="669"/>
                    <a:pt x="4141" y="680"/>
                    <a:pt x="4001" y="703"/>
                  </a:cubicBezTo>
                  <a:cubicBezTo>
                    <a:pt x="3691" y="763"/>
                    <a:pt x="3358" y="882"/>
                    <a:pt x="3227" y="1180"/>
                  </a:cubicBezTo>
                  <a:cubicBezTo>
                    <a:pt x="3155" y="1358"/>
                    <a:pt x="3167" y="1573"/>
                    <a:pt x="3274" y="1727"/>
                  </a:cubicBezTo>
                  <a:cubicBezTo>
                    <a:pt x="3362" y="1863"/>
                    <a:pt x="3472" y="2014"/>
                    <a:pt x="3613" y="2066"/>
                  </a:cubicBezTo>
                  <a:lnTo>
                    <a:pt x="3613" y="2066"/>
                  </a:lnTo>
                  <a:cubicBezTo>
                    <a:pt x="3416" y="2033"/>
                    <a:pt x="3216" y="2017"/>
                    <a:pt x="3017" y="2017"/>
                  </a:cubicBezTo>
                  <a:cubicBezTo>
                    <a:pt x="2332" y="2017"/>
                    <a:pt x="1649" y="2209"/>
                    <a:pt x="1072" y="2573"/>
                  </a:cubicBezTo>
                  <a:cubicBezTo>
                    <a:pt x="703" y="2799"/>
                    <a:pt x="369" y="3120"/>
                    <a:pt x="191" y="3501"/>
                  </a:cubicBezTo>
                  <a:cubicBezTo>
                    <a:pt x="12" y="3894"/>
                    <a:pt x="0" y="4382"/>
                    <a:pt x="226" y="4740"/>
                  </a:cubicBezTo>
                  <a:cubicBezTo>
                    <a:pt x="398" y="5014"/>
                    <a:pt x="724" y="5196"/>
                    <a:pt x="1040" y="5196"/>
                  </a:cubicBezTo>
                  <a:cubicBezTo>
                    <a:pt x="1163" y="5196"/>
                    <a:pt x="1283" y="5169"/>
                    <a:pt x="1393" y="5109"/>
                  </a:cubicBezTo>
                  <a:lnTo>
                    <a:pt x="1393" y="5109"/>
                  </a:lnTo>
                  <a:cubicBezTo>
                    <a:pt x="417" y="6859"/>
                    <a:pt x="203" y="9026"/>
                    <a:pt x="798" y="10931"/>
                  </a:cubicBezTo>
                  <a:cubicBezTo>
                    <a:pt x="905" y="11240"/>
                    <a:pt x="1024" y="11574"/>
                    <a:pt x="1239" y="11824"/>
                  </a:cubicBezTo>
                  <a:cubicBezTo>
                    <a:pt x="1441" y="12074"/>
                    <a:pt x="1750" y="12264"/>
                    <a:pt x="2096" y="12264"/>
                  </a:cubicBezTo>
                  <a:cubicBezTo>
                    <a:pt x="2667" y="12264"/>
                    <a:pt x="3096" y="11717"/>
                    <a:pt x="3215" y="11157"/>
                  </a:cubicBezTo>
                  <a:cubicBezTo>
                    <a:pt x="3334" y="10598"/>
                    <a:pt x="3239" y="10026"/>
                    <a:pt x="3286" y="9455"/>
                  </a:cubicBezTo>
                  <a:cubicBezTo>
                    <a:pt x="3358" y="8419"/>
                    <a:pt x="3882" y="7419"/>
                    <a:pt x="4703" y="6764"/>
                  </a:cubicBezTo>
                  <a:lnTo>
                    <a:pt x="4965" y="6549"/>
                  </a:lnTo>
                  <a:lnTo>
                    <a:pt x="4727" y="6823"/>
                  </a:lnTo>
                  <a:cubicBezTo>
                    <a:pt x="4370" y="7240"/>
                    <a:pt x="4537" y="7942"/>
                    <a:pt x="5001" y="8216"/>
                  </a:cubicBezTo>
                  <a:cubicBezTo>
                    <a:pt x="5172" y="8321"/>
                    <a:pt x="5365" y="8370"/>
                    <a:pt x="5560" y="8370"/>
                  </a:cubicBezTo>
                  <a:cubicBezTo>
                    <a:pt x="5894" y="8370"/>
                    <a:pt x="6232" y="8226"/>
                    <a:pt x="6465" y="7978"/>
                  </a:cubicBezTo>
                  <a:cubicBezTo>
                    <a:pt x="6846" y="7597"/>
                    <a:pt x="6977" y="7049"/>
                    <a:pt x="6977" y="6490"/>
                  </a:cubicBezTo>
                  <a:cubicBezTo>
                    <a:pt x="7001" y="7157"/>
                    <a:pt x="7120" y="7966"/>
                    <a:pt x="7763" y="8312"/>
                  </a:cubicBezTo>
                  <a:cubicBezTo>
                    <a:pt x="8000" y="8434"/>
                    <a:pt x="8214" y="8491"/>
                    <a:pt x="8419" y="8491"/>
                  </a:cubicBezTo>
                  <a:cubicBezTo>
                    <a:pt x="8751" y="8491"/>
                    <a:pt x="9060" y="8343"/>
                    <a:pt x="9406" y="8085"/>
                  </a:cubicBezTo>
                  <a:cubicBezTo>
                    <a:pt x="9954" y="7669"/>
                    <a:pt x="10013" y="6990"/>
                    <a:pt x="10180" y="6299"/>
                  </a:cubicBezTo>
                  <a:lnTo>
                    <a:pt x="10180" y="6299"/>
                  </a:lnTo>
                  <a:cubicBezTo>
                    <a:pt x="10073" y="6764"/>
                    <a:pt x="10085" y="7121"/>
                    <a:pt x="10073" y="7538"/>
                  </a:cubicBezTo>
                  <a:cubicBezTo>
                    <a:pt x="10061" y="7954"/>
                    <a:pt x="10168" y="8383"/>
                    <a:pt x="10418" y="8704"/>
                  </a:cubicBezTo>
                  <a:cubicBezTo>
                    <a:pt x="10630" y="8987"/>
                    <a:pt x="10979" y="9176"/>
                    <a:pt x="11327" y="9176"/>
                  </a:cubicBezTo>
                  <a:cubicBezTo>
                    <a:pt x="11390" y="9176"/>
                    <a:pt x="11452" y="9170"/>
                    <a:pt x="11514" y="9157"/>
                  </a:cubicBezTo>
                  <a:cubicBezTo>
                    <a:pt x="11918" y="9062"/>
                    <a:pt x="12216" y="8693"/>
                    <a:pt x="12347" y="8312"/>
                  </a:cubicBezTo>
                  <a:cubicBezTo>
                    <a:pt x="12443" y="8024"/>
                    <a:pt x="12469" y="7718"/>
                    <a:pt x="12471" y="7416"/>
                  </a:cubicBezTo>
                  <a:lnTo>
                    <a:pt x="12471" y="7416"/>
                  </a:lnTo>
                  <a:cubicBezTo>
                    <a:pt x="12681" y="8401"/>
                    <a:pt x="12684" y="9426"/>
                    <a:pt x="12502" y="10419"/>
                  </a:cubicBezTo>
                  <a:cubicBezTo>
                    <a:pt x="12442" y="10717"/>
                    <a:pt x="12383" y="11002"/>
                    <a:pt x="12395" y="11300"/>
                  </a:cubicBezTo>
                  <a:cubicBezTo>
                    <a:pt x="12407" y="11598"/>
                    <a:pt x="12526" y="11907"/>
                    <a:pt x="12788" y="12074"/>
                  </a:cubicBezTo>
                  <a:cubicBezTo>
                    <a:pt x="12904" y="12155"/>
                    <a:pt x="13043" y="12190"/>
                    <a:pt x="13188" y="12190"/>
                  </a:cubicBezTo>
                  <a:cubicBezTo>
                    <a:pt x="13385" y="12190"/>
                    <a:pt x="13592" y="12124"/>
                    <a:pt x="13764" y="12014"/>
                  </a:cubicBezTo>
                  <a:cubicBezTo>
                    <a:pt x="14050" y="11824"/>
                    <a:pt x="14252" y="11526"/>
                    <a:pt x="14419" y="11229"/>
                  </a:cubicBezTo>
                  <a:cubicBezTo>
                    <a:pt x="15562" y="9157"/>
                    <a:pt x="15550" y="6490"/>
                    <a:pt x="14347" y="4454"/>
                  </a:cubicBezTo>
                  <a:cubicBezTo>
                    <a:pt x="14609" y="4156"/>
                    <a:pt x="14824" y="3787"/>
                    <a:pt x="14847" y="3382"/>
                  </a:cubicBezTo>
                  <a:cubicBezTo>
                    <a:pt x="14895" y="2728"/>
                    <a:pt x="14419" y="2073"/>
                    <a:pt x="13776" y="1906"/>
                  </a:cubicBezTo>
                  <a:cubicBezTo>
                    <a:pt x="13676" y="1882"/>
                    <a:pt x="13574" y="1870"/>
                    <a:pt x="13471" y="1870"/>
                  </a:cubicBezTo>
                  <a:cubicBezTo>
                    <a:pt x="13003" y="1870"/>
                    <a:pt x="12528" y="2113"/>
                    <a:pt x="12269" y="2497"/>
                  </a:cubicBezTo>
                  <a:lnTo>
                    <a:pt x="12269" y="2497"/>
                  </a:lnTo>
                  <a:cubicBezTo>
                    <a:pt x="12504" y="1960"/>
                    <a:pt x="12405" y="1283"/>
                    <a:pt x="12037" y="811"/>
                  </a:cubicBezTo>
                  <a:cubicBezTo>
                    <a:pt x="11621" y="275"/>
                    <a:pt x="10942" y="1"/>
                    <a:pt x="10263"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31;p36"/>
            <p:cNvSpPr/>
            <p:nvPr/>
          </p:nvSpPr>
          <p:spPr>
            <a:xfrm>
              <a:off x="3249507" y="1908553"/>
              <a:ext cx="1130540" cy="908748"/>
            </a:xfrm>
            <a:custGeom>
              <a:avLst/>
              <a:gdLst/>
              <a:ahLst/>
              <a:cxnLst/>
              <a:rect l="l" t="t" r="r" b="b"/>
              <a:pathLst>
                <a:path w="15562" h="12509" extrusionOk="0">
                  <a:moveTo>
                    <a:pt x="10405" y="239"/>
                  </a:moveTo>
                  <a:cubicBezTo>
                    <a:pt x="10488" y="239"/>
                    <a:pt x="10572" y="243"/>
                    <a:pt x="10656" y="251"/>
                  </a:cubicBezTo>
                  <a:cubicBezTo>
                    <a:pt x="11252" y="287"/>
                    <a:pt x="11859" y="572"/>
                    <a:pt x="12204" y="1084"/>
                  </a:cubicBezTo>
                  <a:cubicBezTo>
                    <a:pt x="12474" y="1465"/>
                    <a:pt x="12555" y="1963"/>
                    <a:pt x="12424" y="2406"/>
                  </a:cubicBezTo>
                  <a:lnTo>
                    <a:pt x="12424" y="2406"/>
                  </a:lnTo>
                  <a:cubicBezTo>
                    <a:pt x="12338" y="2505"/>
                    <a:pt x="12264" y="2617"/>
                    <a:pt x="12204" y="2739"/>
                  </a:cubicBezTo>
                  <a:cubicBezTo>
                    <a:pt x="12163" y="2837"/>
                    <a:pt x="12234" y="2912"/>
                    <a:pt x="12305" y="2912"/>
                  </a:cubicBezTo>
                  <a:cubicBezTo>
                    <a:pt x="12339" y="2912"/>
                    <a:pt x="12372" y="2896"/>
                    <a:pt x="12395" y="2858"/>
                  </a:cubicBezTo>
                  <a:cubicBezTo>
                    <a:pt x="12397" y="2854"/>
                    <a:pt x="12400" y="2850"/>
                    <a:pt x="12403" y="2845"/>
                  </a:cubicBezTo>
                  <a:lnTo>
                    <a:pt x="12403" y="2845"/>
                  </a:lnTo>
                  <a:cubicBezTo>
                    <a:pt x="12421" y="2857"/>
                    <a:pt x="12438" y="2869"/>
                    <a:pt x="12454" y="2882"/>
                  </a:cubicBezTo>
                  <a:cubicBezTo>
                    <a:pt x="12680" y="2406"/>
                    <a:pt x="13174" y="2110"/>
                    <a:pt x="13673" y="2110"/>
                  </a:cubicBezTo>
                  <a:cubicBezTo>
                    <a:pt x="13910" y="2110"/>
                    <a:pt x="14148" y="2177"/>
                    <a:pt x="14359" y="2323"/>
                  </a:cubicBezTo>
                  <a:cubicBezTo>
                    <a:pt x="14669" y="2549"/>
                    <a:pt x="14895" y="2906"/>
                    <a:pt x="14943" y="3299"/>
                  </a:cubicBezTo>
                  <a:cubicBezTo>
                    <a:pt x="14990" y="3739"/>
                    <a:pt x="14764" y="4168"/>
                    <a:pt x="14478" y="4501"/>
                  </a:cubicBezTo>
                  <a:cubicBezTo>
                    <a:pt x="14454" y="4549"/>
                    <a:pt x="14431" y="4585"/>
                    <a:pt x="14466" y="4632"/>
                  </a:cubicBezTo>
                  <a:cubicBezTo>
                    <a:pt x="15324" y="6109"/>
                    <a:pt x="15562" y="7895"/>
                    <a:pt x="15193" y="9550"/>
                  </a:cubicBezTo>
                  <a:cubicBezTo>
                    <a:pt x="15109" y="9966"/>
                    <a:pt x="14966" y="10359"/>
                    <a:pt x="14788" y="10764"/>
                  </a:cubicBezTo>
                  <a:cubicBezTo>
                    <a:pt x="14633" y="11157"/>
                    <a:pt x="14419" y="11574"/>
                    <a:pt x="14121" y="11871"/>
                  </a:cubicBezTo>
                  <a:cubicBezTo>
                    <a:pt x="13940" y="12052"/>
                    <a:pt x="13662" y="12192"/>
                    <a:pt x="13400" y="12192"/>
                  </a:cubicBezTo>
                  <a:cubicBezTo>
                    <a:pt x="13214" y="12192"/>
                    <a:pt x="13035" y="12121"/>
                    <a:pt x="12907" y="11943"/>
                  </a:cubicBezTo>
                  <a:cubicBezTo>
                    <a:pt x="12621" y="11550"/>
                    <a:pt x="12740" y="11038"/>
                    <a:pt x="12823" y="10597"/>
                  </a:cubicBezTo>
                  <a:cubicBezTo>
                    <a:pt x="13026" y="9526"/>
                    <a:pt x="13002" y="8430"/>
                    <a:pt x="12764" y="7371"/>
                  </a:cubicBezTo>
                  <a:cubicBezTo>
                    <a:pt x="12736" y="7337"/>
                    <a:pt x="12703" y="7315"/>
                    <a:pt x="12668" y="7302"/>
                  </a:cubicBezTo>
                  <a:lnTo>
                    <a:pt x="12668" y="7302"/>
                  </a:lnTo>
                  <a:cubicBezTo>
                    <a:pt x="12668" y="7269"/>
                    <a:pt x="12668" y="7237"/>
                    <a:pt x="12668" y="7204"/>
                  </a:cubicBezTo>
                  <a:cubicBezTo>
                    <a:pt x="12668" y="7133"/>
                    <a:pt x="12612" y="7097"/>
                    <a:pt x="12555" y="7097"/>
                  </a:cubicBezTo>
                  <a:cubicBezTo>
                    <a:pt x="12499" y="7097"/>
                    <a:pt x="12442" y="7133"/>
                    <a:pt x="12442" y="7204"/>
                  </a:cubicBezTo>
                  <a:cubicBezTo>
                    <a:pt x="12442" y="7716"/>
                    <a:pt x="12454" y="8276"/>
                    <a:pt x="12168" y="8728"/>
                  </a:cubicBezTo>
                  <a:cubicBezTo>
                    <a:pt x="11983" y="9015"/>
                    <a:pt x="11690" y="9194"/>
                    <a:pt x="11374" y="9194"/>
                  </a:cubicBezTo>
                  <a:cubicBezTo>
                    <a:pt x="11244" y="9194"/>
                    <a:pt x="11110" y="9163"/>
                    <a:pt x="10978" y="9097"/>
                  </a:cubicBezTo>
                  <a:cubicBezTo>
                    <a:pt x="10537" y="8871"/>
                    <a:pt x="10323" y="8383"/>
                    <a:pt x="10287" y="7907"/>
                  </a:cubicBezTo>
                  <a:cubicBezTo>
                    <a:pt x="10251" y="7430"/>
                    <a:pt x="10287" y="6930"/>
                    <a:pt x="10382" y="6466"/>
                  </a:cubicBezTo>
                  <a:lnTo>
                    <a:pt x="10382" y="6466"/>
                  </a:lnTo>
                  <a:cubicBezTo>
                    <a:pt x="10382" y="6466"/>
                    <a:pt x="10382" y="6466"/>
                    <a:pt x="10382" y="6466"/>
                  </a:cubicBezTo>
                  <a:cubicBezTo>
                    <a:pt x="10404" y="6385"/>
                    <a:pt x="10332" y="6323"/>
                    <a:pt x="10264" y="6323"/>
                  </a:cubicBezTo>
                  <a:cubicBezTo>
                    <a:pt x="10222" y="6323"/>
                    <a:pt x="10182" y="6347"/>
                    <a:pt x="10168" y="6406"/>
                  </a:cubicBezTo>
                  <a:cubicBezTo>
                    <a:pt x="10061" y="6835"/>
                    <a:pt x="10013" y="7323"/>
                    <a:pt x="9787" y="7716"/>
                  </a:cubicBezTo>
                  <a:cubicBezTo>
                    <a:pt x="9573" y="8133"/>
                    <a:pt x="9049" y="8490"/>
                    <a:pt x="8573" y="8502"/>
                  </a:cubicBezTo>
                  <a:cubicBezTo>
                    <a:pt x="8546" y="8504"/>
                    <a:pt x="8519" y="8505"/>
                    <a:pt x="8492" y="8505"/>
                  </a:cubicBezTo>
                  <a:cubicBezTo>
                    <a:pt x="8049" y="8505"/>
                    <a:pt x="7656" y="8228"/>
                    <a:pt x="7454" y="7835"/>
                  </a:cubicBezTo>
                  <a:cubicBezTo>
                    <a:pt x="7263" y="7466"/>
                    <a:pt x="7227" y="7026"/>
                    <a:pt x="7203" y="6609"/>
                  </a:cubicBezTo>
                  <a:cubicBezTo>
                    <a:pt x="7198" y="6537"/>
                    <a:pt x="7141" y="6502"/>
                    <a:pt x="7086" y="6502"/>
                  </a:cubicBezTo>
                  <a:cubicBezTo>
                    <a:pt x="7031" y="6502"/>
                    <a:pt x="6977" y="6537"/>
                    <a:pt x="6977" y="6609"/>
                  </a:cubicBezTo>
                  <a:cubicBezTo>
                    <a:pt x="6977" y="7061"/>
                    <a:pt x="6894" y="7526"/>
                    <a:pt x="6620" y="7895"/>
                  </a:cubicBezTo>
                  <a:cubicBezTo>
                    <a:pt x="6394" y="8185"/>
                    <a:pt x="6043" y="8378"/>
                    <a:pt x="5670" y="8378"/>
                  </a:cubicBezTo>
                  <a:cubicBezTo>
                    <a:pt x="5630" y="8378"/>
                    <a:pt x="5589" y="8376"/>
                    <a:pt x="5549" y="8371"/>
                  </a:cubicBezTo>
                  <a:cubicBezTo>
                    <a:pt x="5168" y="8323"/>
                    <a:pt x="4870" y="8061"/>
                    <a:pt x="4787" y="7668"/>
                  </a:cubicBezTo>
                  <a:cubicBezTo>
                    <a:pt x="4717" y="7329"/>
                    <a:pt x="4848" y="7098"/>
                    <a:pt x="5046" y="6864"/>
                  </a:cubicBezTo>
                  <a:lnTo>
                    <a:pt x="5046" y="6864"/>
                  </a:lnTo>
                  <a:cubicBezTo>
                    <a:pt x="5087" y="6831"/>
                    <a:pt x="5127" y="6797"/>
                    <a:pt x="5168" y="6764"/>
                  </a:cubicBezTo>
                  <a:lnTo>
                    <a:pt x="5150" y="6747"/>
                  </a:lnTo>
                  <a:lnTo>
                    <a:pt x="5150" y="6747"/>
                  </a:lnTo>
                  <a:cubicBezTo>
                    <a:pt x="5156" y="6740"/>
                    <a:pt x="5162" y="6734"/>
                    <a:pt x="5168" y="6728"/>
                  </a:cubicBezTo>
                  <a:cubicBezTo>
                    <a:pt x="5231" y="6638"/>
                    <a:pt x="5171" y="6540"/>
                    <a:pt x="5086" y="6540"/>
                  </a:cubicBezTo>
                  <a:cubicBezTo>
                    <a:pt x="5059" y="6540"/>
                    <a:pt x="5030" y="6550"/>
                    <a:pt x="5001" y="6573"/>
                  </a:cubicBezTo>
                  <a:cubicBezTo>
                    <a:pt x="4667" y="6835"/>
                    <a:pt x="4358" y="7085"/>
                    <a:pt x="4108" y="7418"/>
                  </a:cubicBezTo>
                  <a:cubicBezTo>
                    <a:pt x="3834" y="7764"/>
                    <a:pt x="3632" y="8145"/>
                    <a:pt x="3501" y="8561"/>
                  </a:cubicBezTo>
                  <a:cubicBezTo>
                    <a:pt x="3346" y="8990"/>
                    <a:pt x="3286" y="9454"/>
                    <a:pt x="3286" y="9907"/>
                  </a:cubicBezTo>
                  <a:cubicBezTo>
                    <a:pt x="3286" y="10419"/>
                    <a:pt x="3346" y="10978"/>
                    <a:pt x="3155" y="11467"/>
                  </a:cubicBezTo>
                  <a:cubicBezTo>
                    <a:pt x="2993" y="11860"/>
                    <a:pt x="2652" y="12241"/>
                    <a:pt x="2207" y="12241"/>
                  </a:cubicBezTo>
                  <a:cubicBezTo>
                    <a:pt x="2194" y="12241"/>
                    <a:pt x="2181" y="12241"/>
                    <a:pt x="2167" y="12240"/>
                  </a:cubicBezTo>
                  <a:cubicBezTo>
                    <a:pt x="1619" y="12205"/>
                    <a:pt x="1298" y="11693"/>
                    <a:pt x="1131" y="11228"/>
                  </a:cubicBezTo>
                  <a:cubicBezTo>
                    <a:pt x="798" y="10335"/>
                    <a:pt x="679" y="9371"/>
                    <a:pt x="726" y="8430"/>
                  </a:cubicBezTo>
                  <a:cubicBezTo>
                    <a:pt x="786" y="7323"/>
                    <a:pt x="1096" y="6228"/>
                    <a:pt x="1631" y="5263"/>
                  </a:cubicBezTo>
                  <a:cubicBezTo>
                    <a:pt x="1679" y="5177"/>
                    <a:pt x="1612" y="5092"/>
                    <a:pt x="1541" y="5092"/>
                  </a:cubicBezTo>
                  <a:cubicBezTo>
                    <a:pt x="1523" y="5092"/>
                    <a:pt x="1505" y="5097"/>
                    <a:pt x="1488" y="5109"/>
                  </a:cubicBezTo>
                  <a:cubicBezTo>
                    <a:pt x="1386" y="5159"/>
                    <a:pt x="1280" y="5181"/>
                    <a:pt x="1176" y="5181"/>
                  </a:cubicBezTo>
                  <a:cubicBezTo>
                    <a:pt x="811" y="5181"/>
                    <a:pt x="471" y="4901"/>
                    <a:pt x="369" y="4549"/>
                  </a:cubicBezTo>
                  <a:cubicBezTo>
                    <a:pt x="203" y="4025"/>
                    <a:pt x="476" y="3477"/>
                    <a:pt x="846" y="3120"/>
                  </a:cubicBezTo>
                  <a:cubicBezTo>
                    <a:pt x="1452" y="2532"/>
                    <a:pt x="2315" y="2229"/>
                    <a:pt x="3165" y="2229"/>
                  </a:cubicBezTo>
                  <a:cubicBezTo>
                    <a:pt x="3327" y="2229"/>
                    <a:pt x="3489" y="2241"/>
                    <a:pt x="3648" y="2263"/>
                  </a:cubicBezTo>
                  <a:lnTo>
                    <a:pt x="3648" y="2263"/>
                  </a:lnTo>
                  <a:cubicBezTo>
                    <a:pt x="3706" y="2289"/>
                    <a:pt x="3768" y="2305"/>
                    <a:pt x="3834" y="2311"/>
                  </a:cubicBezTo>
                  <a:cubicBezTo>
                    <a:pt x="3840" y="2312"/>
                    <a:pt x="3846" y="2312"/>
                    <a:pt x="3852" y="2312"/>
                  </a:cubicBezTo>
                  <a:cubicBezTo>
                    <a:pt x="3953" y="2312"/>
                    <a:pt x="3981" y="2129"/>
                    <a:pt x="3879" y="2088"/>
                  </a:cubicBezTo>
                  <a:lnTo>
                    <a:pt x="3879" y="2088"/>
                  </a:lnTo>
                  <a:cubicBezTo>
                    <a:pt x="3880" y="2083"/>
                    <a:pt x="3881" y="2078"/>
                    <a:pt x="3882" y="2073"/>
                  </a:cubicBezTo>
                  <a:cubicBezTo>
                    <a:pt x="3679" y="2049"/>
                    <a:pt x="3477" y="1763"/>
                    <a:pt x="3465" y="1572"/>
                  </a:cubicBezTo>
                  <a:cubicBezTo>
                    <a:pt x="3453" y="1346"/>
                    <a:pt x="3584" y="1168"/>
                    <a:pt x="3774" y="1060"/>
                  </a:cubicBezTo>
                  <a:cubicBezTo>
                    <a:pt x="4021" y="924"/>
                    <a:pt x="4323" y="885"/>
                    <a:pt x="4612" y="885"/>
                  </a:cubicBezTo>
                  <a:cubicBezTo>
                    <a:pt x="4700" y="885"/>
                    <a:pt x="4786" y="888"/>
                    <a:pt x="4870" y="894"/>
                  </a:cubicBezTo>
                  <a:cubicBezTo>
                    <a:pt x="5620" y="977"/>
                    <a:pt x="6358" y="1358"/>
                    <a:pt x="6811" y="1989"/>
                  </a:cubicBezTo>
                  <a:cubicBezTo>
                    <a:pt x="6838" y="2024"/>
                    <a:pt x="6874" y="2042"/>
                    <a:pt x="6911" y="2042"/>
                  </a:cubicBezTo>
                  <a:cubicBezTo>
                    <a:pt x="6937" y="2042"/>
                    <a:pt x="6964" y="2033"/>
                    <a:pt x="6989" y="2013"/>
                  </a:cubicBezTo>
                  <a:cubicBezTo>
                    <a:pt x="7964" y="1195"/>
                    <a:pt x="9076" y="239"/>
                    <a:pt x="10405" y="239"/>
                  </a:cubicBezTo>
                  <a:close/>
                  <a:moveTo>
                    <a:pt x="10393" y="1"/>
                  </a:moveTo>
                  <a:cubicBezTo>
                    <a:pt x="9734" y="1"/>
                    <a:pt x="9063" y="225"/>
                    <a:pt x="8477" y="560"/>
                  </a:cubicBezTo>
                  <a:cubicBezTo>
                    <a:pt x="7893" y="898"/>
                    <a:pt x="7372" y="1341"/>
                    <a:pt x="6865" y="1770"/>
                  </a:cubicBezTo>
                  <a:lnTo>
                    <a:pt x="6865" y="1770"/>
                  </a:lnTo>
                  <a:cubicBezTo>
                    <a:pt x="6306" y="1093"/>
                    <a:pt x="5454" y="684"/>
                    <a:pt x="4572" y="684"/>
                  </a:cubicBezTo>
                  <a:cubicBezTo>
                    <a:pt x="4505" y="684"/>
                    <a:pt x="4437" y="687"/>
                    <a:pt x="4370" y="691"/>
                  </a:cubicBezTo>
                  <a:cubicBezTo>
                    <a:pt x="3953" y="727"/>
                    <a:pt x="3417" y="846"/>
                    <a:pt x="3239" y="1275"/>
                  </a:cubicBezTo>
                  <a:cubicBezTo>
                    <a:pt x="3150" y="1514"/>
                    <a:pt x="3210" y="1809"/>
                    <a:pt x="3364" y="2023"/>
                  </a:cubicBezTo>
                  <a:lnTo>
                    <a:pt x="3364" y="2023"/>
                  </a:lnTo>
                  <a:cubicBezTo>
                    <a:pt x="3293" y="2019"/>
                    <a:pt x="3223" y="2017"/>
                    <a:pt x="3152" y="2017"/>
                  </a:cubicBezTo>
                  <a:cubicBezTo>
                    <a:pt x="2373" y="2017"/>
                    <a:pt x="1592" y="2252"/>
                    <a:pt x="965" y="2715"/>
                  </a:cubicBezTo>
                  <a:cubicBezTo>
                    <a:pt x="596" y="2977"/>
                    <a:pt x="250" y="3358"/>
                    <a:pt x="119" y="3823"/>
                  </a:cubicBezTo>
                  <a:cubicBezTo>
                    <a:pt x="0" y="4228"/>
                    <a:pt x="60" y="4728"/>
                    <a:pt x="357" y="5073"/>
                  </a:cubicBezTo>
                  <a:cubicBezTo>
                    <a:pt x="559" y="5298"/>
                    <a:pt x="852" y="5426"/>
                    <a:pt x="1150" y="5426"/>
                  </a:cubicBezTo>
                  <a:cubicBezTo>
                    <a:pt x="1202" y="5426"/>
                    <a:pt x="1254" y="5422"/>
                    <a:pt x="1305" y="5414"/>
                  </a:cubicBezTo>
                  <a:lnTo>
                    <a:pt x="1305" y="5414"/>
                  </a:lnTo>
                  <a:cubicBezTo>
                    <a:pt x="411" y="7178"/>
                    <a:pt x="230" y="9276"/>
                    <a:pt x="846" y="11157"/>
                  </a:cubicBezTo>
                  <a:cubicBezTo>
                    <a:pt x="1000" y="11598"/>
                    <a:pt x="1203" y="12062"/>
                    <a:pt x="1619" y="12324"/>
                  </a:cubicBezTo>
                  <a:cubicBezTo>
                    <a:pt x="1800" y="12446"/>
                    <a:pt x="2006" y="12508"/>
                    <a:pt x="2211" y="12508"/>
                  </a:cubicBezTo>
                  <a:cubicBezTo>
                    <a:pt x="2426" y="12508"/>
                    <a:pt x="2639" y="12440"/>
                    <a:pt x="2822" y="12300"/>
                  </a:cubicBezTo>
                  <a:cubicBezTo>
                    <a:pt x="3739" y="11645"/>
                    <a:pt x="3441" y="10455"/>
                    <a:pt x="3524" y="9502"/>
                  </a:cubicBezTo>
                  <a:cubicBezTo>
                    <a:pt x="3584" y="8954"/>
                    <a:pt x="3763" y="8407"/>
                    <a:pt x="4060" y="7918"/>
                  </a:cubicBezTo>
                  <a:cubicBezTo>
                    <a:pt x="4202" y="7683"/>
                    <a:pt x="4372" y="7482"/>
                    <a:pt x="4559" y="7298"/>
                  </a:cubicBezTo>
                  <a:lnTo>
                    <a:pt x="4559" y="7298"/>
                  </a:lnTo>
                  <a:cubicBezTo>
                    <a:pt x="4533" y="7438"/>
                    <a:pt x="4532" y="7583"/>
                    <a:pt x="4548" y="7716"/>
                  </a:cubicBezTo>
                  <a:cubicBezTo>
                    <a:pt x="4632" y="8157"/>
                    <a:pt x="4965" y="8514"/>
                    <a:pt x="5418" y="8597"/>
                  </a:cubicBezTo>
                  <a:cubicBezTo>
                    <a:pt x="5495" y="8611"/>
                    <a:pt x="5574" y="8617"/>
                    <a:pt x="5652" y="8617"/>
                  </a:cubicBezTo>
                  <a:cubicBezTo>
                    <a:pt x="6052" y="8617"/>
                    <a:pt x="6446" y="8444"/>
                    <a:pt x="6715" y="8145"/>
                  </a:cubicBezTo>
                  <a:cubicBezTo>
                    <a:pt x="6888" y="7949"/>
                    <a:pt x="7006" y="7723"/>
                    <a:pt x="7083" y="7482"/>
                  </a:cubicBezTo>
                  <a:lnTo>
                    <a:pt x="7083" y="7482"/>
                  </a:lnTo>
                  <a:cubicBezTo>
                    <a:pt x="7126" y="7672"/>
                    <a:pt x="7190" y="7856"/>
                    <a:pt x="7287" y="8026"/>
                  </a:cubicBezTo>
                  <a:cubicBezTo>
                    <a:pt x="7549" y="8454"/>
                    <a:pt x="8025" y="8740"/>
                    <a:pt x="8525" y="8740"/>
                  </a:cubicBezTo>
                  <a:cubicBezTo>
                    <a:pt x="9037" y="8740"/>
                    <a:pt x="9585" y="8419"/>
                    <a:pt x="9882" y="8014"/>
                  </a:cubicBezTo>
                  <a:cubicBezTo>
                    <a:pt x="9951" y="7918"/>
                    <a:pt x="10007" y="7817"/>
                    <a:pt x="10055" y="7712"/>
                  </a:cubicBezTo>
                  <a:lnTo>
                    <a:pt x="10055" y="7712"/>
                  </a:lnTo>
                  <a:cubicBezTo>
                    <a:pt x="10057" y="7863"/>
                    <a:pt x="10066" y="8012"/>
                    <a:pt x="10085" y="8157"/>
                  </a:cubicBezTo>
                  <a:cubicBezTo>
                    <a:pt x="10180" y="8669"/>
                    <a:pt x="10490" y="9145"/>
                    <a:pt x="10978" y="9335"/>
                  </a:cubicBezTo>
                  <a:cubicBezTo>
                    <a:pt x="11110" y="9383"/>
                    <a:pt x="11242" y="9405"/>
                    <a:pt x="11370" y="9405"/>
                  </a:cubicBezTo>
                  <a:cubicBezTo>
                    <a:pt x="11724" y="9405"/>
                    <a:pt x="12048" y="9234"/>
                    <a:pt x="12276" y="8954"/>
                  </a:cubicBezTo>
                  <a:cubicBezTo>
                    <a:pt x="12441" y="8744"/>
                    <a:pt x="12537" y="8506"/>
                    <a:pt x="12592" y="8256"/>
                  </a:cubicBezTo>
                  <a:lnTo>
                    <a:pt x="12592" y="8256"/>
                  </a:lnTo>
                  <a:cubicBezTo>
                    <a:pt x="12626" y="8545"/>
                    <a:pt x="12645" y="8836"/>
                    <a:pt x="12645" y="9133"/>
                  </a:cubicBezTo>
                  <a:cubicBezTo>
                    <a:pt x="12645" y="9693"/>
                    <a:pt x="12561" y="10252"/>
                    <a:pt x="12466" y="10800"/>
                  </a:cubicBezTo>
                  <a:cubicBezTo>
                    <a:pt x="12395" y="11217"/>
                    <a:pt x="12371" y="11693"/>
                    <a:pt x="12633" y="12062"/>
                  </a:cubicBezTo>
                  <a:cubicBezTo>
                    <a:pt x="12806" y="12301"/>
                    <a:pt x="13077" y="12409"/>
                    <a:pt x="13353" y="12409"/>
                  </a:cubicBezTo>
                  <a:cubicBezTo>
                    <a:pt x="13476" y="12409"/>
                    <a:pt x="13599" y="12388"/>
                    <a:pt x="13716" y="12348"/>
                  </a:cubicBezTo>
                  <a:cubicBezTo>
                    <a:pt x="14133" y="12193"/>
                    <a:pt x="14407" y="11824"/>
                    <a:pt x="14609" y="11455"/>
                  </a:cubicBezTo>
                  <a:cubicBezTo>
                    <a:pt x="14847" y="11050"/>
                    <a:pt x="15026" y="10621"/>
                    <a:pt x="15181" y="10169"/>
                  </a:cubicBezTo>
                  <a:cubicBezTo>
                    <a:pt x="15466" y="9300"/>
                    <a:pt x="15562" y="8359"/>
                    <a:pt x="15490" y="7430"/>
                  </a:cubicBezTo>
                  <a:cubicBezTo>
                    <a:pt x="15409" y="6433"/>
                    <a:pt x="15124" y="5447"/>
                    <a:pt x="14626" y="4571"/>
                  </a:cubicBezTo>
                  <a:lnTo>
                    <a:pt x="14626" y="4571"/>
                  </a:lnTo>
                  <a:cubicBezTo>
                    <a:pt x="14921" y="4211"/>
                    <a:pt x="15143" y="3758"/>
                    <a:pt x="15109" y="3263"/>
                  </a:cubicBezTo>
                  <a:cubicBezTo>
                    <a:pt x="15062" y="2823"/>
                    <a:pt x="14823" y="2406"/>
                    <a:pt x="14466" y="2132"/>
                  </a:cubicBezTo>
                  <a:cubicBezTo>
                    <a:pt x="14208" y="1947"/>
                    <a:pt x="13912" y="1861"/>
                    <a:pt x="13617" y="1861"/>
                  </a:cubicBezTo>
                  <a:cubicBezTo>
                    <a:pt x="13267" y="1861"/>
                    <a:pt x="12918" y="1982"/>
                    <a:pt x="12639" y="2202"/>
                  </a:cubicBezTo>
                  <a:lnTo>
                    <a:pt x="12639" y="2202"/>
                  </a:lnTo>
                  <a:cubicBezTo>
                    <a:pt x="12733" y="1476"/>
                    <a:pt x="12322" y="715"/>
                    <a:pt x="11668" y="334"/>
                  </a:cubicBezTo>
                  <a:cubicBezTo>
                    <a:pt x="11268" y="101"/>
                    <a:pt x="10833" y="1"/>
                    <a:pt x="103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32;p36"/>
            <p:cNvSpPr/>
            <p:nvPr/>
          </p:nvSpPr>
          <p:spPr>
            <a:xfrm>
              <a:off x="3333416" y="2317419"/>
              <a:ext cx="80058" cy="401813"/>
            </a:xfrm>
            <a:custGeom>
              <a:avLst/>
              <a:gdLst/>
              <a:ahLst/>
              <a:cxnLst/>
              <a:rect l="l" t="t" r="r" b="b"/>
              <a:pathLst>
                <a:path w="1102" h="5531" extrusionOk="0">
                  <a:moveTo>
                    <a:pt x="949" y="1"/>
                  </a:moveTo>
                  <a:cubicBezTo>
                    <a:pt x="918" y="1"/>
                    <a:pt x="887" y="16"/>
                    <a:pt x="869" y="52"/>
                  </a:cubicBezTo>
                  <a:cubicBezTo>
                    <a:pt x="119" y="1743"/>
                    <a:pt x="0" y="3684"/>
                    <a:pt x="536" y="5458"/>
                  </a:cubicBezTo>
                  <a:cubicBezTo>
                    <a:pt x="555" y="5509"/>
                    <a:pt x="599" y="5531"/>
                    <a:pt x="644" y="5531"/>
                  </a:cubicBezTo>
                  <a:cubicBezTo>
                    <a:pt x="713" y="5531"/>
                    <a:pt x="784" y="5478"/>
                    <a:pt x="762" y="5398"/>
                  </a:cubicBezTo>
                  <a:cubicBezTo>
                    <a:pt x="238" y="3684"/>
                    <a:pt x="345" y="1802"/>
                    <a:pt x="1060" y="171"/>
                  </a:cubicBezTo>
                  <a:cubicBezTo>
                    <a:pt x="1101" y="80"/>
                    <a:pt x="1022" y="1"/>
                    <a:pt x="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33;p36"/>
            <p:cNvSpPr/>
            <p:nvPr/>
          </p:nvSpPr>
          <p:spPr>
            <a:xfrm>
              <a:off x="3405193" y="2744156"/>
              <a:ext cx="21649" cy="15619"/>
            </a:xfrm>
            <a:custGeom>
              <a:avLst/>
              <a:gdLst/>
              <a:ahLst/>
              <a:cxnLst/>
              <a:rect l="l" t="t" r="r" b="b"/>
              <a:pathLst>
                <a:path w="298" h="215" extrusionOk="0">
                  <a:moveTo>
                    <a:pt x="143" y="0"/>
                  </a:moveTo>
                  <a:cubicBezTo>
                    <a:pt x="0" y="0"/>
                    <a:pt x="0" y="215"/>
                    <a:pt x="143" y="215"/>
                  </a:cubicBezTo>
                  <a:cubicBezTo>
                    <a:pt x="298" y="215"/>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34;p36"/>
            <p:cNvSpPr/>
            <p:nvPr/>
          </p:nvSpPr>
          <p:spPr>
            <a:xfrm>
              <a:off x="3402577" y="2336380"/>
              <a:ext cx="165418" cy="255937"/>
            </a:xfrm>
            <a:custGeom>
              <a:avLst/>
              <a:gdLst/>
              <a:ahLst/>
              <a:cxnLst/>
              <a:rect l="l" t="t" r="r" b="b"/>
              <a:pathLst>
                <a:path w="2277" h="3523" extrusionOk="0">
                  <a:moveTo>
                    <a:pt x="2102" y="1"/>
                  </a:moveTo>
                  <a:cubicBezTo>
                    <a:pt x="2076" y="1"/>
                    <a:pt x="2050" y="9"/>
                    <a:pt x="2025" y="29"/>
                  </a:cubicBezTo>
                  <a:cubicBezTo>
                    <a:pt x="1251" y="684"/>
                    <a:pt x="715" y="1625"/>
                    <a:pt x="560" y="2637"/>
                  </a:cubicBezTo>
                  <a:lnTo>
                    <a:pt x="513" y="2994"/>
                  </a:lnTo>
                  <a:cubicBezTo>
                    <a:pt x="513" y="3071"/>
                    <a:pt x="489" y="3282"/>
                    <a:pt x="397" y="3282"/>
                  </a:cubicBezTo>
                  <a:cubicBezTo>
                    <a:pt x="376" y="3282"/>
                    <a:pt x="351" y="3271"/>
                    <a:pt x="322" y="3244"/>
                  </a:cubicBezTo>
                  <a:cubicBezTo>
                    <a:pt x="215" y="3149"/>
                    <a:pt x="227" y="2958"/>
                    <a:pt x="227" y="2839"/>
                  </a:cubicBezTo>
                  <a:cubicBezTo>
                    <a:pt x="227" y="2696"/>
                    <a:pt x="227" y="2541"/>
                    <a:pt x="239" y="2399"/>
                  </a:cubicBezTo>
                  <a:cubicBezTo>
                    <a:pt x="286" y="1768"/>
                    <a:pt x="441" y="1160"/>
                    <a:pt x="703" y="589"/>
                  </a:cubicBezTo>
                  <a:cubicBezTo>
                    <a:pt x="743" y="509"/>
                    <a:pt x="670" y="428"/>
                    <a:pt x="599" y="428"/>
                  </a:cubicBezTo>
                  <a:cubicBezTo>
                    <a:pt x="565" y="428"/>
                    <a:pt x="532" y="447"/>
                    <a:pt x="513" y="494"/>
                  </a:cubicBezTo>
                  <a:cubicBezTo>
                    <a:pt x="286" y="982"/>
                    <a:pt x="143" y="1482"/>
                    <a:pt x="60" y="2018"/>
                  </a:cubicBezTo>
                  <a:cubicBezTo>
                    <a:pt x="24" y="2291"/>
                    <a:pt x="1" y="2577"/>
                    <a:pt x="24" y="2851"/>
                  </a:cubicBezTo>
                  <a:cubicBezTo>
                    <a:pt x="24" y="3053"/>
                    <a:pt x="24" y="3268"/>
                    <a:pt x="167" y="3423"/>
                  </a:cubicBezTo>
                  <a:cubicBezTo>
                    <a:pt x="231" y="3486"/>
                    <a:pt x="322" y="3523"/>
                    <a:pt x="413" y="3523"/>
                  </a:cubicBezTo>
                  <a:cubicBezTo>
                    <a:pt x="492" y="3523"/>
                    <a:pt x="571" y="3495"/>
                    <a:pt x="632" y="3434"/>
                  </a:cubicBezTo>
                  <a:cubicBezTo>
                    <a:pt x="775" y="3292"/>
                    <a:pt x="751" y="3065"/>
                    <a:pt x="763" y="2875"/>
                  </a:cubicBezTo>
                  <a:cubicBezTo>
                    <a:pt x="810" y="2375"/>
                    <a:pt x="953" y="1899"/>
                    <a:pt x="1179" y="1458"/>
                  </a:cubicBezTo>
                  <a:cubicBezTo>
                    <a:pt x="1429" y="970"/>
                    <a:pt x="1775" y="529"/>
                    <a:pt x="2191" y="196"/>
                  </a:cubicBezTo>
                  <a:cubicBezTo>
                    <a:pt x="2276" y="121"/>
                    <a:pt x="2197" y="1"/>
                    <a:pt x="21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35;p36"/>
            <p:cNvSpPr/>
            <p:nvPr/>
          </p:nvSpPr>
          <p:spPr>
            <a:xfrm>
              <a:off x="3585942" y="2313350"/>
              <a:ext cx="21722" cy="16564"/>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36;p36"/>
            <p:cNvSpPr/>
            <p:nvPr/>
          </p:nvSpPr>
          <p:spPr>
            <a:xfrm>
              <a:off x="3436286" y="2645500"/>
              <a:ext cx="18235" cy="26080"/>
            </a:xfrm>
            <a:custGeom>
              <a:avLst/>
              <a:gdLst/>
              <a:ahLst/>
              <a:cxnLst/>
              <a:rect l="l" t="t" r="r" b="b"/>
              <a:pathLst>
                <a:path w="251" h="359" extrusionOk="0">
                  <a:moveTo>
                    <a:pt x="96" y="1"/>
                  </a:moveTo>
                  <a:cubicBezTo>
                    <a:pt x="72" y="1"/>
                    <a:pt x="72" y="13"/>
                    <a:pt x="60" y="13"/>
                  </a:cubicBezTo>
                  <a:lnTo>
                    <a:pt x="13" y="60"/>
                  </a:lnTo>
                  <a:cubicBezTo>
                    <a:pt x="13" y="72"/>
                    <a:pt x="1" y="72"/>
                    <a:pt x="1" y="84"/>
                  </a:cubicBezTo>
                  <a:lnTo>
                    <a:pt x="1" y="144"/>
                  </a:lnTo>
                  <a:cubicBezTo>
                    <a:pt x="13" y="191"/>
                    <a:pt x="13" y="227"/>
                    <a:pt x="37" y="263"/>
                  </a:cubicBezTo>
                  <a:cubicBezTo>
                    <a:pt x="37" y="287"/>
                    <a:pt x="49" y="299"/>
                    <a:pt x="49" y="311"/>
                  </a:cubicBezTo>
                  <a:lnTo>
                    <a:pt x="72" y="346"/>
                  </a:lnTo>
                  <a:cubicBezTo>
                    <a:pt x="96" y="358"/>
                    <a:pt x="108" y="358"/>
                    <a:pt x="120" y="358"/>
                  </a:cubicBezTo>
                  <a:lnTo>
                    <a:pt x="168" y="358"/>
                  </a:lnTo>
                  <a:cubicBezTo>
                    <a:pt x="180" y="358"/>
                    <a:pt x="180" y="346"/>
                    <a:pt x="191" y="346"/>
                  </a:cubicBezTo>
                  <a:lnTo>
                    <a:pt x="239" y="299"/>
                  </a:lnTo>
                  <a:cubicBezTo>
                    <a:pt x="239" y="287"/>
                    <a:pt x="251" y="287"/>
                    <a:pt x="251" y="263"/>
                  </a:cubicBezTo>
                  <a:lnTo>
                    <a:pt x="251" y="203"/>
                  </a:lnTo>
                  <a:cubicBezTo>
                    <a:pt x="239" y="168"/>
                    <a:pt x="239" y="132"/>
                    <a:pt x="227" y="84"/>
                  </a:cubicBezTo>
                  <a:cubicBezTo>
                    <a:pt x="227" y="72"/>
                    <a:pt x="215" y="60"/>
                    <a:pt x="215" y="49"/>
                  </a:cubicBezTo>
                  <a:lnTo>
                    <a:pt x="180" y="13"/>
                  </a:lnTo>
                  <a:cubicBezTo>
                    <a:pt x="168" y="1"/>
                    <a:pt x="156" y="1"/>
                    <a:pt x="13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37;p36"/>
            <p:cNvSpPr/>
            <p:nvPr/>
          </p:nvSpPr>
          <p:spPr>
            <a:xfrm>
              <a:off x="3621395" y="2412734"/>
              <a:ext cx="59789" cy="83690"/>
            </a:xfrm>
            <a:custGeom>
              <a:avLst/>
              <a:gdLst/>
              <a:ahLst/>
              <a:cxnLst/>
              <a:rect l="l" t="t" r="r" b="b"/>
              <a:pathLst>
                <a:path w="823" h="1152" extrusionOk="0">
                  <a:moveTo>
                    <a:pt x="455" y="1"/>
                  </a:moveTo>
                  <a:cubicBezTo>
                    <a:pt x="424" y="1"/>
                    <a:pt x="395" y="12"/>
                    <a:pt x="370" y="38"/>
                  </a:cubicBezTo>
                  <a:cubicBezTo>
                    <a:pt x="179" y="216"/>
                    <a:pt x="1" y="431"/>
                    <a:pt x="13" y="705"/>
                  </a:cubicBezTo>
                  <a:cubicBezTo>
                    <a:pt x="25" y="836"/>
                    <a:pt x="72" y="955"/>
                    <a:pt x="168" y="1050"/>
                  </a:cubicBezTo>
                  <a:cubicBezTo>
                    <a:pt x="236" y="1109"/>
                    <a:pt x="321" y="1151"/>
                    <a:pt x="415" y="1151"/>
                  </a:cubicBezTo>
                  <a:cubicBezTo>
                    <a:pt x="435" y="1151"/>
                    <a:pt x="456" y="1149"/>
                    <a:pt x="477" y="1145"/>
                  </a:cubicBezTo>
                  <a:cubicBezTo>
                    <a:pt x="620" y="1133"/>
                    <a:pt x="727" y="1062"/>
                    <a:pt x="787" y="931"/>
                  </a:cubicBezTo>
                  <a:cubicBezTo>
                    <a:pt x="822" y="871"/>
                    <a:pt x="763" y="812"/>
                    <a:pt x="715" y="788"/>
                  </a:cubicBezTo>
                  <a:cubicBezTo>
                    <a:pt x="708" y="786"/>
                    <a:pt x="700" y="786"/>
                    <a:pt x="692" y="786"/>
                  </a:cubicBezTo>
                  <a:cubicBezTo>
                    <a:pt x="641" y="786"/>
                    <a:pt x="595" y="819"/>
                    <a:pt x="584" y="871"/>
                  </a:cubicBezTo>
                  <a:lnTo>
                    <a:pt x="560" y="883"/>
                  </a:lnTo>
                  <a:cubicBezTo>
                    <a:pt x="568" y="879"/>
                    <a:pt x="571" y="878"/>
                    <a:pt x="571" y="878"/>
                  </a:cubicBezTo>
                  <a:lnTo>
                    <a:pt x="571" y="878"/>
                  </a:lnTo>
                  <a:cubicBezTo>
                    <a:pt x="570" y="878"/>
                    <a:pt x="557" y="883"/>
                    <a:pt x="549" y="883"/>
                  </a:cubicBezTo>
                  <a:lnTo>
                    <a:pt x="537" y="895"/>
                  </a:lnTo>
                  <a:cubicBezTo>
                    <a:pt x="525" y="895"/>
                    <a:pt x="525" y="907"/>
                    <a:pt x="501" y="907"/>
                  </a:cubicBezTo>
                  <a:cubicBezTo>
                    <a:pt x="509" y="903"/>
                    <a:pt x="510" y="902"/>
                    <a:pt x="508" y="902"/>
                  </a:cubicBezTo>
                  <a:cubicBezTo>
                    <a:pt x="505" y="902"/>
                    <a:pt x="489" y="907"/>
                    <a:pt x="489" y="907"/>
                  </a:cubicBezTo>
                  <a:lnTo>
                    <a:pt x="406" y="907"/>
                  </a:lnTo>
                  <a:cubicBezTo>
                    <a:pt x="382" y="907"/>
                    <a:pt x="382" y="907"/>
                    <a:pt x="370" y="895"/>
                  </a:cubicBezTo>
                  <a:lnTo>
                    <a:pt x="358" y="883"/>
                  </a:lnTo>
                  <a:lnTo>
                    <a:pt x="334" y="871"/>
                  </a:lnTo>
                  <a:cubicBezTo>
                    <a:pt x="310" y="836"/>
                    <a:pt x="275" y="788"/>
                    <a:pt x="263" y="764"/>
                  </a:cubicBezTo>
                  <a:cubicBezTo>
                    <a:pt x="263" y="752"/>
                    <a:pt x="263" y="728"/>
                    <a:pt x="251" y="728"/>
                  </a:cubicBezTo>
                  <a:lnTo>
                    <a:pt x="251" y="705"/>
                  </a:lnTo>
                  <a:lnTo>
                    <a:pt x="251" y="609"/>
                  </a:lnTo>
                  <a:lnTo>
                    <a:pt x="251" y="597"/>
                  </a:lnTo>
                  <a:cubicBezTo>
                    <a:pt x="251" y="586"/>
                    <a:pt x="251" y="562"/>
                    <a:pt x="263" y="550"/>
                  </a:cubicBezTo>
                  <a:cubicBezTo>
                    <a:pt x="275" y="526"/>
                    <a:pt x="275" y="514"/>
                    <a:pt x="299" y="478"/>
                  </a:cubicBezTo>
                  <a:cubicBezTo>
                    <a:pt x="358" y="359"/>
                    <a:pt x="441" y="288"/>
                    <a:pt x="537" y="193"/>
                  </a:cubicBezTo>
                  <a:cubicBezTo>
                    <a:pt x="572" y="157"/>
                    <a:pt x="572" y="74"/>
                    <a:pt x="537" y="26"/>
                  </a:cubicBezTo>
                  <a:cubicBezTo>
                    <a:pt x="509" y="9"/>
                    <a:pt x="481" y="1"/>
                    <a:pt x="4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38;p36"/>
            <p:cNvSpPr/>
            <p:nvPr/>
          </p:nvSpPr>
          <p:spPr>
            <a:xfrm>
              <a:off x="3656920" y="2378226"/>
              <a:ext cx="21649" cy="16564"/>
            </a:xfrm>
            <a:custGeom>
              <a:avLst/>
              <a:gdLst/>
              <a:ahLst/>
              <a:cxnLst/>
              <a:rect l="l" t="t" r="r" b="b"/>
              <a:pathLst>
                <a:path w="298" h="228" extrusionOk="0">
                  <a:moveTo>
                    <a:pt x="155" y="1"/>
                  </a:moveTo>
                  <a:cubicBezTo>
                    <a:pt x="0" y="1"/>
                    <a:pt x="0" y="227"/>
                    <a:pt x="155" y="227"/>
                  </a:cubicBezTo>
                  <a:cubicBezTo>
                    <a:pt x="298" y="227"/>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39;p36"/>
            <p:cNvSpPr/>
            <p:nvPr/>
          </p:nvSpPr>
          <p:spPr>
            <a:xfrm>
              <a:off x="3803961" y="2394571"/>
              <a:ext cx="133236" cy="99236"/>
            </a:xfrm>
            <a:custGeom>
              <a:avLst/>
              <a:gdLst/>
              <a:ahLst/>
              <a:cxnLst/>
              <a:rect l="l" t="t" r="r" b="b"/>
              <a:pathLst>
                <a:path w="1834" h="1366" extrusionOk="0">
                  <a:moveTo>
                    <a:pt x="238" y="0"/>
                  </a:moveTo>
                  <a:cubicBezTo>
                    <a:pt x="194" y="0"/>
                    <a:pt x="150" y="22"/>
                    <a:pt x="131" y="74"/>
                  </a:cubicBezTo>
                  <a:cubicBezTo>
                    <a:pt x="0" y="478"/>
                    <a:pt x="119" y="943"/>
                    <a:pt x="476" y="1193"/>
                  </a:cubicBezTo>
                  <a:cubicBezTo>
                    <a:pt x="635" y="1306"/>
                    <a:pt x="822" y="1366"/>
                    <a:pt x="1005" y="1366"/>
                  </a:cubicBezTo>
                  <a:cubicBezTo>
                    <a:pt x="1206" y="1366"/>
                    <a:pt x="1404" y="1295"/>
                    <a:pt x="1560" y="1145"/>
                  </a:cubicBezTo>
                  <a:cubicBezTo>
                    <a:pt x="1727" y="1002"/>
                    <a:pt x="1834" y="788"/>
                    <a:pt x="1834" y="562"/>
                  </a:cubicBezTo>
                  <a:cubicBezTo>
                    <a:pt x="1834" y="490"/>
                    <a:pt x="1777" y="455"/>
                    <a:pt x="1721" y="455"/>
                  </a:cubicBezTo>
                  <a:cubicBezTo>
                    <a:pt x="1664" y="455"/>
                    <a:pt x="1607" y="490"/>
                    <a:pt x="1607" y="562"/>
                  </a:cubicBezTo>
                  <a:cubicBezTo>
                    <a:pt x="1607" y="764"/>
                    <a:pt x="1500" y="919"/>
                    <a:pt x="1357" y="1038"/>
                  </a:cubicBezTo>
                  <a:cubicBezTo>
                    <a:pt x="1249" y="1116"/>
                    <a:pt x="1130" y="1153"/>
                    <a:pt x="1008" y="1153"/>
                  </a:cubicBezTo>
                  <a:cubicBezTo>
                    <a:pt x="942" y="1153"/>
                    <a:pt x="876" y="1142"/>
                    <a:pt x="810" y="1121"/>
                  </a:cubicBezTo>
                  <a:cubicBezTo>
                    <a:pt x="393" y="1002"/>
                    <a:pt x="226" y="538"/>
                    <a:pt x="345" y="133"/>
                  </a:cubicBezTo>
                  <a:cubicBezTo>
                    <a:pt x="374" y="53"/>
                    <a:pt x="306"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40;p36"/>
            <p:cNvSpPr/>
            <p:nvPr/>
          </p:nvSpPr>
          <p:spPr>
            <a:xfrm>
              <a:off x="3937126" y="2361807"/>
              <a:ext cx="16491" cy="20850"/>
            </a:xfrm>
            <a:custGeom>
              <a:avLst/>
              <a:gdLst/>
              <a:ahLst/>
              <a:cxnLst/>
              <a:rect l="l" t="t" r="r" b="b"/>
              <a:pathLst>
                <a:path w="227" h="287" extrusionOk="0">
                  <a:moveTo>
                    <a:pt x="72" y="1"/>
                  </a:moveTo>
                  <a:cubicBezTo>
                    <a:pt x="60" y="1"/>
                    <a:pt x="48" y="25"/>
                    <a:pt x="24" y="36"/>
                  </a:cubicBezTo>
                  <a:cubicBezTo>
                    <a:pt x="24" y="48"/>
                    <a:pt x="13" y="48"/>
                    <a:pt x="13" y="60"/>
                  </a:cubicBezTo>
                  <a:cubicBezTo>
                    <a:pt x="1" y="96"/>
                    <a:pt x="1" y="108"/>
                    <a:pt x="1" y="120"/>
                  </a:cubicBezTo>
                  <a:lnTo>
                    <a:pt x="1" y="167"/>
                  </a:lnTo>
                  <a:cubicBezTo>
                    <a:pt x="1" y="179"/>
                    <a:pt x="1" y="203"/>
                    <a:pt x="13" y="215"/>
                  </a:cubicBezTo>
                  <a:cubicBezTo>
                    <a:pt x="13" y="227"/>
                    <a:pt x="24" y="239"/>
                    <a:pt x="48" y="239"/>
                  </a:cubicBezTo>
                  <a:lnTo>
                    <a:pt x="72" y="275"/>
                  </a:lnTo>
                  <a:cubicBezTo>
                    <a:pt x="84" y="275"/>
                    <a:pt x="108" y="286"/>
                    <a:pt x="120" y="286"/>
                  </a:cubicBezTo>
                  <a:lnTo>
                    <a:pt x="144" y="286"/>
                  </a:lnTo>
                  <a:cubicBezTo>
                    <a:pt x="167" y="286"/>
                    <a:pt x="179" y="275"/>
                    <a:pt x="191" y="263"/>
                  </a:cubicBezTo>
                  <a:cubicBezTo>
                    <a:pt x="191" y="239"/>
                    <a:pt x="203" y="239"/>
                    <a:pt x="203" y="227"/>
                  </a:cubicBezTo>
                  <a:cubicBezTo>
                    <a:pt x="227" y="215"/>
                    <a:pt x="227" y="191"/>
                    <a:pt x="227" y="167"/>
                  </a:cubicBezTo>
                  <a:lnTo>
                    <a:pt x="227" y="120"/>
                  </a:lnTo>
                  <a:cubicBezTo>
                    <a:pt x="227" y="108"/>
                    <a:pt x="227" y="96"/>
                    <a:pt x="203" y="84"/>
                  </a:cubicBezTo>
                  <a:cubicBezTo>
                    <a:pt x="203" y="60"/>
                    <a:pt x="191" y="48"/>
                    <a:pt x="179" y="48"/>
                  </a:cubicBezTo>
                  <a:lnTo>
                    <a:pt x="144" y="25"/>
                  </a:lnTo>
                  <a:cubicBezTo>
                    <a:pt x="132" y="25"/>
                    <a:pt x="120" y="1"/>
                    <a:pt x="1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41;p36"/>
            <p:cNvSpPr/>
            <p:nvPr/>
          </p:nvSpPr>
          <p:spPr>
            <a:xfrm>
              <a:off x="4027065" y="2377281"/>
              <a:ext cx="70468" cy="166871"/>
            </a:xfrm>
            <a:custGeom>
              <a:avLst/>
              <a:gdLst/>
              <a:ahLst/>
              <a:cxnLst/>
              <a:rect l="l" t="t" r="r" b="b"/>
              <a:pathLst>
                <a:path w="970" h="2297" extrusionOk="0">
                  <a:moveTo>
                    <a:pt x="311" y="0"/>
                  </a:moveTo>
                  <a:cubicBezTo>
                    <a:pt x="269" y="0"/>
                    <a:pt x="229" y="22"/>
                    <a:pt x="215" y="73"/>
                  </a:cubicBezTo>
                  <a:cubicBezTo>
                    <a:pt x="96" y="550"/>
                    <a:pt x="1" y="1038"/>
                    <a:pt x="72" y="1538"/>
                  </a:cubicBezTo>
                  <a:cubicBezTo>
                    <a:pt x="96" y="1740"/>
                    <a:pt x="156" y="1955"/>
                    <a:pt x="310" y="2109"/>
                  </a:cubicBezTo>
                  <a:cubicBezTo>
                    <a:pt x="410" y="2227"/>
                    <a:pt x="559" y="2297"/>
                    <a:pt x="708" y="2297"/>
                  </a:cubicBezTo>
                  <a:cubicBezTo>
                    <a:pt x="754" y="2297"/>
                    <a:pt x="801" y="2290"/>
                    <a:pt x="846" y="2276"/>
                  </a:cubicBezTo>
                  <a:cubicBezTo>
                    <a:pt x="970" y="2231"/>
                    <a:pt x="924" y="2048"/>
                    <a:pt x="808" y="2048"/>
                  </a:cubicBezTo>
                  <a:cubicBezTo>
                    <a:pt x="801" y="2048"/>
                    <a:pt x="794" y="2049"/>
                    <a:pt x="787" y="2050"/>
                  </a:cubicBezTo>
                  <a:cubicBezTo>
                    <a:pt x="752" y="2060"/>
                    <a:pt x="720" y="2065"/>
                    <a:pt x="690" y="2065"/>
                  </a:cubicBezTo>
                  <a:cubicBezTo>
                    <a:pt x="378" y="2065"/>
                    <a:pt x="296" y="1540"/>
                    <a:pt x="275" y="1312"/>
                  </a:cubicBezTo>
                  <a:cubicBezTo>
                    <a:pt x="263" y="907"/>
                    <a:pt x="358" y="526"/>
                    <a:pt x="441" y="133"/>
                  </a:cubicBezTo>
                  <a:cubicBezTo>
                    <a:pt x="449" y="53"/>
                    <a:pt x="377" y="0"/>
                    <a:pt x="3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42;p36"/>
            <p:cNvSpPr/>
            <p:nvPr/>
          </p:nvSpPr>
          <p:spPr>
            <a:xfrm>
              <a:off x="4107559" y="2495916"/>
              <a:ext cx="21649" cy="16491"/>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43;p36"/>
            <p:cNvSpPr/>
            <p:nvPr/>
          </p:nvSpPr>
          <p:spPr>
            <a:xfrm>
              <a:off x="4118747" y="2398785"/>
              <a:ext cx="21722" cy="44606"/>
            </a:xfrm>
            <a:custGeom>
              <a:avLst/>
              <a:gdLst/>
              <a:ahLst/>
              <a:cxnLst/>
              <a:rect l="l" t="t" r="r" b="b"/>
              <a:pathLst>
                <a:path w="299" h="614" extrusionOk="0">
                  <a:moveTo>
                    <a:pt x="182" y="1"/>
                  </a:moveTo>
                  <a:cubicBezTo>
                    <a:pt x="142" y="1"/>
                    <a:pt x="82" y="25"/>
                    <a:pt x="72" y="75"/>
                  </a:cubicBezTo>
                  <a:cubicBezTo>
                    <a:pt x="49" y="206"/>
                    <a:pt x="25" y="349"/>
                    <a:pt x="1" y="480"/>
                  </a:cubicBezTo>
                  <a:cubicBezTo>
                    <a:pt x="1" y="504"/>
                    <a:pt x="1" y="539"/>
                    <a:pt x="13" y="563"/>
                  </a:cubicBezTo>
                  <a:cubicBezTo>
                    <a:pt x="25" y="599"/>
                    <a:pt x="61" y="611"/>
                    <a:pt x="84" y="611"/>
                  </a:cubicBezTo>
                  <a:cubicBezTo>
                    <a:pt x="94" y="613"/>
                    <a:pt x="105" y="614"/>
                    <a:pt x="116" y="614"/>
                  </a:cubicBezTo>
                  <a:cubicBezTo>
                    <a:pt x="169" y="614"/>
                    <a:pt x="227" y="589"/>
                    <a:pt x="227" y="539"/>
                  </a:cubicBezTo>
                  <a:cubicBezTo>
                    <a:pt x="251" y="408"/>
                    <a:pt x="263" y="266"/>
                    <a:pt x="299" y="135"/>
                  </a:cubicBezTo>
                  <a:cubicBezTo>
                    <a:pt x="299" y="111"/>
                    <a:pt x="299" y="75"/>
                    <a:pt x="275" y="51"/>
                  </a:cubicBezTo>
                  <a:cubicBezTo>
                    <a:pt x="263" y="16"/>
                    <a:pt x="239" y="4"/>
                    <a:pt x="203" y="4"/>
                  </a:cubicBezTo>
                  <a:cubicBezTo>
                    <a:pt x="197" y="2"/>
                    <a:pt x="190" y="1"/>
                    <a:pt x="18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44;p36"/>
            <p:cNvSpPr/>
            <p:nvPr/>
          </p:nvSpPr>
          <p:spPr>
            <a:xfrm>
              <a:off x="3302250" y="2103323"/>
              <a:ext cx="496764" cy="147039"/>
            </a:xfrm>
            <a:custGeom>
              <a:avLst/>
              <a:gdLst/>
              <a:ahLst/>
              <a:cxnLst/>
              <a:rect l="l" t="t" r="r" b="b"/>
              <a:pathLst>
                <a:path w="6838" h="2024" extrusionOk="0">
                  <a:moveTo>
                    <a:pt x="3011" y="0"/>
                  </a:moveTo>
                  <a:cubicBezTo>
                    <a:pt x="2690" y="0"/>
                    <a:pt x="2373" y="28"/>
                    <a:pt x="2060" y="82"/>
                  </a:cubicBezTo>
                  <a:cubicBezTo>
                    <a:pt x="1536" y="165"/>
                    <a:pt x="929" y="320"/>
                    <a:pt x="512" y="677"/>
                  </a:cubicBezTo>
                  <a:cubicBezTo>
                    <a:pt x="120" y="999"/>
                    <a:pt x="0" y="1678"/>
                    <a:pt x="465" y="1999"/>
                  </a:cubicBezTo>
                  <a:cubicBezTo>
                    <a:pt x="480" y="2016"/>
                    <a:pt x="497" y="2024"/>
                    <a:pt x="513" y="2024"/>
                  </a:cubicBezTo>
                  <a:cubicBezTo>
                    <a:pt x="584" y="2024"/>
                    <a:pt x="645" y="1877"/>
                    <a:pt x="548" y="1808"/>
                  </a:cubicBezTo>
                  <a:cubicBezTo>
                    <a:pt x="298" y="1630"/>
                    <a:pt x="334" y="1249"/>
                    <a:pt x="477" y="1035"/>
                  </a:cubicBezTo>
                  <a:cubicBezTo>
                    <a:pt x="667" y="749"/>
                    <a:pt x="1013" y="594"/>
                    <a:pt x="1322" y="511"/>
                  </a:cubicBezTo>
                  <a:cubicBezTo>
                    <a:pt x="1857" y="339"/>
                    <a:pt x="2412" y="245"/>
                    <a:pt x="2968" y="245"/>
                  </a:cubicBezTo>
                  <a:cubicBezTo>
                    <a:pt x="3031" y="245"/>
                    <a:pt x="3093" y="246"/>
                    <a:pt x="3156" y="249"/>
                  </a:cubicBezTo>
                  <a:cubicBezTo>
                    <a:pt x="4406" y="273"/>
                    <a:pt x="5644" y="737"/>
                    <a:pt x="6597" y="1535"/>
                  </a:cubicBezTo>
                  <a:cubicBezTo>
                    <a:pt x="6620" y="1556"/>
                    <a:pt x="6646" y="1564"/>
                    <a:pt x="6671" y="1564"/>
                  </a:cubicBezTo>
                  <a:cubicBezTo>
                    <a:pt x="6760" y="1564"/>
                    <a:pt x="6837" y="1454"/>
                    <a:pt x="6763" y="1380"/>
                  </a:cubicBezTo>
                  <a:cubicBezTo>
                    <a:pt x="5906" y="642"/>
                    <a:pt x="4858" y="201"/>
                    <a:pt x="3739" y="46"/>
                  </a:cubicBezTo>
                  <a:cubicBezTo>
                    <a:pt x="3494" y="16"/>
                    <a:pt x="3251" y="0"/>
                    <a:pt x="30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445;p36"/>
            <p:cNvSpPr/>
            <p:nvPr/>
          </p:nvSpPr>
          <p:spPr>
            <a:xfrm>
              <a:off x="3388338" y="2165293"/>
              <a:ext cx="332871" cy="89792"/>
            </a:xfrm>
            <a:custGeom>
              <a:avLst/>
              <a:gdLst/>
              <a:ahLst/>
              <a:cxnLst/>
              <a:rect l="l" t="t" r="r" b="b"/>
              <a:pathLst>
                <a:path w="4582" h="1236" extrusionOk="0">
                  <a:moveTo>
                    <a:pt x="1768" y="0"/>
                  </a:moveTo>
                  <a:cubicBezTo>
                    <a:pt x="1099" y="0"/>
                    <a:pt x="354" y="163"/>
                    <a:pt x="42" y="777"/>
                  </a:cubicBezTo>
                  <a:cubicBezTo>
                    <a:pt x="1" y="868"/>
                    <a:pt x="79" y="953"/>
                    <a:pt x="152" y="953"/>
                  </a:cubicBezTo>
                  <a:cubicBezTo>
                    <a:pt x="183" y="953"/>
                    <a:pt x="214" y="936"/>
                    <a:pt x="232" y="896"/>
                  </a:cubicBezTo>
                  <a:cubicBezTo>
                    <a:pt x="506" y="368"/>
                    <a:pt x="1159" y="228"/>
                    <a:pt x="1744" y="228"/>
                  </a:cubicBezTo>
                  <a:cubicBezTo>
                    <a:pt x="1899" y="228"/>
                    <a:pt x="2048" y="238"/>
                    <a:pt x="2185" y="253"/>
                  </a:cubicBezTo>
                  <a:cubicBezTo>
                    <a:pt x="2983" y="348"/>
                    <a:pt x="3745" y="670"/>
                    <a:pt x="4340" y="1206"/>
                  </a:cubicBezTo>
                  <a:cubicBezTo>
                    <a:pt x="4363" y="1226"/>
                    <a:pt x="4389" y="1235"/>
                    <a:pt x="4414" y="1235"/>
                  </a:cubicBezTo>
                  <a:cubicBezTo>
                    <a:pt x="4503" y="1235"/>
                    <a:pt x="4581" y="1123"/>
                    <a:pt x="4507" y="1039"/>
                  </a:cubicBezTo>
                  <a:cubicBezTo>
                    <a:pt x="3828" y="467"/>
                    <a:pt x="2995" y="110"/>
                    <a:pt x="2125" y="15"/>
                  </a:cubicBezTo>
                  <a:cubicBezTo>
                    <a:pt x="2011" y="6"/>
                    <a:pt x="1890" y="0"/>
                    <a:pt x="17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446;p36"/>
            <p:cNvSpPr/>
            <p:nvPr/>
          </p:nvSpPr>
          <p:spPr>
            <a:xfrm>
              <a:off x="3459970" y="2237868"/>
              <a:ext cx="120958" cy="31384"/>
            </a:xfrm>
            <a:custGeom>
              <a:avLst/>
              <a:gdLst/>
              <a:ahLst/>
              <a:cxnLst/>
              <a:rect l="l" t="t" r="r" b="b"/>
              <a:pathLst>
                <a:path w="1665" h="432" extrusionOk="0">
                  <a:moveTo>
                    <a:pt x="982" y="1"/>
                  </a:moveTo>
                  <a:cubicBezTo>
                    <a:pt x="683" y="1"/>
                    <a:pt x="388" y="74"/>
                    <a:pt x="115" y="207"/>
                  </a:cubicBezTo>
                  <a:cubicBezTo>
                    <a:pt x="1" y="269"/>
                    <a:pt x="69" y="432"/>
                    <a:pt x="175" y="432"/>
                  </a:cubicBezTo>
                  <a:cubicBezTo>
                    <a:pt x="190" y="432"/>
                    <a:pt x="206" y="428"/>
                    <a:pt x="223" y="421"/>
                  </a:cubicBezTo>
                  <a:cubicBezTo>
                    <a:pt x="460" y="299"/>
                    <a:pt x="714" y="242"/>
                    <a:pt x="970" y="242"/>
                  </a:cubicBezTo>
                  <a:cubicBezTo>
                    <a:pt x="1138" y="242"/>
                    <a:pt x="1307" y="266"/>
                    <a:pt x="1473" y="314"/>
                  </a:cubicBezTo>
                  <a:cubicBezTo>
                    <a:pt x="1483" y="316"/>
                    <a:pt x="1492" y="318"/>
                    <a:pt x="1502" y="318"/>
                  </a:cubicBezTo>
                  <a:cubicBezTo>
                    <a:pt x="1613" y="318"/>
                    <a:pt x="1664" y="131"/>
                    <a:pt x="1532" y="87"/>
                  </a:cubicBezTo>
                  <a:cubicBezTo>
                    <a:pt x="1351" y="28"/>
                    <a:pt x="1166" y="1"/>
                    <a:pt x="98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447;p36"/>
            <p:cNvSpPr/>
            <p:nvPr/>
          </p:nvSpPr>
          <p:spPr>
            <a:xfrm>
              <a:off x="3783183" y="2005393"/>
              <a:ext cx="303667" cy="117035"/>
            </a:xfrm>
            <a:custGeom>
              <a:avLst/>
              <a:gdLst/>
              <a:ahLst/>
              <a:cxnLst/>
              <a:rect l="l" t="t" r="r" b="b"/>
              <a:pathLst>
                <a:path w="4180" h="1611" extrusionOk="0">
                  <a:moveTo>
                    <a:pt x="2904" y="0"/>
                  </a:moveTo>
                  <a:cubicBezTo>
                    <a:pt x="1806" y="0"/>
                    <a:pt x="740" y="515"/>
                    <a:pt x="60" y="1442"/>
                  </a:cubicBezTo>
                  <a:cubicBezTo>
                    <a:pt x="1" y="1526"/>
                    <a:pt x="79" y="1610"/>
                    <a:pt x="163" y="1610"/>
                  </a:cubicBezTo>
                  <a:cubicBezTo>
                    <a:pt x="198" y="1610"/>
                    <a:pt x="234" y="1596"/>
                    <a:pt x="262" y="1561"/>
                  </a:cubicBezTo>
                  <a:cubicBezTo>
                    <a:pt x="896" y="708"/>
                    <a:pt x="1893" y="238"/>
                    <a:pt x="2913" y="238"/>
                  </a:cubicBezTo>
                  <a:cubicBezTo>
                    <a:pt x="3274" y="238"/>
                    <a:pt x="3637" y="297"/>
                    <a:pt x="3989" y="418"/>
                  </a:cubicBezTo>
                  <a:cubicBezTo>
                    <a:pt x="4000" y="421"/>
                    <a:pt x="4011" y="422"/>
                    <a:pt x="4022" y="422"/>
                  </a:cubicBezTo>
                  <a:cubicBezTo>
                    <a:pt x="4140" y="422"/>
                    <a:pt x="4180" y="247"/>
                    <a:pt x="4048" y="192"/>
                  </a:cubicBezTo>
                  <a:cubicBezTo>
                    <a:pt x="3673" y="63"/>
                    <a:pt x="3287" y="0"/>
                    <a:pt x="29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448;p36"/>
            <p:cNvSpPr/>
            <p:nvPr/>
          </p:nvSpPr>
          <p:spPr>
            <a:xfrm>
              <a:off x="3980352" y="1960642"/>
              <a:ext cx="71049" cy="22012"/>
            </a:xfrm>
            <a:custGeom>
              <a:avLst/>
              <a:gdLst/>
              <a:ahLst/>
              <a:cxnLst/>
              <a:rect l="l" t="t" r="r" b="b"/>
              <a:pathLst>
                <a:path w="978" h="303" extrusionOk="0">
                  <a:moveTo>
                    <a:pt x="424" y="1"/>
                  </a:moveTo>
                  <a:cubicBezTo>
                    <a:pt x="309" y="1"/>
                    <a:pt x="193" y="16"/>
                    <a:pt x="84" y="46"/>
                  </a:cubicBezTo>
                  <a:cubicBezTo>
                    <a:pt x="25" y="70"/>
                    <a:pt x="1" y="129"/>
                    <a:pt x="13" y="177"/>
                  </a:cubicBezTo>
                  <a:cubicBezTo>
                    <a:pt x="23" y="237"/>
                    <a:pt x="66" y="263"/>
                    <a:pt x="115" y="263"/>
                  </a:cubicBezTo>
                  <a:cubicBezTo>
                    <a:pt x="125" y="263"/>
                    <a:pt x="134" y="262"/>
                    <a:pt x="144" y="260"/>
                  </a:cubicBezTo>
                  <a:cubicBezTo>
                    <a:pt x="238" y="235"/>
                    <a:pt x="334" y="223"/>
                    <a:pt x="431" y="223"/>
                  </a:cubicBezTo>
                  <a:cubicBezTo>
                    <a:pt x="566" y="223"/>
                    <a:pt x="702" y="247"/>
                    <a:pt x="834" y="296"/>
                  </a:cubicBezTo>
                  <a:cubicBezTo>
                    <a:pt x="845" y="300"/>
                    <a:pt x="856" y="302"/>
                    <a:pt x="867" y="302"/>
                  </a:cubicBezTo>
                  <a:cubicBezTo>
                    <a:pt x="914" y="302"/>
                    <a:pt x="956" y="263"/>
                    <a:pt x="965" y="224"/>
                  </a:cubicBezTo>
                  <a:cubicBezTo>
                    <a:pt x="977" y="165"/>
                    <a:pt x="953" y="105"/>
                    <a:pt x="894" y="93"/>
                  </a:cubicBezTo>
                  <a:cubicBezTo>
                    <a:pt x="748" y="31"/>
                    <a:pt x="586" y="1"/>
                    <a:pt x="4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449;p36"/>
            <p:cNvSpPr/>
            <p:nvPr/>
          </p:nvSpPr>
          <p:spPr>
            <a:xfrm>
              <a:off x="3914677" y="1963039"/>
              <a:ext cx="19905" cy="16564"/>
            </a:xfrm>
            <a:custGeom>
              <a:avLst/>
              <a:gdLst/>
              <a:ahLst/>
              <a:cxnLst/>
              <a:rect l="l" t="t" r="r" b="b"/>
              <a:pathLst>
                <a:path w="274" h="228" extrusionOk="0">
                  <a:moveTo>
                    <a:pt x="131" y="1"/>
                  </a:moveTo>
                  <a:cubicBezTo>
                    <a:pt x="0" y="1"/>
                    <a:pt x="0" y="227"/>
                    <a:pt x="131" y="227"/>
                  </a:cubicBezTo>
                  <a:cubicBezTo>
                    <a:pt x="274" y="227"/>
                    <a:pt x="274" y="1"/>
                    <a:pt x="1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450;p36"/>
            <p:cNvSpPr/>
            <p:nvPr/>
          </p:nvSpPr>
          <p:spPr>
            <a:xfrm>
              <a:off x="3557464" y="2018325"/>
              <a:ext cx="149944" cy="85797"/>
            </a:xfrm>
            <a:custGeom>
              <a:avLst/>
              <a:gdLst/>
              <a:ahLst/>
              <a:cxnLst/>
              <a:rect l="l" t="t" r="r" b="b"/>
              <a:pathLst>
                <a:path w="2064" h="1181" extrusionOk="0">
                  <a:moveTo>
                    <a:pt x="112" y="0"/>
                  </a:moveTo>
                  <a:cubicBezTo>
                    <a:pt x="0" y="0"/>
                    <a:pt x="6" y="206"/>
                    <a:pt x="131" y="228"/>
                  </a:cubicBezTo>
                  <a:cubicBezTo>
                    <a:pt x="786" y="300"/>
                    <a:pt x="1405" y="633"/>
                    <a:pt x="1833" y="1145"/>
                  </a:cubicBezTo>
                  <a:cubicBezTo>
                    <a:pt x="1853" y="1170"/>
                    <a:pt x="1877" y="1181"/>
                    <a:pt x="1902" y="1181"/>
                  </a:cubicBezTo>
                  <a:cubicBezTo>
                    <a:pt x="1982" y="1181"/>
                    <a:pt x="2064" y="1069"/>
                    <a:pt x="2000" y="978"/>
                  </a:cubicBezTo>
                  <a:cubicBezTo>
                    <a:pt x="1524" y="431"/>
                    <a:pt x="845" y="85"/>
                    <a:pt x="131" y="2"/>
                  </a:cubicBezTo>
                  <a:cubicBezTo>
                    <a:pt x="124" y="1"/>
                    <a:pt x="118" y="0"/>
                    <a:pt x="1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451;p36"/>
            <p:cNvSpPr/>
            <p:nvPr/>
          </p:nvSpPr>
          <p:spPr>
            <a:xfrm>
              <a:off x="3822995" y="2095259"/>
              <a:ext cx="286086" cy="85797"/>
            </a:xfrm>
            <a:custGeom>
              <a:avLst/>
              <a:gdLst/>
              <a:ahLst/>
              <a:cxnLst/>
              <a:rect l="l" t="t" r="r" b="b"/>
              <a:pathLst>
                <a:path w="3938" h="1181" extrusionOk="0">
                  <a:moveTo>
                    <a:pt x="2542" y="1"/>
                  </a:moveTo>
                  <a:cubicBezTo>
                    <a:pt x="1638" y="1"/>
                    <a:pt x="744" y="343"/>
                    <a:pt x="83" y="979"/>
                  </a:cubicBezTo>
                  <a:cubicBezTo>
                    <a:pt x="1" y="1062"/>
                    <a:pt x="81" y="1180"/>
                    <a:pt x="172" y="1180"/>
                  </a:cubicBezTo>
                  <a:cubicBezTo>
                    <a:pt x="198" y="1180"/>
                    <a:pt x="226" y="1170"/>
                    <a:pt x="250" y="1146"/>
                  </a:cubicBezTo>
                  <a:cubicBezTo>
                    <a:pt x="870" y="550"/>
                    <a:pt x="1714" y="237"/>
                    <a:pt x="2563" y="237"/>
                  </a:cubicBezTo>
                  <a:cubicBezTo>
                    <a:pt x="2969" y="237"/>
                    <a:pt x="3377" y="309"/>
                    <a:pt x="3762" y="455"/>
                  </a:cubicBezTo>
                  <a:cubicBezTo>
                    <a:pt x="3778" y="462"/>
                    <a:pt x="3793" y="465"/>
                    <a:pt x="3806" y="465"/>
                  </a:cubicBezTo>
                  <a:cubicBezTo>
                    <a:pt x="3905" y="465"/>
                    <a:pt x="3937" y="293"/>
                    <a:pt x="3822" y="241"/>
                  </a:cubicBezTo>
                  <a:cubicBezTo>
                    <a:pt x="3410" y="79"/>
                    <a:pt x="2975" y="1"/>
                    <a:pt x="254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452;p36"/>
            <p:cNvSpPr/>
            <p:nvPr/>
          </p:nvSpPr>
          <p:spPr>
            <a:xfrm>
              <a:off x="3833965" y="2129114"/>
              <a:ext cx="459641" cy="193896"/>
            </a:xfrm>
            <a:custGeom>
              <a:avLst/>
              <a:gdLst/>
              <a:ahLst/>
              <a:cxnLst/>
              <a:rect l="l" t="t" r="r" b="b"/>
              <a:pathLst>
                <a:path w="6327" h="2669" extrusionOk="0">
                  <a:moveTo>
                    <a:pt x="5333" y="0"/>
                  </a:moveTo>
                  <a:cubicBezTo>
                    <a:pt x="5096" y="0"/>
                    <a:pt x="4867" y="109"/>
                    <a:pt x="4743" y="346"/>
                  </a:cubicBezTo>
                  <a:cubicBezTo>
                    <a:pt x="4686" y="444"/>
                    <a:pt x="4768" y="519"/>
                    <a:pt x="4844" y="519"/>
                  </a:cubicBezTo>
                  <a:cubicBezTo>
                    <a:pt x="4880" y="519"/>
                    <a:pt x="4914" y="503"/>
                    <a:pt x="4933" y="465"/>
                  </a:cubicBezTo>
                  <a:cubicBezTo>
                    <a:pt x="5025" y="308"/>
                    <a:pt x="5197" y="215"/>
                    <a:pt x="5375" y="215"/>
                  </a:cubicBezTo>
                  <a:cubicBezTo>
                    <a:pt x="5426" y="215"/>
                    <a:pt x="5478" y="223"/>
                    <a:pt x="5528" y="239"/>
                  </a:cubicBezTo>
                  <a:cubicBezTo>
                    <a:pt x="5790" y="322"/>
                    <a:pt x="5933" y="596"/>
                    <a:pt x="5945" y="858"/>
                  </a:cubicBezTo>
                  <a:cubicBezTo>
                    <a:pt x="5969" y="1430"/>
                    <a:pt x="5469" y="1858"/>
                    <a:pt x="5004" y="2108"/>
                  </a:cubicBezTo>
                  <a:cubicBezTo>
                    <a:pt x="4594" y="2323"/>
                    <a:pt x="4128" y="2434"/>
                    <a:pt x="3658" y="2434"/>
                  </a:cubicBezTo>
                  <a:cubicBezTo>
                    <a:pt x="3555" y="2434"/>
                    <a:pt x="3452" y="2429"/>
                    <a:pt x="3349" y="2418"/>
                  </a:cubicBezTo>
                  <a:cubicBezTo>
                    <a:pt x="2730" y="2358"/>
                    <a:pt x="2242" y="2037"/>
                    <a:pt x="1671" y="1799"/>
                  </a:cubicBezTo>
                  <a:cubicBezTo>
                    <a:pt x="1419" y="1696"/>
                    <a:pt x="1149" y="1629"/>
                    <a:pt x="884" y="1629"/>
                  </a:cubicBezTo>
                  <a:cubicBezTo>
                    <a:pt x="597" y="1629"/>
                    <a:pt x="317" y="1708"/>
                    <a:pt x="75" y="1906"/>
                  </a:cubicBezTo>
                  <a:cubicBezTo>
                    <a:pt x="1" y="1990"/>
                    <a:pt x="79" y="2102"/>
                    <a:pt x="168" y="2102"/>
                  </a:cubicBezTo>
                  <a:cubicBezTo>
                    <a:pt x="193" y="2102"/>
                    <a:pt x="218" y="2093"/>
                    <a:pt x="242" y="2073"/>
                  </a:cubicBezTo>
                  <a:cubicBezTo>
                    <a:pt x="433" y="1912"/>
                    <a:pt x="646" y="1851"/>
                    <a:pt x="866" y="1851"/>
                  </a:cubicBezTo>
                  <a:cubicBezTo>
                    <a:pt x="1332" y="1851"/>
                    <a:pt x="1830" y="2125"/>
                    <a:pt x="2218" y="2311"/>
                  </a:cubicBezTo>
                  <a:cubicBezTo>
                    <a:pt x="2695" y="2539"/>
                    <a:pt x="3186" y="2669"/>
                    <a:pt x="3699" y="2669"/>
                  </a:cubicBezTo>
                  <a:cubicBezTo>
                    <a:pt x="3827" y="2669"/>
                    <a:pt x="3957" y="2661"/>
                    <a:pt x="4088" y="2644"/>
                  </a:cubicBezTo>
                  <a:cubicBezTo>
                    <a:pt x="4683" y="2549"/>
                    <a:pt x="5290" y="2299"/>
                    <a:pt x="5719" y="1870"/>
                  </a:cubicBezTo>
                  <a:cubicBezTo>
                    <a:pt x="6112" y="1477"/>
                    <a:pt x="6326" y="870"/>
                    <a:pt x="6016" y="370"/>
                  </a:cubicBezTo>
                  <a:cubicBezTo>
                    <a:pt x="5866" y="133"/>
                    <a:pt x="5595" y="0"/>
                    <a:pt x="533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453;p36"/>
            <p:cNvSpPr/>
            <p:nvPr/>
          </p:nvSpPr>
          <p:spPr>
            <a:xfrm>
              <a:off x="3965967" y="2193262"/>
              <a:ext cx="234651" cy="81075"/>
            </a:xfrm>
            <a:custGeom>
              <a:avLst/>
              <a:gdLst/>
              <a:ahLst/>
              <a:cxnLst/>
              <a:rect l="l" t="t" r="r" b="b"/>
              <a:pathLst>
                <a:path w="3230" h="1116" extrusionOk="0">
                  <a:moveTo>
                    <a:pt x="2742" y="0"/>
                  </a:moveTo>
                  <a:cubicBezTo>
                    <a:pt x="2712" y="0"/>
                    <a:pt x="2682" y="4"/>
                    <a:pt x="2652" y="11"/>
                  </a:cubicBezTo>
                  <a:cubicBezTo>
                    <a:pt x="2530" y="44"/>
                    <a:pt x="2573" y="241"/>
                    <a:pt x="2684" y="241"/>
                  </a:cubicBezTo>
                  <a:cubicBezTo>
                    <a:pt x="2693" y="241"/>
                    <a:pt x="2702" y="240"/>
                    <a:pt x="2711" y="237"/>
                  </a:cubicBezTo>
                  <a:cubicBezTo>
                    <a:pt x="2722" y="235"/>
                    <a:pt x="2732" y="234"/>
                    <a:pt x="2742" y="234"/>
                  </a:cubicBezTo>
                  <a:cubicBezTo>
                    <a:pt x="2860" y="234"/>
                    <a:pt x="2960" y="355"/>
                    <a:pt x="2949" y="475"/>
                  </a:cubicBezTo>
                  <a:cubicBezTo>
                    <a:pt x="2937" y="606"/>
                    <a:pt x="2830" y="713"/>
                    <a:pt x="2723" y="797"/>
                  </a:cubicBezTo>
                  <a:cubicBezTo>
                    <a:pt x="2601" y="870"/>
                    <a:pt x="2460" y="899"/>
                    <a:pt x="2316" y="899"/>
                  </a:cubicBezTo>
                  <a:cubicBezTo>
                    <a:pt x="2180" y="899"/>
                    <a:pt x="2041" y="873"/>
                    <a:pt x="1913" y="832"/>
                  </a:cubicBezTo>
                  <a:cubicBezTo>
                    <a:pt x="1330" y="690"/>
                    <a:pt x="759" y="404"/>
                    <a:pt x="223" y="130"/>
                  </a:cubicBezTo>
                  <a:cubicBezTo>
                    <a:pt x="210" y="125"/>
                    <a:pt x="197" y="122"/>
                    <a:pt x="184" y="122"/>
                  </a:cubicBezTo>
                  <a:cubicBezTo>
                    <a:pt x="81" y="122"/>
                    <a:pt x="0" y="279"/>
                    <a:pt x="128" y="332"/>
                  </a:cubicBezTo>
                  <a:cubicBezTo>
                    <a:pt x="509" y="523"/>
                    <a:pt x="913" y="701"/>
                    <a:pt x="1318" y="868"/>
                  </a:cubicBezTo>
                  <a:cubicBezTo>
                    <a:pt x="1627" y="992"/>
                    <a:pt x="1955" y="1116"/>
                    <a:pt x="2292" y="1116"/>
                  </a:cubicBezTo>
                  <a:cubicBezTo>
                    <a:pt x="2344" y="1116"/>
                    <a:pt x="2397" y="1113"/>
                    <a:pt x="2449" y="1106"/>
                  </a:cubicBezTo>
                  <a:cubicBezTo>
                    <a:pt x="2759" y="1071"/>
                    <a:pt x="3104" y="880"/>
                    <a:pt x="3176" y="547"/>
                  </a:cubicBezTo>
                  <a:cubicBezTo>
                    <a:pt x="3229" y="278"/>
                    <a:pt x="3012" y="0"/>
                    <a:pt x="27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454;p36"/>
            <p:cNvSpPr/>
            <p:nvPr/>
          </p:nvSpPr>
          <p:spPr>
            <a:xfrm>
              <a:off x="4029680" y="2169797"/>
              <a:ext cx="20850" cy="16491"/>
            </a:xfrm>
            <a:custGeom>
              <a:avLst/>
              <a:gdLst/>
              <a:ahLst/>
              <a:cxnLst/>
              <a:rect l="l" t="t" r="r" b="b"/>
              <a:pathLst>
                <a:path w="287" h="227" extrusionOk="0">
                  <a:moveTo>
                    <a:pt x="144" y="1"/>
                  </a:moveTo>
                  <a:cubicBezTo>
                    <a:pt x="1" y="1"/>
                    <a:pt x="1" y="227"/>
                    <a:pt x="144" y="227"/>
                  </a:cubicBezTo>
                  <a:cubicBezTo>
                    <a:pt x="286" y="227"/>
                    <a:pt x="286"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455;p36"/>
            <p:cNvSpPr/>
            <p:nvPr/>
          </p:nvSpPr>
          <p:spPr>
            <a:xfrm>
              <a:off x="4182315" y="2334854"/>
              <a:ext cx="82746" cy="324298"/>
            </a:xfrm>
            <a:custGeom>
              <a:avLst/>
              <a:gdLst/>
              <a:ahLst/>
              <a:cxnLst/>
              <a:rect l="l" t="t" r="r" b="b"/>
              <a:pathLst>
                <a:path w="1139" h="4464" extrusionOk="0">
                  <a:moveTo>
                    <a:pt x="170" y="1"/>
                  </a:moveTo>
                  <a:cubicBezTo>
                    <a:pt x="90" y="1"/>
                    <a:pt x="1" y="85"/>
                    <a:pt x="43" y="169"/>
                  </a:cubicBezTo>
                  <a:cubicBezTo>
                    <a:pt x="686" y="1443"/>
                    <a:pt x="900" y="2920"/>
                    <a:pt x="626" y="4325"/>
                  </a:cubicBezTo>
                  <a:cubicBezTo>
                    <a:pt x="612" y="4408"/>
                    <a:pt x="680" y="4464"/>
                    <a:pt x="746" y="4464"/>
                  </a:cubicBezTo>
                  <a:cubicBezTo>
                    <a:pt x="792" y="4464"/>
                    <a:pt x="838" y="4436"/>
                    <a:pt x="852" y="4372"/>
                  </a:cubicBezTo>
                  <a:cubicBezTo>
                    <a:pt x="1138" y="2908"/>
                    <a:pt x="912" y="1384"/>
                    <a:pt x="257" y="50"/>
                  </a:cubicBezTo>
                  <a:cubicBezTo>
                    <a:pt x="236" y="15"/>
                    <a:pt x="204" y="1"/>
                    <a:pt x="1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456;p36"/>
            <p:cNvSpPr/>
            <p:nvPr/>
          </p:nvSpPr>
          <p:spPr>
            <a:xfrm>
              <a:off x="4200114" y="2707832"/>
              <a:ext cx="21649" cy="16491"/>
            </a:xfrm>
            <a:custGeom>
              <a:avLst/>
              <a:gdLst/>
              <a:ahLst/>
              <a:cxnLst/>
              <a:rect l="l" t="t" r="r" b="b"/>
              <a:pathLst>
                <a:path w="298" h="227" extrusionOk="0">
                  <a:moveTo>
                    <a:pt x="143" y="0"/>
                  </a:moveTo>
                  <a:cubicBezTo>
                    <a:pt x="0" y="0"/>
                    <a:pt x="0" y="226"/>
                    <a:pt x="143" y="226"/>
                  </a:cubicBezTo>
                  <a:cubicBezTo>
                    <a:pt x="298" y="226"/>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457;p36"/>
            <p:cNvSpPr/>
            <p:nvPr/>
          </p:nvSpPr>
          <p:spPr>
            <a:xfrm>
              <a:off x="4263681" y="2310154"/>
              <a:ext cx="80929" cy="378857"/>
            </a:xfrm>
            <a:custGeom>
              <a:avLst/>
              <a:gdLst/>
              <a:ahLst/>
              <a:cxnLst/>
              <a:rect l="l" t="t" r="r" b="b"/>
              <a:pathLst>
                <a:path w="1114" h="5215" extrusionOk="0">
                  <a:moveTo>
                    <a:pt x="160" y="0"/>
                  </a:moveTo>
                  <a:cubicBezTo>
                    <a:pt x="80" y="0"/>
                    <a:pt x="1" y="85"/>
                    <a:pt x="42" y="176"/>
                  </a:cubicBezTo>
                  <a:cubicBezTo>
                    <a:pt x="768" y="1712"/>
                    <a:pt x="863" y="3486"/>
                    <a:pt x="316" y="5081"/>
                  </a:cubicBezTo>
                  <a:cubicBezTo>
                    <a:pt x="287" y="5161"/>
                    <a:pt x="350" y="5214"/>
                    <a:pt x="418" y="5214"/>
                  </a:cubicBezTo>
                  <a:cubicBezTo>
                    <a:pt x="462" y="5214"/>
                    <a:pt x="507" y="5192"/>
                    <a:pt x="530" y="5141"/>
                  </a:cubicBezTo>
                  <a:cubicBezTo>
                    <a:pt x="1114" y="3486"/>
                    <a:pt x="994" y="1640"/>
                    <a:pt x="256" y="57"/>
                  </a:cubicBezTo>
                  <a:cubicBezTo>
                    <a:pt x="231" y="17"/>
                    <a:pt x="195" y="0"/>
                    <a:pt x="16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458;p36"/>
            <p:cNvSpPr/>
            <p:nvPr/>
          </p:nvSpPr>
          <p:spPr>
            <a:xfrm>
              <a:off x="4244211" y="2713499"/>
              <a:ext cx="35525" cy="43443"/>
            </a:xfrm>
            <a:custGeom>
              <a:avLst/>
              <a:gdLst/>
              <a:ahLst/>
              <a:cxnLst/>
              <a:rect l="l" t="t" r="r" b="b"/>
              <a:pathLst>
                <a:path w="489" h="598" extrusionOk="0">
                  <a:moveTo>
                    <a:pt x="361" y="1"/>
                  </a:moveTo>
                  <a:cubicBezTo>
                    <a:pt x="322" y="1"/>
                    <a:pt x="287" y="25"/>
                    <a:pt x="262" y="65"/>
                  </a:cubicBezTo>
                  <a:cubicBezTo>
                    <a:pt x="191" y="184"/>
                    <a:pt x="108" y="315"/>
                    <a:pt x="24" y="434"/>
                  </a:cubicBezTo>
                  <a:cubicBezTo>
                    <a:pt x="0" y="482"/>
                    <a:pt x="12" y="553"/>
                    <a:pt x="72" y="577"/>
                  </a:cubicBezTo>
                  <a:cubicBezTo>
                    <a:pt x="94" y="590"/>
                    <a:pt x="116" y="597"/>
                    <a:pt x="138" y="597"/>
                  </a:cubicBezTo>
                  <a:cubicBezTo>
                    <a:pt x="173" y="597"/>
                    <a:pt x="204" y="579"/>
                    <a:pt x="227" y="541"/>
                  </a:cubicBezTo>
                  <a:cubicBezTo>
                    <a:pt x="298" y="422"/>
                    <a:pt x="381" y="279"/>
                    <a:pt x="465" y="160"/>
                  </a:cubicBezTo>
                  <a:cubicBezTo>
                    <a:pt x="489" y="125"/>
                    <a:pt x="477" y="41"/>
                    <a:pt x="417" y="17"/>
                  </a:cubicBezTo>
                  <a:cubicBezTo>
                    <a:pt x="398" y="6"/>
                    <a:pt x="379" y="1"/>
                    <a:pt x="3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459;p36"/>
            <p:cNvSpPr/>
            <p:nvPr/>
          </p:nvSpPr>
          <p:spPr>
            <a:xfrm>
              <a:off x="3752017" y="2294389"/>
              <a:ext cx="19978" cy="36396"/>
            </a:xfrm>
            <a:custGeom>
              <a:avLst/>
              <a:gdLst/>
              <a:ahLst/>
              <a:cxnLst/>
              <a:rect l="l" t="t" r="r" b="b"/>
              <a:pathLst>
                <a:path w="275" h="501" extrusionOk="0">
                  <a:moveTo>
                    <a:pt x="179" y="0"/>
                  </a:moveTo>
                  <a:cubicBezTo>
                    <a:pt x="156" y="0"/>
                    <a:pt x="120" y="0"/>
                    <a:pt x="96" y="12"/>
                  </a:cubicBezTo>
                  <a:cubicBezTo>
                    <a:pt x="72" y="36"/>
                    <a:pt x="48" y="71"/>
                    <a:pt x="48" y="83"/>
                  </a:cubicBezTo>
                  <a:cubicBezTo>
                    <a:pt x="36" y="179"/>
                    <a:pt x="13" y="274"/>
                    <a:pt x="1" y="369"/>
                  </a:cubicBezTo>
                  <a:cubicBezTo>
                    <a:pt x="1" y="393"/>
                    <a:pt x="1" y="429"/>
                    <a:pt x="13" y="452"/>
                  </a:cubicBezTo>
                  <a:cubicBezTo>
                    <a:pt x="36" y="488"/>
                    <a:pt x="60" y="500"/>
                    <a:pt x="96" y="500"/>
                  </a:cubicBezTo>
                  <a:cubicBezTo>
                    <a:pt x="120" y="500"/>
                    <a:pt x="156" y="500"/>
                    <a:pt x="179" y="488"/>
                  </a:cubicBezTo>
                  <a:cubicBezTo>
                    <a:pt x="215" y="464"/>
                    <a:pt x="227" y="441"/>
                    <a:pt x="227" y="417"/>
                  </a:cubicBezTo>
                  <a:cubicBezTo>
                    <a:pt x="239" y="321"/>
                    <a:pt x="251" y="214"/>
                    <a:pt x="275" y="131"/>
                  </a:cubicBezTo>
                  <a:cubicBezTo>
                    <a:pt x="275" y="95"/>
                    <a:pt x="275" y="71"/>
                    <a:pt x="251" y="36"/>
                  </a:cubicBezTo>
                  <a:cubicBezTo>
                    <a:pt x="239" y="12"/>
                    <a:pt x="215" y="0"/>
                    <a:pt x="1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460;p36"/>
            <p:cNvSpPr/>
            <p:nvPr/>
          </p:nvSpPr>
          <p:spPr>
            <a:xfrm>
              <a:off x="3781440" y="2296060"/>
              <a:ext cx="18235" cy="46785"/>
            </a:xfrm>
            <a:custGeom>
              <a:avLst/>
              <a:gdLst/>
              <a:ahLst/>
              <a:cxnLst/>
              <a:rect l="l" t="t" r="r" b="b"/>
              <a:pathLst>
                <a:path w="251" h="644" extrusionOk="0">
                  <a:moveTo>
                    <a:pt x="132" y="1"/>
                  </a:moveTo>
                  <a:cubicBezTo>
                    <a:pt x="60" y="13"/>
                    <a:pt x="12" y="60"/>
                    <a:pt x="12" y="120"/>
                  </a:cubicBezTo>
                  <a:cubicBezTo>
                    <a:pt x="12" y="251"/>
                    <a:pt x="1" y="394"/>
                    <a:pt x="1" y="525"/>
                  </a:cubicBezTo>
                  <a:cubicBezTo>
                    <a:pt x="1" y="584"/>
                    <a:pt x="60" y="644"/>
                    <a:pt x="120" y="644"/>
                  </a:cubicBezTo>
                  <a:cubicBezTo>
                    <a:pt x="179" y="644"/>
                    <a:pt x="227" y="596"/>
                    <a:pt x="239" y="525"/>
                  </a:cubicBezTo>
                  <a:cubicBezTo>
                    <a:pt x="239" y="394"/>
                    <a:pt x="251" y="251"/>
                    <a:pt x="251" y="120"/>
                  </a:cubicBezTo>
                  <a:cubicBezTo>
                    <a:pt x="251" y="60"/>
                    <a:pt x="191" y="1"/>
                    <a:pt x="13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522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767735" y="412035"/>
            <a:ext cx="7704000"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Adapta </a:t>
            </a:r>
            <a:r>
              <a:rPr lang="en" dirty="0" smtClean="0">
                <a:solidFill>
                  <a:schemeClr val="accent1"/>
                </a:solidFill>
                <a:latin typeface="Impact" panose="020B0806030902050204" pitchFamily="34" charset="0"/>
              </a:rPr>
              <a:t>la </a:t>
            </a:r>
            <a:r>
              <a:rPr lang="en" dirty="0" smtClean="0">
                <a:latin typeface="Impact" panose="020B0806030902050204" pitchFamily="34" charset="0"/>
              </a:rPr>
              <a:t>conversación </a:t>
            </a:r>
            <a:r>
              <a:rPr lang="en" dirty="0">
                <a:solidFill>
                  <a:schemeClr val="accent1"/>
                </a:solidFill>
                <a:latin typeface="Impact" panose="020B0806030902050204" pitchFamily="34" charset="0"/>
              </a:rPr>
              <a:t>a</a:t>
            </a:r>
            <a:r>
              <a:rPr lang="en" dirty="0" smtClean="0">
                <a:solidFill>
                  <a:schemeClr val="accent1"/>
                </a:solidFill>
                <a:latin typeface="Impact" panose="020B0806030902050204" pitchFamily="34" charset="0"/>
              </a:rPr>
              <a:t> </a:t>
            </a:r>
            <a:r>
              <a:rPr lang="en" dirty="0" smtClean="0">
                <a:latin typeface="Impact" panose="020B0806030902050204" pitchFamily="34" charset="0"/>
              </a:rPr>
              <a:t>la </a:t>
            </a:r>
            <a:r>
              <a:rPr lang="en" dirty="0" smtClean="0">
                <a:solidFill>
                  <a:schemeClr val="accent1"/>
                </a:solidFill>
                <a:latin typeface="Impact" panose="020B0806030902050204" pitchFamily="34" charset="0"/>
              </a:rPr>
              <a:t>edad</a:t>
            </a:r>
            <a:r>
              <a:rPr lang="en" dirty="0" smtClean="0">
                <a:latin typeface="Impact" panose="020B0806030902050204" pitchFamily="34" charset="0"/>
              </a:rPr>
              <a:t> de </a:t>
            </a:r>
            <a:r>
              <a:rPr lang="en" dirty="0" smtClean="0">
                <a:solidFill>
                  <a:schemeClr val="accent1"/>
                </a:solidFill>
                <a:latin typeface="Impact" panose="020B0806030902050204" pitchFamily="34" charset="0"/>
              </a:rPr>
              <a:t>tu </a:t>
            </a:r>
            <a:r>
              <a:rPr lang="en" dirty="0" smtClean="0">
                <a:latin typeface="Impact" panose="020B0806030902050204" pitchFamily="34" charset="0"/>
              </a:rPr>
              <a:t>hijo/a</a:t>
            </a:r>
            <a:endParaRPr dirty="0">
              <a:solidFill>
                <a:schemeClr val="accent1"/>
              </a:solidFill>
              <a:latin typeface="Impact" panose="020B0806030902050204" pitchFamily="34" charset="0"/>
            </a:endParaRPr>
          </a:p>
        </p:txBody>
      </p:sp>
      <p:sp>
        <p:nvSpPr>
          <p:cNvPr id="1637" name="Google Shape;1637;p18"/>
          <p:cNvSpPr/>
          <p:nvPr/>
        </p:nvSpPr>
        <p:spPr>
          <a:xfrm>
            <a:off x="585697" y="1589487"/>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txBox="1"/>
          <p:nvPr/>
        </p:nvSpPr>
        <p:spPr>
          <a:xfrm>
            <a:off x="-137288" y="1292092"/>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1"/>
                </a:solidFill>
                <a:latin typeface="Londrina Solid"/>
                <a:ea typeface="Londrina Solid"/>
                <a:cs typeface="Londrina Solid"/>
                <a:sym typeface="Londrina Solid"/>
              </a:rPr>
              <a:t>#</a:t>
            </a:r>
            <a:r>
              <a:rPr lang="en" sz="2200" b="1" dirty="0" smtClean="0">
                <a:solidFill>
                  <a:schemeClr val="accent1"/>
                </a:solidFill>
                <a:latin typeface="Londrina Solid"/>
                <a:ea typeface="Londrina Solid"/>
                <a:cs typeface="Londrina Solid"/>
                <a:sym typeface="Londrina Solid"/>
              </a:rPr>
              <a:t> </a:t>
            </a:r>
            <a:r>
              <a:rPr lang="en" sz="2200" b="1" dirty="0" smtClean="0">
                <a:solidFill>
                  <a:schemeClr val="accent1"/>
                </a:solidFill>
                <a:latin typeface="Londrina Solid"/>
                <a:ea typeface="Londrina Solid"/>
                <a:cs typeface="Londrina Solid"/>
                <a:sym typeface="Londrina Solid"/>
              </a:rPr>
              <a:t>5</a:t>
            </a:r>
            <a:endParaRPr sz="2200" b="1" dirty="0">
              <a:solidFill>
                <a:schemeClr val="accent1"/>
              </a:solidFill>
              <a:latin typeface="Londrina Solid"/>
              <a:ea typeface="Londrina Solid"/>
              <a:cs typeface="Londrina Solid"/>
              <a:sym typeface="Londrina Solid"/>
            </a:endParaRPr>
          </a:p>
        </p:txBody>
      </p:sp>
      <p:sp>
        <p:nvSpPr>
          <p:cNvPr id="2" name="Rectángulo 1"/>
          <p:cNvSpPr/>
          <p:nvPr/>
        </p:nvSpPr>
        <p:spPr>
          <a:xfrm>
            <a:off x="1254014" y="1214296"/>
            <a:ext cx="7387060" cy="1815882"/>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Ya </a:t>
            </a:r>
            <a:r>
              <a:rPr lang="es-MX" dirty="0" smtClean="0">
                <a:solidFill>
                  <a:schemeClr val="tx2">
                    <a:lumMod val="50000"/>
                  </a:schemeClr>
                </a:solidFill>
                <a:latin typeface="Century Gothic" panose="020B0502020202020204" pitchFamily="34" charset="0"/>
              </a:rPr>
              <a:t>se ha </a:t>
            </a:r>
            <a:r>
              <a:rPr lang="es-MX" dirty="0">
                <a:solidFill>
                  <a:schemeClr val="tx2">
                    <a:lumMod val="50000"/>
                  </a:schemeClr>
                </a:solidFill>
                <a:latin typeface="Century Gothic" panose="020B0502020202020204" pitchFamily="34" charset="0"/>
              </a:rPr>
              <a:t>comentado que no tiene que haber una única </a:t>
            </a:r>
            <a:r>
              <a:rPr lang="es-MX" b="1" dirty="0">
                <a:solidFill>
                  <a:schemeClr val="tx2">
                    <a:lumMod val="50000"/>
                  </a:schemeClr>
                </a:solidFill>
                <a:latin typeface="Century Gothic" panose="020B0502020202020204" pitchFamily="34" charset="0"/>
              </a:rPr>
              <a:t>charla sobre la sexualidad para niños</a:t>
            </a:r>
            <a:r>
              <a:rPr lang="es-MX" dirty="0">
                <a:solidFill>
                  <a:schemeClr val="tx2">
                    <a:lumMod val="50000"/>
                  </a:schemeClr>
                </a:solidFill>
                <a:latin typeface="Century Gothic" panose="020B0502020202020204" pitchFamily="34" charset="0"/>
              </a:rPr>
              <a:t>, así que cada conversación será diferente. Mientras más mayor sea, más conocimientos tendrá a nivel biológico, y por tanto, la conversación tendrá que ser más completa y concreta. La conversación puede abarcar muchos temas: desde la regla hasta los métodos anticonceptivos pasando por la reproducción, los órganos que interfieren en ella, el parto, etc. Debes </a:t>
            </a:r>
            <a:r>
              <a:rPr lang="es-MX" dirty="0" smtClean="0">
                <a:solidFill>
                  <a:schemeClr val="tx2">
                    <a:lumMod val="50000"/>
                  </a:schemeClr>
                </a:solidFill>
                <a:latin typeface="Century Gothic" panose="020B0502020202020204" pitchFamily="34" charset="0"/>
              </a:rPr>
              <a:t>adaptar </a:t>
            </a:r>
            <a:r>
              <a:rPr lang="es-MX" dirty="0">
                <a:solidFill>
                  <a:schemeClr val="tx2">
                    <a:lumMod val="50000"/>
                  </a:schemeClr>
                </a:solidFill>
                <a:latin typeface="Century Gothic" panose="020B0502020202020204" pitchFamily="34" charset="0"/>
              </a:rPr>
              <a:t>esta educación sobre la sexualidad para jóvenes a la edad que tenga tu hijo o hija</a:t>
            </a:r>
            <a:r>
              <a:rPr lang="es-MX" dirty="0"/>
              <a:t>. </a:t>
            </a:r>
            <a:endParaRPr lang="es-MX" dirty="0">
              <a:solidFill>
                <a:schemeClr val="tx1">
                  <a:lumMod val="60000"/>
                  <a:lumOff val="40000"/>
                </a:schemeClr>
              </a:solidFill>
              <a:latin typeface="Century Gothic" panose="020B0502020202020204" pitchFamily="34" charset="0"/>
            </a:endParaRPr>
          </a:p>
        </p:txBody>
      </p:sp>
      <p:grpSp>
        <p:nvGrpSpPr>
          <p:cNvPr id="232" name="Google Shape;1652;p18"/>
          <p:cNvGrpSpPr/>
          <p:nvPr/>
        </p:nvGrpSpPr>
        <p:grpSpPr>
          <a:xfrm rot="142668">
            <a:off x="728707" y="1755523"/>
            <a:ext cx="286681" cy="240625"/>
            <a:chOff x="6315316" y="635299"/>
            <a:chExt cx="191838" cy="161020"/>
          </a:xfrm>
          <a:solidFill>
            <a:schemeClr val="accent2"/>
          </a:solidFill>
        </p:grpSpPr>
        <p:sp>
          <p:nvSpPr>
            <p:cNvPr id="233" name="Google Shape;1653;p18"/>
            <p:cNvSpPr/>
            <p:nvPr/>
          </p:nvSpPr>
          <p:spPr>
            <a:xfrm>
              <a:off x="6326947" y="638937"/>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grp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34" name="Google Shape;1654;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grp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grpSp>
        <p:nvGrpSpPr>
          <p:cNvPr id="82" name="Google Shape;3461;p36"/>
          <p:cNvGrpSpPr/>
          <p:nvPr/>
        </p:nvGrpSpPr>
        <p:grpSpPr>
          <a:xfrm>
            <a:off x="6518245" y="2910981"/>
            <a:ext cx="1644656" cy="2119162"/>
            <a:chOff x="1030775" y="1638300"/>
            <a:chExt cx="1403929" cy="2189692"/>
          </a:xfrm>
        </p:grpSpPr>
        <p:sp>
          <p:nvSpPr>
            <p:cNvPr id="83" name="Google Shape;3462;p36"/>
            <p:cNvSpPr/>
            <p:nvPr/>
          </p:nvSpPr>
          <p:spPr>
            <a:xfrm>
              <a:off x="1654390" y="3096211"/>
              <a:ext cx="190409" cy="249181"/>
            </a:xfrm>
            <a:custGeom>
              <a:avLst/>
              <a:gdLst/>
              <a:ahLst/>
              <a:cxnLst/>
              <a:rect l="l" t="t" r="r" b="b"/>
              <a:pathLst>
                <a:path w="2621" h="3430" extrusionOk="0">
                  <a:moveTo>
                    <a:pt x="2620" y="0"/>
                  </a:moveTo>
                  <a:lnTo>
                    <a:pt x="1" y="119"/>
                  </a:lnTo>
                  <a:lnTo>
                    <a:pt x="1" y="3429"/>
                  </a:lnTo>
                  <a:lnTo>
                    <a:pt x="2620" y="3429"/>
                  </a:lnTo>
                  <a:lnTo>
                    <a:pt x="26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63;p36"/>
            <p:cNvSpPr/>
            <p:nvPr/>
          </p:nvSpPr>
          <p:spPr>
            <a:xfrm>
              <a:off x="1645745" y="3086694"/>
              <a:ext cx="207699" cy="267343"/>
            </a:xfrm>
            <a:custGeom>
              <a:avLst/>
              <a:gdLst/>
              <a:ahLst/>
              <a:cxnLst/>
              <a:rect l="l" t="t" r="r" b="b"/>
              <a:pathLst>
                <a:path w="2859" h="3680" extrusionOk="0">
                  <a:moveTo>
                    <a:pt x="2620" y="231"/>
                  </a:moveTo>
                  <a:lnTo>
                    <a:pt x="2620" y="3108"/>
                  </a:lnTo>
                  <a:lnTo>
                    <a:pt x="2620" y="3417"/>
                  </a:lnTo>
                  <a:lnTo>
                    <a:pt x="239" y="3417"/>
                  </a:lnTo>
                  <a:lnTo>
                    <a:pt x="239" y="339"/>
                  </a:lnTo>
                  <a:lnTo>
                    <a:pt x="239" y="339"/>
                  </a:lnTo>
                  <a:cubicBezTo>
                    <a:pt x="1039" y="297"/>
                    <a:pt x="1839" y="264"/>
                    <a:pt x="2620" y="231"/>
                  </a:cubicBezTo>
                  <a:close/>
                  <a:moveTo>
                    <a:pt x="2739" y="0"/>
                  </a:moveTo>
                  <a:cubicBezTo>
                    <a:pt x="1870" y="48"/>
                    <a:pt x="989" y="72"/>
                    <a:pt x="120" y="119"/>
                  </a:cubicBezTo>
                  <a:cubicBezTo>
                    <a:pt x="71" y="119"/>
                    <a:pt x="39" y="146"/>
                    <a:pt x="24" y="182"/>
                  </a:cubicBezTo>
                  <a:lnTo>
                    <a:pt x="24" y="182"/>
                  </a:lnTo>
                  <a:cubicBezTo>
                    <a:pt x="10" y="199"/>
                    <a:pt x="1" y="222"/>
                    <a:pt x="1" y="250"/>
                  </a:cubicBezTo>
                  <a:lnTo>
                    <a:pt x="1" y="3560"/>
                  </a:lnTo>
                  <a:cubicBezTo>
                    <a:pt x="1" y="3620"/>
                    <a:pt x="48" y="3679"/>
                    <a:pt x="120" y="3679"/>
                  </a:cubicBezTo>
                  <a:lnTo>
                    <a:pt x="2739" y="3679"/>
                  </a:lnTo>
                  <a:cubicBezTo>
                    <a:pt x="2799" y="3679"/>
                    <a:pt x="2858" y="3632"/>
                    <a:pt x="2858" y="3560"/>
                  </a:cubicBezTo>
                  <a:lnTo>
                    <a:pt x="2858" y="548"/>
                  </a:lnTo>
                  <a:lnTo>
                    <a:pt x="2858" y="119"/>
                  </a:lnTo>
                  <a:cubicBezTo>
                    <a:pt x="2858" y="60"/>
                    <a:pt x="2822" y="0"/>
                    <a:pt x="27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64;p36"/>
            <p:cNvSpPr/>
            <p:nvPr/>
          </p:nvSpPr>
          <p:spPr>
            <a:xfrm>
              <a:off x="1550648" y="3073690"/>
              <a:ext cx="374571" cy="134253"/>
            </a:xfrm>
            <a:custGeom>
              <a:avLst/>
              <a:gdLst/>
              <a:ahLst/>
              <a:cxnLst/>
              <a:rect l="l" t="t" r="r" b="b"/>
              <a:pathLst>
                <a:path w="5156" h="1848" extrusionOk="0">
                  <a:moveTo>
                    <a:pt x="0" y="1"/>
                  </a:moveTo>
                  <a:cubicBezTo>
                    <a:pt x="0" y="1"/>
                    <a:pt x="1101" y="1847"/>
                    <a:pt x="2628" y="1847"/>
                  </a:cubicBezTo>
                  <a:cubicBezTo>
                    <a:pt x="3392" y="1847"/>
                    <a:pt x="4262" y="1386"/>
                    <a:pt x="5155" y="1"/>
                  </a:cubicBezTo>
                  <a:close/>
                </a:path>
              </a:pathLst>
            </a:custGeom>
            <a:solidFill>
              <a:srgbClr val="341763"/>
            </a:solidFill>
            <a:ln w="120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65;p36"/>
            <p:cNvSpPr/>
            <p:nvPr/>
          </p:nvSpPr>
          <p:spPr>
            <a:xfrm>
              <a:off x="1319698" y="3295995"/>
              <a:ext cx="859783" cy="523353"/>
            </a:xfrm>
            <a:custGeom>
              <a:avLst/>
              <a:gdLst/>
              <a:ahLst/>
              <a:cxnLst/>
              <a:rect l="l" t="t" r="r" b="b"/>
              <a:pathLst>
                <a:path w="11835" h="7204" extrusionOk="0">
                  <a:moveTo>
                    <a:pt x="5132" y="0"/>
                  </a:moveTo>
                  <a:cubicBezTo>
                    <a:pt x="3727" y="60"/>
                    <a:pt x="2500" y="953"/>
                    <a:pt x="1643" y="2072"/>
                  </a:cubicBezTo>
                  <a:cubicBezTo>
                    <a:pt x="548" y="3513"/>
                    <a:pt x="0" y="5394"/>
                    <a:pt x="155" y="7204"/>
                  </a:cubicBezTo>
                  <a:lnTo>
                    <a:pt x="11668" y="7204"/>
                  </a:lnTo>
                  <a:cubicBezTo>
                    <a:pt x="11835" y="5394"/>
                    <a:pt x="11275" y="3513"/>
                    <a:pt x="10180" y="2072"/>
                  </a:cubicBezTo>
                  <a:cubicBezTo>
                    <a:pt x="9335" y="977"/>
                    <a:pt x="8096" y="84"/>
                    <a:pt x="6691" y="0"/>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66;p36"/>
            <p:cNvSpPr/>
            <p:nvPr/>
          </p:nvSpPr>
          <p:spPr>
            <a:xfrm>
              <a:off x="1377599" y="3667301"/>
              <a:ext cx="344785" cy="99309"/>
            </a:xfrm>
            <a:custGeom>
              <a:avLst/>
              <a:gdLst/>
              <a:ahLst/>
              <a:cxnLst/>
              <a:rect l="l" t="t" r="r" b="b"/>
              <a:pathLst>
                <a:path w="4746" h="1367" extrusionOk="0">
                  <a:moveTo>
                    <a:pt x="3999" y="1"/>
                  </a:moveTo>
                  <a:cubicBezTo>
                    <a:pt x="3575" y="1"/>
                    <a:pt x="3430" y="509"/>
                    <a:pt x="3275" y="831"/>
                  </a:cubicBezTo>
                  <a:cubicBezTo>
                    <a:pt x="3192" y="1004"/>
                    <a:pt x="3047" y="1140"/>
                    <a:pt x="2903" y="1140"/>
                  </a:cubicBezTo>
                  <a:cubicBezTo>
                    <a:pt x="2820" y="1140"/>
                    <a:pt x="2737" y="1094"/>
                    <a:pt x="2668" y="985"/>
                  </a:cubicBezTo>
                  <a:cubicBezTo>
                    <a:pt x="2549" y="807"/>
                    <a:pt x="2525" y="581"/>
                    <a:pt x="2406" y="390"/>
                  </a:cubicBezTo>
                  <a:cubicBezTo>
                    <a:pt x="2289" y="187"/>
                    <a:pt x="2118" y="92"/>
                    <a:pt x="1941" y="92"/>
                  </a:cubicBezTo>
                  <a:cubicBezTo>
                    <a:pt x="1775" y="92"/>
                    <a:pt x="1603" y="175"/>
                    <a:pt x="1465" y="331"/>
                  </a:cubicBezTo>
                  <a:cubicBezTo>
                    <a:pt x="1287" y="521"/>
                    <a:pt x="1191" y="843"/>
                    <a:pt x="941" y="962"/>
                  </a:cubicBezTo>
                  <a:cubicBezTo>
                    <a:pt x="879" y="991"/>
                    <a:pt x="818" y="1005"/>
                    <a:pt x="760" y="1005"/>
                  </a:cubicBezTo>
                  <a:cubicBezTo>
                    <a:pt x="494" y="1005"/>
                    <a:pt x="290" y="723"/>
                    <a:pt x="358" y="450"/>
                  </a:cubicBezTo>
                  <a:cubicBezTo>
                    <a:pt x="358" y="364"/>
                    <a:pt x="281" y="308"/>
                    <a:pt x="211" y="308"/>
                  </a:cubicBezTo>
                  <a:cubicBezTo>
                    <a:pt x="165" y="308"/>
                    <a:pt x="122" y="333"/>
                    <a:pt x="108" y="390"/>
                  </a:cubicBezTo>
                  <a:cubicBezTo>
                    <a:pt x="1" y="807"/>
                    <a:pt x="275" y="1224"/>
                    <a:pt x="715" y="1235"/>
                  </a:cubicBezTo>
                  <a:cubicBezTo>
                    <a:pt x="929" y="1235"/>
                    <a:pt x="1120" y="1140"/>
                    <a:pt x="1251" y="985"/>
                  </a:cubicBezTo>
                  <a:cubicBezTo>
                    <a:pt x="1418" y="783"/>
                    <a:pt x="1501" y="521"/>
                    <a:pt x="1727" y="366"/>
                  </a:cubicBezTo>
                  <a:cubicBezTo>
                    <a:pt x="1791" y="326"/>
                    <a:pt x="1850" y="309"/>
                    <a:pt x="1904" y="309"/>
                  </a:cubicBezTo>
                  <a:cubicBezTo>
                    <a:pt x="2089" y="309"/>
                    <a:pt x="2213" y="515"/>
                    <a:pt x="2287" y="700"/>
                  </a:cubicBezTo>
                  <a:cubicBezTo>
                    <a:pt x="2358" y="878"/>
                    <a:pt x="2418" y="1081"/>
                    <a:pt x="2561" y="1224"/>
                  </a:cubicBezTo>
                  <a:cubicBezTo>
                    <a:pt x="2665" y="1324"/>
                    <a:pt x="2775" y="1366"/>
                    <a:pt x="2883" y="1366"/>
                  </a:cubicBezTo>
                  <a:cubicBezTo>
                    <a:pt x="3134" y="1366"/>
                    <a:pt x="3373" y="1140"/>
                    <a:pt x="3489" y="890"/>
                  </a:cubicBezTo>
                  <a:cubicBezTo>
                    <a:pt x="3595" y="667"/>
                    <a:pt x="3678" y="235"/>
                    <a:pt x="4000" y="235"/>
                  </a:cubicBezTo>
                  <a:cubicBezTo>
                    <a:pt x="4004" y="235"/>
                    <a:pt x="4009" y="235"/>
                    <a:pt x="4013" y="235"/>
                  </a:cubicBezTo>
                  <a:cubicBezTo>
                    <a:pt x="4394" y="247"/>
                    <a:pt x="4466" y="747"/>
                    <a:pt x="4513" y="1021"/>
                  </a:cubicBezTo>
                  <a:cubicBezTo>
                    <a:pt x="4519" y="1099"/>
                    <a:pt x="4579" y="1137"/>
                    <a:pt x="4635" y="1137"/>
                  </a:cubicBezTo>
                  <a:cubicBezTo>
                    <a:pt x="4692" y="1137"/>
                    <a:pt x="4745" y="1099"/>
                    <a:pt x="4739" y="1021"/>
                  </a:cubicBezTo>
                  <a:cubicBezTo>
                    <a:pt x="4680" y="616"/>
                    <a:pt x="4573" y="104"/>
                    <a:pt x="4097" y="9"/>
                  </a:cubicBezTo>
                  <a:cubicBezTo>
                    <a:pt x="4063" y="3"/>
                    <a:pt x="4030" y="1"/>
                    <a:pt x="399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67;p36"/>
            <p:cNvSpPr/>
            <p:nvPr/>
          </p:nvSpPr>
          <p:spPr>
            <a:xfrm>
              <a:off x="1759949" y="3741476"/>
              <a:ext cx="19106" cy="16491"/>
            </a:xfrm>
            <a:custGeom>
              <a:avLst/>
              <a:gdLst/>
              <a:ahLst/>
              <a:cxnLst/>
              <a:rect l="l" t="t" r="r" b="b"/>
              <a:pathLst>
                <a:path w="263" h="227" extrusionOk="0">
                  <a:moveTo>
                    <a:pt x="96" y="0"/>
                  </a:moveTo>
                  <a:cubicBezTo>
                    <a:pt x="84" y="24"/>
                    <a:pt x="72" y="24"/>
                    <a:pt x="60" y="36"/>
                  </a:cubicBezTo>
                  <a:lnTo>
                    <a:pt x="36" y="48"/>
                  </a:lnTo>
                  <a:lnTo>
                    <a:pt x="12" y="83"/>
                  </a:lnTo>
                  <a:cubicBezTo>
                    <a:pt x="12" y="95"/>
                    <a:pt x="0" y="107"/>
                    <a:pt x="0" y="119"/>
                  </a:cubicBezTo>
                  <a:cubicBezTo>
                    <a:pt x="0" y="143"/>
                    <a:pt x="0" y="155"/>
                    <a:pt x="12" y="167"/>
                  </a:cubicBezTo>
                  <a:cubicBezTo>
                    <a:pt x="12" y="179"/>
                    <a:pt x="24" y="203"/>
                    <a:pt x="36" y="203"/>
                  </a:cubicBezTo>
                  <a:cubicBezTo>
                    <a:pt x="60" y="203"/>
                    <a:pt x="60" y="214"/>
                    <a:pt x="72" y="214"/>
                  </a:cubicBezTo>
                  <a:cubicBezTo>
                    <a:pt x="84" y="226"/>
                    <a:pt x="96" y="226"/>
                    <a:pt x="131" y="226"/>
                  </a:cubicBezTo>
                  <a:lnTo>
                    <a:pt x="155" y="226"/>
                  </a:lnTo>
                  <a:cubicBezTo>
                    <a:pt x="179" y="226"/>
                    <a:pt x="191" y="214"/>
                    <a:pt x="203" y="203"/>
                  </a:cubicBezTo>
                  <a:lnTo>
                    <a:pt x="215" y="179"/>
                  </a:lnTo>
                  <a:lnTo>
                    <a:pt x="250" y="155"/>
                  </a:lnTo>
                  <a:cubicBezTo>
                    <a:pt x="250" y="143"/>
                    <a:pt x="262" y="119"/>
                    <a:pt x="262" y="107"/>
                  </a:cubicBezTo>
                  <a:cubicBezTo>
                    <a:pt x="262" y="95"/>
                    <a:pt x="262" y="83"/>
                    <a:pt x="250" y="60"/>
                  </a:cubicBezTo>
                  <a:cubicBezTo>
                    <a:pt x="250" y="48"/>
                    <a:pt x="238" y="36"/>
                    <a:pt x="215" y="36"/>
                  </a:cubicBezTo>
                  <a:cubicBezTo>
                    <a:pt x="203" y="36"/>
                    <a:pt x="203" y="24"/>
                    <a:pt x="191" y="24"/>
                  </a:cubicBezTo>
                  <a:cubicBezTo>
                    <a:pt x="179" y="0"/>
                    <a:pt x="155" y="0"/>
                    <a:pt x="1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68;p36"/>
            <p:cNvSpPr/>
            <p:nvPr/>
          </p:nvSpPr>
          <p:spPr>
            <a:xfrm>
              <a:off x="1811311" y="3660690"/>
              <a:ext cx="322337" cy="110569"/>
            </a:xfrm>
            <a:custGeom>
              <a:avLst/>
              <a:gdLst/>
              <a:ahLst/>
              <a:cxnLst/>
              <a:rect l="l" t="t" r="r" b="b"/>
              <a:pathLst>
                <a:path w="4437" h="1522" extrusionOk="0">
                  <a:moveTo>
                    <a:pt x="2813" y="1"/>
                  </a:moveTo>
                  <a:cubicBezTo>
                    <a:pt x="2731" y="1"/>
                    <a:pt x="2647" y="22"/>
                    <a:pt x="2568" y="64"/>
                  </a:cubicBezTo>
                  <a:cubicBezTo>
                    <a:pt x="2353" y="160"/>
                    <a:pt x="2246" y="374"/>
                    <a:pt x="2175" y="600"/>
                  </a:cubicBezTo>
                  <a:cubicBezTo>
                    <a:pt x="2127" y="731"/>
                    <a:pt x="2103" y="874"/>
                    <a:pt x="2008" y="993"/>
                  </a:cubicBezTo>
                  <a:cubicBezTo>
                    <a:pt x="1949" y="1103"/>
                    <a:pt x="1824" y="1207"/>
                    <a:pt x="1692" y="1207"/>
                  </a:cubicBezTo>
                  <a:cubicBezTo>
                    <a:pt x="1638" y="1207"/>
                    <a:pt x="1584" y="1189"/>
                    <a:pt x="1532" y="1148"/>
                  </a:cubicBezTo>
                  <a:cubicBezTo>
                    <a:pt x="1353" y="981"/>
                    <a:pt x="1377" y="672"/>
                    <a:pt x="1317" y="457"/>
                  </a:cubicBezTo>
                  <a:cubicBezTo>
                    <a:pt x="1258" y="267"/>
                    <a:pt x="1139" y="88"/>
                    <a:pt x="936" y="29"/>
                  </a:cubicBezTo>
                  <a:cubicBezTo>
                    <a:pt x="888" y="15"/>
                    <a:pt x="838" y="8"/>
                    <a:pt x="788" y="8"/>
                  </a:cubicBezTo>
                  <a:cubicBezTo>
                    <a:pt x="625" y="8"/>
                    <a:pt x="456" y="77"/>
                    <a:pt x="329" y="195"/>
                  </a:cubicBezTo>
                  <a:cubicBezTo>
                    <a:pt x="103" y="398"/>
                    <a:pt x="43" y="719"/>
                    <a:pt x="8" y="1017"/>
                  </a:cubicBezTo>
                  <a:cubicBezTo>
                    <a:pt x="0" y="1111"/>
                    <a:pt x="76" y="1169"/>
                    <a:pt x="145" y="1169"/>
                  </a:cubicBezTo>
                  <a:cubicBezTo>
                    <a:pt x="190" y="1169"/>
                    <a:pt x="232" y="1145"/>
                    <a:pt x="246" y="1088"/>
                  </a:cubicBezTo>
                  <a:cubicBezTo>
                    <a:pt x="282" y="803"/>
                    <a:pt x="341" y="445"/>
                    <a:pt x="615" y="303"/>
                  </a:cubicBezTo>
                  <a:cubicBezTo>
                    <a:pt x="684" y="267"/>
                    <a:pt x="745" y="251"/>
                    <a:pt x="799" y="251"/>
                  </a:cubicBezTo>
                  <a:cubicBezTo>
                    <a:pt x="1014" y="251"/>
                    <a:pt x="1115" y="503"/>
                    <a:pt x="1163" y="731"/>
                  </a:cubicBezTo>
                  <a:cubicBezTo>
                    <a:pt x="1210" y="934"/>
                    <a:pt x="1234" y="1172"/>
                    <a:pt x="1401" y="1326"/>
                  </a:cubicBezTo>
                  <a:cubicBezTo>
                    <a:pt x="1491" y="1410"/>
                    <a:pt x="1601" y="1453"/>
                    <a:pt x="1718" y="1453"/>
                  </a:cubicBezTo>
                  <a:cubicBezTo>
                    <a:pt x="1801" y="1453"/>
                    <a:pt x="1888" y="1431"/>
                    <a:pt x="1972" y="1386"/>
                  </a:cubicBezTo>
                  <a:cubicBezTo>
                    <a:pt x="2187" y="1255"/>
                    <a:pt x="2294" y="1017"/>
                    <a:pt x="2365" y="779"/>
                  </a:cubicBezTo>
                  <a:cubicBezTo>
                    <a:pt x="2432" y="589"/>
                    <a:pt x="2582" y="224"/>
                    <a:pt x="2797" y="224"/>
                  </a:cubicBezTo>
                  <a:cubicBezTo>
                    <a:pt x="2851" y="224"/>
                    <a:pt x="2910" y="247"/>
                    <a:pt x="2972" y="303"/>
                  </a:cubicBezTo>
                  <a:cubicBezTo>
                    <a:pt x="3199" y="493"/>
                    <a:pt x="3151" y="874"/>
                    <a:pt x="3270" y="1136"/>
                  </a:cubicBezTo>
                  <a:cubicBezTo>
                    <a:pt x="3353" y="1326"/>
                    <a:pt x="3496" y="1493"/>
                    <a:pt x="3722" y="1517"/>
                  </a:cubicBezTo>
                  <a:cubicBezTo>
                    <a:pt x="3744" y="1520"/>
                    <a:pt x="3766" y="1522"/>
                    <a:pt x="3787" y="1522"/>
                  </a:cubicBezTo>
                  <a:cubicBezTo>
                    <a:pt x="4001" y="1522"/>
                    <a:pt x="4197" y="1366"/>
                    <a:pt x="4294" y="1172"/>
                  </a:cubicBezTo>
                  <a:cubicBezTo>
                    <a:pt x="4437" y="910"/>
                    <a:pt x="4365" y="576"/>
                    <a:pt x="4294" y="303"/>
                  </a:cubicBezTo>
                  <a:cubicBezTo>
                    <a:pt x="4280" y="245"/>
                    <a:pt x="4235" y="221"/>
                    <a:pt x="4189" y="221"/>
                  </a:cubicBezTo>
                  <a:cubicBezTo>
                    <a:pt x="4119" y="221"/>
                    <a:pt x="4046" y="276"/>
                    <a:pt x="4068" y="362"/>
                  </a:cubicBezTo>
                  <a:cubicBezTo>
                    <a:pt x="4127" y="636"/>
                    <a:pt x="4211" y="1029"/>
                    <a:pt x="3949" y="1219"/>
                  </a:cubicBezTo>
                  <a:cubicBezTo>
                    <a:pt x="3881" y="1268"/>
                    <a:pt x="3821" y="1289"/>
                    <a:pt x="3767" y="1289"/>
                  </a:cubicBezTo>
                  <a:cubicBezTo>
                    <a:pt x="3543" y="1289"/>
                    <a:pt x="3430" y="935"/>
                    <a:pt x="3401" y="743"/>
                  </a:cubicBezTo>
                  <a:cubicBezTo>
                    <a:pt x="3353" y="505"/>
                    <a:pt x="3294" y="267"/>
                    <a:pt x="3103" y="100"/>
                  </a:cubicBezTo>
                  <a:cubicBezTo>
                    <a:pt x="3017" y="34"/>
                    <a:pt x="2917" y="1"/>
                    <a:pt x="28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69;p36"/>
            <p:cNvSpPr/>
            <p:nvPr/>
          </p:nvSpPr>
          <p:spPr>
            <a:xfrm>
              <a:off x="1386245" y="3615140"/>
              <a:ext cx="21722" cy="16564"/>
            </a:xfrm>
            <a:custGeom>
              <a:avLst/>
              <a:gdLst/>
              <a:ahLst/>
              <a:cxnLst/>
              <a:rect l="l" t="t" r="r" b="b"/>
              <a:pathLst>
                <a:path w="299" h="228" extrusionOk="0">
                  <a:moveTo>
                    <a:pt x="156" y="1"/>
                  </a:moveTo>
                  <a:cubicBezTo>
                    <a:pt x="1" y="1"/>
                    <a:pt x="1" y="227"/>
                    <a:pt x="156" y="227"/>
                  </a:cubicBezTo>
                  <a:cubicBezTo>
                    <a:pt x="298" y="227"/>
                    <a:pt x="298" y="1"/>
                    <a:pt x="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70;p36"/>
            <p:cNvSpPr/>
            <p:nvPr/>
          </p:nvSpPr>
          <p:spPr>
            <a:xfrm>
              <a:off x="1393219" y="3538713"/>
              <a:ext cx="173119" cy="95241"/>
            </a:xfrm>
            <a:custGeom>
              <a:avLst/>
              <a:gdLst/>
              <a:ahLst/>
              <a:cxnLst/>
              <a:rect l="l" t="t" r="r" b="b"/>
              <a:pathLst>
                <a:path w="2383" h="1311" extrusionOk="0">
                  <a:moveTo>
                    <a:pt x="2181" y="0"/>
                  </a:moveTo>
                  <a:cubicBezTo>
                    <a:pt x="1894" y="0"/>
                    <a:pt x="1748" y="275"/>
                    <a:pt x="1715" y="529"/>
                  </a:cubicBezTo>
                  <a:cubicBezTo>
                    <a:pt x="1691" y="684"/>
                    <a:pt x="1691" y="827"/>
                    <a:pt x="1619" y="958"/>
                  </a:cubicBezTo>
                  <a:cubicBezTo>
                    <a:pt x="1575" y="1046"/>
                    <a:pt x="1485" y="1095"/>
                    <a:pt x="1393" y="1095"/>
                  </a:cubicBezTo>
                  <a:cubicBezTo>
                    <a:pt x="1361" y="1095"/>
                    <a:pt x="1329" y="1089"/>
                    <a:pt x="1298" y="1077"/>
                  </a:cubicBezTo>
                  <a:cubicBezTo>
                    <a:pt x="1143" y="1017"/>
                    <a:pt x="1119" y="874"/>
                    <a:pt x="1095" y="719"/>
                  </a:cubicBezTo>
                  <a:cubicBezTo>
                    <a:pt x="1095" y="577"/>
                    <a:pt x="1095" y="422"/>
                    <a:pt x="1036" y="291"/>
                  </a:cubicBezTo>
                  <a:cubicBezTo>
                    <a:pt x="962" y="114"/>
                    <a:pt x="771" y="17"/>
                    <a:pt x="578" y="17"/>
                  </a:cubicBezTo>
                  <a:cubicBezTo>
                    <a:pt x="524" y="17"/>
                    <a:pt x="469" y="25"/>
                    <a:pt x="417" y="41"/>
                  </a:cubicBezTo>
                  <a:cubicBezTo>
                    <a:pt x="143" y="124"/>
                    <a:pt x="0" y="458"/>
                    <a:pt x="107" y="708"/>
                  </a:cubicBezTo>
                  <a:cubicBezTo>
                    <a:pt x="121" y="764"/>
                    <a:pt x="165" y="789"/>
                    <a:pt x="209" y="789"/>
                  </a:cubicBezTo>
                  <a:cubicBezTo>
                    <a:pt x="277" y="789"/>
                    <a:pt x="346" y="730"/>
                    <a:pt x="310" y="636"/>
                  </a:cubicBezTo>
                  <a:cubicBezTo>
                    <a:pt x="227" y="435"/>
                    <a:pt x="383" y="227"/>
                    <a:pt x="579" y="227"/>
                  </a:cubicBezTo>
                  <a:cubicBezTo>
                    <a:pt x="638" y="227"/>
                    <a:pt x="701" y="246"/>
                    <a:pt x="762" y="291"/>
                  </a:cubicBezTo>
                  <a:cubicBezTo>
                    <a:pt x="893" y="398"/>
                    <a:pt x="881" y="577"/>
                    <a:pt x="881" y="743"/>
                  </a:cubicBezTo>
                  <a:cubicBezTo>
                    <a:pt x="881" y="910"/>
                    <a:pt x="917" y="1053"/>
                    <a:pt x="1036" y="1172"/>
                  </a:cubicBezTo>
                  <a:cubicBezTo>
                    <a:pt x="1130" y="1266"/>
                    <a:pt x="1252" y="1311"/>
                    <a:pt x="1373" y="1311"/>
                  </a:cubicBezTo>
                  <a:cubicBezTo>
                    <a:pt x="1543" y="1311"/>
                    <a:pt x="1713" y="1224"/>
                    <a:pt x="1810" y="1065"/>
                  </a:cubicBezTo>
                  <a:cubicBezTo>
                    <a:pt x="1905" y="922"/>
                    <a:pt x="1905" y="755"/>
                    <a:pt x="1929" y="588"/>
                  </a:cubicBezTo>
                  <a:cubicBezTo>
                    <a:pt x="1940" y="463"/>
                    <a:pt x="1995" y="230"/>
                    <a:pt x="2156" y="230"/>
                  </a:cubicBezTo>
                  <a:cubicBezTo>
                    <a:pt x="2163" y="230"/>
                    <a:pt x="2171" y="230"/>
                    <a:pt x="2179" y="231"/>
                  </a:cubicBezTo>
                  <a:cubicBezTo>
                    <a:pt x="2190" y="234"/>
                    <a:pt x="2201" y="235"/>
                    <a:pt x="2211" y="235"/>
                  </a:cubicBezTo>
                  <a:cubicBezTo>
                    <a:pt x="2341" y="235"/>
                    <a:pt x="2383" y="38"/>
                    <a:pt x="2250" y="5"/>
                  </a:cubicBezTo>
                  <a:cubicBezTo>
                    <a:pt x="2226" y="2"/>
                    <a:pt x="2203" y="0"/>
                    <a:pt x="21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71;p36"/>
            <p:cNvSpPr/>
            <p:nvPr/>
          </p:nvSpPr>
          <p:spPr>
            <a:xfrm>
              <a:off x="1575712" y="3568427"/>
              <a:ext cx="21649" cy="16564"/>
            </a:xfrm>
            <a:custGeom>
              <a:avLst/>
              <a:gdLst/>
              <a:ahLst/>
              <a:cxnLst/>
              <a:rect l="l" t="t" r="r" b="b"/>
              <a:pathLst>
                <a:path w="298" h="228" extrusionOk="0">
                  <a:moveTo>
                    <a:pt x="155" y="1"/>
                  </a:moveTo>
                  <a:cubicBezTo>
                    <a:pt x="0" y="1"/>
                    <a:pt x="0" y="227"/>
                    <a:pt x="155" y="227"/>
                  </a:cubicBezTo>
                  <a:cubicBezTo>
                    <a:pt x="298" y="227"/>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72;p36"/>
            <p:cNvSpPr/>
            <p:nvPr/>
          </p:nvSpPr>
          <p:spPr>
            <a:xfrm>
              <a:off x="1923045" y="3533919"/>
              <a:ext cx="169196" cy="104903"/>
            </a:xfrm>
            <a:custGeom>
              <a:avLst/>
              <a:gdLst/>
              <a:ahLst/>
              <a:cxnLst/>
              <a:rect l="l" t="t" r="r" b="b"/>
              <a:pathLst>
                <a:path w="2329" h="1444" extrusionOk="0">
                  <a:moveTo>
                    <a:pt x="2014" y="0"/>
                  </a:moveTo>
                  <a:cubicBezTo>
                    <a:pt x="1871" y="0"/>
                    <a:pt x="1722" y="83"/>
                    <a:pt x="1649" y="214"/>
                  </a:cubicBezTo>
                  <a:cubicBezTo>
                    <a:pt x="1577" y="333"/>
                    <a:pt x="1553" y="476"/>
                    <a:pt x="1553" y="631"/>
                  </a:cubicBezTo>
                  <a:cubicBezTo>
                    <a:pt x="1553" y="774"/>
                    <a:pt x="1577" y="928"/>
                    <a:pt x="1494" y="1059"/>
                  </a:cubicBezTo>
                  <a:cubicBezTo>
                    <a:pt x="1448" y="1150"/>
                    <a:pt x="1354" y="1207"/>
                    <a:pt x="1259" y="1207"/>
                  </a:cubicBezTo>
                  <a:cubicBezTo>
                    <a:pt x="1230" y="1207"/>
                    <a:pt x="1200" y="1201"/>
                    <a:pt x="1172" y="1190"/>
                  </a:cubicBezTo>
                  <a:cubicBezTo>
                    <a:pt x="1018" y="1155"/>
                    <a:pt x="982" y="1012"/>
                    <a:pt x="982" y="869"/>
                  </a:cubicBezTo>
                  <a:cubicBezTo>
                    <a:pt x="994" y="714"/>
                    <a:pt x="1041" y="571"/>
                    <a:pt x="1006" y="416"/>
                  </a:cubicBezTo>
                  <a:cubicBezTo>
                    <a:pt x="982" y="297"/>
                    <a:pt x="899" y="178"/>
                    <a:pt x="803" y="107"/>
                  </a:cubicBezTo>
                  <a:cubicBezTo>
                    <a:pt x="711" y="39"/>
                    <a:pt x="604" y="8"/>
                    <a:pt x="500" y="8"/>
                  </a:cubicBezTo>
                  <a:cubicBezTo>
                    <a:pt x="310" y="8"/>
                    <a:pt x="126" y="113"/>
                    <a:pt x="41" y="297"/>
                  </a:cubicBezTo>
                  <a:cubicBezTo>
                    <a:pt x="1" y="395"/>
                    <a:pt x="77" y="470"/>
                    <a:pt x="148" y="470"/>
                  </a:cubicBezTo>
                  <a:cubicBezTo>
                    <a:pt x="181" y="470"/>
                    <a:pt x="213" y="454"/>
                    <a:pt x="232" y="416"/>
                  </a:cubicBezTo>
                  <a:cubicBezTo>
                    <a:pt x="294" y="319"/>
                    <a:pt x="396" y="247"/>
                    <a:pt x="508" y="247"/>
                  </a:cubicBezTo>
                  <a:cubicBezTo>
                    <a:pt x="546" y="247"/>
                    <a:pt x="586" y="255"/>
                    <a:pt x="625" y="273"/>
                  </a:cubicBezTo>
                  <a:cubicBezTo>
                    <a:pt x="768" y="345"/>
                    <a:pt x="803" y="500"/>
                    <a:pt x="780" y="643"/>
                  </a:cubicBezTo>
                  <a:cubicBezTo>
                    <a:pt x="768" y="821"/>
                    <a:pt x="720" y="988"/>
                    <a:pt x="803" y="1166"/>
                  </a:cubicBezTo>
                  <a:cubicBezTo>
                    <a:pt x="863" y="1297"/>
                    <a:pt x="994" y="1405"/>
                    <a:pt x="1125" y="1428"/>
                  </a:cubicBezTo>
                  <a:cubicBezTo>
                    <a:pt x="1167" y="1439"/>
                    <a:pt x="1209" y="1444"/>
                    <a:pt x="1248" y="1444"/>
                  </a:cubicBezTo>
                  <a:cubicBezTo>
                    <a:pt x="1529" y="1444"/>
                    <a:pt x="1725" y="1200"/>
                    <a:pt x="1756" y="928"/>
                  </a:cubicBezTo>
                  <a:cubicBezTo>
                    <a:pt x="1768" y="762"/>
                    <a:pt x="1732" y="583"/>
                    <a:pt x="1792" y="416"/>
                  </a:cubicBezTo>
                  <a:cubicBezTo>
                    <a:pt x="1818" y="345"/>
                    <a:pt x="1906" y="232"/>
                    <a:pt x="1999" y="232"/>
                  </a:cubicBezTo>
                  <a:cubicBezTo>
                    <a:pt x="2029" y="232"/>
                    <a:pt x="2060" y="244"/>
                    <a:pt x="2089" y="273"/>
                  </a:cubicBezTo>
                  <a:cubicBezTo>
                    <a:pt x="2112" y="299"/>
                    <a:pt x="2138" y="309"/>
                    <a:pt x="2164" y="309"/>
                  </a:cubicBezTo>
                  <a:cubicBezTo>
                    <a:pt x="2249" y="309"/>
                    <a:pt x="2329" y="198"/>
                    <a:pt x="2256" y="107"/>
                  </a:cubicBezTo>
                  <a:cubicBezTo>
                    <a:pt x="2191" y="33"/>
                    <a:pt x="2104" y="0"/>
                    <a:pt x="20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73;p36"/>
            <p:cNvSpPr/>
            <p:nvPr/>
          </p:nvSpPr>
          <p:spPr>
            <a:xfrm>
              <a:off x="2084325" y="3578815"/>
              <a:ext cx="21649" cy="15692"/>
            </a:xfrm>
            <a:custGeom>
              <a:avLst/>
              <a:gdLst/>
              <a:ahLst/>
              <a:cxnLst/>
              <a:rect l="l" t="t" r="r" b="b"/>
              <a:pathLst>
                <a:path w="298" h="216" extrusionOk="0">
                  <a:moveTo>
                    <a:pt x="143" y="1"/>
                  </a:moveTo>
                  <a:cubicBezTo>
                    <a:pt x="0" y="1"/>
                    <a:pt x="0" y="215"/>
                    <a:pt x="143" y="215"/>
                  </a:cubicBezTo>
                  <a:cubicBezTo>
                    <a:pt x="298" y="215"/>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74;p36"/>
            <p:cNvSpPr/>
            <p:nvPr/>
          </p:nvSpPr>
          <p:spPr>
            <a:xfrm>
              <a:off x="1902631" y="3596978"/>
              <a:ext cx="21722" cy="16491"/>
            </a:xfrm>
            <a:custGeom>
              <a:avLst/>
              <a:gdLst/>
              <a:ahLst/>
              <a:cxnLst/>
              <a:rect l="l" t="t" r="r" b="b"/>
              <a:pathLst>
                <a:path w="299" h="227" extrusionOk="0">
                  <a:moveTo>
                    <a:pt x="144" y="1"/>
                  </a:moveTo>
                  <a:cubicBezTo>
                    <a:pt x="1" y="1"/>
                    <a:pt x="1" y="227"/>
                    <a:pt x="144" y="227"/>
                  </a:cubicBezTo>
                  <a:cubicBezTo>
                    <a:pt x="299" y="227"/>
                    <a:pt x="299"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75;p36"/>
            <p:cNvSpPr/>
            <p:nvPr/>
          </p:nvSpPr>
          <p:spPr>
            <a:xfrm>
              <a:off x="1454607" y="3467881"/>
              <a:ext cx="24264" cy="36324"/>
            </a:xfrm>
            <a:custGeom>
              <a:avLst/>
              <a:gdLst/>
              <a:ahLst/>
              <a:cxnLst/>
              <a:rect l="l" t="t" r="r" b="b"/>
              <a:pathLst>
                <a:path w="334" h="500" extrusionOk="0">
                  <a:moveTo>
                    <a:pt x="209" y="1"/>
                  </a:moveTo>
                  <a:cubicBezTo>
                    <a:pt x="160" y="1"/>
                    <a:pt x="117" y="26"/>
                    <a:pt x="108" y="75"/>
                  </a:cubicBezTo>
                  <a:cubicBezTo>
                    <a:pt x="72" y="170"/>
                    <a:pt x="48" y="254"/>
                    <a:pt x="12" y="361"/>
                  </a:cubicBezTo>
                  <a:cubicBezTo>
                    <a:pt x="0" y="420"/>
                    <a:pt x="36" y="480"/>
                    <a:pt x="96" y="492"/>
                  </a:cubicBezTo>
                  <a:cubicBezTo>
                    <a:pt x="108" y="497"/>
                    <a:pt x="121" y="499"/>
                    <a:pt x="133" y="499"/>
                  </a:cubicBezTo>
                  <a:cubicBezTo>
                    <a:pt x="178" y="499"/>
                    <a:pt x="217" y="467"/>
                    <a:pt x="227" y="420"/>
                  </a:cubicBezTo>
                  <a:cubicBezTo>
                    <a:pt x="250" y="337"/>
                    <a:pt x="286" y="242"/>
                    <a:pt x="310" y="135"/>
                  </a:cubicBezTo>
                  <a:cubicBezTo>
                    <a:pt x="334" y="75"/>
                    <a:pt x="298" y="16"/>
                    <a:pt x="239" y="4"/>
                  </a:cubicBezTo>
                  <a:cubicBezTo>
                    <a:pt x="229" y="2"/>
                    <a:pt x="219" y="1"/>
                    <a:pt x="20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76;p36"/>
            <p:cNvSpPr/>
            <p:nvPr/>
          </p:nvSpPr>
          <p:spPr>
            <a:xfrm>
              <a:off x="1474513" y="3483719"/>
              <a:ext cx="23392" cy="32909"/>
            </a:xfrm>
            <a:custGeom>
              <a:avLst/>
              <a:gdLst/>
              <a:ahLst/>
              <a:cxnLst/>
              <a:rect l="l" t="t" r="r" b="b"/>
              <a:pathLst>
                <a:path w="322" h="453" extrusionOk="0">
                  <a:moveTo>
                    <a:pt x="191" y="0"/>
                  </a:moveTo>
                  <a:cubicBezTo>
                    <a:pt x="155" y="0"/>
                    <a:pt x="131" y="12"/>
                    <a:pt x="119" y="36"/>
                  </a:cubicBezTo>
                  <a:cubicBezTo>
                    <a:pt x="84" y="119"/>
                    <a:pt x="36" y="202"/>
                    <a:pt x="12" y="274"/>
                  </a:cubicBezTo>
                  <a:cubicBezTo>
                    <a:pt x="0" y="310"/>
                    <a:pt x="0" y="333"/>
                    <a:pt x="0" y="369"/>
                  </a:cubicBezTo>
                  <a:cubicBezTo>
                    <a:pt x="0" y="393"/>
                    <a:pt x="24" y="429"/>
                    <a:pt x="36" y="441"/>
                  </a:cubicBezTo>
                  <a:cubicBezTo>
                    <a:pt x="72" y="453"/>
                    <a:pt x="96" y="453"/>
                    <a:pt x="131" y="453"/>
                  </a:cubicBezTo>
                  <a:cubicBezTo>
                    <a:pt x="155" y="441"/>
                    <a:pt x="191" y="429"/>
                    <a:pt x="203" y="417"/>
                  </a:cubicBezTo>
                  <a:cubicBezTo>
                    <a:pt x="238" y="333"/>
                    <a:pt x="274" y="250"/>
                    <a:pt x="310" y="179"/>
                  </a:cubicBezTo>
                  <a:cubicBezTo>
                    <a:pt x="322" y="143"/>
                    <a:pt x="322" y="119"/>
                    <a:pt x="322" y="83"/>
                  </a:cubicBezTo>
                  <a:cubicBezTo>
                    <a:pt x="322" y="60"/>
                    <a:pt x="286" y="24"/>
                    <a:pt x="274" y="12"/>
                  </a:cubicBezTo>
                  <a:cubicBezTo>
                    <a:pt x="250" y="0"/>
                    <a:pt x="215" y="0"/>
                    <a:pt x="1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77;p36"/>
            <p:cNvSpPr/>
            <p:nvPr/>
          </p:nvSpPr>
          <p:spPr>
            <a:xfrm>
              <a:off x="1982253" y="3744018"/>
              <a:ext cx="26880" cy="38140"/>
            </a:xfrm>
            <a:custGeom>
              <a:avLst/>
              <a:gdLst/>
              <a:ahLst/>
              <a:cxnLst/>
              <a:rect l="l" t="t" r="r" b="b"/>
              <a:pathLst>
                <a:path w="370" h="525" extrusionOk="0">
                  <a:moveTo>
                    <a:pt x="238" y="1"/>
                  </a:moveTo>
                  <a:cubicBezTo>
                    <a:pt x="215" y="1"/>
                    <a:pt x="179" y="13"/>
                    <a:pt x="167" y="48"/>
                  </a:cubicBezTo>
                  <a:cubicBezTo>
                    <a:pt x="119" y="144"/>
                    <a:pt x="60" y="239"/>
                    <a:pt x="12" y="346"/>
                  </a:cubicBezTo>
                  <a:cubicBezTo>
                    <a:pt x="0" y="370"/>
                    <a:pt x="0" y="406"/>
                    <a:pt x="0" y="429"/>
                  </a:cubicBezTo>
                  <a:cubicBezTo>
                    <a:pt x="0" y="465"/>
                    <a:pt x="24" y="489"/>
                    <a:pt x="48" y="501"/>
                  </a:cubicBezTo>
                  <a:cubicBezTo>
                    <a:pt x="72" y="525"/>
                    <a:pt x="107" y="525"/>
                    <a:pt x="131" y="525"/>
                  </a:cubicBezTo>
                  <a:cubicBezTo>
                    <a:pt x="167" y="501"/>
                    <a:pt x="191" y="489"/>
                    <a:pt x="215" y="477"/>
                  </a:cubicBezTo>
                  <a:cubicBezTo>
                    <a:pt x="250" y="370"/>
                    <a:pt x="310" y="287"/>
                    <a:pt x="357" y="179"/>
                  </a:cubicBezTo>
                  <a:cubicBezTo>
                    <a:pt x="369" y="144"/>
                    <a:pt x="369" y="120"/>
                    <a:pt x="369" y="84"/>
                  </a:cubicBezTo>
                  <a:cubicBezTo>
                    <a:pt x="369" y="60"/>
                    <a:pt x="346" y="25"/>
                    <a:pt x="322" y="13"/>
                  </a:cubicBezTo>
                  <a:cubicBezTo>
                    <a:pt x="298" y="1"/>
                    <a:pt x="262"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78;p36"/>
            <p:cNvSpPr/>
            <p:nvPr/>
          </p:nvSpPr>
          <p:spPr>
            <a:xfrm>
              <a:off x="2006445" y="3757894"/>
              <a:ext cx="26008" cy="35888"/>
            </a:xfrm>
            <a:custGeom>
              <a:avLst/>
              <a:gdLst/>
              <a:ahLst/>
              <a:cxnLst/>
              <a:rect l="l" t="t" r="r" b="b"/>
              <a:pathLst>
                <a:path w="358" h="494" extrusionOk="0">
                  <a:moveTo>
                    <a:pt x="260" y="1"/>
                  </a:moveTo>
                  <a:cubicBezTo>
                    <a:pt x="221" y="1"/>
                    <a:pt x="180" y="19"/>
                    <a:pt x="155" y="60"/>
                  </a:cubicBezTo>
                  <a:cubicBezTo>
                    <a:pt x="120" y="155"/>
                    <a:pt x="60" y="238"/>
                    <a:pt x="13" y="310"/>
                  </a:cubicBezTo>
                  <a:cubicBezTo>
                    <a:pt x="1" y="346"/>
                    <a:pt x="1" y="369"/>
                    <a:pt x="1" y="405"/>
                  </a:cubicBezTo>
                  <a:cubicBezTo>
                    <a:pt x="1" y="429"/>
                    <a:pt x="24" y="465"/>
                    <a:pt x="36" y="477"/>
                  </a:cubicBezTo>
                  <a:cubicBezTo>
                    <a:pt x="55" y="488"/>
                    <a:pt x="74" y="493"/>
                    <a:pt x="93" y="493"/>
                  </a:cubicBezTo>
                  <a:cubicBezTo>
                    <a:pt x="132" y="493"/>
                    <a:pt x="167" y="469"/>
                    <a:pt x="191" y="429"/>
                  </a:cubicBezTo>
                  <a:cubicBezTo>
                    <a:pt x="239" y="346"/>
                    <a:pt x="298" y="250"/>
                    <a:pt x="334" y="179"/>
                  </a:cubicBezTo>
                  <a:cubicBezTo>
                    <a:pt x="358" y="155"/>
                    <a:pt x="358" y="119"/>
                    <a:pt x="358" y="96"/>
                  </a:cubicBezTo>
                  <a:cubicBezTo>
                    <a:pt x="358" y="60"/>
                    <a:pt x="322" y="36"/>
                    <a:pt x="310" y="12"/>
                  </a:cubicBezTo>
                  <a:cubicBezTo>
                    <a:pt x="295" y="5"/>
                    <a:pt x="278" y="1"/>
                    <a:pt x="2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79;p36"/>
            <p:cNvSpPr/>
            <p:nvPr/>
          </p:nvSpPr>
          <p:spPr>
            <a:xfrm>
              <a:off x="1427800" y="3321058"/>
              <a:ext cx="633196" cy="363383"/>
            </a:xfrm>
            <a:custGeom>
              <a:avLst/>
              <a:gdLst/>
              <a:ahLst/>
              <a:cxnLst/>
              <a:rect l="l" t="t" r="r" b="b"/>
              <a:pathLst>
                <a:path w="8716" h="5002" extrusionOk="0">
                  <a:moveTo>
                    <a:pt x="7954" y="1"/>
                  </a:moveTo>
                  <a:lnTo>
                    <a:pt x="4703" y="3644"/>
                  </a:lnTo>
                  <a:lnTo>
                    <a:pt x="846" y="227"/>
                  </a:lnTo>
                  <a:lnTo>
                    <a:pt x="0" y="1060"/>
                  </a:lnTo>
                  <a:lnTo>
                    <a:pt x="4703" y="5001"/>
                  </a:lnTo>
                  <a:lnTo>
                    <a:pt x="8716" y="929"/>
                  </a:lnTo>
                  <a:lnTo>
                    <a:pt x="7954" y="1"/>
                  </a:lnTo>
                  <a:close/>
                </a:path>
              </a:pathLst>
            </a:custGeom>
            <a:solidFill>
              <a:srgbClr val="B98DFF"/>
            </a:solidFill>
            <a:ln w="9525" cap="flat" cmpd="sng">
              <a:solidFill>
                <a:srgbClr val="34176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80;p36"/>
            <p:cNvSpPr/>
            <p:nvPr/>
          </p:nvSpPr>
          <p:spPr>
            <a:xfrm>
              <a:off x="1760821" y="3577944"/>
              <a:ext cx="17363" cy="108245"/>
            </a:xfrm>
            <a:custGeom>
              <a:avLst/>
              <a:gdLst/>
              <a:ahLst/>
              <a:cxnLst/>
              <a:rect l="l" t="t" r="r" b="b"/>
              <a:pathLst>
                <a:path w="239" h="1490" extrusionOk="0">
                  <a:moveTo>
                    <a:pt x="113" y="1"/>
                  </a:moveTo>
                  <a:cubicBezTo>
                    <a:pt x="57" y="1"/>
                    <a:pt x="0" y="37"/>
                    <a:pt x="0" y="108"/>
                  </a:cubicBezTo>
                  <a:cubicBezTo>
                    <a:pt x="0" y="525"/>
                    <a:pt x="12" y="941"/>
                    <a:pt x="12" y="1382"/>
                  </a:cubicBezTo>
                  <a:cubicBezTo>
                    <a:pt x="12" y="1453"/>
                    <a:pt x="69" y="1489"/>
                    <a:pt x="125" y="1489"/>
                  </a:cubicBezTo>
                  <a:cubicBezTo>
                    <a:pt x="182" y="1489"/>
                    <a:pt x="238" y="1453"/>
                    <a:pt x="238" y="1382"/>
                  </a:cubicBezTo>
                  <a:cubicBezTo>
                    <a:pt x="238" y="965"/>
                    <a:pt x="226" y="549"/>
                    <a:pt x="226" y="108"/>
                  </a:cubicBezTo>
                  <a:cubicBezTo>
                    <a:pt x="226" y="37"/>
                    <a:pt x="170" y="1"/>
                    <a:pt x="1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81;p36"/>
            <p:cNvSpPr/>
            <p:nvPr/>
          </p:nvSpPr>
          <p:spPr>
            <a:xfrm>
              <a:off x="1682941" y="3552008"/>
              <a:ext cx="61460" cy="70686"/>
            </a:xfrm>
            <a:custGeom>
              <a:avLst/>
              <a:gdLst/>
              <a:ahLst/>
              <a:cxnLst/>
              <a:rect l="l" t="t" r="r" b="b"/>
              <a:pathLst>
                <a:path w="846" h="973" extrusionOk="0">
                  <a:moveTo>
                    <a:pt x="721" y="1"/>
                  </a:moveTo>
                  <a:cubicBezTo>
                    <a:pt x="691" y="1"/>
                    <a:pt x="661" y="13"/>
                    <a:pt x="644" y="36"/>
                  </a:cubicBezTo>
                  <a:cubicBezTo>
                    <a:pt x="441" y="286"/>
                    <a:pt x="251" y="548"/>
                    <a:pt x="48" y="786"/>
                  </a:cubicBezTo>
                  <a:cubicBezTo>
                    <a:pt x="1" y="822"/>
                    <a:pt x="1" y="906"/>
                    <a:pt x="48" y="941"/>
                  </a:cubicBezTo>
                  <a:cubicBezTo>
                    <a:pt x="67" y="960"/>
                    <a:pt x="104" y="973"/>
                    <a:pt x="137" y="973"/>
                  </a:cubicBezTo>
                  <a:cubicBezTo>
                    <a:pt x="165" y="973"/>
                    <a:pt x="192" y="963"/>
                    <a:pt x="203" y="941"/>
                  </a:cubicBezTo>
                  <a:cubicBezTo>
                    <a:pt x="405" y="691"/>
                    <a:pt x="596" y="441"/>
                    <a:pt x="798" y="203"/>
                  </a:cubicBezTo>
                  <a:cubicBezTo>
                    <a:pt x="846" y="155"/>
                    <a:pt x="846" y="84"/>
                    <a:pt x="798" y="36"/>
                  </a:cubicBezTo>
                  <a:cubicBezTo>
                    <a:pt x="781" y="13"/>
                    <a:pt x="751" y="1"/>
                    <a:pt x="7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482;p36"/>
            <p:cNvSpPr/>
            <p:nvPr/>
          </p:nvSpPr>
          <p:spPr>
            <a:xfrm>
              <a:off x="1789372" y="3550265"/>
              <a:ext cx="59716" cy="54558"/>
            </a:xfrm>
            <a:custGeom>
              <a:avLst/>
              <a:gdLst/>
              <a:ahLst/>
              <a:cxnLst/>
              <a:rect l="l" t="t" r="r" b="b"/>
              <a:pathLst>
                <a:path w="822" h="751" extrusionOk="0">
                  <a:moveTo>
                    <a:pt x="144" y="1"/>
                  </a:moveTo>
                  <a:cubicBezTo>
                    <a:pt x="116" y="1"/>
                    <a:pt x="89" y="13"/>
                    <a:pt x="72" y="37"/>
                  </a:cubicBezTo>
                  <a:cubicBezTo>
                    <a:pt x="24" y="72"/>
                    <a:pt x="0" y="156"/>
                    <a:pt x="72" y="191"/>
                  </a:cubicBezTo>
                  <a:cubicBezTo>
                    <a:pt x="238" y="370"/>
                    <a:pt x="441" y="537"/>
                    <a:pt x="619" y="715"/>
                  </a:cubicBezTo>
                  <a:cubicBezTo>
                    <a:pt x="643" y="739"/>
                    <a:pt x="673" y="751"/>
                    <a:pt x="701" y="751"/>
                  </a:cubicBezTo>
                  <a:cubicBezTo>
                    <a:pt x="729" y="751"/>
                    <a:pt x="756" y="739"/>
                    <a:pt x="774" y="715"/>
                  </a:cubicBezTo>
                  <a:cubicBezTo>
                    <a:pt x="822" y="668"/>
                    <a:pt x="822" y="596"/>
                    <a:pt x="774" y="549"/>
                  </a:cubicBezTo>
                  <a:cubicBezTo>
                    <a:pt x="595" y="370"/>
                    <a:pt x="405" y="215"/>
                    <a:pt x="226" y="37"/>
                  </a:cubicBezTo>
                  <a:cubicBezTo>
                    <a:pt x="203" y="13"/>
                    <a:pt x="173"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483;p36"/>
            <p:cNvSpPr/>
            <p:nvPr/>
          </p:nvSpPr>
          <p:spPr>
            <a:xfrm>
              <a:off x="1843858" y="3499265"/>
              <a:ext cx="64075" cy="59934"/>
            </a:xfrm>
            <a:custGeom>
              <a:avLst/>
              <a:gdLst/>
              <a:ahLst/>
              <a:cxnLst/>
              <a:rect l="l" t="t" r="r" b="b"/>
              <a:pathLst>
                <a:path w="882" h="825" extrusionOk="0">
                  <a:moveTo>
                    <a:pt x="127" y="0"/>
                  </a:moveTo>
                  <a:cubicBezTo>
                    <a:pt x="95" y="0"/>
                    <a:pt x="66" y="12"/>
                    <a:pt x="48" y="36"/>
                  </a:cubicBezTo>
                  <a:cubicBezTo>
                    <a:pt x="0" y="96"/>
                    <a:pt x="0" y="155"/>
                    <a:pt x="48" y="203"/>
                  </a:cubicBezTo>
                  <a:cubicBezTo>
                    <a:pt x="250" y="393"/>
                    <a:pt x="465" y="596"/>
                    <a:pt x="667" y="798"/>
                  </a:cubicBezTo>
                  <a:cubicBezTo>
                    <a:pt x="691" y="816"/>
                    <a:pt x="721" y="825"/>
                    <a:pt x="750" y="825"/>
                  </a:cubicBezTo>
                  <a:cubicBezTo>
                    <a:pt x="780" y="825"/>
                    <a:pt x="810" y="816"/>
                    <a:pt x="834" y="798"/>
                  </a:cubicBezTo>
                  <a:cubicBezTo>
                    <a:pt x="881" y="750"/>
                    <a:pt x="881" y="679"/>
                    <a:pt x="834" y="631"/>
                  </a:cubicBezTo>
                  <a:cubicBezTo>
                    <a:pt x="619" y="441"/>
                    <a:pt x="417" y="227"/>
                    <a:pt x="215" y="36"/>
                  </a:cubicBezTo>
                  <a:cubicBezTo>
                    <a:pt x="191" y="12"/>
                    <a:pt x="158" y="0"/>
                    <a:pt x="12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484;p36"/>
            <p:cNvSpPr/>
            <p:nvPr/>
          </p:nvSpPr>
          <p:spPr>
            <a:xfrm>
              <a:off x="1887956" y="3438676"/>
              <a:ext cx="68434" cy="66690"/>
            </a:xfrm>
            <a:custGeom>
              <a:avLst/>
              <a:gdLst/>
              <a:ahLst/>
              <a:cxnLst/>
              <a:rect l="l" t="t" r="r" b="b"/>
              <a:pathLst>
                <a:path w="942" h="918" extrusionOk="0">
                  <a:moveTo>
                    <a:pt x="131" y="1"/>
                  </a:moveTo>
                  <a:cubicBezTo>
                    <a:pt x="102" y="1"/>
                    <a:pt x="72" y="13"/>
                    <a:pt x="48" y="37"/>
                  </a:cubicBezTo>
                  <a:cubicBezTo>
                    <a:pt x="24" y="84"/>
                    <a:pt x="0" y="156"/>
                    <a:pt x="48" y="203"/>
                  </a:cubicBezTo>
                  <a:cubicBezTo>
                    <a:pt x="274" y="418"/>
                    <a:pt x="512" y="644"/>
                    <a:pt x="727" y="882"/>
                  </a:cubicBezTo>
                  <a:cubicBezTo>
                    <a:pt x="751" y="906"/>
                    <a:pt x="783" y="918"/>
                    <a:pt x="815" y="918"/>
                  </a:cubicBezTo>
                  <a:cubicBezTo>
                    <a:pt x="846" y="918"/>
                    <a:pt x="876" y="906"/>
                    <a:pt x="893" y="882"/>
                  </a:cubicBezTo>
                  <a:cubicBezTo>
                    <a:pt x="941" y="834"/>
                    <a:pt x="941" y="763"/>
                    <a:pt x="893" y="715"/>
                  </a:cubicBezTo>
                  <a:cubicBezTo>
                    <a:pt x="667" y="501"/>
                    <a:pt x="429" y="275"/>
                    <a:pt x="215" y="37"/>
                  </a:cubicBezTo>
                  <a:cubicBezTo>
                    <a:pt x="191" y="13"/>
                    <a:pt x="161" y="1"/>
                    <a:pt x="1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485;p36"/>
            <p:cNvSpPr/>
            <p:nvPr/>
          </p:nvSpPr>
          <p:spPr>
            <a:xfrm>
              <a:off x="1940699" y="3386805"/>
              <a:ext cx="67562" cy="64293"/>
            </a:xfrm>
            <a:custGeom>
              <a:avLst/>
              <a:gdLst/>
              <a:ahLst/>
              <a:cxnLst/>
              <a:rect l="l" t="t" r="r" b="b"/>
              <a:pathLst>
                <a:path w="930" h="885" extrusionOk="0">
                  <a:moveTo>
                    <a:pt x="132" y="1"/>
                  </a:moveTo>
                  <a:cubicBezTo>
                    <a:pt x="102" y="1"/>
                    <a:pt x="72" y="12"/>
                    <a:pt x="48" y="36"/>
                  </a:cubicBezTo>
                  <a:cubicBezTo>
                    <a:pt x="1" y="84"/>
                    <a:pt x="1" y="155"/>
                    <a:pt x="48" y="203"/>
                  </a:cubicBezTo>
                  <a:cubicBezTo>
                    <a:pt x="286" y="405"/>
                    <a:pt x="513" y="632"/>
                    <a:pt x="727" y="858"/>
                  </a:cubicBezTo>
                  <a:cubicBezTo>
                    <a:pt x="745" y="876"/>
                    <a:pt x="775" y="885"/>
                    <a:pt x="804" y="885"/>
                  </a:cubicBezTo>
                  <a:cubicBezTo>
                    <a:pt x="834" y="885"/>
                    <a:pt x="864" y="876"/>
                    <a:pt x="882" y="858"/>
                  </a:cubicBezTo>
                  <a:cubicBezTo>
                    <a:pt x="929" y="810"/>
                    <a:pt x="929" y="739"/>
                    <a:pt x="882" y="691"/>
                  </a:cubicBezTo>
                  <a:cubicBezTo>
                    <a:pt x="679" y="453"/>
                    <a:pt x="453" y="239"/>
                    <a:pt x="215" y="36"/>
                  </a:cubicBezTo>
                  <a:cubicBezTo>
                    <a:pt x="191" y="12"/>
                    <a:pt x="161" y="1"/>
                    <a:pt x="13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486;p36"/>
            <p:cNvSpPr/>
            <p:nvPr/>
          </p:nvSpPr>
          <p:spPr>
            <a:xfrm>
              <a:off x="1627583" y="3510308"/>
              <a:ext cx="62332" cy="65891"/>
            </a:xfrm>
            <a:custGeom>
              <a:avLst/>
              <a:gdLst/>
              <a:ahLst/>
              <a:cxnLst/>
              <a:rect l="l" t="t" r="r" b="b"/>
              <a:pathLst>
                <a:path w="858" h="907" extrusionOk="0">
                  <a:moveTo>
                    <a:pt x="739" y="0"/>
                  </a:moveTo>
                  <a:cubicBezTo>
                    <a:pt x="709" y="0"/>
                    <a:pt x="679" y="9"/>
                    <a:pt x="656" y="27"/>
                  </a:cubicBezTo>
                  <a:cubicBezTo>
                    <a:pt x="441" y="253"/>
                    <a:pt x="251" y="491"/>
                    <a:pt x="48" y="718"/>
                  </a:cubicBezTo>
                  <a:cubicBezTo>
                    <a:pt x="1" y="753"/>
                    <a:pt x="1" y="837"/>
                    <a:pt x="48" y="884"/>
                  </a:cubicBezTo>
                  <a:cubicBezTo>
                    <a:pt x="74" y="897"/>
                    <a:pt x="108" y="907"/>
                    <a:pt x="140" y="907"/>
                  </a:cubicBezTo>
                  <a:cubicBezTo>
                    <a:pt x="167" y="907"/>
                    <a:pt x="193" y="900"/>
                    <a:pt x="215" y="884"/>
                  </a:cubicBezTo>
                  <a:cubicBezTo>
                    <a:pt x="417" y="658"/>
                    <a:pt x="608" y="420"/>
                    <a:pt x="822" y="194"/>
                  </a:cubicBezTo>
                  <a:cubicBezTo>
                    <a:pt x="858" y="146"/>
                    <a:pt x="858" y="75"/>
                    <a:pt x="822" y="27"/>
                  </a:cubicBezTo>
                  <a:cubicBezTo>
                    <a:pt x="798" y="9"/>
                    <a:pt x="769" y="0"/>
                    <a:pt x="7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487;p36"/>
            <p:cNvSpPr/>
            <p:nvPr/>
          </p:nvSpPr>
          <p:spPr>
            <a:xfrm>
              <a:off x="1580870" y="3468971"/>
              <a:ext cx="59789" cy="65020"/>
            </a:xfrm>
            <a:custGeom>
              <a:avLst/>
              <a:gdLst/>
              <a:ahLst/>
              <a:cxnLst/>
              <a:rect l="l" t="t" r="r" b="b"/>
              <a:pathLst>
                <a:path w="823" h="895" extrusionOk="0">
                  <a:moveTo>
                    <a:pt x="697" y="1"/>
                  </a:moveTo>
                  <a:cubicBezTo>
                    <a:pt x="667" y="1"/>
                    <a:pt x="638" y="13"/>
                    <a:pt x="620" y="36"/>
                  </a:cubicBezTo>
                  <a:cubicBezTo>
                    <a:pt x="417" y="263"/>
                    <a:pt x="239" y="477"/>
                    <a:pt x="48" y="691"/>
                  </a:cubicBezTo>
                  <a:cubicBezTo>
                    <a:pt x="1" y="727"/>
                    <a:pt x="1" y="810"/>
                    <a:pt x="48" y="858"/>
                  </a:cubicBezTo>
                  <a:cubicBezTo>
                    <a:pt x="75" y="878"/>
                    <a:pt x="109" y="894"/>
                    <a:pt x="142" y="894"/>
                  </a:cubicBezTo>
                  <a:cubicBezTo>
                    <a:pt x="168" y="894"/>
                    <a:pt x="194" y="884"/>
                    <a:pt x="215" y="858"/>
                  </a:cubicBezTo>
                  <a:cubicBezTo>
                    <a:pt x="406" y="632"/>
                    <a:pt x="584" y="405"/>
                    <a:pt x="775" y="203"/>
                  </a:cubicBezTo>
                  <a:cubicBezTo>
                    <a:pt x="822" y="155"/>
                    <a:pt x="822" y="84"/>
                    <a:pt x="775" y="36"/>
                  </a:cubicBezTo>
                  <a:cubicBezTo>
                    <a:pt x="757" y="13"/>
                    <a:pt x="727" y="1"/>
                    <a:pt x="6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88;p36"/>
            <p:cNvSpPr/>
            <p:nvPr/>
          </p:nvSpPr>
          <p:spPr>
            <a:xfrm>
              <a:off x="1533285" y="3425745"/>
              <a:ext cx="60661" cy="67853"/>
            </a:xfrm>
            <a:custGeom>
              <a:avLst/>
              <a:gdLst/>
              <a:ahLst/>
              <a:cxnLst/>
              <a:rect l="l" t="t" r="r" b="b"/>
              <a:pathLst>
                <a:path w="835" h="934" extrusionOk="0">
                  <a:moveTo>
                    <a:pt x="715" y="0"/>
                  </a:moveTo>
                  <a:cubicBezTo>
                    <a:pt x="685" y="0"/>
                    <a:pt x="656" y="12"/>
                    <a:pt x="632" y="36"/>
                  </a:cubicBezTo>
                  <a:cubicBezTo>
                    <a:pt x="441" y="274"/>
                    <a:pt x="239" y="500"/>
                    <a:pt x="49" y="739"/>
                  </a:cubicBezTo>
                  <a:cubicBezTo>
                    <a:pt x="1" y="774"/>
                    <a:pt x="1" y="858"/>
                    <a:pt x="49" y="893"/>
                  </a:cubicBezTo>
                  <a:cubicBezTo>
                    <a:pt x="74" y="918"/>
                    <a:pt x="105" y="934"/>
                    <a:pt x="137" y="934"/>
                  </a:cubicBezTo>
                  <a:cubicBezTo>
                    <a:pt x="165" y="934"/>
                    <a:pt x="193" y="921"/>
                    <a:pt x="215" y="893"/>
                  </a:cubicBezTo>
                  <a:cubicBezTo>
                    <a:pt x="406" y="655"/>
                    <a:pt x="596" y="441"/>
                    <a:pt x="799" y="203"/>
                  </a:cubicBezTo>
                  <a:cubicBezTo>
                    <a:pt x="834" y="155"/>
                    <a:pt x="834" y="84"/>
                    <a:pt x="799" y="36"/>
                  </a:cubicBezTo>
                  <a:cubicBezTo>
                    <a:pt x="775" y="12"/>
                    <a:pt x="745" y="0"/>
                    <a:pt x="7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89;p36"/>
            <p:cNvSpPr/>
            <p:nvPr/>
          </p:nvSpPr>
          <p:spPr>
            <a:xfrm>
              <a:off x="1483158" y="3385934"/>
              <a:ext cx="69233" cy="70977"/>
            </a:xfrm>
            <a:custGeom>
              <a:avLst/>
              <a:gdLst/>
              <a:ahLst/>
              <a:cxnLst/>
              <a:rect l="l" t="t" r="r" b="b"/>
              <a:pathLst>
                <a:path w="953" h="977" extrusionOk="0">
                  <a:moveTo>
                    <a:pt x="822" y="1"/>
                  </a:moveTo>
                  <a:cubicBezTo>
                    <a:pt x="792" y="1"/>
                    <a:pt x="762" y="13"/>
                    <a:pt x="739" y="36"/>
                  </a:cubicBezTo>
                  <a:cubicBezTo>
                    <a:pt x="500" y="286"/>
                    <a:pt x="262" y="525"/>
                    <a:pt x="36" y="775"/>
                  </a:cubicBezTo>
                  <a:cubicBezTo>
                    <a:pt x="0" y="822"/>
                    <a:pt x="0" y="894"/>
                    <a:pt x="36" y="941"/>
                  </a:cubicBezTo>
                  <a:cubicBezTo>
                    <a:pt x="60" y="965"/>
                    <a:pt x="90" y="977"/>
                    <a:pt x="119" y="977"/>
                  </a:cubicBezTo>
                  <a:cubicBezTo>
                    <a:pt x="149" y="977"/>
                    <a:pt x="179" y="965"/>
                    <a:pt x="203" y="941"/>
                  </a:cubicBezTo>
                  <a:cubicBezTo>
                    <a:pt x="441" y="691"/>
                    <a:pt x="679" y="453"/>
                    <a:pt x="905" y="191"/>
                  </a:cubicBezTo>
                  <a:cubicBezTo>
                    <a:pt x="953" y="155"/>
                    <a:pt x="953" y="72"/>
                    <a:pt x="905" y="36"/>
                  </a:cubicBezTo>
                  <a:cubicBezTo>
                    <a:pt x="881" y="13"/>
                    <a:pt x="852" y="1"/>
                    <a:pt x="82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90;p36"/>
            <p:cNvSpPr/>
            <p:nvPr/>
          </p:nvSpPr>
          <p:spPr>
            <a:xfrm>
              <a:off x="1319698" y="3293089"/>
              <a:ext cx="871044" cy="534904"/>
            </a:xfrm>
            <a:custGeom>
              <a:avLst/>
              <a:gdLst/>
              <a:ahLst/>
              <a:cxnLst/>
              <a:rect l="l" t="t" r="r" b="b"/>
              <a:pathLst>
                <a:path w="11990" h="7363" extrusionOk="0">
                  <a:moveTo>
                    <a:pt x="4623" y="1"/>
                  </a:moveTo>
                  <a:cubicBezTo>
                    <a:pt x="4615" y="1"/>
                    <a:pt x="4605" y="2"/>
                    <a:pt x="4596" y="5"/>
                  </a:cubicBezTo>
                  <a:cubicBezTo>
                    <a:pt x="2203" y="493"/>
                    <a:pt x="607" y="2922"/>
                    <a:pt x="179" y="5172"/>
                  </a:cubicBezTo>
                  <a:cubicBezTo>
                    <a:pt x="36" y="5863"/>
                    <a:pt x="0" y="6565"/>
                    <a:pt x="60" y="7244"/>
                  </a:cubicBezTo>
                  <a:cubicBezTo>
                    <a:pt x="60" y="7303"/>
                    <a:pt x="107" y="7363"/>
                    <a:pt x="179" y="7363"/>
                  </a:cubicBezTo>
                  <a:lnTo>
                    <a:pt x="11680" y="7363"/>
                  </a:lnTo>
                  <a:cubicBezTo>
                    <a:pt x="11740" y="7363"/>
                    <a:pt x="11787" y="7315"/>
                    <a:pt x="11799" y="7244"/>
                  </a:cubicBezTo>
                  <a:cubicBezTo>
                    <a:pt x="11990" y="4851"/>
                    <a:pt x="11013" y="2255"/>
                    <a:pt x="9049" y="802"/>
                  </a:cubicBezTo>
                  <a:cubicBezTo>
                    <a:pt x="8525" y="410"/>
                    <a:pt x="7930" y="136"/>
                    <a:pt x="7287" y="5"/>
                  </a:cubicBezTo>
                  <a:cubicBezTo>
                    <a:pt x="7277" y="2"/>
                    <a:pt x="7268" y="1"/>
                    <a:pt x="7259" y="1"/>
                  </a:cubicBezTo>
                  <a:cubicBezTo>
                    <a:pt x="7146" y="1"/>
                    <a:pt x="7095" y="197"/>
                    <a:pt x="7227" y="219"/>
                  </a:cubicBezTo>
                  <a:cubicBezTo>
                    <a:pt x="9537" y="695"/>
                    <a:pt x="11049" y="3053"/>
                    <a:pt x="11478" y="5243"/>
                  </a:cubicBezTo>
                  <a:cubicBezTo>
                    <a:pt x="11601" y="5871"/>
                    <a:pt x="11629" y="6498"/>
                    <a:pt x="11583" y="7125"/>
                  </a:cubicBezTo>
                  <a:lnTo>
                    <a:pt x="301" y="7125"/>
                  </a:lnTo>
                  <a:cubicBezTo>
                    <a:pt x="151" y="4836"/>
                    <a:pt x="1092" y="2374"/>
                    <a:pt x="2977" y="993"/>
                  </a:cubicBezTo>
                  <a:cubicBezTo>
                    <a:pt x="3489" y="624"/>
                    <a:pt x="4060" y="338"/>
                    <a:pt x="4703" y="219"/>
                  </a:cubicBezTo>
                  <a:cubicBezTo>
                    <a:pt x="4780" y="197"/>
                    <a:pt x="4735" y="1"/>
                    <a:pt x="46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91;p36"/>
            <p:cNvSpPr/>
            <p:nvPr/>
          </p:nvSpPr>
          <p:spPr>
            <a:xfrm>
              <a:off x="1047194" y="2589560"/>
              <a:ext cx="307154" cy="339191"/>
            </a:xfrm>
            <a:custGeom>
              <a:avLst/>
              <a:gdLst/>
              <a:ahLst/>
              <a:cxnLst/>
              <a:rect l="l" t="t" r="r" b="b"/>
              <a:pathLst>
                <a:path w="4228" h="4669" extrusionOk="0">
                  <a:moveTo>
                    <a:pt x="2451" y="1"/>
                  </a:moveTo>
                  <a:cubicBezTo>
                    <a:pt x="2019" y="1"/>
                    <a:pt x="1586" y="114"/>
                    <a:pt x="1215" y="342"/>
                  </a:cubicBezTo>
                  <a:cubicBezTo>
                    <a:pt x="441" y="819"/>
                    <a:pt x="1" y="1747"/>
                    <a:pt x="120" y="2640"/>
                  </a:cubicBezTo>
                  <a:cubicBezTo>
                    <a:pt x="239" y="3533"/>
                    <a:pt x="917" y="4331"/>
                    <a:pt x="1787" y="4581"/>
                  </a:cubicBezTo>
                  <a:cubicBezTo>
                    <a:pt x="1989" y="4640"/>
                    <a:pt x="2200" y="4669"/>
                    <a:pt x="2412" y="4669"/>
                  </a:cubicBezTo>
                  <a:cubicBezTo>
                    <a:pt x="3094" y="4669"/>
                    <a:pt x="3782" y="4373"/>
                    <a:pt x="4227" y="3855"/>
                  </a:cubicBezTo>
                  <a:lnTo>
                    <a:pt x="3775" y="402"/>
                  </a:lnTo>
                  <a:cubicBezTo>
                    <a:pt x="3390" y="135"/>
                    <a:pt x="2921" y="1"/>
                    <a:pt x="2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92;p36"/>
            <p:cNvSpPr/>
            <p:nvPr/>
          </p:nvSpPr>
          <p:spPr>
            <a:xfrm>
              <a:off x="1030775" y="2578518"/>
              <a:ext cx="331636" cy="354592"/>
            </a:xfrm>
            <a:custGeom>
              <a:avLst/>
              <a:gdLst/>
              <a:ahLst/>
              <a:cxnLst/>
              <a:rect l="l" t="t" r="r" b="b"/>
              <a:pathLst>
                <a:path w="4565" h="4881" extrusionOk="0">
                  <a:moveTo>
                    <a:pt x="2635" y="244"/>
                  </a:moveTo>
                  <a:cubicBezTo>
                    <a:pt x="3069" y="244"/>
                    <a:pt x="3502" y="366"/>
                    <a:pt x="3868" y="604"/>
                  </a:cubicBezTo>
                  <a:lnTo>
                    <a:pt x="3868" y="604"/>
                  </a:lnTo>
                  <a:cubicBezTo>
                    <a:pt x="3995" y="1591"/>
                    <a:pt x="4123" y="2567"/>
                    <a:pt x="4263" y="3554"/>
                  </a:cubicBezTo>
                  <a:cubicBezTo>
                    <a:pt x="4274" y="3688"/>
                    <a:pt x="4296" y="3823"/>
                    <a:pt x="4318" y="3957"/>
                  </a:cubicBezTo>
                  <a:lnTo>
                    <a:pt x="4318" y="3957"/>
                  </a:lnTo>
                  <a:cubicBezTo>
                    <a:pt x="3895" y="4422"/>
                    <a:pt x="3291" y="4699"/>
                    <a:pt x="2660" y="4699"/>
                  </a:cubicBezTo>
                  <a:cubicBezTo>
                    <a:pt x="2635" y="4699"/>
                    <a:pt x="2609" y="4698"/>
                    <a:pt x="2584" y="4697"/>
                  </a:cubicBezTo>
                  <a:cubicBezTo>
                    <a:pt x="1929" y="4685"/>
                    <a:pt x="1322" y="4364"/>
                    <a:pt x="905" y="3852"/>
                  </a:cubicBezTo>
                  <a:cubicBezTo>
                    <a:pt x="48" y="2768"/>
                    <a:pt x="405" y="1102"/>
                    <a:pt x="1655" y="471"/>
                  </a:cubicBezTo>
                  <a:cubicBezTo>
                    <a:pt x="1960" y="318"/>
                    <a:pt x="2298" y="244"/>
                    <a:pt x="2635" y="244"/>
                  </a:cubicBezTo>
                  <a:close/>
                  <a:moveTo>
                    <a:pt x="2619" y="0"/>
                  </a:moveTo>
                  <a:cubicBezTo>
                    <a:pt x="2560" y="0"/>
                    <a:pt x="2500" y="2"/>
                    <a:pt x="2441" y="6"/>
                  </a:cubicBezTo>
                  <a:cubicBezTo>
                    <a:pt x="1822" y="54"/>
                    <a:pt x="1227" y="340"/>
                    <a:pt x="822" y="816"/>
                  </a:cubicBezTo>
                  <a:cubicBezTo>
                    <a:pt x="0" y="1768"/>
                    <a:pt x="0" y="3185"/>
                    <a:pt x="846" y="4102"/>
                  </a:cubicBezTo>
                  <a:cubicBezTo>
                    <a:pt x="1328" y="4624"/>
                    <a:pt x="1985" y="4881"/>
                    <a:pt x="2642" y="4881"/>
                  </a:cubicBezTo>
                  <a:cubicBezTo>
                    <a:pt x="3310" y="4881"/>
                    <a:pt x="3979" y="4616"/>
                    <a:pt x="4463" y="4097"/>
                  </a:cubicBezTo>
                  <a:lnTo>
                    <a:pt x="4463" y="4097"/>
                  </a:lnTo>
                  <a:cubicBezTo>
                    <a:pt x="4500" y="4090"/>
                    <a:pt x="4531" y="4066"/>
                    <a:pt x="4537" y="4022"/>
                  </a:cubicBezTo>
                  <a:lnTo>
                    <a:pt x="4537" y="4022"/>
                  </a:lnTo>
                  <a:cubicBezTo>
                    <a:pt x="4565" y="3990"/>
                    <a:pt x="4556" y="3949"/>
                    <a:pt x="4528" y="3918"/>
                  </a:cubicBezTo>
                  <a:lnTo>
                    <a:pt x="4528" y="3918"/>
                  </a:lnTo>
                  <a:cubicBezTo>
                    <a:pt x="4460" y="3379"/>
                    <a:pt x="4391" y="2829"/>
                    <a:pt x="4322" y="2268"/>
                  </a:cubicBezTo>
                  <a:cubicBezTo>
                    <a:pt x="4263" y="1875"/>
                    <a:pt x="4215" y="1483"/>
                    <a:pt x="4156" y="1078"/>
                  </a:cubicBezTo>
                  <a:cubicBezTo>
                    <a:pt x="4120" y="899"/>
                    <a:pt x="4120" y="697"/>
                    <a:pt x="4084" y="518"/>
                  </a:cubicBezTo>
                  <a:cubicBezTo>
                    <a:pt x="4025" y="304"/>
                    <a:pt x="3620" y="185"/>
                    <a:pt x="3441" y="125"/>
                  </a:cubicBezTo>
                  <a:cubicBezTo>
                    <a:pt x="3185" y="46"/>
                    <a:pt x="2904" y="0"/>
                    <a:pt x="26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93;p36"/>
            <p:cNvSpPr/>
            <p:nvPr/>
          </p:nvSpPr>
          <p:spPr>
            <a:xfrm>
              <a:off x="1108582" y="2662645"/>
              <a:ext cx="82237" cy="98873"/>
            </a:xfrm>
            <a:custGeom>
              <a:avLst/>
              <a:gdLst/>
              <a:ahLst/>
              <a:cxnLst/>
              <a:rect l="l" t="t" r="r" b="b"/>
              <a:pathLst>
                <a:path w="1132" h="1361" extrusionOk="0">
                  <a:moveTo>
                    <a:pt x="1031" y="0"/>
                  </a:moveTo>
                  <a:cubicBezTo>
                    <a:pt x="1021" y="0"/>
                    <a:pt x="1011" y="1"/>
                    <a:pt x="1001" y="3"/>
                  </a:cubicBezTo>
                  <a:cubicBezTo>
                    <a:pt x="418" y="122"/>
                    <a:pt x="1" y="658"/>
                    <a:pt x="37" y="1253"/>
                  </a:cubicBezTo>
                  <a:cubicBezTo>
                    <a:pt x="43" y="1325"/>
                    <a:pt x="102" y="1360"/>
                    <a:pt x="157" y="1360"/>
                  </a:cubicBezTo>
                  <a:cubicBezTo>
                    <a:pt x="212" y="1360"/>
                    <a:pt x="263" y="1325"/>
                    <a:pt x="251" y="1253"/>
                  </a:cubicBezTo>
                  <a:cubicBezTo>
                    <a:pt x="239" y="1015"/>
                    <a:pt x="310" y="765"/>
                    <a:pt x="465" y="563"/>
                  </a:cubicBezTo>
                  <a:cubicBezTo>
                    <a:pt x="608" y="384"/>
                    <a:pt x="822" y="265"/>
                    <a:pt x="1049" y="205"/>
                  </a:cubicBezTo>
                  <a:cubicBezTo>
                    <a:pt x="1108" y="194"/>
                    <a:pt x="1132" y="122"/>
                    <a:pt x="1120" y="75"/>
                  </a:cubicBezTo>
                  <a:cubicBezTo>
                    <a:pt x="1120" y="25"/>
                    <a:pt x="1079" y="0"/>
                    <a:pt x="10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94;p36"/>
            <p:cNvSpPr/>
            <p:nvPr/>
          </p:nvSpPr>
          <p:spPr>
            <a:xfrm>
              <a:off x="1138004" y="2679281"/>
              <a:ext cx="90955" cy="128368"/>
            </a:xfrm>
            <a:custGeom>
              <a:avLst/>
              <a:gdLst/>
              <a:ahLst/>
              <a:cxnLst/>
              <a:rect l="l" t="t" r="r" b="b"/>
              <a:pathLst>
                <a:path w="1252" h="1767" extrusionOk="0">
                  <a:moveTo>
                    <a:pt x="231" y="1"/>
                  </a:moveTo>
                  <a:cubicBezTo>
                    <a:pt x="186" y="1"/>
                    <a:pt x="139" y="26"/>
                    <a:pt x="120" y="84"/>
                  </a:cubicBezTo>
                  <a:cubicBezTo>
                    <a:pt x="1" y="441"/>
                    <a:pt x="48" y="858"/>
                    <a:pt x="239" y="1167"/>
                  </a:cubicBezTo>
                  <a:cubicBezTo>
                    <a:pt x="417" y="1465"/>
                    <a:pt x="715" y="1679"/>
                    <a:pt x="1060" y="1762"/>
                  </a:cubicBezTo>
                  <a:cubicBezTo>
                    <a:pt x="1070" y="1765"/>
                    <a:pt x="1080" y="1766"/>
                    <a:pt x="1089" y="1766"/>
                  </a:cubicBezTo>
                  <a:cubicBezTo>
                    <a:pt x="1201" y="1766"/>
                    <a:pt x="1252" y="1581"/>
                    <a:pt x="1120" y="1548"/>
                  </a:cubicBezTo>
                  <a:cubicBezTo>
                    <a:pt x="834" y="1489"/>
                    <a:pt x="584" y="1310"/>
                    <a:pt x="429" y="1048"/>
                  </a:cubicBezTo>
                  <a:cubicBezTo>
                    <a:pt x="263" y="786"/>
                    <a:pt x="239" y="441"/>
                    <a:pt x="322" y="131"/>
                  </a:cubicBezTo>
                  <a:cubicBezTo>
                    <a:pt x="358" y="54"/>
                    <a:pt x="296" y="1"/>
                    <a:pt x="23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95;p36"/>
            <p:cNvSpPr/>
            <p:nvPr/>
          </p:nvSpPr>
          <p:spPr>
            <a:xfrm>
              <a:off x="1182974" y="2851458"/>
              <a:ext cx="84998" cy="30149"/>
            </a:xfrm>
            <a:custGeom>
              <a:avLst/>
              <a:gdLst/>
              <a:ahLst/>
              <a:cxnLst/>
              <a:rect l="l" t="t" r="r" b="b"/>
              <a:pathLst>
                <a:path w="1170" h="415" extrusionOk="0">
                  <a:moveTo>
                    <a:pt x="1006" y="1"/>
                  </a:moveTo>
                  <a:cubicBezTo>
                    <a:pt x="981" y="1"/>
                    <a:pt x="954" y="11"/>
                    <a:pt x="930" y="35"/>
                  </a:cubicBezTo>
                  <a:cubicBezTo>
                    <a:pt x="894" y="71"/>
                    <a:pt x="882" y="83"/>
                    <a:pt x="858" y="95"/>
                  </a:cubicBezTo>
                  <a:cubicBezTo>
                    <a:pt x="822" y="107"/>
                    <a:pt x="799" y="143"/>
                    <a:pt x="763" y="143"/>
                  </a:cubicBezTo>
                  <a:lnTo>
                    <a:pt x="751" y="143"/>
                  </a:lnTo>
                  <a:cubicBezTo>
                    <a:pt x="739" y="143"/>
                    <a:pt x="739" y="143"/>
                    <a:pt x="715" y="154"/>
                  </a:cubicBezTo>
                  <a:cubicBezTo>
                    <a:pt x="703" y="154"/>
                    <a:pt x="691" y="166"/>
                    <a:pt x="656" y="166"/>
                  </a:cubicBezTo>
                  <a:cubicBezTo>
                    <a:pt x="620" y="190"/>
                    <a:pt x="596" y="190"/>
                    <a:pt x="572" y="190"/>
                  </a:cubicBezTo>
                  <a:cubicBezTo>
                    <a:pt x="501" y="190"/>
                    <a:pt x="453" y="190"/>
                    <a:pt x="382" y="166"/>
                  </a:cubicBezTo>
                  <a:cubicBezTo>
                    <a:pt x="358" y="166"/>
                    <a:pt x="346" y="154"/>
                    <a:pt x="334" y="154"/>
                  </a:cubicBezTo>
                  <a:cubicBezTo>
                    <a:pt x="322" y="154"/>
                    <a:pt x="322" y="143"/>
                    <a:pt x="299" y="143"/>
                  </a:cubicBezTo>
                  <a:cubicBezTo>
                    <a:pt x="287" y="131"/>
                    <a:pt x="275" y="131"/>
                    <a:pt x="263" y="107"/>
                  </a:cubicBezTo>
                  <a:lnTo>
                    <a:pt x="239" y="95"/>
                  </a:lnTo>
                  <a:cubicBezTo>
                    <a:pt x="239" y="95"/>
                    <a:pt x="215" y="83"/>
                    <a:pt x="227" y="83"/>
                  </a:cubicBezTo>
                  <a:cubicBezTo>
                    <a:pt x="203" y="59"/>
                    <a:pt x="173" y="47"/>
                    <a:pt x="144" y="47"/>
                  </a:cubicBezTo>
                  <a:cubicBezTo>
                    <a:pt x="114" y="47"/>
                    <a:pt x="84" y="59"/>
                    <a:pt x="60" y="83"/>
                  </a:cubicBezTo>
                  <a:cubicBezTo>
                    <a:pt x="1" y="131"/>
                    <a:pt x="1" y="214"/>
                    <a:pt x="48" y="250"/>
                  </a:cubicBezTo>
                  <a:cubicBezTo>
                    <a:pt x="187" y="360"/>
                    <a:pt x="361" y="414"/>
                    <a:pt x="536" y="414"/>
                  </a:cubicBezTo>
                  <a:cubicBezTo>
                    <a:pt x="739" y="414"/>
                    <a:pt x="943" y="342"/>
                    <a:pt x="1096" y="202"/>
                  </a:cubicBezTo>
                  <a:cubicBezTo>
                    <a:pt x="1170" y="119"/>
                    <a:pt x="1094" y="1"/>
                    <a:pt x="10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96;p36"/>
            <p:cNvSpPr/>
            <p:nvPr/>
          </p:nvSpPr>
          <p:spPr>
            <a:xfrm>
              <a:off x="1241819" y="2796027"/>
              <a:ext cx="21722" cy="15619"/>
            </a:xfrm>
            <a:custGeom>
              <a:avLst/>
              <a:gdLst/>
              <a:ahLst/>
              <a:cxnLst/>
              <a:rect l="l" t="t" r="r" b="b"/>
              <a:pathLst>
                <a:path w="299" h="215" extrusionOk="0">
                  <a:moveTo>
                    <a:pt x="143" y="1"/>
                  </a:moveTo>
                  <a:cubicBezTo>
                    <a:pt x="0" y="1"/>
                    <a:pt x="0" y="215"/>
                    <a:pt x="143" y="215"/>
                  </a:cubicBezTo>
                  <a:cubicBezTo>
                    <a:pt x="298" y="215"/>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97;p36"/>
            <p:cNvSpPr/>
            <p:nvPr/>
          </p:nvSpPr>
          <p:spPr>
            <a:xfrm>
              <a:off x="1122458" y="2809903"/>
              <a:ext cx="28623" cy="34653"/>
            </a:xfrm>
            <a:custGeom>
              <a:avLst/>
              <a:gdLst/>
              <a:ahLst/>
              <a:cxnLst/>
              <a:rect l="l" t="t" r="r" b="b"/>
              <a:pathLst>
                <a:path w="394" h="477" extrusionOk="0">
                  <a:moveTo>
                    <a:pt x="286" y="0"/>
                  </a:moveTo>
                  <a:cubicBezTo>
                    <a:pt x="262" y="0"/>
                    <a:pt x="227" y="0"/>
                    <a:pt x="203" y="12"/>
                  </a:cubicBezTo>
                  <a:cubicBezTo>
                    <a:pt x="179" y="12"/>
                    <a:pt x="179" y="24"/>
                    <a:pt x="167" y="24"/>
                  </a:cubicBezTo>
                  <a:cubicBezTo>
                    <a:pt x="155" y="24"/>
                    <a:pt x="155" y="48"/>
                    <a:pt x="143" y="72"/>
                  </a:cubicBezTo>
                  <a:cubicBezTo>
                    <a:pt x="96" y="167"/>
                    <a:pt x="60" y="250"/>
                    <a:pt x="24" y="345"/>
                  </a:cubicBezTo>
                  <a:cubicBezTo>
                    <a:pt x="0" y="369"/>
                    <a:pt x="24" y="405"/>
                    <a:pt x="36" y="429"/>
                  </a:cubicBezTo>
                  <a:cubicBezTo>
                    <a:pt x="48" y="464"/>
                    <a:pt x="84" y="476"/>
                    <a:pt x="108" y="476"/>
                  </a:cubicBezTo>
                  <a:cubicBezTo>
                    <a:pt x="143" y="476"/>
                    <a:pt x="167" y="476"/>
                    <a:pt x="203" y="464"/>
                  </a:cubicBezTo>
                  <a:cubicBezTo>
                    <a:pt x="215" y="464"/>
                    <a:pt x="215" y="441"/>
                    <a:pt x="227" y="441"/>
                  </a:cubicBezTo>
                  <a:cubicBezTo>
                    <a:pt x="239" y="429"/>
                    <a:pt x="262" y="417"/>
                    <a:pt x="262" y="405"/>
                  </a:cubicBezTo>
                  <a:cubicBezTo>
                    <a:pt x="298" y="310"/>
                    <a:pt x="334" y="214"/>
                    <a:pt x="381" y="131"/>
                  </a:cubicBezTo>
                  <a:cubicBezTo>
                    <a:pt x="393" y="107"/>
                    <a:pt x="381" y="72"/>
                    <a:pt x="358" y="48"/>
                  </a:cubicBezTo>
                  <a:cubicBezTo>
                    <a:pt x="346" y="12"/>
                    <a:pt x="322" y="0"/>
                    <a:pt x="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98;p36"/>
            <p:cNvSpPr/>
            <p:nvPr/>
          </p:nvSpPr>
          <p:spPr>
            <a:xfrm>
              <a:off x="1142363" y="2818548"/>
              <a:ext cx="31166" cy="39811"/>
            </a:xfrm>
            <a:custGeom>
              <a:avLst/>
              <a:gdLst/>
              <a:ahLst/>
              <a:cxnLst/>
              <a:rect l="l" t="t" r="r" b="b"/>
              <a:pathLst>
                <a:path w="429" h="548" extrusionOk="0">
                  <a:moveTo>
                    <a:pt x="302" y="1"/>
                  </a:moveTo>
                  <a:cubicBezTo>
                    <a:pt x="263" y="1"/>
                    <a:pt x="227" y="19"/>
                    <a:pt x="203" y="60"/>
                  </a:cubicBezTo>
                  <a:cubicBezTo>
                    <a:pt x="143" y="167"/>
                    <a:pt x="84" y="262"/>
                    <a:pt x="24" y="381"/>
                  </a:cubicBezTo>
                  <a:cubicBezTo>
                    <a:pt x="0" y="429"/>
                    <a:pt x="12" y="500"/>
                    <a:pt x="72" y="536"/>
                  </a:cubicBezTo>
                  <a:cubicBezTo>
                    <a:pt x="91" y="544"/>
                    <a:pt x="109" y="547"/>
                    <a:pt x="127" y="547"/>
                  </a:cubicBezTo>
                  <a:cubicBezTo>
                    <a:pt x="167" y="547"/>
                    <a:pt x="202" y="529"/>
                    <a:pt x="226" y="488"/>
                  </a:cubicBezTo>
                  <a:cubicBezTo>
                    <a:pt x="286" y="381"/>
                    <a:pt x="334" y="286"/>
                    <a:pt x="405" y="167"/>
                  </a:cubicBezTo>
                  <a:cubicBezTo>
                    <a:pt x="429" y="119"/>
                    <a:pt x="417" y="48"/>
                    <a:pt x="357" y="12"/>
                  </a:cubicBezTo>
                  <a:cubicBezTo>
                    <a:pt x="339" y="5"/>
                    <a:pt x="320" y="1"/>
                    <a:pt x="30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99;p36"/>
            <p:cNvSpPr/>
            <p:nvPr/>
          </p:nvSpPr>
          <p:spPr>
            <a:xfrm>
              <a:off x="1143235" y="2885312"/>
              <a:ext cx="225788" cy="200289"/>
            </a:xfrm>
            <a:custGeom>
              <a:avLst/>
              <a:gdLst/>
              <a:ahLst/>
              <a:cxnLst/>
              <a:rect l="l" t="t" r="r" b="b"/>
              <a:pathLst>
                <a:path w="3108" h="2757" extrusionOk="0">
                  <a:moveTo>
                    <a:pt x="509" y="0"/>
                  </a:moveTo>
                  <a:cubicBezTo>
                    <a:pt x="474" y="0"/>
                    <a:pt x="439" y="17"/>
                    <a:pt x="417" y="57"/>
                  </a:cubicBezTo>
                  <a:cubicBezTo>
                    <a:pt x="0" y="748"/>
                    <a:pt x="0" y="1689"/>
                    <a:pt x="584" y="2260"/>
                  </a:cubicBezTo>
                  <a:cubicBezTo>
                    <a:pt x="884" y="2581"/>
                    <a:pt x="1293" y="2757"/>
                    <a:pt x="1703" y="2757"/>
                  </a:cubicBezTo>
                  <a:cubicBezTo>
                    <a:pt x="2008" y="2757"/>
                    <a:pt x="2313" y="2659"/>
                    <a:pt x="2572" y="2451"/>
                  </a:cubicBezTo>
                  <a:cubicBezTo>
                    <a:pt x="2905" y="2201"/>
                    <a:pt x="3108" y="1820"/>
                    <a:pt x="3108" y="1403"/>
                  </a:cubicBezTo>
                  <a:cubicBezTo>
                    <a:pt x="3108" y="1326"/>
                    <a:pt x="3054" y="1287"/>
                    <a:pt x="3001" y="1287"/>
                  </a:cubicBezTo>
                  <a:cubicBezTo>
                    <a:pt x="2947" y="1287"/>
                    <a:pt x="2893" y="1326"/>
                    <a:pt x="2893" y="1403"/>
                  </a:cubicBezTo>
                  <a:cubicBezTo>
                    <a:pt x="2893" y="1808"/>
                    <a:pt x="2631" y="2177"/>
                    <a:pt x="2298" y="2379"/>
                  </a:cubicBezTo>
                  <a:cubicBezTo>
                    <a:pt x="2119" y="2486"/>
                    <a:pt x="1920" y="2534"/>
                    <a:pt x="1721" y="2534"/>
                  </a:cubicBezTo>
                  <a:cubicBezTo>
                    <a:pt x="1521" y="2534"/>
                    <a:pt x="1322" y="2486"/>
                    <a:pt x="1143" y="2403"/>
                  </a:cubicBezTo>
                  <a:cubicBezTo>
                    <a:pt x="310" y="1986"/>
                    <a:pt x="143" y="927"/>
                    <a:pt x="619" y="165"/>
                  </a:cubicBezTo>
                  <a:cubicBezTo>
                    <a:pt x="669" y="82"/>
                    <a:pt x="587" y="0"/>
                    <a:pt x="5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00;p36"/>
            <p:cNvSpPr/>
            <p:nvPr/>
          </p:nvSpPr>
          <p:spPr>
            <a:xfrm>
              <a:off x="2104230" y="2589560"/>
              <a:ext cx="307081" cy="339191"/>
            </a:xfrm>
            <a:custGeom>
              <a:avLst/>
              <a:gdLst/>
              <a:ahLst/>
              <a:cxnLst/>
              <a:rect l="l" t="t" r="r" b="b"/>
              <a:pathLst>
                <a:path w="4227" h="4669" extrusionOk="0">
                  <a:moveTo>
                    <a:pt x="1776" y="1"/>
                  </a:moveTo>
                  <a:cubicBezTo>
                    <a:pt x="1306" y="1"/>
                    <a:pt x="837" y="135"/>
                    <a:pt x="452" y="402"/>
                  </a:cubicBezTo>
                  <a:lnTo>
                    <a:pt x="0" y="3855"/>
                  </a:lnTo>
                  <a:cubicBezTo>
                    <a:pt x="445" y="4373"/>
                    <a:pt x="1133" y="4669"/>
                    <a:pt x="1815" y="4669"/>
                  </a:cubicBezTo>
                  <a:cubicBezTo>
                    <a:pt x="2027" y="4669"/>
                    <a:pt x="2238" y="4640"/>
                    <a:pt x="2441" y="4581"/>
                  </a:cubicBezTo>
                  <a:cubicBezTo>
                    <a:pt x="3310" y="4331"/>
                    <a:pt x="3989" y="3533"/>
                    <a:pt x="4108" y="2640"/>
                  </a:cubicBezTo>
                  <a:cubicBezTo>
                    <a:pt x="4227" y="1747"/>
                    <a:pt x="3786" y="819"/>
                    <a:pt x="3012" y="342"/>
                  </a:cubicBezTo>
                  <a:cubicBezTo>
                    <a:pt x="2642" y="114"/>
                    <a:pt x="2208" y="1"/>
                    <a:pt x="1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01;p36"/>
            <p:cNvSpPr/>
            <p:nvPr/>
          </p:nvSpPr>
          <p:spPr>
            <a:xfrm>
              <a:off x="2095149" y="2582295"/>
              <a:ext cx="339554" cy="353793"/>
            </a:xfrm>
            <a:custGeom>
              <a:avLst/>
              <a:gdLst/>
              <a:ahLst/>
              <a:cxnLst/>
              <a:rect l="l" t="t" r="r" b="b"/>
              <a:pathLst>
                <a:path w="4674" h="4870" extrusionOk="0">
                  <a:moveTo>
                    <a:pt x="1913" y="230"/>
                  </a:moveTo>
                  <a:cubicBezTo>
                    <a:pt x="2153" y="230"/>
                    <a:pt x="2393" y="268"/>
                    <a:pt x="2625" y="347"/>
                  </a:cubicBezTo>
                  <a:cubicBezTo>
                    <a:pt x="3280" y="573"/>
                    <a:pt x="3792" y="1109"/>
                    <a:pt x="4018" y="1764"/>
                  </a:cubicBezTo>
                  <a:cubicBezTo>
                    <a:pt x="4447" y="3038"/>
                    <a:pt x="3566" y="4467"/>
                    <a:pt x="2232" y="4669"/>
                  </a:cubicBezTo>
                  <a:cubicBezTo>
                    <a:pt x="2138" y="4681"/>
                    <a:pt x="2044" y="4687"/>
                    <a:pt x="1950" y="4687"/>
                  </a:cubicBezTo>
                  <a:cubicBezTo>
                    <a:pt x="1298" y="4687"/>
                    <a:pt x="665" y="4409"/>
                    <a:pt x="237" y="3928"/>
                  </a:cubicBezTo>
                  <a:lnTo>
                    <a:pt x="237" y="3928"/>
                  </a:lnTo>
                  <a:cubicBezTo>
                    <a:pt x="367" y="2929"/>
                    <a:pt x="508" y="1942"/>
                    <a:pt x="637" y="942"/>
                  </a:cubicBezTo>
                  <a:cubicBezTo>
                    <a:pt x="647" y="824"/>
                    <a:pt x="673" y="706"/>
                    <a:pt x="689" y="587"/>
                  </a:cubicBezTo>
                  <a:lnTo>
                    <a:pt x="689" y="587"/>
                  </a:lnTo>
                  <a:cubicBezTo>
                    <a:pt x="1057" y="353"/>
                    <a:pt x="1484" y="230"/>
                    <a:pt x="1913" y="230"/>
                  </a:cubicBezTo>
                  <a:close/>
                  <a:moveTo>
                    <a:pt x="1897" y="1"/>
                  </a:moveTo>
                  <a:cubicBezTo>
                    <a:pt x="1490" y="1"/>
                    <a:pt x="1081" y="98"/>
                    <a:pt x="708" y="299"/>
                  </a:cubicBezTo>
                  <a:cubicBezTo>
                    <a:pt x="589" y="383"/>
                    <a:pt x="506" y="419"/>
                    <a:pt x="470" y="561"/>
                  </a:cubicBezTo>
                  <a:cubicBezTo>
                    <a:pt x="458" y="657"/>
                    <a:pt x="446" y="752"/>
                    <a:pt x="423" y="859"/>
                  </a:cubicBezTo>
                  <a:cubicBezTo>
                    <a:pt x="387" y="1216"/>
                    <a:pt x="339" y="1573"/>
                    <a:pt x="280" y="1931"/>
                  </a:cubicBezTo>
                  <a:cubicBezTo>
                    <a:pt x="185" y="2609"/>
                    <a:pt x="101" y="3276"/>
                    <a:pt x="6" y="3967"/>
                  </a:cubicBezTo>
                  <a:cubicBezTo>
                    <a:pt x="0" y="4032"/>
                    <a:pt x="45" y="4067"/>
                    <a:pt x="96" y="4073"/>
                  </a:cubicBezTo>
                  <a:lnTo>
                    <a:pt x="96" y="4073"/>
                  </a:lnTo>
                  <a:cubicBezTo>
                    <a:pt x="577" y="4594"/>
                    <a:pt x="1259" y="4870"/>
                    <a:pt x="1941" y="4870"/>
                  </a:cubicBezTo>
                  <a:cubicBezTo>
                    <a:pt x="2451" y="4870"/>
                    <a:pt x="2962" y="4716"/>
                    <a:pt x="3387" y="4395"/>
                  </a:cubicBezTo>
                  <a:cubicBezTo>
                    <a:pt x="4387" y="3633"/>
                    <a:pt x="4673" y="2240"/>
                    <a:pt x="4018" y="1169"/>
                  </a:cubicBezTo>
                  <a:cubicBezTo>
                    <a:pt x="3561" y="414"/>
                    <a:pt x="2736" y="1"/>
                    <a:pt x="18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02;p36"/>
            <p:cNvSpPr/>
            <p:nvPr/>
          </p:nvSpPr>
          <p:spPr>
            <a:xfrm>
              <a:off x="2270305" y="2663444"/>
              <a:ext cx="82237" cy="99600"/>
            </a:xfrm>
            <a:custGeom>
              <a:avLst/>
              <a:gdLst/>
              <a:ahLst/>
              <a:cxnLst/>
              <a:rect l="l" t="t" r="r" b="b"/>
              <a:pathLst>
                <a:path w="1132" h="1371" extrusionOk="0">
                  <a:moveTo>
                    <a:pt x="101" y="1"/>
                  </a:moveTo>
                  <a:cubicBezTo>
                    <a:pt x="53" y="1"/>
                    <a:pt x="10" y="26"/>
                    <a:pt x="0" y="75"/>
                  </a:cubicBezTo>
                  <a:cubicBezTo>
                    <a:pt x="0" y="123"/>
                    <a:pt x="24" y="194"/>
                    <a:pt x="83" y="218"/>
                  </a:cubicBezTo>
                  <a:cubicBezTo>
                    <a:pt x="310" y="254"/>
                    <a:pt x="512" y="373"/>
                    <a:pt x="667" y="575"/>
                  </a:cubicBezTo>
                  <a:cubicBezTo>
                    <a:pt x="833" y="766"/>
                    <a:pt x="893" y="1016"/>
                    <a:pt x="869" y="1254"/>
                  </a:cubicBezTo>
                  <a:cubicBezTo>
                    <a:pt x="863" y="1332"/>
                    <a:pt x="920" y="1370"/>
                    <a:pt x="978" y="1370"/>
                  </a:cubicBezTo>
                  <a:cubicBezTo>
                    <a:pt x="1036" y="1370"/>
                    <a:pt x="1095" y="1332"/>
                    <a:pt x="1095" y="1254"/>
                  </a:cubicBezTo>
                  <a:cubicBezTo>
                    <a:pt x="1131" y="659"/>
                    <a:pt x="714" y="123"/>
                    <a:pt x="131" y="4"/>
                  </a:cubicBezTo>
                  <a:cubicBezTo>
                    <a:pt x="121" y="2"/>
                    <a:pt x="111" y="1"/>
                    <a:pt x="1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03;p36"/>
            <p:cNvSpPr/>
            <p:nvPr/>
          </p:nvSpPr>
          <p:spPr>
            <a:xfrm>
              <a:off x="2232673" y="2679572"/>
              <a:ext cx="90446" cy="129603"/>
            </a:xfrm>
            <a:custGeom>
              <a:avLst/>
              <a:gdLst/>
              <a:ahLst/>
              <a:cxnLst/>
              <a:rect l="l" t="t" r="r" b="b"/>
              <a:pathLst>
                <a:path w="1245" h="1784" extrusionOk="0">
                  <a:moveTo>
                    <a:pt x="1015" y="0"/>
                  </a:moveTo>
                  <a:cubicBezTo>
                    <a:pt x="951" y="0"/>
                    <a:pt x="890" y="55"/>
                    <a:pt x="911" y="139"/>
                  </a:cubicBezTo>
                  <a:cubicBezTo>
                    <a:pt x="1018" y="437"/>
                    <a:pt x="994" y="782"/>
                    <a:pt x="816" y="1068"/>
                  </a:cubicBezTo>
                  <a:cubicBezTo>
                    <a:pt x="661" y="1318"/>
                    <a:pt x="411" y="1485"/>
                    <a:pt x="125" y="1556"/>
                  </a:cubicBezTo>
                  <a:cubicBezTo>
                    <a:pt x="1" y="1579"/>
                    <a:pt x="48" y="1784"/>
                    <a:pt x="166" y="1784"/>
                  </a:cubicBezTo>
                  <a:cubicBezTo>
                    <a:pt x="172" y="1784"/>
                    <a:pt x="178" y="1783"/>
                    <a:pt x="185" y="1782"/>
                  </a:cubicBezTo>
                  <a:cubicBezTo>
                    <a:pt x="530" y="1699"/>
                    <a:pt x="828" y="1485"/>
                    <a:pt x="1006" y="1187"/>
                  </a:cubicBezTo>
                  <a:cubicBezTo>
                    <a:pt x="1197" y="854"/>
                    <a:pt x="1244" y="449"/>
                    <a:pt x="1125" y="92"/>
                  </a:cubicBezTo>
                  <a:cubicBezTo>
                    <a:pt x="1106" y="28"/>
                    <a:pt x="1059" y="0"/>
                    <a:pt x="10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504;p36"/>
            <p:cNvSpPr/>
            <p:nvPr/>
          </p:nvSpPr>
          <p:spPr>
            <a:xfrm>
              <a:off x="2192426" y="2852693"/>
              <a:ext cx="84852" cy="30076"/>
            </a:xfrm>
            <a:custGeom>
              <a:avLst/>
              <a:gdLst/>
              <a:ahLst/>
              <a:cxnLst/>
              <a:rect l="l" t="t" r="r" b="b"/>
              <a:pathLst>
                <a:path w="1168" h="414" extrusionOk="0">
                  <a:moveTo>
                    <a:pt x="979" y="73"/>
                  </a:moveTo>
                  <a:cubicBezTo>
                    <a:pt x="977" y="73"/>
                    <a:pt x="969" y="78"/>
                    <a:pt x="977" y="78"/>
                  </a:cubicBezTo>
                  <a:cubicBezTo>
                    <a:pt x="981" y="74"/>
                    <a:pt x="981" y="73"/>
                    <a:pt x="979" y="73"/>
                  </a:cubicBezTo>
                  <a:close/>
                  <a:moveTo>
                    <a:pt x="175" y="1"/>
                  </a:moveTo>
                  <a:cubicBezTo>
                    <a:pt x="83" y="1"/>
                    <a:pt x="0" y="113"/>
                    <a:pt x="84" y="197"/>
                  </a:cubicBezTo>
                  <a:cubicBezTo>
                    <a:pt x="235" y="342"/>
                    <a:pt x="429" y="413"/>
                    <a:pt x="627" y="413"/>
                  </a:cubicBezTo>
                  <a:cubicBezTo>
                    <a:pt x="802" y="413"/>
                    <a:pt x="980" y="357"/>
                    <a:pt x="1132" y="245"/>
                  </a:cubicBezTo>
                  <a:cubicBezTo>
                    <a:pt x="1167" y="197"/>
                    <a:pt x="1167" y="126"/>
                    <a:pt x="1132" y="78"/>
                  </a:cubicBezTo>
                  <a:cubicBezTo>
                    <a:pt x="1114" y="54"/>
                    <a:pt x="1087" y="42"/>
                    <a:pt x="1059" y="42"/>
                  </a:cubicBezTo>
                  <a:cubicBezTo>
                    <a:pt x="1030" y="42"/>
                    <a:pt x="1001" y="54"/>
                    <a:pt x="977" y="78"/>
                  </a:cubicBezTo>
                  <a:cubicBezTo>
                    <a:pt x="965" y="90"/>
                    <a:pt x="953" y="90"/>
                    <a:pt x="953" y="90"/>
                  </a:cubicBezTo>
                  <a:cubicBezTo>
                    <a:pt x="929" y="114"/>
                    <a:pt x="917" y="114"/>
                    <a:pt x="905" y="126"/>
                  </a:cubicBezTo>
                  <a:cubicBezTo>
                    <a:pt x="870" y="137"/>
                    <a:pt x="858" y="137"/>
                    <a:pt x="810" y="149"/>
                  </a:cubicBezTo>
                  <a:cubicBezTo>
                    <a:pt x="739" y="185"/>
                    <a:pt x="691" y="185"/>
                    <a:pt x="608" y="185"/>
                  </a:cubicBezTo>
                  <a:lnTo>
                    <a:pt x="560" y="185"/>
                  </a:lnTo>
                  <a:cubicBezTo>
                    <a:pt x="548" y="185"/>
                    <a:pt x="536" y="185"/>
                    <a:pt x="501" y="173"/>
                  </a:cubicBezTo>
                  <a:cubicBezTo>
                    <a:pt x="477" y="173"/>
                    <a:pt x="429" y="149"/>
                    <a:pt x="417" y="137"/>
                  </a:cubicBezTo>
                  <a:cubicBezTo>
                    <a:pt x="358" y="114"/>
                    <a:pt x="298" y="78"/>
                    <a:pt x="250" y="30"/>
                  </a:cubicBezTo>
                  <a:cubicBezTo>
                    <a:pt x="227" y="9"/>
                    <a:pt x="201" y="1"/>
                    <a:pt x="1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505;p36"/>
            <p:cNvSpPr/>
            <p:nvPr/>
          </p:nvSpPr>
          <p:spPr>
            <a:xfrm>
              <a:off x="2198456" y="2796027"/>
              <a:ext cx="21722" cy="15619"/>
            </a:xfrm>
            <a:custGeom>
              <a:avLst/>
              <a:gdLst/>
              <a:ahLst/>
              <a:cxnLst/>
              <a:rect l="l" t="t" r="r" b="b"/>
              <a:pathLst>
                <a:path w="299" h="215" extrusionOk="0">
                  <a:moveTo>
                    <a:pt x="156" y="1"/>
                  </a:moveTo>
                  <a:cubicBezTo>
                    <a:pt x="1" y="1"/>
                    <a:pt x="1" y="215"/>
                    <a:pt x="156" y="215"/>
                  </a:cubicBezTo>
                  <a:cubicBezTo>
                    <a:pt x="298" y="215"/>
                    <a:pt x="298" y="1"/>
                    <a:pt x="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506;p36"/>
            <p:cNvSpPr/>
            <p:nvPr/>
          </p:nvSpPr>
          <p:spPr>
            <a:xfrm>
              <a:off x="2288467" y="2819565"/>
              <a:ext cx="31166" cy="39883"/>
            </a:xfrm>
            <a:custGeom>
              <a:avLst/>
              <a:gdLst/>
              <a:ahLst/>
              <a:cxnLst/>
              <a:rect l="l" t="t" r="r" b="b"/>
              <a:pathLst>
                <a:path w="429" h="549" extrusionOk="0">
                  <a:moveTo>
                    <a:pt x="114" y="1"/>
                  </a:moveTo>
                  <a:cubicBezTo>
                    <a:pt x="99" y="1"/>
                    <a:pt x="84" y="4"/>
                    <a:pt x="71" y="10"/>
                  </a:cubicBezTo>
                  <a:cubicBezTo>
                    <a:pt x="12" y="34"/>
                    <a:pt x="0" y="105"/>
                    <a:pt x="24" y="165"/>
                  </a:cubicBezTo>
                  <a:cubicBezTo>
                    <a:pt x="83" y="272"/>
                    <a:pt x="143" y="367"/>
                    <a:pt x="202" y="486"/>
                  </a:cubicBezTo>
                  <a:cubicBezTo>
                    <a:pt x="228" y="520"/>
                    <a:pt x="272" y="548"/>
                    <a:pt x="312" y="548"/>
                  </a:cubicBezTo>
                  <a:cubicBezTo>
                    <a:pt x="328" y="548"/>
                    <a:pt x="344" y="544"/>
                    <a:pt x="357" y="534"/>
                  </a:cubicBezTo>
                  <a:cubicBezTo>
                    <a:pt x="417" y="510"/>
                    <a:pt x="429" y="427"/>
                    <a:pt x="405" y="391"/>
                  </a:cubicBezTo>
                  <a:cubicBezTo>
                    <a:pt x="345" y="284"/>
                    <a:pt x="286" y="177"/>
                    <a:pt x="226" y="58"/>
                  </a:cubicBezTo>
                  <a:cubicBezTo>
                    <a:pt x="200" y="23"/>
                    <a:pt x="155" y="1"/>
                    <a:pt x="1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507;p36"/>
            <p:cNvSpPr/>
            <p:nvPr/>
          </p:nvSpPr>
          <p:spPr>
            <a:xfrm>
              <a:off x="2081709" y="2885022"/>
              <a:ext cx="220630" cy="200870"/>
            </a:xfrm>
            <a:custGeom>
              <a:avLst/>
              <a:gdLst/>
              <a:ahLst/>
              <a:cxnLst/>
              <a:rect l="l" t="t" r="r" b="b"/>
              <a:pathLst>
                <a:path w="3037" h="2765" extrusionOk="0">
                  <a:moveTo>
                    <a:pt x="2600" y="0"/>
                  </a:moveTo>
                  <a:cubicBezTo>
                    <a:pt x="2519" y="0"/>
                    <a:pt x="2438" y="84"/>
                    <a:pt x="2489" y="169"/>
                  </a:cubicBezTo>
                  <a:cubicBezTo>
                    <a:pt x="2965" y="931"/>
                    <a:pt x="2798" y="1990"/>
                    <a:pt x="1965" y="2407"/>
                  </a:cubicBezTo>
                  <a:cubicBezTo>
                    <a:pt x="1789" y="2495"/>
                    <a:pt x="1596" y="2542"/>
                    <a:pt x="1402" y="2542"/>
                  </a:cubicBezTo>
                  <a:cubicBezTo>
                    <a:pt x="1203" y="2542"/>
                    <a:pt x="1003" y="2492"/>
                    <a:pt x="822" y="2383"/>
                  </a:cubicBezTo>
                  <a:cubicBezTo>
                    <a:pt x="477" y="2181"/>
                    <a:pt x="227" y="1824"/>
                    <a:pt x="227" y="1407"/>
                  </a:cubicBezTo>
                  <a:cubicBezTo>
                    <a:pt x="227" y="1330"/>
                    <a:pt x="170" y="1291"/>
                    <a:pt x="114" y="1291"/>
                  </a:cubicBezTo>
                  <a:cubicBezTo>
                    <a:pt x="57" y="1291"/>
                    <a:pt x="0" y="1330"/>
                    <a:pt x="0" y="1407"/>
                  </a:cubicBezTo>
                  <a:cubicBezTo>
                    <a:pt x="12" y="2138"/>
                    <a:pt x="678" y="2764"/>
                    <a:pt x="1409" y="2764"/>
                  </a:cubicBezTo>
                  <a:cubicBezTo>
                    <a:pt x="1415" y="2764"/>
                    <a:pt x="1422" y="2764"/>
                    <a:pt x="1429" y="2764"/>
                  </a:cubicBezTo>
                  <a:cubicBezTo>
                    <a:pt x="2215" y="2740"/>
                    <a:pt x="2870" y="2121"/>
                    <a:pt x="2977" y="1359"/>
                  </a:cubicBezTo>
                  <a:cubicBezTo>
                    <a:pt x="3037" y="919"/>
                    <a:pt x="2929" y="442"/>
                    <a:pt x="2691" y="50"/>
                  </a:cubicBezTo>
                  <a:cubicBezTo>
                    <a:pt x="2667" y="15"/>
                    <a:pt x="2633" y="0"/>
                    <a:pt x="26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508;p36"/>
            <p:cNvSpPr/>
            <p:nvPr/>
          </p:nvSpPr>
          <p:spPr>
            <a:xfrm>
              <a:off x="1292019" y="2281385"/>
              <a:ext cx="868428" cy="854988"/>
            </a:xfrm>
            <a:custGeom>
              <a:avLst/>
              <a:gdLst/>
              <a:ahLst/>
              <a:cxnLst/>
              <a:rect l="l" t="t" r="r" b="b"/>
              <a:pathLst>
                <a:path w="11954" h="11769" extrusionOk="0">
                  <a:moveTo>
                    <a:pt x="6048" y="0"/>
                  </a:moveTo>
                  <a:cubicBezTo>
                    <a:pt x="0" y="0"/>
                    <a:pt x="298" y="4882"/>
                    <a:pt x="298" y="4882"/>
                  </a:cubicBezTo>
                  <a:cubicBezTo>
                    <a:pt x="226" y="5834"/>
                    <a:pt x="167" y="6799"/>
                    <a:pt x="298" y="7739"/>
                  </a:cubicBezTo>
                  <a:cubicBezTo>
                    <a:pt x="441" y="8668"/>
                    <a:pt x="774" y="9609"/>
                    <a:pt x="1429" y="10311"/>
                  </a:cubicBezTo>
                  <a:cubicBezTo>
                    <a:pt x="2024" y="10930"/>
                    <a:pt x="2846" y="11323"/>
                    <a:pt x="3691" y="11526"/>
                  </a:cubicBezTo>
                  <a:cubicBezTo>
                    <a:pt x="4548" y="11740"/>
                    <a:pt x="5417" y="11764"/>
                    <a:pt x="6287" y="11764"/>
                  </a:cubicBezTo>
                  <a:cubicBezTo>
                    <a:pt x="6418" y="11767"/>
                    <a:pt x="6550" y="11769"/>
                    <a:pt x="6682" y="11769"/>
                  </a:cubicBezTo>
                  <a:cubicBezTo>
                    <a:pt x="7563" y="11769"/>
                    <a:pt x="8440" y="11684"/>
                    <a:pt x="9227" y="11311"/>
                  </a:cubicBezTo>
                  <a:cubicBezTo>
                    <a:pt x="10525" y="10692"/>
                    <a:pt x="11335" y="9347"/>
                    <a:pt x="11656" y="7942"/>
                  </a:cubicBezTo>
                  <a:cubicBezTo>
                    <a:pt x="11680" y="7930"/>
                    <a:pt x="11680" y="7918"/>
                    <a:pt x="11680" y="7894"/>
                  </a:cubicBezTo>
                  <a:cubicBezTo>
                    <a:pt x="11942" y="6668"/>
                    <a:pt x="11954" y="5192"/>
                    <a:pt x="11811" y="3929"/>
                  </a:cubicBezTo>
                  <a:cubicBezTo>
                    <a:pt x="11811" y="3834"/>
                    <a:pt x="11799" y="3763"/>
                    <a:pt x="11775" y="3668"/>
                  </a:cubicBezTo>
                  <a:cubicBezTo>
                    <a:pt x="11585" y="2525"/>
                    <a:pt x="11085" y="1441"/>
                    <a:pt x="10025" y="834"/>
                  </a:cubicBezTo>
                  <a:cubicBezTo>
                    <a:pt x="8834" y="143"/>
                    <a:pt x="7382" y="0"/>
                    <a:pt x="6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509;p36"/>
            <p:cNvSpPr/>
            <p:nvPr/>
          </p:nvSpPr>
          <p:spPr>
            <a:xfrm>
              <a:off x="1301536" y="2272740"/>
              <a:ext cx="869300" cy="872787"/>
            </a:xfrm>
            <a:custGeom>
              <a:avLst/>
              <a:gdLst/>
              <a:ahLst/>
              <a:cxnLst/>
              <a:rect l="l" t="t" r="r" b="b"/>
              <a:pathLst>
                <a:path w="11966" h="12014" extrusionOk="0">
                  <a:moveTo>
                    <a:pt x="6045" y="237"/>
                  </a:moveTo>
                  <a:cubicBezTo>
                    <a:pt x="6645" y="237"/>
                    <a:pt x="7246" y="282"/>
                    <a:pt x="7834" y="381"/>
                  </a:cubicBezTo>
                  <a:cubicBezTo>
                    <a:pt x="8608" y="512"/>
                    <a:pt x="9394" y="750"/>
                    <a:pt x="10037" y="1179"/>
                  </a:cubicBezTo>
                  <a:cubicBezTo>
                    <a:pt x="10620" y="1584"/>
                    <a:pt x="11025" y="2179"/>
                    <a:pt x="11263" y="2822"/>
                  </a:cubicBezTo>
                  <a:cubicBezTo>
                    <a:pt x="11394" y="3156"/>
                    <a:pt x="11466" y="3477"/>
                    <a:pt x="11525" y="3822"/>
                  </a:cubicBezTo>
                  <a:cubicBezTo>
                    <a:pt x="11966" y="6632"/>
                    <a:pt x="11561" y="10859"/>
                    <a:pt x="8180" y="11621"/>
                  </a:cubicBezTo>
                  <a:cubicBezTo>
                    <a:pt x="7612" y="11744"/>
                    <a:pt x="7027" y="11782"/>
                    <a:pt x="6445" y="11782"/>
                  </a:cubicBezTo>
                  <a:cubicBezTo>
                    <a:pt x="6185" y="11782"/>
                    <a:pt x="5925" y="11775"/>
                    <a:pt x="5667" y="11764"/>
                  </a:cubicBezTo>
                  <a:cubicBezTo>
                    <a:pt x="4786" y="11752"/>
                    <a:pt x="3905" y="11680"/>
                    <a:pt x="3072" y="11395"/>
                  </a:cubicBezTo>
                  <a:cubicBezTo>
                    <a:pt x="2322" y="11145"/>
                    <a:pt x="1619" y="10692"/>
                    <a:pt x="1143" y="10061"/>
                  </a:cubicBezTo>
                  <a:cubicBezTo>
                    <a:pt x="679" y="9430"/>
                    <a:pt x="405" y="8656"/>
                    <a:pt x="310" y="7882"/>
                  </a:cubicBezTo>
                  <a:cubicBezTo>
                    <a:pt x="155" y="6858"/>
                    <a:pt x="274" y="5846"/>
                    <a:pt x="298" y="4834"/>
                  </a:cubicBezTo>
                  <a:cubicBezTo>
                    <a:pt x="298" y="4418"/>
                    <a:pt x="369" y="4013"/>
                    <a:pt x="476" y="3608"/>
                  </a:cubicBezTo>
                  <a:cubicBezTo>
                    <a:pt x="655" y="2989"/>
                    <a:pt x="964" y="2394"/>
                    <a:pt x="1393" y="1905"/>
                  </a:cubicBezTo>
                  <a:cubicBezTo>
                    <a:pt x="1988" y="1227"/>
                    <a:pt x="2798" y="786"/>
                    <a:pt x="3643" y="524"/>
                  </a:cubicBezTo>
                  <a:cubicBezTo>
                    <a:pt x="4239" y="346"/>
                    <a:pt x="4846" y="274"/>
                    <a:pt x="5477" y="250"/>
                  </a:cubicBezTo>
                  <a:cubicBezTo>
                    <a:pt x="5666" y="242"/>
                    <a:pt x="5855" y="237"/>
                    <a:pt x="6045" y="237"/>
                  </a:cubicBezTo>
                  <a:close/>
                  <a:moveTo>
                    <a:pt x="6010" y="0"/>
                  </a:moveTo>
                  <a:cubicBezTo>
                    <a:pt x="5515" y="0"/>
                    <a:pt x="5020" y="32"/>
                    <a:pt x="4536" y="96"/>
                  </a:cubicBezTo>
                  <a:cubicBezTo>
                    <a:pt x="3512" y="250"/>
                    <a:pt x="2500" y="608"/>
                    <a:pt x="1703" y="1286"/>
                  </a:cubicBezTo>
                  <a:cubicBezTo>
                    <a:pt x="1131" y="1786"/>
                    <a:pt x="691" y="2417"/>
                    <a:pt x="429" y="3120"/>
                  </a:cubicBezTo>
                  <a:cubicBezTo>
                    <a:pt x="238" y="3608"/>
                    <a:pt x="131" y="4120"/>
                    <a:pt x="95" y="4644"/>
                  </a:cubicBezTo>
                  <a:cubicBezTo>
                    <a:pt x="60" y="5430"/>
                    <a:pt x="0" y="6215"/>
                    <a:pt x="24" y="7001"/>
                  </a:cubicBezTo>
                  <a:cubicBezTo>
                    <a:pt x="83" y="8644"/>
                    <a:pt x="619" y="10299"/>
                    <a:pt x="2084" y="11168"/>
                  </a:cubicBezTo>
                  <a:cubicBezTo>
                    <a:pt x="2810" y="11609"/>
                    <a:pt x="3631" y="11823"/>
                    <a:pt x="4465" y="11918"/>
                  </a:cubicBezTo>
                  <a:cubicBezTo>
                    <a:pt x="5016" y="11984"/>
                    <a:pt x="5584" y="12014"/>
                    <a:pt x="6149" y="12014"/>
                  </a:cubicBezTo>
                  <a:cubicBezTo>
                    <a:pt x="6512" y="12014"/>
                    <a:pt x="6873" y="12001"/>
                    <a:pt x="7227" y="11978"/>
                  </a:cubicBezTo>
                  <a:cubicBezTo>
                    <a:pt x="8049" y="11918"/>
                    <a:pt x="8870" y="11752"/>
                    <a:pt x="9561" y="11311"/>
                  </a:cubicBezTo>
                  <a:cubicBezTo>
                    <a:pt x="10168" y="10918"/>
                    <a:pt x="10668" y="10359"/>
                    <a:pt x="11025" y="9728"/>
                  </a:cubicBezTo>
                  <a:cubicBezTo>
                    <a:pt x="11847" y="8311"/>
                    <a:pt x="11966" y="6585"/>
                    <a:pt x="11882" y="5001"/>
                  </a:cubicBezTo>
                  <a:cubicBezTo>
                    <a:pt x="11871" y="4584"/>
                    <a:pt x="11823" y="4168"/>
                    <a:pt x="11763" y="3763"/>
                  </a:cubicBezTo>
                  <a:cubicBezTo>
                    <a:pt x="11759" y="3748"/>
                    <a:pt x="11753" y="3736"/>
                    <a:pt x="11745" y="3726"/>
                  </a:cubicBezTo>
                  <a:lnTo>
                    <a:pt x="11745" y="3726"/>
                  </a:lnTo>
                  <a:cubicBezTo>
                    <a:pt x="11624" y="3035"/>
                    <a:pt x="11399" y="2336"/>
                    <a:pt x="10978" y="1762"/>
                  </a:cubicBezTo>
                  <a:cubicBezTo>
                    <a:pt x="10537" y="1155"/>
                    <a:pt x="9918" y="774"/>
                    <a:pt x="9227" y="500"/>
                  </a:cubicBezTo>
                  <a:cubicBezTo>
                    <a:pt x="8430" y="203"/>
                    <a:pt x="7584" y="72"/>
                    <a:pt x="6751" y="24"/>
                  </a:cubicBezTo>
                  <a:cubicBezTo>
                    <a:pt x="6505" y="8"/>
                    <a:pt x="6257" y="0"/>
                    <a:pt x="601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510;p36"/>
            <p:cNvSpPr/>
            <p:nvPr/>
          </p:nvSpPr>
          <p:spPr>
            <a:xfrm>
              <a:off x="1489188" y="2758831"/>
              <a:ext cx="77951" cy="77951"/>
            </a:xfrm>
            <a:custGeom>
              <a:avLst/>
              <a:gdLst/>
              <a:ahLst/>
              <a:cxnLst/>
              <a:rect l="l" t="t" r="r" b="b"/>
              <a:pathLst>
                <a:path w="1073" h="1073" extrusionOk="0">
                  <a:moveTo>
                    <a:pt x="536" y="1"/>
                  </a:moveTo>
                  <a:cubicBezTo>
                    <a:pt x="239" y="1"/>
                    <a:pt x="1" y="239"/>
                    <a:pt x="1" y="536"/>
                  </a:cubicBezTo>
                  <a:cubicBezTo>
                    <a:pt x="1" y="834"/>
                    <a:pt x="239" y="1072"/>
                    <a:pt x="536" y="1072"/>
                  </a:cubicBezTo>
                  <a:cubicBezTo>
                    <a:pt x="834" y="1072"/>
                    <a:pt x="1072" y="834"/>
                    <a:pt x="1072" y="536"/>
                  </a:cubicBezTo>
                  <a:cubicBezTo>
                    <a:pt x="1072" y="239"/>
                    <a:pt x="834" y="1"/>
                    <a:pt x="5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511;p36"/>
            <p:cNvSpPr/>
            <p:nvPr/>
          </p:nvSpPr>
          <p:spPr>
            <a:xfrm>
              <a:off x="1874952" y="2758831"/>
              <a:ext cx="77951" cy="77951"/>
            </a:xfrm>
            <a:custGeom>
              <a:avLst/>
              <a:gdLst/>
              <a:ahLst/>
              <a:cxnLst/>
              <a:rect l="l" t="t" r="r" b="b"/>
              <a:pathLst>
                <a:path w="1073" h="1073" extrusionOk="0">
                  <a:moveTo>
                    <a:pt x="537" y="1"/>
                  </a:moveTo>
                  <a:cubicBezTo>
                    <a:pt x="239" y="1"/>
                    <a:pt x="1" y="239"/>
                    <a:pt x="1" y="536"/>
                  </a:cubicBezTo>
                  <a:cubicBezTo>
                    <a:pt x="1" y="834"/>
                    <a:pt x="239" y="1072"/>
                    <a:pt x="537" y="1072"/>
                  </a:cubicBezTo>
                  <a:cubicBezTo>
                    <a:pt x="834" y="1072"/>
                    <a:pt x="1072" y="834"/>
                    <a:pt x="1072" y="536"/>
                  </a:cubicBezTo>
                  <a:cubicBezTo>
                    <a:pt x="1072" y="239"/>
                    <a:pt x="834" y="1"/>
                    <a:pt x="53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512;p36"/>
            <p:cNvSpPr/>
            <p:nvPr/>
          </p:nvSpPr>
          <p:spPr>
            <a:xfrm>
              <a:off x="1705462" y="2764934"/>
              <a:ext cx="64075" cy="68361"/>
            </a:xfrm>
            <a:custGeom>
              <a:avLst/>
              <a:gdLst/>
              <a:ahLst/>
              <a:cxnLst/>
              <a:rect l="l" t="t" r="r" b="b"/>
              <a:pathLst>
                <a:path w="882" h="941" extrusionOk="0">
                  <a:moveTo>
                    <a:pt x="417" y="0"/>
                  </a:moveTo>
                  <a:cubicBezTo>
                    <a:pt x="286" y="298"/>
                    <a:pt x="131" y="619"/>
                    <a:pt x="0" y="929"/>
                  </a:cubicBezTo>
                  <a:cubicBezTo>
                    <a:pt x="298" y="941"/>
                    <a:pt x="584" y="941"/>
                    <a:pt x="881" y="941"/>
                  </a:cubicBezTo>
                  <a:lnTo>
                    <a:pt x="417" y="0"/>
                  </a:ln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513;p36"/>
            <p:cNvSpPr/>
            <p:nvPr/>
          </p:nvSpPr>
          <p:spPr>
            <a:xfrm>
              <a:off x="1696817" y="2756652"/>
              <a:ext cx="82237" cy="84416"/>
            </a:xfrm>
            <a:custGeom>
              <a:avLst/>
              <a:gdLst/>
              <a:ahLst/>
              <a:cxnLst/>
              <a:rect l="l" t="t" r="r" b="b"/>
              <a:pathLst>
                <a:path w="1132" h="1162" extrusionOk="0">
                  <a:moveTo>
                    <a:pt x="551" y="368"/>
                  </a:moveTo>
                  <a:lnTo>
                    <a:pt x="551" y="368"/>
                  </a:lnTo>
                  <a:cubicBezTo>
                    <a:pt x="641" y="560"/>
                    <a:pt x="731" y="753"/>
                    <a:pt x="822" y="935"/>
                  </a:cubicBezTo>
                  <a:lnTo>
                    <a:pt x="822" y="935"/>
                  </a:lnTo>
                  <a:cubicBezTo>
                    <a:pt x="646" y="935"/>
                    <a:pt x="472" y="934"/>
                    <a:pt x="296" y="929"/>
                  </a:cubicBezTo>
                  <a:lnTo>
                    <a:pt x="296" y="929"/>
                  </a:lnTo>
                  <a:cubicBezTo>
                    <a:pt x="379" y="742"/>
                    <a:pt x="467" y="552"/>
                    <a:pt x="551" y="368"/>
                  </a:cubicBezTo>
                  <a:close/>
                  <a:moveTo>
                    <a:pt x="543" y="1"/>
                  </a:moveTo>
                  <a:cubicBezTo>
                    <a:pt x="503" y="1"/>
                    <a:pt x="465" y="19"/>
                    <a:pt x="453" y="54"/>
                  </a:cubicBezTo>
                  <a:cubicBezTo>
                    <a:pt x="310" y="376"/>
                    <a:pt x="167" y="686"/>
                    <a:pt x="36" y="983"/>
                  </a:cubicBezTo>
                  <a:cubicBezTo>
                    <a:pt x="0" y="1055"/>
                    <a:pt x="36" y="1150"/>
                    <a:pt x="131" y="1150"/>
                  </a:cubicBezTo>
                  <a:cubicBezTo>
                    <a:pt x="429" y="1150"/>
                    <a:pt x="715" y="1150"/>
                    <a:pt x="1012" y="1162"/>
                  </a:cubicBezTo>
                  <a:cubicBezTo>
                    <a:pt x="1029" y="1162"/>
                    <a:pt x="1043" y="1158"/>
                    <a:pt x="1055" y="1152"/>
                  </a:cubicBezTo>
                  <a:lnTo>
                    <a:pt x="1055" y="1152"/>
                  </a:lnTo>
                  <a:cubicBezTo>
                    <a:pt x="1057" y="1151"/>
                    <a:pt x="1058" y="1151"/>
                    <a:pt x="1060" y="1150"/>
                  </a:cubicBezTo>
                  <a:cubicBezTo>
                    <a:pt x="1119" y="1114"/>
                    <a:pt x="1131" y="1043"/>
                    <a:pt x="1107" y="995"/>
                  </a:cubicBezTo>
                  <a:cubicBezTo>
                    <a:pt x="965" y="733"/>
                    <a:pt x="834" y="447"/>
                    <a:pt x="703" y="174"/>
                  </a:cubicBezTo>
                  <a:cubicBezTo>
                    <a:pt x="691" y="138"/>
                    <a:pt x="655" y="102"/>
                    <a:pt x="643" y="54"/>
                  </a:cubicBezTo>
                  <a:cubicBezTo>
                    <a:pt x="625" y="19"/>
                    <a:pt x="584" y="1"/>
                    <a:pt x="5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514;p36"/>
            <p:cNvSpPr/>
            <p:nvPr/>
          </p:nvSpPr>
          <p:spPr>
            <a:xfrm>
              <a:off x="1408766" y="2866932"/>
              <a:ext cx="167017" cy="166145"/>
            </a:xfrm>
            <a:custGeom>
              <a:avLst/>
              <a:gdLst/>
              <a:ahLst/>
              <a:cxnLst/>
              <a:rect l="l" t="t" r="r" b="b"/>
              <a:pathLst>
                <a:path w="2299" h="2287" extrusionOk="0">
                  <a:moveTo>
                    <a:pt x="1155" y="1"/>
                  </a:moveTo>
                  <a:cubicBezTo>
                    <a:pt x="524" y="1"/>
                    <a:pt x="0" y="513"/>
                    <a:pt x="0" y="1144"/>
                  </a:cubicBezTo>
                  <a:cubicBezTo>
                    <a:pt x="0" y="1775"/>
                    <a:pt x="524" y="2287"/>
                    <a:pt x="1155" y="2287"/>
                  </a:cubicBezTo>
                  <a:cubicBezTo>
                    <a:pt x="1786" y="2287"/>
                    <a:pt x="2298" y="1775"/>
                    <a:pt x="2298" y="1144"/>
                  </a:cubicBezTo>
                  <a:cubicBezTo>
                    <a:pt x="2298" y="513"/>
                    <a:pt x="1786" y="1"/>
                    <a:pt x="1155" y="1"/>
                  </a:cubicBezTo>
                  <a:close/>
                </a:path>
              </a:pathLst>
            </a:custGeom>
            <a:solidFill>
              <a:srgbClr val="FF83BB"/>
            </a:solid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515;p36"/>
            <p:cNvSpPr/>
            <p:nvPr/>
          </p:nvSpPr>
          <p:spPr>
            <a:xfrm>
              <a:off x="1887084" y="2866932"/>
              <a:ext cx="166145" cy="166145"/>
            </a:xfrm>
            <a:custGeom>
              <a:avLst/>
              <a:gdLst/>
              <a:ahLst/>
              <a:cxnLst/>
              <a:rect l="l" t="t" r="r" b="b"/>
              <a:pathLst>
                <a:path w="2287" h="2287" extrusionOk="0">
                  <a:moveTo>
                    <a:pt x="1144" y="1"/>
                  </a:moveTo>
                  <a:cubicBezTo>
                    <a:pt x="513" y="1"/>
                    <a:pt x="1" y="513"/>
                    <a:pt x="1" y="1144"/>
                  </a:cubicBezTo>
                  <a:cubicBezTo>
                    <a:pt x="1" y="1775"/>
                    <a:pt x="513" y="2287"/>
                    <a:pt x="1144" y="2287"/>
                  </a:cubicBezTo>
                  <a:cubicBezTo>
                    <a:pt x="1775" y="2287"/>
                    <a:pt x="2287" y="1775"/>
                    <a:pt x="2287" y="1144"/>
                  </a:cubicBezTo>
                  <a:cubicBezTo>
                    <a:pt x="2287" y="513"/>
                    <a:pt x="1775" y="1"/>
                    <a:pt x="1144" y="1"/>
                  </a:cubicBezTo>
                  <a:close/>
                </a:path>
              </a:pathLst>
            </a:custGeom>
            <a:solidFill>
              <a:srgbClr val="FF83BB"/>
            </a:solid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516;p36"/>
            <p:cNvSpPr/>
            <p:nvPr/>
          </p:nvSpPr>
          <p:spPr>
            <a:xfrm>
              <a:off x="1443346" y="2672307"/>
              <a:ext cx="141081" cy="56883"/>
            </a:xfrm>
            <a:custGeom>
              <a:avLst/>
              <a:gdLst/>
              <a:ahLst/>
              <a:cxnLst/>
              <a:rect l="l" t="t" r="r" b="b"/>
              <a:pathLst>
                <a:path w="1942" h="783" extrusionOk="0">
                  <a:moveTo>
                    <a:pt x="1129" y="0"/>
                  </a:moveTo>
                  <a:cubicBezTo>
                    <a:pt x="744" y="0"/>
                    <a:pt x="362" y="148"/>
                    <a:pt x="96" y="430"/>
                  </a:cubicBezTo>
                  <a:cubicBezTo>
                    <a:pt x="24" y="525"/>
                    <a:pt x="1" y="668"/>
                    <a:pt x="96" y="751"/>
                  </a:cubicBezTo>
                  <a:cubicBezTo>
                    <a:pt x="147" y="768"/>
                    <a:pt x="203" y="782"/>
                    <a:pt x="259" y="782"/>
                  </a:cubicBezTo>
                  <a:cubicBezTo>
                    <a:pt x="320" y="782"/>
                    <a:pt x="379" y="765"/>
                    <a:pt x="429" y="715"/>
                  </a:cubicBezTo>
                  <a:lnTo>
                    <a:pt x="489" y="656"/>
                  </a:lnTo>
                  <a:cubicBezTo>
                    <a:pt x="501" y="644"/>
                    <a:pt x="513" y="644"/>
                    <a:pt x="525" y="632"/>
                  </a:cubicBezTo>
                  <a:cubicBezTo>
                    <a:pt x="572" y="596"/>
                    <a:pt x="632" y="549"/>
                    <a:pt x="679" y="537"/>
                  </a:cubicBezTo>
                  <a:cubicBezTo>
                    <a:pt x="691" y="537"/>
                    <a:pt x="703" y="525"/>
                    <a:pt x="703" y="525"/>
                  </a:cubicBezTo>
                  <a:lnTo>
                    <a:pt x="739" y="513"/>
                  </a:lnTo>
                  <a:lnTo>
                    <a:pt x="739" y="513"/>
                  </a:lnTo>
                  <a:cubicBezTo>
                    <a:pt x="727" y="517"/>
                    <a:pt x="724" y="518"/>
                    <a:pt x="726" y="518"/>
                  </a:cubicBezTo>
                  <a:cubicBezTo>
                    <a:pt x="730" y="518"/>
                    <a:pt x="751" y="513"/>
                    <a:pt x="751" y="513"/>
                  </a:cubicBezTo>
                  <a:cubicBezTo>
                    <a:pt x="763" y="513"/>
                    <a:pt x="786" y="489"/>
                    <a:pt x="798" y="489"/>
                  </a:cubicBezTo>
                  <a:lnTo>
                    <a:pt x="977" y="453"/>
                  </a:lnTo>
                  <a:lnTo>
                    <a:pt x="1287" y="453"/>
                  </a:lnTo>
                  <a:cubicBezTo>
                    <a:pt x="1298" y="453"/>
                    <a:pt x="1310" y="453"/>
                    <a:pt x="1334" y="465"/>
                  </a:cubicBezTo>
                  <a:cubicBezTo>
                    <a:pt x="1358" y="465"/>
                    <a:pt x="1394" y="477"/>
                    <a:pt x="1417" y="489"/>
                  </a:cubicBezTo>
                  <a:cubicBezTo>
                    <a:pt x="1447" y="509"/>
                    <a:pt x="1469" y="512"/>
                    <a:pt x="1496" y="520"/>
                  </a:cubicBezTo>
                  <a:lnTo>
                    <a:pt x="1496" y="520"/>
                  </a:lnTo>
                  <a:cubicBezTo>
                    <a:pt x="1493" y="521"/>
                    <a:pt x="1498" y="525"/>
                    <a:pt x="1513" y="525"/>
                  </a:cubicBezTo>
                  <a:cubicBezTo>
                    <a:pt x="1525" y="537"/>
                    <a:pt x="1537" y="537"/>
                    <a:pt x="1572" y="549"/>
                  </a:cubicBezTo>
                  <a:cubicBezTo>
                    <a:pt x="1606" y="570"/>
                    <a:pt x="1648" y="581"/>
                    <a:pt x="1690" y="581"/>
                  </a:cubicBezTo>
                  <a:cubicBezTo>
                    <a:pt x="1766" y="581"/>
                    <a:pt x="1844" y="546"/>
                    <a:pt x="1882" y="477"/>
                  </a:cubicBezTo>
                  <a:cubicBezTo>
                    <a:pt x="1941" y="370"/>
                    <a:pt x="1906" y="227"/>
                    <a:pt x="1810" y="168"/>
                  </a:cubicBezTo>
                  <a:cubicBezTo>
                    <a:pt x="1599" y="55"/>
                    <a:pt x="1363" y="0"/>
                    <a:pt x="11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517;p36"/>
            <p:cNvSpPr/>
            <p:nvPr/>
          </p:nvSpPr>
          <p:spPr>
            <a:xfrm>
              <a:off x="1855918" y="2668892"/>
              <a:ext cx="140210" cy="58263"/>
            </a:xfrm>
            <a:custGeom>
              <a:avLst/>
              <a:gdLst/>
              <a:ahLst/>
              <a:cxnLst/>
              <a:rect l="l" t="t" r="r" b="b"/>
              <a:pathLst>
                <a:path w="1930" h="802" extrusionOk="0">
                  <a:moveTo>
                    <a:pt x="821" y="1"/>
                  </a:moveTo>
                  <a:cubicBezTo>
                    <a:pt x="588" y="1"/>
                    <a:pt x="354" y="55"/>
                    <a:pt x="144" y="167"/>
                  </a:cubicBezTo>
                  <a:cubicBezTo>
                    <a:pt x="49" y="227"/>
                    <a:pt x="1" y="381"/>
                    <a:pt x="72" y="477"/>
                  </a:cubicBezTo>
                  <a:cubicBezTo>
                    <a:pt x="121" y="549"/>
                    <a:pt x="190" y="589"/>
                    <a:pt x="267" y="589"/>
                  </a:cubicBezTo>
                  <a:cubicBezTo>
                    <a:pt x="304" y="589"/>
                    <a:pt x="343" y="579"/>
                    <a:pt x="382" y="560"/>
                  </a:cubicBezTo>
                  <a:cubicBezTo>
                    <a:pt x="406" y="536"/>
                    <a:pt x="418" y="536"/>
                    <a:pt x="430" y="524"/>
                  </a:cubicBezTo>
                  <a:cubicBezTo>
                    <a:pt x="430" y="524"/>
                    <a:pt x="477" y="512"/>
                    <a:pt x="441" y="512"/>
                  </a:cubicBezTo>
                  <a:lnTo>
                    <a:pt x="477" y="500"/>
                  </a:lnTo>
                  <a:cubicBezTo>
                    <a:pt x="489" y="500"/>
                    <a:pt x="501" y="477"/>
                    <a:pt x="525" y="477"/>
                  </a:cubicBezTo>
                  <a:lnTo>
                    <a:pt x="703" y="441"/>
                  </a:lnTo>
                  <a:lnTo>
                    <a:pt x="703" y="441"/>
                  </a:lnTo>
                  <a:cubicBezTo>
                    <a:pt x="688" y="445"/>
                    <a:pt x="685" y="446"/>
                    <a:pt x="689" y="446"/>
                  </a:cubicBezTo>
                  <a:cubicBezTo>
                    <a:pt x="697" y="446"/>
                    <a:pt x="731" y="441"/>
                    <a:pt x="739" y="441"/>
                  </a:cubicBezTo>
                  <a:lnTo>
                    <a:pt x="965" y="441"/>
                  </a:lnTo>
                  <a:cubicBezTo>
                    <a:pt x="970" y="441"/>
                    <a:pt x="973" y="440"/>
                    <a:pt x="973" y="440"/>
                  </a:cubicBezTo>
                  <a:lnTo>
                    <a:pt x="973" y="440"/>
                  </a:lnTo>
                  <a:cubicBezTo>
                    <a:pt x="975" y="440"/>
                    <a:pt x="976" y="441"/>
                    <a:pt x="977" y="441"/>
                  </a:cubicBezTo>
                  <a:cubicBezTo>
                    <a:pt x="1037" y="453"/>
                    <a:pt x="1096" y="465"/>
                    <a:pt x="1144" y="477"/>
                  </a:cubicBezTo>
                  <a:cubicBezTo>
                    <a:pt x="1165" y="498"/>
                    <a:pt x="1196" y="500"/>
                    <a:pt x="1227" y="509"/>
                  </a:cubicBezTo>
                  <a:lnTo>
                    <a:pt x="1227" y="509"/>
                  </a:lnTo>
                  <a:cubicBezTo>
                    <a:pt x="1222" y="508"/>
                    <a:pt x="1219" y="507"/>
                    <a:pt x="1218" y="507"/>
                  </a:cubicBezTo>
                  <a:cubicBezTo>
                    <a:pt x="1218" y="507"/>
                    <a:pt x="1223" y="508"/>
                    <a:pt x="1239" y="512"/>
                  </a:cubicBezTo>
                  <a:cubicBezTo>
                    <a:pt x="1235" y="511"/>
                    <a:pt x="1231" y="510"/>
                    <a:pt x="1227" y="509"/>
                  </a:cubicBezTo>
                  <a:lnTo>
                    <a:pt x="1227" y="509"/>
                  </a:lnTo>
                  <a:cubicBezTo>
                    <a:pt x="1235" y="510"/>
                    <a:pt x="1246" y="512"/>
                    <a:pt x="1251" y="512"/>
                  </a:cubicBezTo>
                  <a:cubicBezTo>
                    <a:pt x="1263" y="512"/>
                    <a:pt x="1275" y="524"/>
                    <a:pt x="1275" y="524"/>
                  </a:cubicBezTo>
                  <a:cubicBezTo>
                    <a:pt x="1329" y="557"/>
                    <a:pt x="1374" y="580"/>
                    <a:pt x="1418" y="611"/>
                  </a:cubicBezTo>
                  <a:lnTo>
                    <a:pt x="1418" y="611"/>
                  </a:lnTo>
                  <a:cubicBezTo>
                    <a:pt x="1419" y="613"/>
                    <a:pt x="1426" y="619"/>
                    <a:pt x="1442" y="631"/>
                  </a:cubicBezTo>
                  <a:lnTo>
                    <a:pt x="1465" y="655"/>
                  </a:lnTo>
                  <a:lnTo>
                    <a:pt x="1549" y="739"/>
                  </a:lnTo>
                  <a:cubicBezTo>
                    <a:pt x="1584" y="780"/>
                    <a:pt x="1644" y="801"/>
                    <a:pt x="1704" y="801"/>
                  </a:cubicBezTo>
                  <a:cubicBezTo>
                    <a:pt x="1763" y="801"/>
                    <a:pt x="1823" y="780"/>
                    <a:pt x="1858" y="739"/>
                  </a:cubicBezTo>
                  <a:cubicBezTo>
                    <a:pt x="1930" y="679"/>
                    <a:pt x="1930" y="524"/>
                    <a:pt x="1858" y="441"/>
                  </a:cubicBezTo>
                  <a:cubicBezTo>
                    <a:pt x="1591" y="151"/>
                    <a:pt x="1207" y="1"/>
                    <a:pt x="82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518;p36"/>
            <p:cNvSpPr/>
            <p:nvPr/>
          </p:nvSpPr>
          <p:spPr>
            <a:xfrm>
              <a:off x="1338660" y="1647890"/>
              <a:ext cx="775948" cy="615833"/>
            </a:xfrm>
            <a:custGeom>
              <a:avLst/>
              <a:gdLst/>
              <a:ahLst/>
              <a:cxnLst/>
              <a:rect l="l" t="t" r="r" b="b"/>
              <a:pathLst>
                <a:path w="10681" h="8477" extrusionOk="0">
                  <a:moveTo>
                    <a:pt x="5717" y="1"/>
                  </a:moveTo>
                  <a:cubicBezTo>
                    <a:pt x="5696" y="1"/>
                    <a:pt x="5676" y="2"/>
                    <a:pt x="5656" y="5"/>
                  </a:cubicBezTo>
                  <a:cubicBezTo>
                    <a:pt x="5418" y="65"/>
                    <a:pt x="5323" y="362"/>
                    <a:pt x="5323" y="600"/>
                  </a:cubicBezTo>
                  <a:cubicBezTo>
                    <a:pt x="4978" y="299"/>
                    <a:pt x="4527" y="137"/>
                    <a:pt x="4074" y="137"/>
                  </a:cubicBezTo>
                  <a:cubicBezTo>
                    <a:pt x="3918" y="137"/>
                    <a:pt x="3761" y="156"/>
                    <a:pt x="3609" y="196"/>
                  </a:cubicBezTo>
                  <a:cubicBezTo>
                    <a:pt x="3013" y="350"/>
                    <a:pt x="2525" y="815"/>
                    <a:pt x="2311" y="1386"/>
                  </a:cubicBezTo>
                  <a:cubicBezTo>
                    <a:pt x="2149" y="1883"/>
                    <a:pt x="2202" y="2440"/>
                    <a:pt x="2442" y="2889"/>
                  </a:cubicBezTo>
                  <a:lnTo>
                    <a:pt x="2442" y="2889"/>
                  </a:lnTo>
                  <a:cubicBezTo>
                    <a:pt x="2188" y="2576"/>
                    <a:pt x="1772" y="2388"/>
                    <a:pt x="1365" y="2388"/>
                  </a:cubicBezTo>
                  <a:cubicBezTo>
                    <a:pt x="1224" y="2388"/>
                    <a:pt x="1085" y="2410"/>
                    <a:pt x="953" y="2458"/>
                  </a:cubicBezTo>
                  <a:cubicBezTo>
                    <a:pt x="358" y="2696"/>
                    <a:pt x="1" y="3410"/>
                    <a:pt x="203" y="4041"/>
                  </a:cubicBezTo>
                  <a:cubicBezTo>
                    <a:pt x="299" y="4398"/>
                    <a:pt x="572" y="4696"/>
                    <a:pt x="882" y="4899"/>
                  </a:cubicBezTo>
                  <a:cubicBezTo>
                    <a:pt x="1192" y="5113"/>
                    <a:pt x="1537" y="5256"/>
                    <a:pt x="1882" y="5410"/>
                  </a:cubicBezTo>
                  <a:cubicBezTo>
                    <a:pt x="1770" y="5367"/>
                    <a:pt x="1649" y="5346"/>
                    <a:pt x="1528" y="5346"/>
                  </a:cubicBezTo>
                  <a:cubicBezTo>
                    <a:pt x="1314" y="5346"/>
                    <a:pt x="1101" y="5412"/>
                    <a:pt x="942" y="5541"/>
                  </a:cubicBezTo>
                  <a:cubicBezTo>
                    <a:pt x="692" y="5756"/>
                    <a:pt x="561" y="6113"/>
                    <a:pt x="596" y="6434"/>
                  </a:cubicBezTo>
                  <a:cubicBezTo>
                    <a:pt x="680" y="6911"/>
                    <a:pt x="1108" y="7256"/>
                    <a:pt x="1549" y="7435"/>
                  </a:cubicBezTo>
                  <a:cubicBezTo>
                    <a:pt x="1549" y="7435"/>
                    <a:pt x="1916" y="8477"/>
                    <a:pt x="3566" y="8477"/>
                  </a:cubicBezTo>
                  <a:cubicBezTo>
                    <a:pt x="3723" y="8477"/>
                    <a:pt x="3892" y="8467"/>
                    <a:pt x="4073" y="8447"/>
                  </a:cubicBezTo>
                  <a:cubicBezTo>
                    <a:pt x="6157" y="8208"/>
                    <a:pt x="7859" y="8197"/>
                    <a:pt x="7859" y="8197"/>
                  </a:cubicBezTo>
                  <a:cubicBezTo>
                    <a:pt x="8383" y="8197"/>
                    <a:pt x="8919" y="8077"/>
                    <a:pt x="9347" y="7792"/>
                  </a:cubicBezTo>
                  <a:cubicBezTo>
                    <a:pt x="9788" y="7506"/>
                    <a:pt x="10121" y="7030"/>
                    <a:pt x="10145" y="6506"/>
                  </a:cubicBezTo>
                  <a:cubicBezTo>
                    <a:pt x="10157" y="5994"/>
                    <a:pt x="9800" y="5458"/>
                    <a:pt x="9288" y="5351"/>
                  </a:cubicBezTo>
                  <a:lnTo>
                    <a:pt x="9288" y="5351"/>
                  </a:lnTo>
                  <a:cubicBezTo>
                    <a:pt x="9324" y="5355"/>
                    <a:pt x="9361" y="5357"/>
                    <a:pt x="9397" y="5357"/>
                  </a:cubicBezTo>
                  <a:cubicBezTo>
                    <a:pt x="9827" y="5357"/>
                    <a:pt x="10258" y="5104"/>
                    <a:pt x="10467" y="4720"/>
                  </a:cubicBezTo>
                  <a:cubicBezTo>
                    <a:pt x="10681" y="4303"/>
                    <a:pt x="10586" y="3744"/>
                    <a:pt x="10240" y="3434"/>
                  </a:cubicBezTo>
                  <a:cubicBezTo>
                    <a:pt x="10061" y="3261"/>
                    <a:pt x="9809" y="3171"/>
                    <a:pt x="9557" y="3171"/>
                  </a:cubicBezTo>
                  <a:cubicBezTo>
                    <a:pt x="9341" y="3171"/>
                    <a:pt x="9125" y="3237"/>
                    <a:pt x="8954" y="3375"/>
                  </a:cubicBezTo>
                  <a:cubicBezTo>
                    <a:pt x="9371" y="2851"/>
                    <a:pt x="9264" y="2017"/>
                    <a:pt x="8800" y="1541"/>
                  </a:cubicBezTo>
                  <a:cubicBezTo>
                    <a:pt x="8379" y="1099"/>
                    <a:pt x="7754" y="891"/>
                    <a:pt x="7144" y="891"/>
                  </a:cubicBezTo>
                  <a:cubicBezTo>
                    <a:pt x="7081" y="891"/>
                    <a:pt x="7017" y="894"/>
                    <a:pt x="6954" y="898"/>
                  </a:cubicBezTo>
                  <a:lnTo>
                    <a:pt x="6871" y="910"/>
                  </a:lnTo>
                  <a:cubicBezTo>
                    <a:pt x="7038" y="862"/>
                    <a:pt x="7169" y="672"/>
                    <a:pt x="7169" y="505"/>
                  </a:cubicBezTo>
                  <a:cubicBezTo>
                    <a:pt x="7169" y="315"/>
                    <a:pt x="7026" y="148"/>
                    <a:pt x="6847" y="100"/>
                  </a:cubicBezTo>
                  <a:cubicBezTo>
                    <a:pt x="6810" y="89"/>
                    <a:pt x="6771" y="84"/>
                    <a:pt x="6730" y="84"/>
                  </a:cubicBezTo>
                  <a:cubicBezTo>
                    <a:pt x="6599" y="84"/>
                    <a:pt x="6456" y="138"/>
                    <a:pt x="6347" y="219"/>
                  </a:cubicBezTo>
                  <a:cubicBezTo>
                    <a:pt x="6233" y="290"/>
                    <a:pt x="6151" y="393"/>
                    <a:pt x="6073" y="499"/>
                  </a:cubicBezTo>
                  <a:lnTo>
                    <a:pt x="6073" y="499"/>
                  </a:lnTo>
                  <a:cubicBezTo>
                    <a:pt x="6115" y="399"/>
                    <a:pt x="6111" y="274"/>
                    <a:pt x="6061" y="184"/>
                  </a:cubicBezTo>
                  <a:cubicBezTo>
                    <a:pt x="5999" y="69"/>
                    <a:pt x="5855" y="1"/>
                    <a:pt x="5717"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519;p36"/>
            <p:cNvSpPr/>
            <p:nvPr/>
          </p:nvSpPr>
          <p:spPr>
            <a:xfrm>
              <a:off x="1330015" y="1638300"/>
              <a:ext cx="794037" cy="633050"/>
            </a:xfrm>
            <a:custGeom>
              <a:avLst/>
              <a:gdLst/>
              <a:ahLst/>
              <a:cxnLst/>
              <a:rect l="l" t="t" r="r" b="b"/>
              <a:pathLst>
                <a:path w="10930" h="8714" extrusionOk="0">
                  <a:moveTo>
                    <a:pt x="5891" y="179"/>
                  </a:moveTo>
                  <a:cubicBezTo>
                    <a:pt x="6089" y="179"/>
                    <a:pt x="6205" y="435"/>
                    <a:pt x="6049" y="601"/>
                  </a:cubicBezTo>
                  <a:lnTo>
                    <a:pt x="6076" y="621"/>
                  </a:lnTo>
                  <a:lnTo>
                    <a:pt x="6076" y="621"/>
                  </a:lnTo>
                  <a:cubicBezTo>
                    <a:pt x="6062" y="638"/>
                    <a:pt x="6050" y="656"/>
                    <a:pt x="6037" y="673"/>
                  </a:cubicBezTo>
                  <a:cubicBezTo>
                    <a:pt x="5974" y="755"/>
                    <a:pt x="6056" y="844"/>
                    <a:pt x="6141" y="844"/>
                  </a:cubicBezTo>
                  <a:cubicBezTo>
                    <a:pt x="6167" y="844"/>
                    <a:pt x="6194" y="835"/>
                    <a:pt x="6216" y="816"/>
                  </a:cubicBezTo>
                  <a:cubicBezTo>
                    <a:pt x="6283" y="746"/>
                    <a:pt x="6325" y="663"/>
                    <a:pt x="6344" y="576"/>
                  </a:cubicBezTo>
                  <a:lnTo>
                    <a:pt x="6344" y="576"/>
                  </a:lnTo>
                  <a:cubicBezTo>
                    <a:pt x="6467" y="423"/>
                    <a:pt x="6629" y="272"/>
                    <a:pt x="6829" y="272"/>
                  </a:cubicBezTo>
                  <a:cubicBezTo>
                    <a:pt x="6854" y="272"/>
                    <a:pt x="6880" y="275"/>
                    <a:pt x="6907" y="280"/>
                  </a:cubicBezTo>
                  <a:cubicBezTo>
                    <a:pt x="7240" y="339"/>
                    <a:pt x="7252" y="768"/>
                    <a:pt x="6954" y="887"/>
                  </a:cubicBezTo>
                  <a:cubicBezTo>
                    <a:pt x="6839" y="982"/>
                    <a:pt x="6871" y="1159"/>
                    <a:pt x="6970" y="1159"/>
                  </a:cubicBezTo>
                  <a:cubicBezTo>
                    <a:pt x="6984" y="1159"/>
                    <a:pt x="6998" y="1156"/>
                    <a:pt x="7014" y="1149"/>
                  </a:cubicBezTo>
                  <a:cubicBezTo>
                    <a:pt x="7033" y="1142"/>
                    <a:pt x="7052" y="1134"/>
                    <a:pt x="7071" y="1126"/>
                  </a:cubicBezTo>
                  <a:lnTo>
                    <a:pt x="7071" y="1126"/>
                  </a:lnTo>
                  <a:cubicBezTo>
                    <a:pt x="7072" y="1126"/>
                    <a:pt x="7073" y="1126"/>
                    <a:pt x="7075" y="1126"/>
                  </a:cubicBezTo>
                  <a:cubicBezTo>
                    <a:pt x="7078" y="1126"/>
                    <a:pt x="7082" y="1126"/>
                    <a:pt x="7085" y="1125"/>
                  </a:cubicBezTo>
                  <a:cubicBezTo>
                    <a:pt x="7140" y="1122"/>
                    <a:pt x="7196" y="1121"/>
                    <a:pt x="7252" y="1121"/>
                  </a:cubicBezTo>
                  <a:cubicBezTo>
                    <a:pt x="7847" y="1121"/>
                    <a:pt x="8467" y="1298"/>
                    <a:pt x="8859" y="1744"/>
                  </a:cubicBezTo>
                  <a:cubicBezTo>
                    <a:pt x="9264" y="2197"/>
                    <a:pt x="9371" y="2923"/>
                    <a:pt x="8990" y="3399"/>
                  </a:cubicBezTo>
                  <a:cubicBezTo>
                    <a:pt x="8931" y="3478"/>
                    <a:pt x="8993" y="3596"/>
                    <a:pt x="9077" y="3596"/>
                  </a:cubicBezTo>
                  <a:cubicBezTo>
                    <a:pt x="9095" y="3596"/>
                    <a:pt x="9114" y="3591"/>
                    <a:pt x="9133" y="3578"/>
                  </a:cubicBezTo>
                  <a:cubicBezTo>
                    <a:pt x="9140" y="3573"/>
                    <a:pt x="9147" y="3568"/>
                    <a:pt x="9154" y="3563"/>
                  </a:cubicBezTo>
                  <a:lnTo>
                    <a:pt x="9154" y="3563"/>
                  </a:lnTo>
                  <a:lnTo>
                    <a:pt x="9157" y="3566"/>
                  </a:lnTo>
                  <a:cubicBezTo>
                    <a:pt x="9160" y="3562"/>
                    <a:pt x="9163" y="3559"/>
                    <a:pt x="9166" y="3555"/>
                  </a:cubicBezTo>
                  <a:lnTo>
                    <a:pt x="9166" y="3555"/>
                  </a:lnTo>
                  <a:cubicBezTo>
                    <a:pt x="9324" y="3447"/>
                    <a:pt x="9499" y="3397"/>
                    <a:pt x="9671" y="3397"/>
                  </a:cubicBezTo>
                  <a:cubicBezTo>
                    <a:pt x="10101" y="3397"/>
                    <a:pt x="10510" y="3709"/>
                    <a:pt x="10586" y="4185"/>
                  </a:cubicBezTo>
                  <a:cubicBezTo>
                    <a:pt x="10687" y="4841"/>
                    <a:pt x="10146" y="5357"/>
                    <a:pt x="9530" y="5357"/>
                  </a:cubicBezTo>
                  <a:cubicBezTo>
                    <a:pt x="9497" y="5357"/>
                    <a:pt x="9464" y="5355"/>
                    <a:pt x="9431" y="5352"/>
                  </a:cubicBezTo>
                  <a:cubicBezTo>
                    <a:pt x="9427" y="5352"/>
                    <a:pt x="9423" y="5351"/>
                    <a:pt x="9419" y="5351"/>
                  </a:cubicBezTo>
                  <a:cubicBezTo>
                    <a:pt x="9287" y="5351"/>
                    <a:pt x="9279" y="5544"/>
                    <a:pt x="9395" y="5578"/>
                  </a:cubicBezTo>
                  <a:cubicBezTo>
                    <a:pt x="9978" y="5721"/>
                    <a:pt x="10276" y="6376"/>
                    <a:pt x="10109" y="6924"/>
                  </a:cubicBezTo>
                  <a:cubicBezTo>
                    <a:pt x="9943" y="7543"/>
                    <a:pt x="9383" y="7936"/>
                    <a:pt x="8800" y="8090"/>
                  </a:cubicBezTo>
                  <a:cubicBezTo>
                    <a:pt x="8478" y="8174"/>
                    <a:pt x="8133" y="8198"/>
                    <a:pt x="7800" y="8198"/>
                  </a:cubicBezTo>
                  <a:cubicBezTo>
                    <a:pt x="7419" y="8209"/>
                    <a:pt x="7026" y="8221"/>
                    <a:pt x="6657" y="8233"/>
                  </a:cubicBezTo>
                  <a:cubicBezTo>
                    <a:pt x="6037" y="8269"/>
                    <a:pt x="5406" y="8317"/>
                    <a:pt x="4787" y="8388"/>
                  </a:cubicBezTo>
                  <a:cubicBezTo>
                    <a:pt x="4420" y="8426"/>
                    <a:pt x="4053" y="8472"/>
                    <a:pt x="3692" y="8472"/>
                  </a:cubicBezTo>
                  <a:cubicBezTo>
                    <a:pt x="3479" y="8472"/>
                    <a:pt x="3268" y="8456"/>
                    <a:pt x="3061" y="8412"/>
                  </a:cubicBezTo>
                  <a:cubicBezTo>
                    <a:pt x="2549" y="8317"/>
                    <a:pt x="2061" y="8031"/>
                    <a:pt x="1823" y="7555"/>
                  </a:cubicBezTo>
                  <a:cubicBezTo>
                    <a:pt x="1811" y="7519"/>
                    <a:pt x="1823" y="7543"/>
                    <a:pt x="1811" y="7519"/>
                  </a:cubicBezTo>
                  <a:cubicBezTo>
                    <a:pt x="1775" y="7459"/>
                    <a:pt x="1751" y="7447"/>
                    <a:pt x="1692" y="7424"/>
                  </a:cubicBezTo>
                  <a:cubicBezTo>
                    <a:pt x="1406" y="7281"/>
                    <a:pt x="1120" y="7102"/>
                    <a:pt x="953" y="6828"/>
                  </a:cubicBezTo>
                  <a:cubicBezTo>
                    <a:pt x="775" y="6507"/>
                    <a:pt x="799" y="6126"/>
                    <a:pt x="1037" y="5840"/>
                  </a:cubicBezTo>
                  <a:cubicBezTo>
                    <a:pt x="1199" y="5646"/>
                    <a:pt x="1421" y="5556"/>
                    <a:pt x="1656" y="5556"/>
                  </a:cubicBezTo>
                  <a:cubicBezTo>
                    <a:pt x="1709" y="5556"/>
                    <a:pt x="1763" y="5561"/>
                    <a:pt x="1817" y="5570"/>
                  </a:cubicBezTo>
                  <a:lnTo>
                    <a:pt x="1817" y="5570"/>
                  </a:lnTo>
                  <a:cubicBezTo>
                    <a:pt x="1879" y="5597"/>
                    <a:pt x="1940" y="5623"/>
                    <a:pt x="2001" y="5650"/>
                  </a:cubicBezTo>
                  <a:cubicBezTo>
                    <a:pt x="2003" y="5640"/>
                    <a:pt x="2005" y="5629"/>
                    <a:pt x="2007" y="5619"/>
                  </a:cubicBezTo>
                  <a:lnTo>
                    <a:pt x="2007" y="5619"/>
                  </a:lnTo>
                  <a:cubicBezTo>
                    <a:pt x="2014" y="5620"/>
                    <a:pt x="2021" y="5621"/>
                    <a:pt x="2028" y="5621"/>
                  </a:cubicBezTo>
                  <a:cubicBezTo>
                    <a:pt x="2131" y="5621"/>
                    <a:pt x="2166" y="5453"/>
                    <a:pt x="2049" y="5400"/>
                  </a:cubicBezTo>
                  <a:cubicBezTo>
                    <a:pt x="1537" y="5185"/>
                    <a:pt x="989" y="4947"/>
                    <a:pt x="644" y="4483"/>
                  </a:cubicBezTo>
                  <a:cubicBezTo>
                    <a:pt x="358" y="4102"/>
                    <a:pt x="322" y="3626"/>
                    <a:pt x="537" y="3209"/>
                  </a:cubicBezTo>
                  <a:cubicBezTo>
                    <a:pt x="746" y="2825"/>
                    <a:pt x="1115" y="2577"/>
                    <a:pt x="1554" y="2577"/>
                  </a:cubicBezTo>
                  <a:cubicBezTo>
                    <a:pt x="1564" y="2577"/>
                    <a:pt x="1574" y="2578"/>
                    <a:pt x="1584" y="2578"/>
                  </a:cubicBezTo>
                  <a:cubicBezTo>
                    <a:pt x="1942" y="2597"/>
                    <a:pt x="2277" y="2774"/>
                    <a:pt x="2492" y="3050"/>
                  </a:cubicBezTo>
                  <a:lnTo>
                    <a:pt x="2492" y="3050"/>
                  </a:lnTo>
                  <a:cubicBezTo>
                    <a:pt x="2536" y="3134"/>
                    <a:pt x="2587" y="3215"/>
                    <a:pt x="2644" y="3292"/>
                  </a:cubicBezTo>
                  <a:cubicBezTo>
                    <a:pt x="2670" y="3330"/>
                    <a:pt x="2705" y="3346"/>
                    <a:pt x="2739" y="3346"/>
                  </a:cubicBezTo>
                  <a:cubicBezTo>
                    <a:pt x="2810" y="3346"/>
                    <a:pt x="2875" y="3271"/>
                    <a:pt x="2835" y="3173"/>
                  </a:cubicBezTo>
                  <a:cubicBezTo>
                    <a:pt x="2829" y="3162"/>
                    <a:pt x="2824" y="3151"/>
                    <a:pt x="2818" y="3140"/>
                  </a:cubicBezTo>
                  <a:lnTo>
                    <a:pt x="2818" y="3140"/>
                  </a:lnTo>
                  <a:cubicBezTo>
                    <a:pt x="2820" y="3139"/>
                    <a:pt x="2821" y="3138"/>
                    <a:pt x="2823" y="3137"/>
                  </a:cubicBezTo>
                  <a:cubicBezTo>
                    <a:pt x="2813" y="3123"/>
                    <a:pt x="2803" y="3109"/>
                    <a:pt x="2793" y="3095"/>
                  </a:cubicBezTo>
                  <a:lnTo>
                    <a:pt x="2793" y="3095"/>
                  </a:lnTo>
                  <a:cubicBezTo>
                    <a:pt x="2775" y="3063"/>
                    <a:pt x="2756" y="3032"/>
                    <a:pt x="2735" y="3002"/>
                  </a:cubicBezTo>
                  <a:lnTo>
                    <a:pt x="2735" y="3002"/>
                  </a:lnTo>
                  <a:cubicBezTo>
                    <a:pt x="2309" y="2282"/>
                    <a:pt x="2410" y="1373"/>
                    <a:pt x="3025" y="780"/>
                  </a:cubicBezTo>
                  <a:cubicBezTo>
                    <a:pt x="3356" y="479"/>
                    <a:pt x="3778" y="330"/>
                    <a:pt x="4200" y="330"/>
                  </a:cubicBezTo>
                  <a:cubicBezTo>
                    <a:pt x="4614" y="330"/>
                    <a:pt x="5029" y="473"/>
                    <a:pt x="5359" y="756"/>
                  </a:cubicBezTo>
                  <a:cubicBezTo>
                    <a:pt x="5384" y="774"/>
                    <a:pt x="5413" y="782"/>
                    <a:pt x="5440" y="782"/>
                  </a:cubicBezTo>
                  <a:cubicBezTo>
                    <a:pt x="5503" y="782"/>
                    <a:pt x="5561" y="739"/>
                    <a:pt x="5561" y="673"/>
                  </a:cubicBezTo>
                  <a:cubicBezTo>
                    <a:pt x="5573" y="518"/>
                    <a:pt x="5621" y="280"/>
                    <a:pt x="5799" y="197"/>
                  </a:cubicBezTo>
                  <a:cubicBezTo>
                    <a:pt x="5831" y="184"/>
                    <a:pt x="5862" y="179"/>
                    <a:pt x="5891" y="179"/>
                  </a:cubicBezTo>
                  <a:close/>
                  <a:moveTo>
                    <a:pt x="5881" y="1"/>
                  </a:moveTo>
                  <a:cubicBezTo>
                    <a:pt x="5593" y="1"/>
                    <a:pt x="5433" y="262"/>
                    <a:pt x="5374" y="521"/>
                  </a:cubicBezTo>
                  <a:lnTo>
                    <a:pt x="5374" y="521"/>
                  </a:lnTo>
                  <a:cubicBezTo>
                    <a:pt x="5034" y="283"/>
                    <a:pt x="4633" y="162"/>
                    <a:pt x="4230" y="162"/>
                  </a:cubicBezTo>
                  <a:cubicBezTo>
                    <a:pt x="3765" y="162"/>
                    <a:pt x="3297" y="323"/>
                    <a:pt x="2918" y="649"/>
                  </a:cubicBezTo>
                  <a:cubicBezTo>
                    <a:pt x="2343" y="1145"/>
                    <a:pt x="2142" y="1916"/>
                    <a:pt x="2322" y="2612"/>
                  </a:cubicBezTo>
                  <a:lnTo>
                    <a:pt x="2322" y="2612"/>
                  </a:lnTo>
                  <a:cubicBezTo>
                    <a:pt x="2091" y="2469"/>
                    <a:pt x="1820" y="2390"/>
                    <a:pt x="1549" y="2390"/>
                  </a:cubicBezTo>
                  <a:cubicBezTo>
                    <a:pt x="1301" y="2390"/>
                    <a:pt x="1052" y="2456"/>
                    <a:pt x="834" y="2602"/>
                  </a:cubicBezTo>
                  <a:cubicBezTo>
                    <a:pt x="108" y="3078"/>
                    <a:pt x="1" y="4054"/>
                    <a:pt x="537" y="4721"/>
                  </a:cubicBezTo>
                  <a:cubicBezTo>
                    <a:pt x="779" y="5017"/>
                    <a:pt x="1094" y="5220"/>
                    <a:pt x="1426" y="5388"/>
                  </a:cubicBezTo>
                  <a:lnTo>
                    <a:pt x="1426" y="5388"/>
                  </a:lnTo>
                  <a:cubicBezTo>
                    <a:pt x="1031" y="5490"/>
                    <a:pt x="707" y="5819"/>
                    <a:pt x="644" y="6269"/>
                  </a:cubicBezTo>
                  <a:cubicBezTo>
                    <a:pt x="564" y="6932"/>
                    <a:pt x="1077" y="7398"/>
                    <a:pt x="1625" y="7645"/>
                  </a:cubicBezTo>
                  <a:lnTo>
                    <a:pt x="1625" y="7645"/>
                  </a:lnTo>
                  <a:cubicBezTo>
                    <a:pt x="1738" y="7923"/>
                    <a:pt x="1966" y="8147"/>
                    <a:pt x="2204" y="8317"/>
                  </a:cubicBezTo>
                  <a:cubicBezTo>
                    <a:pt x="2657" y="8626"/>
                    <a:pt x="3170" y="8714"/>
                    <a:pt x="3698" y="8714"/>
                  </a:cubicBezTo>
                  <a:cubicBezTo>
                    <a:pt x="4044" y="8714"/>
                    <a:pt x="4395" y="8676"/>
                    <a:pt x="4740" y="8638"/>
                  </a:cubicBezTo>
                  <a:cubicBezTo>
                    <a:pt x="5716" y="8531"/>
                    <a:pt x="6692" y="8471"/>
                    <a:pt x="7669" y="8448"/>
                  </a:cubicBezTo>
                  <a:cubicBezTo>
                    <a:pt x="8407" y="8436"/>
                    <a:pt x="9169" y="8388"/>
                    <a:pt x="9764" y="7876"/>
                  </a:cubicBezTo>
                  <a:cubicBezTo>
                    <a:pt x="10169" y="7543"/>
                    <a:pt x="10455" y="7007"/>
                    <a:pt x="10395" y="6471"/>
                  </a:cubicBezTo>
                  <a:cubicBezTo>
                    <a:pt x="10353" y="6106"/>
                    <a:pt x="10159" y="5766"/>
                    <a:pt x="9866" y="5553"/>
                  </a:cubicBezTo>
                  <a:lnTo>
                    <a:pt x="9866" y="5553"/>
                  </a:lnTo>
                  <a:cubicBezTo>
                    <a:pt x="10484" y="5395"/>
                    <a:pt x="10929" y="4800"/>
                    <a:pt x="10812" y="4126"/>
                  </a:cubicBezTo>
                  <a:cubicBezTo>
                    <a:pt x="10703" y="3554"/>
                    <a:pt x="10190" y="3179"/>
                    <a:pt x="9663" y="3179"/>
                  </a:cubicBezTo>
                  <a:cubicBezTo>
                    <a:pt x="9559" y="3179"/>
                    <a:pt x="9455" y="3193"/>
                    <a:pt x="9353" y="3224"/>
                  </a:cubicBezTo>
                  <a:lnTo>
                    <a:pt x="9353" y="3224"/>
                  </a:lnTo>
                  <a:cubicBezTo>
                    <a:pt x="9549" y="2726"/>
                    <a:pt x="9445" y="2140"/>
                    <a:pt x="9109" y="1709"/>
                  </a:cubicBezTo>
                  <a:cubicBezTo>
                    <a:pt x="8693" y="1143"/>
                    <a:pt x="7998" y="921"/>
                    <a:pt x="7318" y="899"/>
                  </a:cubicBezTo>
                  <a:lnTo>
                    <a:pt x="7318" y="899"/>
                  </a:lnTo>
                  <a:cubicBezTo>
                    <a:pt x="7445" y="681"/>
                    <a:pt x="7417" y="386"/>
                    <a:pt x="7180" y="197"/>
                  </a:cubicBezTo>
                  <a:cubicBezTo>
                    <a:pt x="7072" y="117"/>
                    <a:pt x="6964" y="83"/>
                    <a:pt x="6858" y="83"/>
                  </a:cubicBezTo>
                  <a:cubicBezTo>
                    <a:pt x="6668" y="83"/>
                    <a:pt x="6488" y="191"/>
                    <a:pt x="6335" y="331"/>
                  </a:cubicBezTo>
                  <a:lnTo>
                    <a:pt x="6335" y="331"/>
                  </a:lnTo>
                  <a:cubicBezTo>
                    <a:pt x="6287" y="170"/>
                    <a:pt x="6156" y="36"/>
                    <a:pt x="5954" y="6"/>
                  </a:cubicBezTo>
                  <a:cubicBezTo>
                    <a:pt x="5929" y="2"/>
                    <a:pt x="5905" y="1"/>
                    <a:pt x="58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520;p36"/>
            <p:cNvSpPr/>
            <p:nvPr/>
          </p:nvSpPr>
          <p:spPr>
            <a:xfrm>
              <a:off x="1398377" y="1872010"/>
              <a:ext cx="132727" cy="120159"/>
            </a:xfrm>
            <a:custGeom>
              <a:avLst/>
              <a:gdLst/>
              <a:ahLst/>
              <a:cxnLst/>
              <a:rect l="l" t="t" r="r" b="b"/>
              <a:pathLst>
                <a:path w="1827" h="1654" extrusionOk="0">
                  <a:moveTo>
                    <a:pt x="859" y="583"/>
                  </a:moveTo>
                  <a:cubicBezTo>
                    <a:pt x="923" y="583"/>
                    <a:pt x="954" y="676"/>
                    <a:pt x="905" y="754"/>
                  </a:cubicBezTo>
                  <a:cubicBezTo>
                    <a:pt x="858" y="831"/>
                    <a:pt x="766" y="870"/>
                    <a:pt x="668" y="874"/>
                  </a:cubicBezTo>
                  <a:lnTo>
                    <a:pt x="668" y="874"/>
                  </a:lnTo>
                  <a:cubicBezTo>
                    <a:pt x="674" y="771"/>
                    <a:pt x="721" y="643"/>
                    <a:pt x="810" y="599"/>
                  </a:cubicBezTo>
                  <a:cubicBezTo>
                    <a:pt x="828" y="588"/>
                    <a:pt x="844" y="583"/>
                    <a:pt x="859" y="583"/>
                  </a:cubicBezTo>
                  <a:close/>
                  <a:moveTo>
                    <a:pt x="447" y="0"/>
                  </a:moveTo>
                  <a:cubicBezTo>
                    <a:pt x="430" y="0"/>
                    <a:pt x="412" y="5"/>
                    <a:pt x="393" y="16"/>
                  </a:cubicBezTo>
                  <a:cubicBezTo>
                    <a:pt x="108" y="182"/>
                    <a:pt x="1" y="599"/>
                    <a:pt x="191" y="873"/>
                  </a:cubicBezTo>
                  <a:cubicBezTo>
                    <a:pt x="263" y="961"/>
                    <a:pt x="360" y="1025"/>
                    <a:pt x="466" y="1062"/>
                  </a:cubicBezTo>
                  <a:lnTo>
                    <a:pt x="466" y="1062"/>
                  </a:lnTo>
                  <a:cubicBezTo>
                    <a:pt x="501" y="1227"/>
                    <a:pt x="589" y="1383"/>
                    <a:pt x="715" y="1492"/>
                  </a:cubicBezTo>
                  <a:cubicBezTo>
                    <a:pt x="844" y="1601"/>
                    <a:pt x="1010" y="1653"/>
                    <a:pt x="1177" y="1653"/>
                  </a:cubicBezTo>
                  <a:cubicBezTo>
                    <a:pt x="1395" y="1653"/>
                    <a:pt x="1615" y="1565"/>
                    <a:pt x="1763" y="1397"/>
                  </a:cubicBezTo>
                  <a:cubicBezTo>
                    <a:pt x="1827" y="1323"/>
                    <a:pt x="1757" y="1207"/>
                    <a:pt x="1672" y="1207"/>
                  </a:cubicBezTo>
                  <a:cubicBezTo>
                    <a:pt x="1647" y="1207"/>
                    <a:pt x="1620" y="1218"/>
                    <a:pt x="1596" y="1242"/>
                  </a:cubicBezTo>
                  <a:cubicBezTo>
                    <a:pt x="1487" y="1367"/>
                    <a:pt x="1338" y="1434"/>
                    <a:pt x="1189" y="1434"/>
                  </a:cubicBezTo>
                  <a:cubicBezTo>
                    <a:pt x="1125" y="1434"/>
                    <a:pt x="1061" y="1422"/>
                    <a:pt x="1001" y="1397"/>
                  </a:cubicBezTo>
                  <a:cubicBezTo>
                    <a:pt x="856" y="1349"/>
                    <a:pt x="755" y="1230"/>
                    <a:pt x="704" y="1096"/>
                  </a:cubicBezTo>
                  <a:lnTo>
                    <a:pt x="704" y="1096"/>
                  </a:lnTo>
                  <a:cubicBezTo>
                    <a:pt x="840" y="1089"/>
                    <a:pt x="973" y="1037"/>
                    <a:pt x="1072" y="932"/>
                  </a:cubicBezTo>
                  <a:cubicBezTo>
                    <a:pt x="1203" y="778"/>
                    <a:pt x="1239" y="540"/>
                    <a:pt x="1060" y="409"/>
                  </a:cubicBezTo>
                  <a:cubicBezTo>
                    <a:pt x="1002" y="366"/>
                    <a:pt x="939" y="347"/>
                    <a:pt x="876" y="347"/>
                  </a:cubicBezTo>
                  <a:cubicBezTo>
                    <a:pt x="747" y="347"/>
                    <a:pt x="620" y="427"/>
                    <a:pt x="548" y="540"/>
                  </a:cubicBezTo>
                  <a:cubicBezTo>
                    <a:pt x="492" y="627"/>
                    <a:pt x="461" y="726"/>
                    <a:pt x="451" y="828"/>
                  </a:cubicBezTo>
                  <a:lnTo>
                    <a:pt x="451" y="828"/>
                  </a:lnTo>
                  <a:cubicBezTo>
                    <a:pt x="430" y="817"/>
                    <a:pt x="411" y="804"/>
                    <a:pt x="393" y="790"/>
                  </a:cubicBezTo>
                  <a:cubicBezTo>
                    <a:pt x="215" y="647"/>
                    <a:pt x="286" y="349"/>
                    <a:pt x="477" y="230"/>
                  </a:cubicBezTo>
                  <a:cubicBezTo>
                    <a:pt x="608" y="149"/>
                    <a:pt x="542" y="0"/>
                    <a:pt x="4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521;p36"/>
            <p:cNvSpPr/>
            <p:nvPr/>
          </p:nvSpPr>
          <p:spPr>
            <a:xfrm>
              <a:off x="1556751" y="1726059"/>
              <a:ext cx="353721" cy="212058"/>
            </a:xfrm>
            <a:custGeom>
              <a:avLst/>
              <a:gdLst/>
              <a:ahLst/>
              <a:cxnLst/>
              <a:rect l="l" t="t" r="r" b="b"/>
              <a:pathLst>
                <a:path w="4869" h="2919" extrusionOk="0">
                  <a:moveTo>
                    <a:pt x="1867" y="829"/>
                  </a:moveTo>
                  <a:cubicBezTo>
                    <a:pt x="1944" y="829"/>
                    <a:pt x="2025" y="849"/>
                    <a:pt x="2107" y="894"/>
                  </a:cubicBezTo>
                  <a:cubicBezTo>
                    <a:pt x="2297" y="1013"/>
                    <a:pt x="2333" y="1251"/>
                    <a:pt x="2238" y="1453"/>
                  </a:cubicBezTo>
                  <a:cubicBezTo>
                    <a:pt x="2131" y="1667"/>
                    <a:pt x="1892" y="1775"/>
                    <a:pt x="1678" y="1822"/>
                  </a:cubicBezTo>
                  <a:cubicBezTo>
                    <a:pt x="1611" y="1834"/>
                    <a:pt x="1541" y="1841"/>
                    <a:pt x="1471" y="1842"/>
                  </a:cubicBezTo>
                  <a:lnTo>
                    <a:pt x="1471" y="1842"/>
                  </a:lnTo>
                  <a:cubicBezTo>
                    <a:pt x="1393" y="1723"/>
                    <a:pt x="1347" y="1582"/>
                    <a:pt x="1345" y="1417"/>
                  </a:cubicBezTo>
                  <a:cubicBezTo>
                    <a:pt x="1345" y="1116"/>
                    <a:pt x="1576" y="829"/>
                    <a:pt x="1867" y="829"/>
                  </a:cubicBezTo>
                  <a:close/>
                  <a:moveTo>
                    <a:pt x="3328" y="1124"/>
                  </a:moveTo>
                  <a:cubicBezTo>
                    <a:pt x="3410" y="1124"/>
                    <a:pt x="3491" y="1146"/>
                    <a:pt x="3559" y="1191"/>
                  </a:cubicBezTo>
                  <a:cubicBezTo>
                    <a:pt x="3893" y="1429"/>
                    <a:pt x="3702" y="1941"/>
                    <a:pt x="3416" y="2132"/>
                  </a:cubicBezTo>
                  <a:cubicBezTo>
                    <a:pt x="3297" y="2212"/>
                    <a:pt x="3144" y="2269"/>
                    <a:pt x="2976" y="2302"/>
                  </a:cubicBezTo>
                  <a:lnTo>
                    <a:pt x="2976" y="2302"/>
                  </a:lnTo>
                  <a:cubicBezTo>
                    <a:pt x="2878" y="2179"/>
                    <a:pt x="2809" y="2035"/>
                    <a:pt x="2785" y="1882"/>
                  </a:cubicBezTo>
                  <a:cubicBezTo>
                    <a:pt x="2762" y="1667"/>
                    <a:pt x="2809" y="1429"/>
                    <a:pt x="2964" y="1275"/>
                  </a:cubicBezTo>
                  <a:cubicBezTo>
                    <a:pt x="3059" y="1179"/>
                    <a:pt x="3196" y="1124"/>
                    <a:pt x="3328" y="1124"/>
                  </a:cubicBezTo>
                  <a:close/>
                  <a:moveTo>
                    <a:pt x="945" y="0"/>
                  </a:moveTo>
                  <a:cubicBezTo>
                    <a:pt x="384" y="0"/>
                    <a:pt x="0" y="542"/>
                    <a:pt x="83" y="1072"/>
                  </a:cubicBezTo>
                  <a:cubicBezTo>
                    <a:pt x="190" y="1691"/>
                    <a:pt x="761" y="2060"/>
                    <a:pt x="1345" y="2072"/>
                  </a:cubicBezTo>
                  <a:cubicBezTo>
                    <a:pt x="1346" y="2072"/>
                    <a:pt x="1347" y="2072"/>
                    <a:pt x="1348" y="2072"/>
                  </a:cubicBezTo>
                  <a:lnTo>
                    <a:pt x="1348" y="2072"/>
                  </a:lnTo>
                  <a:cubicBezTo>
                    <a:pt x="1387" y="2120"/>
                    <a:pt x="1430" y="2164"/>
                    <a:pt x="1476" y="2203"/>
                  </a:cubicBezTo>
                  <a:cubicBezTo>
                    <a:pt x="1778" y="2459"/>
                    <a:pt x="2200" y="2578"/>
                    <a:pt x="2610" y="2578"/>
                  </a:cubicBezTo>
                  <a:cubicBezTo>
                    <a:pt x="2704" y="2578"/>
                    <a:pt x="2798" y="2572"/>
                    <a:pt x="2890" y="2559"/>
                  </a:cubicBezTo>
                  <a:lnTo>
                    <a:pt x="2890" y="2559"/>
                  </a:lnTo>
                  <a:cubicBezTo>
                    <a:pt x="2979" y="2651"/>
                    <a:pt x="3081" y="2728"/>
                    <a:pt x="3190" y="2787"/>
                  </a:cubicBezTo>
                  <a:cubicBezTo>
                    <a:pt x="3366" y="2876"/>
                    <a:pt x="3553" y="2919"/>
                    <a:pt x="3737" y="2919"/>
                  </a:cubicBezTo>
                  <a:cubicBezTo>
                    <a:pt x="4164" y="2919"/>
                    <a:pt x="4577" y="2693"/>
                    <a:pt x="4809" y="2310"/>
                  </a:cubicBezTo>
                  <a:cubicBezTo>
                    <a:pt x="4868" y="2226"/>
                    <a:pt x="4784" y="2142"/>
                    <a:pt x="4705" y="2142"/>
                  </a:cubicBezTo>
                  <a:cubicBezTo>
                    <a:pt x="4672" y="2142"/>
                    <a:pt x="4640" y="2156"/>
                    <a:pt x="4619" y="2191"/>
                  </a:cubicBezTo>
                  <a:cubicBezTo>
                    <a:pt x="4429" y="2491"/>
                    <a:pt x="4105" y="2690"/>
                    <a:pt x="3760" y="2690"/>
                  </a:cubicBezTo>
                  <a:cubicBezTo>
                    <a:pt x="3693" y="2690"/>
                    <a:pt x="3626" y="2683"/>
                    <a:pt x="3559" y="2668"/>
                  </a:cubicBezTo>
                  <a:cubicBezTo>
                    <a:pt x="3424" y="2638"/>
                    <a:pt x="3294" y="2578"/>
                    <a:pt x="3180" y="2496"/>
                  </a:cubicBezTo>
                  <a:lnTo>
                    <a:pt x="3180" y="2496"/>
                  </a:lnTo>
                  <a:cubicBezTo>
                    <a:pt x="3200" y="2490"/>
                    <a:pt x="3219" y="2484"/>
                    <a:pt x="3238" y="2477"/>
                  </a:cubicBezTo>
                  <a:cubicBezTo>
                    <a:pt x="3714" y="2310"/>
                    <a:pt x="4083" y="1834"/>
                    <a:pt x="3893" y="1310"/>
                  </a:cubicBezTo>
                  <a:cubicBezTo>
                    <a:pt x="3793" y="1049"/>
                    <a:pt x="3556" y="927"/>
                    <a:pt x="3311" y="927"/>
                  </a:cubicBezTo>
                  <a:cubicBezTo>
                    <a:pt x="3087" y="927"/>
                    <a:pt x="2856" y="1028"/>
                    <a:pt x="2714" y="1215"/>
                  </a:cubicBezTo>
                  <a:cubicBezTo>
                    <a:pt x="2446" y="1559"/>
                    <a:pt x="2498" y="1992"/>
                    <a:pt x="2711" y="2333"/>
                  </a:cubicBezTo>
                  <a:lnTo>
                    <a:pt x="2711" y="2333"/>
                  </a:lnTo>
                  <a:cubicBezTo>
                    <a:pt x="2681" y="2335"/>
                    <a:pt x="2651" y="2336"/>
                    <a:pt x="2621" y="2336"/>
                  </a:cubicBezTo>
                  <a:cubicBezTo>
                    <a:pt x="2270" y="2336"/>
                    <a:pt x="1907" y="2242"/>
                    <a:pt x="1658" y="2044"/>
                  </a:cubicBezTo>
                  <a:lnTo>
                    <a:pt x="1658" y="2044"/>
                  </a:lnTo>
                  <a:cubicBezTo>
                    <a:pt x="2122" y="1953"/>
                    <a:pt x="2582" y="1643"/>
                    <a:pt x="2476" y="1120"/>
                  </a:cubicBezTo>
                  <a:cubicBezTo>
                    <a:pt x="2408" y="803"/>
                    <a:pt x="2121" y="630"/>
                    <a:pt x="1834" y="630"/>
                  </a:cubicBezTo>
                  <a:cubicBezTo>
                    <a:pt x="1668" y="630"/>
                    <a:pt x="1503" y="688"/>
                    <a:pt x="1380" y="810"/>
                  </a:cubicBezTo>
                  <a:cubicBezTo>
                    <a:pt x="1074" y="1075"/>
                    <a:pt x="1050" y="1483"/>
                    <a:pt x="1195" y="1819"/>
                  </a:cubicBezTo>
                  <a:lnTo>
                    <a:pt x="1195" y="1819"/>
                  </a:lnTo>
                  <a:cubicBezTo>
                    <a:pt x="865" y="1759"/>
                    <a:pt x="556" y="1579"/>
                    <a:pt x="404" y="1275"/>
                  </a:cubicBezTo>
                  <a:cubicBezTo>
                    <a:pt x="190" y="822"/>
                    <a:pt x="440" y="215"/>
                    <a:pt x="988" y="215"/>
                  </a:cubicBezTo>
                  <a:cubicBezTo>
                    <a:pt x="991" y="215"/>
                    <a:pt x="994" y="215"/>
                    <a:pt x="996" y="215"/>
                  </a:cubicBezTo>
                  <a:cubicBezTo>
                    <a:pt x="1107" y="215"/>
                    <a:pt x="1103" y="1"/>
                    <a:pt x="964" y="1"/>
                  </a:cubicBezTo>
                  <a:cubicBezTo>
                    <a:pt x="958" y="0"/>
                    <a:pt x="952" y="0"/>
                    <a:pt x="9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522;p36"/>
            <p:cNvSpPr/>
            <p:nvPr/>
          </p:nvSpPr>
          <p:spPr>
            <a:xfrm>
              <a:off x="1566195" y="1895766"/>
              <a:ext cx="34653" cy="44824"/>
            </a:xfrm>
            <a:custGeom>
              <a:avLst/>
              <a:gdLst/>
              <a:ahLst/>
              <a:cxnLst/>
              <a:rect l="l" t="t" r="r" b="b"/>
              <a:pathLst>
                <a:path w="477" h="617" extrusionOk="0">
                  <a:moveTo>
                    <a:pt x="361" y="1"/>
                  </a:moveTo>
                  <a:cubicBezTo>
                    <a:pt x="320" y="1"/>
                    <a:pt x="276" y="20"/>
                    <a:pt x="250" y="46"/>
                  </a:cubicBezTo>
                  <a:lnTo>
                    <a:pt x="24" y="451"/>
                  </a:lnTo>
                  <a:cubicBezTo>
                    <a:pt x="0" y="498"/>
                    <a:pt x="12" y="570"/>
                    <a:pt x="72" y="605"/>
                  </a:cubicBezTo>
                  <a:cubicBezTo>
                    <a:pt x="91" y="613"/>
                    <a:pt x="109" y="617"/>
                    <a:pt x="128" y="617"/>
                  </a:cubicBezTo>
                  <a:cubicBezTo>
                    <a:pt x="167" y="617"/>
                    <a:pt x="202" y="599"/>
                    <a:pt x="227" y="558"/>
                  </a:cubicBezTo>
                  <a:lnTo>
                    <a:pt x="441" y="153"/>
                  </a:lnTo>
                  <a:cubicBezTo>
                    <a:pt x="477" y="105"/>
                    <a:pt x="465" y="34"/>
                    <a:pt x="405" y="10"/>
                  </a:cubicBezTo>
                  <a:cubicBezTo>
                    <a:pt x="392" y="4"/>
                    <a:pt x="377" y="1"/>
                    <a:pt x="3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523;p36"/>
            <p:cNvSpPr/>
            <p:nvPr/>
          </p:nvSpPr>
          <p:spPr>
            <a:xfrm>
              <a:off x="1589515" y="1911168"/>
              <a:ext cx="33854" cy="42208"/>
            </a:xfrm>
            <a:custGeom>
              <a:avLst/>
              <a:gdLst/>
              <a:ahLst/>
              <a:cxnLst/>
              <a:rect l="l" t="t" r="r" b="b"/>
              <a:pathLst>
                <a:path w="466" h="581" extrusionOk="0">
                  <a:moveTo>
                    <a:pt x="343" y="1"/>
                  </a:moveTo>
                  <a:cubicBezTo>
                    <a:pt x="304" y="1"/>
                    <a:pt x="263" y="19"/>
                    <a:pt x="239" y="60"/>
                  </a:cubicBezTo>
                  <a:cubicBezTo>
                    <a:pt x="167" y="179"/>
                    <a:pt x="96" y="298"/>
                    <a:pt x="37" y="417"/>
                  </a:cubicBezTo>
                  <a:cubicBezTo>
                    <a:pt x="1" y="465"/>
                    <a:pt x="25" y="536"/>
                    <a:pt x="72" y="560"/>
                  </a:cubicBezTo>
                  <a:cubicBezTo>
                    <a:pt x="99" y="574"/>
                    <a:pt x="122" y="580"/>
                    <a:pt x="143" y="580"/>
                  </a:cubicBezTo>
                  <a:cubicBezTo>
                    <a:pt x="178" y="580"/>
                    <a:pt x="205" y="562"/>
                    <a:pt x="227" y="524"/>
                  </a:cubicBezTo>
                  <a:cubicBezTo>
                    <a:pt x="298" y="405"/>
                    <a:pt x="370" y="286"/>
                    <a:pt x="441" y="167"/>
                  </a:cubicBezTo>
                  <a:cubicBezTo>
                    <a:pt x="465" y="120"/>
                    <a:pt x="453" y="48"/>
                    <a:pt x="394" y="12"/>
                  </a:cubicBezTo>
                  <a:cubicBezTo>
                    <a:pt x="379" y="5"/>
                    <a:pt x="361" y="1"/>
                    <a:pt x="3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524;p36"/>
            <p:cNvSpPr/>
            <p:nvPr/>
          </p:nvSpPr>
          <p:spPr>
            <a:xfrm>
              <a:off x="1506478" y="2010624"/>
              <a:ext cx="21722" cy="16491"/>
            </a:xfrm>
            <a:custGeom>
              <a:avLst/>
              <a:gdLst/>
              <a:ahLst/>
              <a:cxnLst/>
              <a:rect l="l" t="t" r="r" b="b"/>
              <a:pathLst>
                <a:path w="299" h="227" extrusionOk="0">
                  <a:moveTo>
                    <a:pt x="156" y="1"/>
                  </a:moveTo>
                  <a:cubicBezTo>
                    <a:pt x="1" y="1"/>
                    <a:pt x="1" y="227"/>
                    <a:pt x="156" y="227"/>
                  </a:cubicBezTo>
                  <a:cubicBezTo>
                    <a:pt x="298" y="227"/>
                    <a:pt x="298" y="1"/>
                    <a:pt x="1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525;p36"/>
            <p:cNvSpPr/>
            <p:nvPr/>
          </p:nvSpPr>
          <p:spPr>
            <a:xfrm>
              <a:off x="1428671" y="2077533"/>
              <a:ext cx="64075" cy="36687"/>
            </a:xfrm>
            <a:custGeom>
              <a:avLst/>
              <a:gdLst/>
              <a:ahLst/>
              <a:cxnLst/>
              <a:rect l="l" t="t" r="r" b="b"/>
              <a:pathLst>
                <a:path w="882" h="505" extrusionOk="0">
                  <a:moveTo>
                    <a:pt x="626" y="1"/>
                  </a:moveTo>
                  <a:cubicBezTo>
                    <a:pt x="388" y="1"/>
                    <a:pt x="150" y="126"/>
                    <a:pt x="24" y="330"/>
                  </a:cubicBezTo>
                  <a:cubicBezTo>
                    <a:pt x="0" y="378"/>
                    <a:pt x="12" y="449"/>
                    <a:pt x="72" y="485"/>
                  </a:cubicBezTo>
                  <a:cubicBezTo>
                    <a:pt x="94" y="498"/>
                    <a:pt x="120" y="505"/>
                    <a:pt x="144" y="505"/>
                  </a:cubicBezTo>
                  <a:cubicBezTo>
                    <a:pt x="185" y="505"/>
                    <a:pt x="223" y="486"/>
                    <a:pt x="238" y="449"/>
                  </a:cubicBezTo>
                  <a:cubicBezTo>
                    <a:pt x="238" y="437"/>
                    <a:pt x="250" y="413"/>
                    <a:pt x="274" y="401"/>
                  </a:cubicBezTo>
                  <a:lnTo>
                    <a:pt x="286" y="389"/>
                  </a:lnTo>
                  <a:lnTo>
                    <a:pt x="346" y="330"/>
                  </a:lnTo>
                  <a:lnTo>
                    <a:pt x="357" y="318"/>
                  </a:lnTo>
                  <a:cubicBezTo>
                    <a:pt x="369" y="306"/>
                    <a:pt x="393" y="306"/>
                    <a:pt x="393" y="282"/>
                  </a:cubicBezTo>
                  <a:cubicBezTo>
                    <a:pt x="414" y="272"/>
                    <a:pt x="426" y="261"/>
                    <a:pt x="453" y="251"/>
                  </a:cubicBezTo>
                  <a:lnTo>
                    <a:pt x="453" y="251"/>
                  </a:lnTo>
                  <a:cubicBezTo>
                    <a:pt x="451" y="252"/>
                    <a:pt x="451" y="252"/>
                    <a:pt x="452" y="252"/>
                  </a:cubicBezTo>
                  <a:cubicBezTo>
                    <a:pt x="455" y="252"/>
                    <a:pt x="476" y="247"/>
                    <a:pt x="476" y="247"/>
                  </a:cubicBezTo>
                  <a:cubicBezTo>
                    <a:pt x="488" y="247"/>
                    <a:pt x="512" y="223"/>
                    <a:pt x="524" y="223"/>
                  </a:cubicBezTo>
                  <a:cubicBezTo>
                    <a:pt x="536" y="223"/>
                    <a:pt x="548" y="223"/>
                    <a:pt x="572" y="211"/>
                  </a:cubicBezTo>
                  <a:lnTo>
                    <a:pt x="679" y="211"/>
                  </a:lnTo>
                  <a:cubicBezTo>
                    <a:pt x="703" y="211"/>
                    <a:pt x="715" y="211"/>
                    <a:pt x="727" y="223"/>
                  </a:cubicBezTo>
                  <a:cubicBezTo>
                    <a:pt x="739" y="228"/>
                    <a:pt x="752" y="230"/>
                    <a:pt x="764" y="230"/>
                  </a:cubicBezTo>
                  <a:cubicBezTo>
                    <a:pt x="809" y="230"/>
                    <a:pt x="848" y="198"/>
                    <a:pt x="857" y="151"/>
                  </a:cubicBezTo>
                  <a:cubicBezTo>
                    <a:pt x="881" y="92"/>
                    <a:pt x="846" y="32"/>
                    <a:pt x="786" y="20"/>
                  </a:cubicBezTo>
                  <a:cubicBezTo>
                    <a:pt x="734" y="7"/>
                    <a:pt x="680" y="1"/>
                    <a:pt x="62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526;p36"/>
            <p:cNvSpPr/>
            <p:nvPr/>
          </p:nvSpPr>
          <p:spPr>
            <a:xfrm>
              <a:off x="2011676" y="1910078"/>
              <a:ext cx="57973" cy="78677"/>
            </a:xfrm>
            <a:custGeom>
              <a:avLst/>
              <a:gdLst/>
              <a:ahLst/>
              <a:cxnLst/>
              <a:rect l="l" t="t" r="r" b="b"/>
              <a:pathLst>
                <a:path w="798" h="1083" extrusionOk="0">
                  <a:moveTo>
                    <a:pt x="157" y="1"/>
                  </a:moveTo>
                  <a:cubicBezTo>
                    <a:pt x="133" y="1"/>
                    <a:pt x="108" y="2"/>
                    <a:pt x="83" y="4"/>
                  </a:cubicBezTo>
                  <a:cubicBezTo>
                    <a:pt x="24" y="16"/>
                    <a:pt x="0" y="87"/>
                    <a:pt x="12" y="135"/>
                  </a:cubicBezTo>
                  <a:cubicBezTo>
                    <a:pt x="49" y="181"/>
                    <a:pt x="94" y="214"/>
                    <a:pt x="141" y="214"/>
                  </a:cubicBezTo>
                  <a:cubicBezTo>
                    <a:pt x="153" y="214"/>
                    <a:pt x="166" y="211"/>
                    <a:pt x="179" y="206"/>
                  </a:cubicBezTo>
                  <a:lnTo>
                    <a:pt x="250" y="206"/>
                  </a:lnTo>
                  <a:cubicBezTo>
                    <a:pt x="262" y="206"/>
                    <a:pt x="286" y="206"/>
                    <a:pt x="286" y="230"/>
                  </a:cubicBezTo>
                  <a:cubicBezTo>
                    <a:pt x="322" y="242"/>
                    <a:pt x="357" y="254"/>
                    <a:pt x="405" y="277"/>
                  </a:cubicBezTo>
                  <a:cubicBezTo>
                    <a:pt x="464" y="325"/>
                    <a:pt x="524" y="385"/>
                    <a:pt x="536" y="480"/>
                  </a:cubicBezTo>
                  <a:lnTo>
                    <a:pt x="536" y="504"/>
                  </a:lnTo>
                  <a:lnTo>
                    <a:pt x="536" y="539"/>
                  </a:lnTo>
                  <a:lnTo>
                    <a:pt x="536" y="563"/>
                  </a:lnTo>
                  <a:lnTo>
                    <a:pt x="536" y="587"/>
                  </a:lnTo>
                  <a:cubicBezTo>
                    <a:pt x="536" y="611"/>
                    <a:pt x="524" y="623"/>
                    <a:pt x="524" y="647"/>
                  </a:cubicBezTo>
                  <a:cubicBezTo>
                    <a:pt x="524" y="658"/>
                    <a:pt x="524" y="658"/>
                    <a:pt x="500" y="670"/>
                  </a:cubicBezTo>
                  <a:cubicBezTo>
                    <a:pt x="500" y="668"/>
                    <a:pt x="500" y="667"/>
                    <a:pt x="499" y="667"/>
                  </a:cubicBezTo>
                  <a:cubicBezTo>
                    <a:pt x="496" y="667"/>
                    <a:pt x="488" y="682"/>
                    <a:pt x="488" y="682"/>
                  </a:cubicBezTo>
                  <a:cubicBezTo>
                    <a:pt x="464" y="730"/>
                    <a:pt x="441" y="742"/>
                    <a:pt x="417" y="789"/>
                  </a:cubicBezTo>
                  <a:lnTo>
                    <a:pt x="381" y="825"/>
                  </a:lnTo>
                  <a:lnTo>
                    <a:pt x="369" y="837"/>
                  </a:lnTo>
                  <a:cubicBezTo>
                    <a:pt x="357" y="837"/>
                    <a:pt x="345" y="849"/>
                    <a:pt x="345" y="849"/>
                  </a:cubicBezTo>
                  <a:cubicBezTo>
                    <a:pt x="345" y="849"/>
                    <a:pt x="310" y="861"/>
                    <a:pt x="322" y="861"/>
                  </a:cubicBezTo>
                  <a:cubicBezTo>
                    <a:pt x="262" y="897"/>
                    <a:pt x="238" y="944"/>
                    <a:pt x="250" y="1004"/>
                  </a:cubicBezTo>
                  <a:cubicBezTo>
                    <a:pt x="259" y="1051"/>
                    <a:pt x="298" y="1083"/>
                    <a:pt x="343" y="1083"/>
                  </a:cubicBezTo>
                  <a:cubicBezTo>
                    <a:pt x="356" y="1083"/>
                    <a:pt x="368" y="1080"/>
                    <a:pt x="381" y="1075"/>
                  </a:cubicBezTo>
                  <a:cubicBezTo>
                    <a:pt x="643" y="968"/>
                    <a:pt x="798" y="682"/>
                    <a:pt x="726" y="420"/>
                  </a:cubicBezTo>
                  <a:cubicBezTo>
                    <a:pt x="703" y="289"/>
                    <a:pt x="607" y="182"/>
                    <a:pt x="488" y="87"/>
                  </a:cubicBezTo>
                  <a:cubicBezTo>
                    <a:pt x="388" y="27"/>
                    <a:pt x="280" y="1"/>
                    <a:pt x="1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527;p36"/>
            <p:cNvSpPr/>
            <p:nvPr/>
          </p:nvSpPr>
          <p:spPr>
            <a:xfrm>
              <a:off x="1989155" y="1991590"/>
              <a:ext cx="21722" cy="15692"/>
            </a:xfrm>
            <a:custGeom>
              <a:avLst/>
              <a:gdLst/>
              <a:ahLst/>
              <a:cxnLst/>
              <a:rect l="l" t="t" r="r" b="b"/>
              <a:pathLst>
                <a:path w="299" h="216" extrusionOk="0">
                  <a:moveTo>
                    <a:pt x="143" y="1"/>
                  </a:moveTo>
                  <a:cubicBezTo>
                    <a:pt x="0" y="1"/>
                    <a:pt x="0" y="215"/>
                    <a:pt x="143" y="215"/>
                  </a:cubicBezTo>
                  <a:cubicBezTo>
                    <a:pt x="298" y="215"/>
                    <a:pt x="298" y="1"/>
                    <a:pt x="1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528;p36"/>
            <p:cNvSpPr/>
            <p:nvPr/>
          </p:nvSpPr>
          <p:spPr>
            <a:xfrm>
              <a:off x="1954574" y="2040700"/>
              <a:ext cx="98074" cy="87104"/>
            </a:xfrm>
            <a:custGeom>
              <a:avLst/>
              <a:gdLst/>
              <a:ahLst/>
              <a:cxnLst/>
              <a:rect l="l" t="t" r="r" b="b"/>
              <a:pathLst>
                <a:path w="1350" h="1199" extrusionOk="0">
                  <a:moveTo>
                    <a:pt x="732" y="465"/>
                  </a:moveTo>
                  <a:cubicBezTo>
                    <a:pt x="738" y="465"/>
                    <a:pt x="744" y="466"/>
                    <a:pt x="750" y="468"/>
                  </a:cubicBezTo>
                  <a:cubicBezTo>
                    <a:pt x="774" y="468"/>
                    <a:pt x="786" y="480"/>
                    <a:pt x="786" y="480"/>
                  </a:cubicBezTo>
                  <a:cubicBezTo>
                    <a:pt x="798" y="492"/>
                    <a:pt x="786" y="515"/>
                    <a:pt x="786" y="527"/>
                  </a:cubicBezTo>
                  <a:cubicBezTo>
                    <a:pt x="764" y="583"/>
                    <a:pt x="708" y="602"/>
                    <a:pt x="645" y="602"/>
                  </a:cubicBezTo>
                  <a:cubicBezTo>
                    <a:pt x="634" y="602"/>
                    <a:pt x="623" y="602"/>
                    <a:pt x="612" y="600"/>
                  </a:cubicBezTo>
                  <a:lnTo>
                    <a:pt x="612" y="600"/>
                  </a:lnTo>
                  <a:cubicBezTo>
                    <a:pt x="616" y="580"/>
                    <a:pt x="622" y="559"/>
                    <a:pt x="631" y="539"/>
                  </a:cubicBezTo>
                  <a:cubicBezTo>
                    <a:pt x="661" y="490"/>
                    <a:pt x="699" y="465"/>
                    <a:pt x="732" y="465"/>
                  </a:cubicBezTo>
                  <a:close/>
                  <a:moveTo>
                    <a:pt x="151" y="1"/>
                  </a:moveTo>
                  <a:cubicBezTo>
                    <a:pt x="109" y="1"/>
                    <a:pt x="69" y="23"/>
                    <a:pt x="60" y="75"/>
                  </a:cubicBezTo>
                  <a:cubicBezTo>
                    <a:pt x="0" y="337"/>
                    <a:pt x="95" y="611"/>
                    <a:pt x="322" y="754"/>
                  </a:cubicBezTo>
                  <a:cubicBezTo>
                    <a:pt x="350" y="770"/>
                    <a:pt x="383" y="784"/>
                    <a:pt x="417" y="796"/>
                  </a:cubicBezTo>
                  <a:lnTo>
                    <a:pt x="417" y="796"/>
                  </a:lnTo>
                  <a:cubicBezTo>
                    <a:pt x="432" y="855"/>
                    <a:pt x="456" y="910"/>
                    <a:pt x="488" y="956"/>
                  </a:cubicBezTo>
                  <a:cubicBezTo>
                    <a:pt x="596" y="1117"/>
                    <a:pt x="772" y="1199"/>
                    <a:pt x="954" y="1199"/>
                  </a:cubicBezTo>
                  <a:cubicBezTo>
                    <a:pt x="1054" y="1199"/>
                    <a:pt x="1157" y="1174"/>
                    <a:pt x="1250" y="1123"/>
                  </a:cubicBezTo>
                  <a:cubicBezTo>
                    <a:pt x="1350" y="1063"/>
                    <a:pt x="1292" y="912"/>
                    <a:pt x="1194" y="912"/>
                  </a:cubicBezTo>
                  <a:cubicBezTo>
                    <a:pt x="1174" y="912"/>
                    <a:pt x="1153" y="918"/>
                    <a:pt x="1131" y="932"/>
                  </a:cubicBezTo>
                  <a:cubicBezTo>
                    <a:pt x="1071" y="965"/>
                    <a:pt x="1007" y="983"/>
                    <a:pt x="945" y="983"/>
                  </a:cubicBezTo>
                  <a:cubicBezTo>
                    <a:pt x="873" y="983"/>
                    <a:pt x="802" y="959"/>
                    <a:pt x="738" y="908"/>
                  </a:cubicBezTo>
                  <a:cubicBezTo>
                    <a:pt x="712" y="888"/>
                    <a:pt x="688" y="863"/>
                    <a:pt x="669" y="835"/>
                  </a:cubicBezTo>
                  <a:lnTo>
                    <a:pt x="669" y="835"/>
                  </a:lnTo>
                  <a:cubicBezTo>
                    <a:pt x="802" y="829"/>
                    <a:pt x="927" y="776"/>
                    <a:pt x="988" y="646"/>
                  </a:cubicBezTo>
                  <a:cubicBezTo>
                    <a:pt x="1048" y="527"/>
                    <a:pt x="1024" y="373"/>
                    <a:pt x="917" y="289"/>
                  </a:cubicBezTo>
                  <a:cubicBezTo>
                    <a:pt x="863" y="254"/>
                    <a:pt x="804" y="236"/>
                    <a:pt x="744" y="236"/>
                  </a:cubicBezTo>
                  <a:cubicBezTo>
                    <a:pt x="685" y="236"/>
                    <a:pt x="625" y="254"/>
                    <a:pt x="572" y="289"/>
                  </a:cubicBezTo>
                  <a:cubicBezTo>
                    <a:pt x="486" y="347"/>
                    <a:pt x="434" y="435"/>
                    <a:pt x="412" y="532"/>
                  </a:cubicBezTo>
                  <a:lnTo>
                    <a:pt x="412" y="532"/>
                  </a:lnTo>
                  <a:cubicBezTo>
                    <a:pt x="287" y="443"/>
                    <a:pt x="218" y="278"/>
                    <a:pt x="262" y="123"/>
                  </a:cubicBezTo>
                  <a:cubicBezTo>
                    <a:pt x="284" y="51"/>
                    <a:pt x="215" y="1"/>
                    <a:pt x="1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529;p36"/>
            <p:cNvSpPr/>
            <p:nvPr/>
          </p:nvSpPr>
          <p:spPr>
            <a:xfrm>
              <a:off x="1900960" y="1949018"/>
              <a:ext cx="21649" cy="35961"/>
            </a:xfrm>
            <a:custGeom>
              <a:avLst/>
              <a:gdLst/>
              <a:ahLst/>
              <a:cxnLst/>
              <a:rect l="l" t="t" r="r" b="b"/>
              <a:pathLst>
                <a:path w="298" h="495" extrusionOk="0">
                  <a:moveTo>
                    <a:pt x="185" y="0"/>
                  </a:moveTo>
                  <a:cubicBezTo>
                    <a:pt x="136" y="0"/>
                    <a:pt x="93" y="25"/>
                    <a:pt x="83" y="75"/>
                  </a:cubicBezTo>
                  <a:cubicBezTo>
                    <a:pt x="48" y="170"/>
                    <a:pt x="36" y="265"/>
                    <a:pt x="0" y="361"/>
                  </a:cubicBezTo>
                  <a:cubicBezTo>
                    <a:pt x="0" y="384"/>
                    <a:pt x="0" y="420"/>
                    <a:pt x="24" y="444"/>
                  </a:cubicBezTo>
                  <a:cubicBezTo>
                    <a:pt x="36" y="480"/>
                    <a:pt x="60" y="492"/>
                    <a:pt x="95" y="492"/>
                  </a:cubicBezTo>
                  <a:cubicBezTo>
                    <a:pt x="105" y="494"/>
                    <a:pt x="115" y="495"/>
                    <a:pt x="125" y="495"/>
                  </a:cubicBezTo>
                  <a:cubicBezTo>
                    <a:pt x="173" y="495"/>
                    <a:pt x="216" y="470"/>
                    <a:pt x="226" y="420"/>
                  </a:cubicBezTo>
                  <a:cubicBezTo>
                    <a:pt x="250" y="325"/>
                    <a:pt x="274" y="230"/>
                    <a:pt x="298" y="134"/>
                  </a:cubicBezTo>
                  <a:cubicBezTo>
                    <a:pt x="298" y="99"/>
                    <a:pt x="298" y="75"/>
                    <a:pt x="286" y="39"/>
                  </a:cubicBezTo>
                  <a:cubicBezTo>
                    <a:pt x="274" y="15"/>
                    <a:pt x="238" y="3"/>
                    <a:pt x="214" y="3"/>
                  </a:cubicBezTo>
                  <a:cubicBezTo>
                    <a:pt x="204" y="1"/>
                    <a:pt x="195" y="0"/>
                    <a:pt x="1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530;p36"/>
            <p:cNvSpPr/>
            <p:nvPr/>
          </p:nvSpPr>
          <p:spPr>
            <a:xfrm>
              <a:off x="1925152" y="1953522"/>
              <a:ext cx="19106" cy="39012"/>
            </a:xfrm>
            <a:custGeom>
              <a:avLst/>
              <a:gdLst/>
              <a:ahLst/>
              <a:cxnLst/>
              <a:rect l="l" t="t" r="r" b="b"/>
              <a:pathLst>
                <a:path w="263" h="537" extrusionOk="0">
                  <a:moveTo>
                    <a:pt x="179" y="1"/>
                  </a:moveTo>
                  <a:cubicBezTo>
                    <a:pt x="143" y="1"/>
                    <a:pt x="119" y="1"/>
                    <a:pt x="84" y="13"/>
                  </a:cubicBezTo>
                  <a:cubicBezTo>
                    <a:pt x="72" y="49"/>
                    <a:pt x="60" y="60"/>
                    <a:pt x="48" y="84"/>
                  </a:cubicBezTo>
                  <a:lnTo>
                    <a:pt x="0" y="406"/>
                  </a:lnTo>
                  <a:cubicBezTo>
                    <a:pt x="0" y="430"/>
                    <a:pt x="0" y="465"/>
                    <a:pt x="12" y="489"/>
                  </a:cubicBezTo>
                  <a:cubicBezTo>
                    <a:pt x="24" y="525"/>
                    <a:pt x="60" y="537"/>
                    <a:pt x="84" y="537"/>
                  </a:cubicBezTo>
                  <a:cubicBezTo>
                    <a:pt x="119" y="537"/>
                    <a:pt x="143" y="537"/>
                    <a:pt x="179" y="525"/>
                  </a:cubicBezTo>
                  <a:cubicBezTo>
                    <a:pt x="203" y="501"/>
                    <a:pt x="215" y="477"/>
                    <a:pt x="215" y="441"/>
                  </a:cubicBezTo>
                  <a:lnTo>
                    <a:pt x="262" y="132"/>
                  </a:lnTo>
                  <a:cubicBezTo>
                    <a:pt x="262" y="96"/>
                    <a:pt x="262" y="72"/>
                    <a:pt x="250" y="37"/>
                  </a:cubicBezTo>
                  <a:cubicBezTo>
                    <a:pt x="239" y="13"/>
                    <a:pt x="203" y="1"/>
                    <a:pt x="1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531;p36"/>
            <p:cNvSpPr/>
            <p:nvPr/>
          </p:nvSpPr>
          <p:spPr>
            <a:xfrm>
              <a:off x="1889699" y="1759187"/>
              <a:ext cx="72720" cy="73592"/>
            </a:xfrm>
            <a:custGeom>
              <a:avLst/>
              <a:gdLst/>
              <a:ahLst/>
              <a:cxnLst/>
              <a:rect l="l" t="t" r="r" b="b"/>
              <a:pathLst>
                <a:path w="1001" h="1013" extrusionOk="0">
                  <a:moveTo>
                    <a:pt x="198" y="1"/>
                  </a:moveTo>
                  <a:cubicBezTo>
                    <a:pt x="160" y="1"/>
                    <a:pt x="122" y="4"/>
                    <a:pt x="84" y="9"/>
                  </a:cubicBezTo>
                  <a:cubicBezTo>
                    <a:pt x="24" y="21"/>
                    <a:pt x="0" y="104"/>
                    <a:pt x="12" y="140"/>
                  </a:cubicBezTo>
                  <a:cubicBezTo>
                    <a:pt x="52" y="220"/>
                    <a:pt x="93" y="250"/>
                    <a:pt x="147" y="250"/>
                  </a:cubicBezTo>
                  <a:cubicBezTo>
                    <a:pt x="157" y="250"/>
                    <a:pt x="168" y="249"/>
                    <a:pt x="179" y="247"/>
                  </a:cubicBezTo>
                  <a:lnTo>
                    <a:pt x="334" y="247"/>
                  </a:lnTo>
                  <a:cubicBezTo>
                    <a:pt x="369" y="247"/>
                    <a:pt x="381" y="259"/>
                    <a:pt x="405" y="259"/>
                  </a:cubicBezTo>
                  <a:cubicBezTo>
                    <a:pt x="488" y="295"/>
                    <a:pt x="560" y="342"/>
                    <a:pt x="619" y="402"/>
                  </a:cubicBezTo>
                  <a:cubicBezTo>
                    <a:pt x="738" y="533"/>
                    <a:pt x="786" y="711"/>
                    <a:pt x="738" y="878"/>
                  </a:cubicBezTo>
                  <a:cubicBezTo>
                    <a:pt x="727" y="938"/>
                    <a:pt x="750" y="997"/>
                    <a:pt x="810" y="1009"/>
                  </a:cubicBezTo>
                  <a:cubicBezTo>
                    <a:pt x="820" y="1011"/>
                    <a:pt x="830" y="1012"/>
                    <a:pt x="839" y="1012"/>
                  </a:cubicBezTo>
                  <a:cubicBezTo>
                    <a:pt x="888" y="1012"/>
                    <a:pt x="931" y="987"/>
                    <a:pt x="941" y="938"/>
                  </a:cubicBezTo>
                  <a:cubicBezTo>
                    <a:pt x="1000" y="676"/>
                    <a:pt x="941" y="414"/>
                    <a:pt x="774" y="235"/>
                  </a:cubicBezTo>
                  <a:cubicBezTo>
                    <a:pt x="623" y="84"/>
                    <a:pt x="411" y="1"/>
                    <a:pt x="1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532;p36"/>
            <p:cNvSpPr/>
            <p:nvPr/>
          </p:nvSpPr>
          <p:spPr>
            <a:xfrm>
              <a:off x="1853375" y="1749307"/>
              <a:ext cx="21649" cy="15765"/>
            </a:xfrm>
            <a:custGeom>
              <a:avLst/>
              <a:gdLst/>
              <a:ahLst/>
              <a:cxnLst/>
              <a:rect l="l" t="t" r="r" b="b"/>
              <a:pathLst>
                <a:path w="298" h="217" extrusionOk="0">
                  <a:moveTo>
                    <a:pt x="134" y="0"/>
                  </a:moveTo>
                  <a:cubicBezTo>
                    <a:pt x="1" y="0"/>
                    <a:pt x="8" y="216"/>
                    <a:pt x="155" y="216"/>
                  </a:cubicBezTo>
                  <a:cubicBezTo>
                    <a:pt x="298" y="216"/>
                    <a:pt x="298" y="2"/>
                    <a:pt x="155" y="2"/>
                  </a:cubicBezTo>
                  <a:cubicBezTo>
                    <a:pt x="148" y="1"/>
                    <a:pt x="141" y="0"/>
                    <a:pt x="1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533;p36"/>
            <p:cNvSpPr/>
            <p:nvPr/>
          </p:nvSpPr>
          <p:spPr>
            <a:xfrm>
              <a:off x="1531614" y="1973137"/>
              <a:ext cx="403121" cy="239955"/>
            </a:xfrm>
            <a:custGeom>
              <a:avLst/>
              <a:gdLst/>
              <a:ahLst/>
              <a:cxnLst/>
              <a:rect l="l" t="t" r="r" b="b"/>
              <a:pathLst>
                <a:path w="5549" h="3303" extrusionOk="0">
                  <a:moveTo>
                    <a:pt x="2821" y="0"/>
                  </a:moveTo>
                  <a:cubicBezTo>
                    <a:pt x="2757" y="0"/>
                    <a:pt x="2694" y="2"/>
                    <a:pt x="2631" y="5"/>
                  </a:cubicBezTo>
                  <a:cubicBezTo>
                    <a:pt x="1988" y="29"/>
                    <a:pt x="1334" y="112"/>
                    <a:pt x="822" y="493"/>
                  </a:cubicBezTo>
                  <a:cubicBezTo>
                    <a:pt x="298" y="862"/>
                    <a:pt x="0" y="1576"/>
                    <a:pt x="250" y="2160"/>
                  </a:cubicBezTo>
                  <a:cubicBezTo>
                    <a:pt x="417" y="2529"/>
                    <a:pt x="786" y="2779"/>
                    <a:pt x="1179" y="2898"/>
                  </a:cubicBezTo>
                  <a:cubicBezTo>
                    <a:pt x="1607" y="3029"/>
                    <a:pt x="2072" y="3029"/>
                    <a:pt x="2512" y="3029"/>
                  </a:cubicBezTo>
                  <a:cubicBezTo>
                    <a:pt x="2977" y="3184"/>
                    <a:pt x="3441" y="3303"/>
                    <a:pt x="3917" y="3303"/>
                  </a:cubicBezTo>
                  <a:cubicBezTo>
                    <a:pt x="4429" y="3303"/>
                    <a:pt x="4977" y="3089"/>
                    <a:pt x="5263" y="2660"/>
                  </a:cubicBezTo>
                  <a:cubicBezTo>
                    <a:pt x="5548" y="2231"/>
                    <a:pt x="5536" y="1648"/>
                    <a:pt x="5298" y="1207"/>
                  </a:cubicBezTo>
                  <a:cubicBezTo>
                    <a:pt x="5060" y="755"/>
                    <a:pt x="4608" y="433"/>
                    <a:pt x="4132" y="255"/>
                  </a:cubicBezTo>
                  <a:cubicBezTo>
                    <a:pt x="3893" y="136"/>
                    <a:pt x="3643" y="76"/>
                    <a:pt x="3393" y="41"/>
                  </a:cubicBezTo>
                  <a:cubicBezTo>
                    <a:pt x="3206" y="14"/>
                    <a:pt x="3012" y="0"/>
                    <a:pt x="2821"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534;p36"/>
            <p:cNvSpPr/>
            <p:nvPr/>
          </p:nvSpPr>
          <p:spPr>
            <a:xfrm>
              <a:off x="1535029" y="1965001"/>
              <a:ext cx="407407" cy="255065"/>
            </a:xfrm>
            <a:custGeom>
              <a:avLst/>
              <a:gdLst/>
              <a:ahLst/>
              <a:cxnLst/>
              <a:rect l="l" t="t" r="r" b="b"/>
              <a:pathLst>
                <a:path w="5608" h="3511" extrusionOk="0">
                  <a:moveTo>
                    <a:pt x="2566" y="242"/>
                  </a:moveTo>
                  <a:cubicBezTo>
                    <a:pt x="2837" y="242"/>
                    <a:pt x="3104" y="264"/>
                    <a:pt x="3346" y="295"/>
                  </a:cubicBezTo>
                  <a:cubicBezTo>
                    <a:pt x="3366" y="294"/>
                    <a:pt x="3382" y="288"/>
                    <a:pt x="3396" y="278"/>
                  </a:cubicBezTo>
                  <a:lnTo>
                    <a:pt x="3396" y="278"/>
                  </a:lnTo>
                  <a:cubicBezTo>
                    <a:pt x="4216" y="396"/>
                    <a:pt x="5124" y="837"/>
                    <a:pt x="5311" y="1724"/>
                  </a:cubicBezTo>
                  <a:cubicBezTo>
                    <a:pt x="5394" y="2141"/>
                    <a:pt x="5287" y="2593"/>
                    <a:pt x="4978" y="2891"/>
                  </a:cubicBezTo>
                  <a:cubicBezTo>
                    <a:pt x="4680" y="3177"/>
                    <a:pt x="4263" y="3296"/>
                    <a:pt x="3882" y="3296"/>
                  </a:cubicBezTo>
                  <a:cubicBezTo>
                    <a:pt x="3644" y="3296"/>
                    <a:pt x="3406" y="3260"/>
                    <a:pt x="3168" y="3212"/>
                  </a:cubicBezTo>
                  <a:cubicBezTo>
                    <a:pt x="2942" y="3177"/>
                    <a:pt x="2715" y="3070"/>
                    <a:pt x="2489" y="3034"/>
                  </a:cubicBezTo>
                  <a:cubicBezTo>
                    <a:pt x="2414" y="3025"/>
                    <a:pt x="2338" y="3023"/>
                    <a:pt x="2261" y="3023"/>
                  </a:cubicBezTo>
                  <a:cubicBezTo>
                    <a:pt x="2177" y="3023"/>
                    <a:pt x="2093" y="3025"/>
                    <a:pt x="2009" y="3025"/>
                  </a:cubicBezTo>
                  <a:cubicBezTo>
                    <a:pt x="1962" y="3025"/>
                    <a:pt x="1916" y="3025"/>
                    <a:pt x="1870" y="3022"/>
                  </a:cubicBezTo>
                  <a:cubicBezTo>
                    <a:pt x="1620" y="3010"/>
                    <a:pt x="1358" y="2974"/>
                    <a:pt x="1108" y="2891"/>
                  </a:cubicBezTo>
                  <a:cubicBezTo>
                    <a:pt x="727" y="2760"/>
                    <a:pt x="346" y="2462"/>
                    <a:pt x="263" y="2046"/>
                  </a:cubicBezTo>
                  <a:cubicBezTo>
                    <a:pt x="167" y="1665"/>
                    <a:pt x="322" y="1272"/>
                    <a:pt x="560" y="986"/>
                  </a:cubicBezTo>
                  <a:cubicBezTo>
                    <a:pt x="1015" y="408"/>
                    <a:pt x="1812" y="242"/>
                    <a:pt x="2566" y="242"/>
                  </a:cubicBezTo>
                  <a:close/>
                  <a:moveTo>
                    <a:pt x="2594" y="0"/>
                  </a:moveTo>
                  <a:cubicBezTo>
                    <a:pt x="1825" y="0"/>
                    <a:pt x="1014" y="157"/>
                    <a:pt x="489" y="700"/>
                  </a:cubicBezTo>
                  <a:cubicBezTo>
                    <a:pt x="203" y="998"/>
                    <a:pt x="1" y="1426"/>
                    <a:pt x="13" y="1855"/>
                  </a:cubicBezTo>
                  <a:cubicBezTo>
                    <a:pt x="25" y="2296"/>
                    <a:pt x="275" y="2653"/>
                    <a:pt x="644" y="2891"/>
                  </a:cubicBezTo>
                  <a:cubicBezTo>
                    <a:pt x="1084" y="3177"/>
                    <a:pt x="1608" y="3224"/>
                    <a:pt x="2108" y="3236"/>
                  </a:cubicBezTo>
                  <a:cubicBezTo>
                    <a:pt x="2275" y="3236"/>
                    <a:pt x="2418" y="3236"/>
                    <a:pt x="2584" y="3272"/>
                  </a:cubicBezTo>
                  <a:cubicBezTo>
                    <a:pt x="2727" y="3320"/>
                    <a:pt x="2870" y="3367"/>
                    <a:pt x="3013" y="3391"/>
                  </a:cubicBezTo>
                  <a:cubicBezTo>
                    <a:pt x="3287" y="3451"/>
                    <a:pt x="3549" y="3498"/>
                    <a:pt x="3823" y="3510"/>
                  </a:cubicBezTo>
                  <a:cubicBezTo>
                    <a:pt x="3841" y="3511"/>
                    <a:pt x="3858" y="3511"/>
                    <a:pt x="3876" y="3511"/>
                  </a:cubicBezTo>
                  <a:cubicBezTo>
                    <a:pt x="4751" y="3511"/>
                    <a:pt x="5608" y="2943"/>
                    <a:pt x="5573" y="1986"/>
                  </a:cubicBezTo>
                  <a:cubicBezTo>
                    <a:pt x="5513" y="795"/>
                    <a:pt x="4370" y="188"/>
                    <a:pt x="3346" y="45"/>
                  </a:cubicBezTo>
                  <a:cubicBezTo>
                    <a:pt x="3109" y="18"/>
                    <a:pt x="2854" y="0"/>
                    <a:pt x="25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535;p36"/>
            <p:cNvSpPr/>
            <p:nvPr/>
          </p:nvSpPr>
          <p:spPr>
            <a:xfrm>
              <a:off x="1592131" y="1996167"/>
              <a:ext cx="18235" cy="181473"/>
            </a:xfrm>
            <a:custGeom>
              <a:avLst/>
              <a:gdLst/>
              <a:ahLst/>
              <a:cxnLst/>
              <a:rect l="l" t="t" r="r" b="b"/>
              <a:pathLst>
                <a:path w="251" h="2498" extrusionOk="0">
                  <a:moveTo>
                    <a:pt x="114" y="0"/>
                  </a:moveTo>
                  <a:cubicBezTo>
                    <a:pt x="57" y="0"/>
                    <a:pt x="1" y="39"/>
                    <a:pt x="1" y="116"/>
                  </a:cubicBezTo>
                  <a:cubicBezTo>
                    <a:pt x="12" y="867"/>
                    <a:pt x="12" y="1629"/>
                    <a:pt x="24" y="2391"/>
                  </a:cubicBezTo>
                  <a:cubicBezTo>
                    <a:pt x="24" y="2462"/>
                    <a:pt x="81" y="2498"/>
                    <a:pt x="137" y="2498"/>
                  </a:cubicBezTo>
                  <a:cubicBezTo>
                    <a:pt x="194" y="2498"/>
                    <a:pt x="251" y="2462"/>
                    <a:pt x="251" y="2391"/>
                  </a:cubicBezTo>
                  <a:cubicBezTo>
                    <a:pt x="239" y="1629"/>
                    <a:pt x="239" y="867"/>
                    <a:pt x="227" y="116"/>
                  </a:cubicBezTo>
                  <a:cubicBezTo>
                    <a:pt x="227" y="39"/>
                    <a:pt x="170" y="0"/>
                    <a:pt x="1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536;p36"/>
            <p:cNvSpPr/>
            <p:nvPr/>
          </p:nvSpPr>
          <p:spPr>
            <a:xfrm>
              <a:off x="1644873" y="1975171"/>
              <a:ext cx="17363" cy="210242"/>
            </a:xfrm>
            <a:custGeom>
              <a:avLst/>
              <a:gdLst/>
              <a:ahLst/>
              <a:cxnLst/>
              <a:rect l="l" t="t" r="r" b="b"/>
              <a:pathLst>
                <a:path w="239" h="2894" extrusionOk="0">
                  <a:moveTo>
                    <a:pt x="126" y="1"/>
                  </a:moveTo>
                  <a:cubicBezTo>
                    <a:pt x="69" y="1"/>
                    <a:pt x="13" y="36"/>
                    <a:pt x="13" y="108"/>
                  </a:cubicBezTo>
                  <a:cubicBezTo>
                    <a:pt x="13" y="1001"/>
                    <a:pt x="13" y="1894"/>
                    <a:pt x="1" y="2787"/>
                  </a:cubicBezTo>
                  <a:cubicBezTo>
                    <a:pt x="1" y="2858"/>
                    <a:pt x="57" y="2894"/>
                    <a:pt x="114" y="2894"/>
                  </a:cubicBezTo>
                  <a:cubicBezTo>
                    <a:pt x="170" y="2894"/>
                    <a:pt x="227" y="2858"/>
                    <a:pt x="227" y="2787"/>
                  </a:cubicBezTo>
                  <a:cubicBezTo>
                    <a:pt x="227" y="1894"/>
                    <a:pt x="227" y="1001"/>
                    <a:pt x="239" y="108"/>
                  </a:cubicBezTo>
                  <a:cubicBezTo>
                    <a:pt x="239" y="36"/>
                    <a:pt x="182" y="1"/>
                    <a:pt x="12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537;p36"/>
            <p:cNvSpPr/>
            <p:nvPr/>
          </p:nvSpPr>
          <p:spPr>
            <a:xfrm>
              <a:off x="1699360" y="1968270"/>
              <a:ext cx="18235" cy="222374"/>
            </a:xfrm>
            <a:custGeom>
              <a:avLst/>
              <a:gdLst/>
              <a:ahLst/>
              <a:cxnLst/>
              <a:rect l="l" t="t" r="r" b="b"/>
              <a:pathLst>
                <a:path w="251" h="3061" extrusionOk="0">
                  <a:moveTo>
                    <a:pt x="108" y="0"/>
                  </a:moveTo>
                  <a:cubicBezTo>
                    <a:pt x="54" y="0"/>
                    <a:pt x="1" y="36"/>
                    <a:pt x="1" y="108"/>
                  </a:cubicBezTo>
                  <a:cubicBezTo>
                    <a:pt x="13" y="1060"/>
                    <a:pt x="13" y="2001"/>
                    <a:pt x="25" y="2953"/>
                  </a:cubicBezTo>
                  <a:cubicBezTo>
                    <a:pt x="25" y="3025"/>
                    <a:pt x="81" y="3060"/>
                    <a:pt x="138" y="3060"/>
                  </a:cubicBezTo>
                  <a:cubicBezTo>
                    <a:pt x="194" y="3060"/>
                    <a:pt x="251" y="3025"/>
                    <a:pt x="251" y="2953"/>
                  </a:cubicBezTo>
                  <a:cubicBezTo>
                    <a:pt x="239" y="2001"/>
                    <a:pt x="239" y="1060"/>
                    <a:pt x="215" y="108"/>
                  </a:cubicBezTo>
                  <a:cubicBezTo>
                    <a:pt x="215" y="36"/>
                    <a:pt x="162" y="0"/>
                    <a:pt x="1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538;p36"/>
            <p:cNvSpPr/>
            <p:nvPr/>
          </p:nvSpPr>
          <p:spPr>
            <a:xfrm>
              <a:off x="1752175" y="1970231"/>
              <a:ext cx="18235" cy="237703"/>
            </a:xfrm>
            <a:custGeom>
              <a:avLst/>
              <a:gdLst/>
              <a:ahLst/>
              <a:cxnLst/>
              <a:rect l="l" t="t" r="r" b="b"/>
              <a:pathLst>
                <a:path w="251" h="3272" extrusionOk="0">
                  <a:moveTo>
                    <a:pt x="137" y="0"/>
                  </a:moveTo>
                  <a:cubicBezTo>
                    <a:pt x="81" y="0"/>
                    <a:pt x="24" y="39"/>
                    <a:pt x="24" y="116"/>
                  </a:cubicBezTo>
                  <a:cubicBezTo>
                    <a:pt x="12" y="1128"/>
                    <a:pt x="12" y="2152"/>
                    <a:pt x="0" y="3164"/>
                  </a:cubicBezTo>
                  <a:cubicBezTo>
                    <a:pt x="0" y="3236"/>
                    <a:pt x="57" y="3271"/>
                    <a:pt x="113" y="3271"/>
                  </a:cubicBezTo>
                  <a:cubicBezTo>
                    <a:pt x="170" y="3271"/>
                    <a:pt x="226" y="3236"/>
                    <a:pt x="226" y="3164"/>
                  </a:cubicBezTo>
                  <a:cubicBezTo>
                    <a:pt x="238" y="2152"/>
                    <a:pt x="238" y="1128"/>
                    <a:pt x="250" y="116"/>
                  </a:cubicBezTo>
                  <a:cubicBezTo>
                    <a:pt x="250" y="39"/>
                    <a:pt x="194" y="0"/>
                    <a:pt x="1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539;p36"/>
            <p:cNvSpPr/>
            <p:nvPr/>
          </p:nvSpPr>
          <p:spPr>
            <a:xfrm>
              <a:off x="1801431" y="1979530"/>
              <a:ext cx="21722" cy="225570"/>
            </a:xfrm>
            <a:custGeom>
              <a:avLst/>
              <a:gdLst/>
              <a:ahLst/>
              <a:cxnLst/>
              <a:rect l="l" t="t" r="r" b="b"/>
              <a:pathLst>
                <a:path w="299" h="3105" extrusionOk="0">
                  <a:moveTo>
                    <a:pt x="191" y="0"/>
                  </a:moveTo>
                  <a:cubicBezTo>
                    <a:pt x="138" y="0"/>
                    <a:pt x="84" y="36"/>
                    <a:pt x="84" y="107"/>
                  </a:cubicBezTo>
                  <a:cubicBezTo>
                    <a:pt x="48" y="1072"/>
                    <a:pt x="37" y="2036"/>
                    <a:pt x="1" y="2989"/>
                  </a:cubicBezTo>
                  <a:cubicBezTo>
                    <a:pt x="1" y="3066"/>
                    <a:pt x="57" y="3105"/>
                    <a:pt x="114" y="3105"/>
                  </a:cubicBezTo>
                  <a:cubicBezTo>
                    <a:pt x="170" y="3105"/>
                    <a:pt x="227" y="3066"/>
                    <a:pt x="227" y="2989"/>
                  </a:cubicBezTo>
                  <a:cubicBezTo>
                    <a:pt x="263" y="2024"/>
                    <a:pt x="275" y="1060"/>
                    <a:pt x="298" y="107"/>
                  </a:cubicBezTo>
                  <a:cubicBezTo>
                    <a:pt x="298" y="36"/>
                    <a:pt x="245" y="0"/>
                    <a:pt x="1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540;p36"/>
            <p:cNvSpPr/>
            <p:nvPr/>
          </p:nvSpPr>
          <p:spPr>
            <a:xfrm>
              <a:off x="1857661" y="2002850"/>
              <a:ext cx="21286" cy="203122"/>
            </a:xfrm>
            <a:custGeom>
              <a:avLst/>
              <a:gdLst/>
              <a:ahLst/>
              <a:cxnLst/>
              <a:rect l="l" t="t" r="r" b="b"/>
              <a:pathLst>
                <a:path w="293" h="2796" extrusionOk="0">
                  <a:moveTo>
                    <a:pt x="178" y="1"/>
                  </a:moveTo>
                  <a:cubicBezTo>
                    <a:pt x="120" y="1"/>
                    <a:pt x="60" y="36"/>
                    <a:pt x="60" y="108"/>
                  </a:cubicBezTo>
                  <a:cubicBezTo>
                    <a:pt x="48" y="977"/>
                    <a:pt x="25" y="1822"/>
                    <a:pt x="1" y="2680"/>
                  </a:cubicBezTo>
                  <a:cubicBezTo>
                    <a:pt x="1" y="2757"/>
                    <a:pt x="57" y="2796"/>
                    <a:pt x="114" y="2796"/>
                  </a:cubicBezTo>
                  <a:cubicBezTo>
                    <a:pt x="170" y="2796"/>
                    <a:pt x="227" y="2757"/>
                    <a:pt x="227" y="2680"/>
                  </a:cubicBezTo>
                  <a:cubicBezTo>
                    <a:pt x="239" y="1822"/>
                    <a:pt x="275" y="977"/>
                    <a:pt x="286" y="108"/>
                  </a:cubicBezTo>
                  <a:cubicBezTo>
                    <a:pt x="292" y="36"/>
                    <a:pt x="236" y="1"/>
                    <a:pt x="1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541;p36"/>
            <p:cNvSpPr/>
            <p:nvPr/>
          </p:nvSpPr>
          <p:spPr>
            <a:xfrm>
              <a:off x="1143235" y="2078623"/>
              <a:ext cx="1167736" cy="611111"/>
            </a:xfrm>
            <a:custGeom>
              <a:avLst/>
              <a:gdLst/>
              <a:ahLst/>
              <a:cxnLst/>
              <a:rect l="l" t="t" r="r" b="b"/>
              <a:pathLst>
                <a:path w="16074" h="8412" extrusionOk="0">
                  <a:moveTo>
                    <a:pt x="6908" y="1"/>
                  </a:moveTo>
                  <a:cubicBezTo>
                    <a:pt x="6876" y="1"/>
                    <a:pt x="6843" y="2"/>
                    <a:pt x="6811" y="5"/>
                  </a:cubicBezTo>
                  <a:cubicBezTo>
                    <a:pt x="6358" y="41"/>
                    <a:pt x="5977" y="398"/>
                    <a:pt x="5799" y="803"/>
                  </a:cubicBezTo>
                  <a:cubicBezTo>
                    <a:pt x="5620" y="1208"/>
                    <a:pt x="5620" y="1684"/>
                    <a:pt x="5668" y="2125"/>
                  </a:cubicBezTo>
                  <a:cubicBezTo>
                    <a:pt x="5435" y="1476"/>
                    <a:pt x="4747" y="1040"/>
                    <a:pt x="4063" y="1040"/>
                  </a:cubicBezTo>
                  <a:cubicBezTo>
                    <a:pt x="3905" y="1040"/>
                    <a:pt x="3748" y="1064"/>
                    <a:pt x="3596" y="1113"/>
                  </a:cubicBezTo>
                  <a:cubicBezTo>
                    <a:pt x="2798" y="1386"/>
                    <a:pt x="2310" y="2339"/>
                    <a:pt x="2548" y="3137"/>
                  </a:cubicBezTo>
                  <a:cubicBezTo>
                    <a:pt x="2441" y="3006"/>
                    <a:pt x="2310" y="2887"/>
                    <a:pt x="2155" y="2839"/>
                  </a:cubicBezTo>
                  <a:cubicBezTo>
                    <a:pt x="2104" y="2821"/>
                    <a:pt x="2050" y="2811"/>
                    <a:pt x="1996" y="2811"/>
                  </a:cubicBezTo>
                  <a:cubicBezTo>
                    <a:pt x="1873" y="2811"/>
                    <a:pt x="1753" y="2859"/>
                    <a:pt x="1679" y="2958"/>
                  </a:cubicBezTo>
                  <a:cubicBezTo>
                    <a:pt x="1572" y="3101"/>
                    <a:pt x="1608" y="3291"/>
                    <a:pt x="1691" y="3434"/>
                  </a:cubicBezTo>
                  <a:cubicBezTo>
                    <a:pt x="1798" y="3601"/>
                    <a:pt x="1965" y="3708"/>
                    <a:pt x="2108" y="3815"/>
                  </a:cubicBezTo>
                  <a:cubicBezTo>
                    <a:pt x="1250" y="3887"/>
                    <a:pt x="465" y="4554"/>
                    <a:pt x="238" y="5387"/>
                  </a:cubicBezTo>
                  <a:cubicBezTo>
                    <a:pt x="0" y="6220"/>
                    <a:pt x="322" y="7161"/>
                    <a:pt x="1000" y="7685"/>
                  </a:cubicBezTo>
                  <a:cubicBezTo>
                    <a:pt x="1384" y="7975"/>
                    <a:pt x="1868" y="8127"/>
                    <a:pt x="2349" y="8127"/>
                  </a:cubicBezTo>
                  <a:cubicBezTo>
                    <a:pt x="2718" y="8127"/>
                    <a:pt x="3085" y="8038"/>
                    <a:pt x="3405" y="7852"/>
                  </a:cubicBezTo>
                  <a:cubicBezTo>
                    <a:pt x="4132" y="7423"/>
                    <a:pt x="4572" y="6566"/>
                    <a:pt x="4477" y="5744"/>
                  </a:cubicBezTo>
                  <a:lnTo>
                    <a:pt x="4477" y="5744"/>
                  </a:lnTo>
                  <a:cubicBezTo>
                    <a:pt x="4730" y="6106"/>
                    <a:pt x="5169" y="6324"/>
                    <a:pt x="5600" y="6324"/>
                  </a:cubicBezTo>
                  <a:cubicBezTo>
                    <a:pt x="5737" y="6324"/>
                    <a:pt x="5872" y="6302"/>
                    <a:pt x="6001" y="6256"/>
                  </a:cubicBezTo>
                  <a:cubicBezTo>
                    <a:pt x="6501" y="6089"/>
                    <a:pt x="6856" y="5580"/>
                    <a:pt x="6872" y="5057"/>
                  </a:cubicBezTo>
                  <a:lnTo>
                    <a:pt x="6872" y="5057"/>
                  </a:lnTo>
                  <a:cubicBezTo>
                    <a:pt x="6912" y="5626"/>
                    <a:pt x="7423" y="6162"/>
                    <a:pt x="8013" y="6162"/>
                  </a:cubicBezTo>
                  <a:cubicBezTo>
                    <a:pt x="8025" y="6162"/>
                    <a:pt x="8037" y="6161"/>
                    <a:pt x="8049" y="6161"/>
                  </a:cubicBezTo>
                  <a:cubicBezTo>
                    <a:pt x="8643" y="6150"/>
                    <a:pt x="9176" y="5631"/>
                    <a:pt x="9197" y="5045"/>
                  </a:cubicBezTo>
                  <a:lnTo>
                    <a:pt x="9197" y="5045"/>
                  </a:lnTo>
                  <a:cubicBezTo>
                    <a:pt x="9215" y="5297"/>
                    <a:pt x="9277" y="5554"/>
                    <a:pt x="9347" y="5804"/>
                  </a:cubicBezTo>
                  <a:cubicBezTo>
                    <a:pt x="9418" y="6101"/>
                    <a:pt x="9597" y="6375"/>
                    <a:pt x="9859" y="6542"/>
                  </a:cubicBezTo>
                  <a:cubicBezTo>
                    <a:pt x="9990" y="6619"/>
                    <a:pt x="10147" y="6658"/>
                    <a:pt x="10308" y="6658"/>
                  </a:cubicBezTo>
                  <a:cubicBezTo>
                    <a:pt x="10469" y="6658"/>
                    <a:pt x="10632" y="6619"/>
                    <a:pt x="10775" y="6542"/>
                  </a:cubicBezTo>
                  <a:cubicBezTo>
                    <a:pt x="11026" y="6396"/>
                    <a:pt x="11194" y="6067"/>
                    <a:pt x="11216" y="5772"/>
                  </a:cubicBezTo>
                  <a:lnTo>
                    <a:pt x="11216" y="5772"/>
                  </a:lnTo>
                  <a:cubicBezTo>
                    <a:pt x="11244" y="6044"/>
                    <a:pt x="11461" y="6308"/>
                    <a:pt x="11740" y="6339"/>
                  </a:cubicBezTo>
                  <a:cubicBezTo>
                    <a:pt x="11764" y="6342"/>
                    <a:pt x="11788" y="6343"/>
                    <a:pt x="11811" y="6343"/>
                  </a:cubicBezTo>
                  <a:cubicBezTo>
                    <a:pt x="12041" y="6343"/>
                    <a:pt x="12221" y="6220"/>
                    <a:pt x="12353" y="6031"/>
                  </a:cubicBezTo>
                  <a:lnTo>
                    <a:pt x="12353" y="6031"/>
                  </a:lnTo>
                  <a:cubicBezTo>
                    <a:pt x="12058" y="6645"/>
                    <a:pt x="12182" y="7436"/>
                    <a:pt x="12668" y="7923"/>
                  </a:cubicBezTo>
                  <a:cubicBezTo>
                    <a:pt x="13002" y="8244"/>
                    <a:pt x="13466" y="8411"/>
                    <a:pt x="13942" y="8411"/>
                  </a:cubicBezTo>
                  <a:cubicBezTo>
                    <a:pt x="14240" y="8411"/>
                    <a:pt x="14538" y="8340"/>
                    <a:pt x="14835" y="8221"/>
                  </a:cubicBezTo>
                  <a:cubicBezTo>
                    <a:pt x="15526" y="7863"/>
                    <a:pt x="15955" y="7101"/>
                    <a:pt x="16014" y="6339"/>
                  </a:cubicBezTo>
                  <a:cubicBezTo>
                    <a:pt x="16074" y="5554"/>
                    <a:pt x="15764" y="4768"/>
                    <a:pt x="15252" y="4149"/>
                  </a:cubicBezTo>
                  <a:cubicBezTo>
                    <a:pt x="15312" y="4077"/>
                    <a:pt x="15395" y="4006"/>
                    <a:pt x="15454" y="3934"/>
                  </a:cubicBezTo>
                  <a:cubicBezTo>
                    <a:pt x="15514" y="3875"/>
                    <a:pt x="15574" y="3792"/>
                    <a:pt x="15597" y="3720"/>
                  </a:cubicBezTo>
                  <a:cubicBezTo>
                    <a:pt x="15633" y="3637"/>
                    <a:pt x="15633" y="3542"/>
                    <a:pt x="15585" y="3470"/>
                  </a:cubicBezTo>
                  <a:cubicBezTo>
                    <a:pt x="15547" y="3402"/>
                    <a:pt x="15470" y="3372"/>
                    <a:pt x="15395" y="3372"/>
                  </a:cubicBezTo>
                  <a:cubicBezTo>
                    <a:pt x="15352" y="3372"/>
                    <a:pt x="15310" y="3381"/>
                    <a:pt x="15276" y="3399"/>
                  </a:cubicBezTo>
                  <a:cubicBezTo>
                    <a:pt x="15169" y="3434"/>
                    <a:pt x="15073" y="3530"/>
                    <a:pt x="15002" y="3613"/>
                  </a:cubicBezTo>
                  <a:cubicBezTo>
                    <a:pt x="15062" y="3530"/>
                    <a:pt x="15109" y="3434"/>
                    <a:pt x="15121" y="3339"/>
                  </a:cubicBezTo>
                  <a:cubicBezTo>
                    <a:pt x="15133" y="3232"/>
                    <a:pt x="15109" y="3113"/>
                    <a:pt x="15014" y="3053"/>
                  </a:cubicBezTo>
                  <a:cubicBezTo>
                    <a:pt x="14976" y="3025"/>
                    <a:pt x="14928" y="3012"/>
                    <a:pt x="14877" y="3012"/>
                  </a:cubicBezTo>
                  <a:cubicBezTo>
                    <a:pt x="14798" y="3012"/>
                    <a:pt x="14714" y="3043"/>
                    <a:pt x="14657" y="3101"/>
                  </a:cubicBezTo>
                  <a:cubicBezTo>
                    <a:pt x="14562" y="3184"/>
                    <a:pt x="14466" y="3339"/>
                    <a:pt x="14442" y="3458"/>
                  </a:cubicBezTo>
                  <a:cubicBezTo>
                    <a:pt x="14335" y="3244"/>
                    <a:pt x="14157" y="3065"/>
                    <a:pt x="13930" y="2958"/>
                  </a:cubicBezTo>
                  <a:cubicBezTo>
                    <a:pt x="13803" y="2913"/>
                    <a:pt x="13662" y="2889"/>
                    <a:pt x="13522" y="2889"/>
                  </a:cubicBezTo>
                  <a:cubicBezTo>
                    <a:pt x="13400" y="2889"/>
                    <a:pt x="13279" y="2907"/>
                    <a:pt x="13168" y="2946"/>
                  </a:cubicBezTo>
                  <a:cubicBezTo>
                    <a:pt x="13359" y="2649"/>
                    <a:pt x="13228" y="2208"/>
                    <a:pt x="12907" y="2065"/>
                  </a:cubicBezTo>
                  <a:cubicBezTo>
                    <a:pt x="12843" y="2039"/>
                    <a:pt x="12777" y="2027"/>
                    <a:pt x="12710" y="2027"/>
                  </a:cubicBezTo>
                  <a:cubicBezTo>
                    <a:pt x="12442" y="2027"/>
                    <a:pt x="12177" y="2223"/>
                    <a:pt x="12109" y="2480"/>
                  </a:cubicBezTo>
                  <a:lnTo>
                    <a:pt x="12109" y="2480"/>
                  </a:lnTo>
                  <a:cubicBezTo>
                    <a:pt x="12311" y="1707"/>
                    <a:pt x="11811" y="839"/>
                    <a:pt x="11061" y="565"/>
                  </a:cubicBezTo>
                  <a:cubicBezTo>
                    <a:pt x="10908" y="515"/>
                    <a:pt x="10748" y="491"/>
                    <a:pt x="10587" y="491"/>
                  </a:cubicBezTo>
                  <a:cubicBezTo>
                    <a:pt x="9967" y="491"/>
                    <a:pt x="9340" y="846"/>
                    <a:pt x="9070" y="1400"/>
                  </a:cubicBezTo>
                  <a:lnTo>
                    <a:pt x="9070" y="1400"/>
                  </a:lnTo>
                  <a:cubicBezTo>
                    <a:pt x="9123" y="1267"/>
                    <a:pt x="9135" y="1075"/>
                    <a:pt x="9156" y="958"/>
                  </a:cubicBezTo>
                  <a:cubicBezTo>
                    <a:pt x="9156" y="815"/>
                    <a:pt x="9049" y="684"/>
                    <a:pt x="8918" y="624"/>
                  </a:cubicBezTo>
                  <a:cubicBezTo>
                    <a:pt x="8888" y="614"/>
                    <a:pt x="8858" y="609"/>
                    <a:pt x="8828" y="609"/>
                  </a:cubicBezTo>
                  <a:cubicBezTo>
                    <a:pt x="8691" y="609"/>
                    <a:pt x="8560" y="714"/>
                    <a:pt x="8501" y="851"/>
                  </a:cubicBezTo>
                  <a:cubicBezTo>
                    <a:pt x="8418" y="1017"/>
                    <a:pt x="8454" y="1196"/>
                    <a:pt x="8466" y="1375"/>
                  </a:cubicBezTo>
                  <a:cubicBezTo>
                    <a:pt x="8287" y="1029"/>
                    <a:pt x="8108" y="684"/>
                    <a:pt x="7846" y="422"/>
                  </a:cubicBezTo>
                  <a:cubicBezTo>
                    <a:pt x="7596" y="172"/>
                    <a:pt x="7256" y="1"/>
                    <a:pt x="6908"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42;p36"/>
            <p:cNvSpPr/>
            <p:nvPr/>
          </p:nvSpPr>
          <p:spPr>
            <a:xfrm>
              <a:off x="1124782" y="2068307"/>
              <a:ext cx="1200936" cy="631815"/>
            </a:xfrm>
            <a:custGeom>
              <a:avLst/>
              <a:gdLst/>
              <a:ahLst/>
              <a:cxnLst/>
              <a:rect l="l" t="t" r="r" b="b"/>
              <a:pathLst>
                <a:path w="16531" h="8697" extrusionOk="0">
                  <a:moveTo>
                    <a:pt x="7172" y="185"/>
                  </a:moveTo>
                  <a:cubicBezTo>
                    <a:pt x="7848" y="185"/>
                    <a:pt x="8332" y="959"/>
                    <a:pt x="8600" y="1517"/>
                  </a:cubicBezTo>
                  <a:cubicBezTo>
                    <a:pt x="8619" y="1550"/>
                    <a:pt x="8659" y="1566"/>
                    <a:pt x="8699" y="1566"/>
                  </a:cubicBezTo>
                  <a:cubicBezTo>
                    <a:pt x="8760" y="1566"/>
                    <a:pt x="8822" y="1529"/>
                    <a:pt x="8815" y="1457"/>
                  </a:cubicBezTo>
                  <a:cubicBezTo>
                    <a:pt x="8813" y="1450"/>
                    <a:pt x="8812" y="1442"/>
                    <a:pt x="8810" y="1435"/>
                  </a:cubicBezTo>
                  <a:lnTo>
                    <a:pt x="8810" y="1435"/>
                  </a:lnTo>
                  <a:cubicBezTo>
                    <a:pt x="8812" y="1434"/>
                    <a:pt x="8813" y="1434"/>
                    <a:pt x="8815" y="1433"/>
                  </a:cubicBezTo>
                  <a:cubicBezTo>
                    <a:pt x="8812" y="1428"/>
                    <a:pt x="8810" y="1424"/>
                    <a:pt x="8808" y="1419"/>
                  </a:cubicBezTo>
                  <a:lnTo>
                    <a:pt x="8808" y="1419"/>
                  </a:lnTo>
                  <a:cubicBezTo>
                    <a:pt x="8789" y="1308"/>
                    <a:pt x="8780" y="1183"/>
                    <a:pt x="8791" y="1076"/>
                  </a:cubicBezTo>
                  <a:cubicBezTo>
                    <a:pt x="8820" y="958"/>
                    <a:pt x="8914" y="817"/>
                    <a:pt x="9040" y="817"/>
                  </a:cubicBezTo>
                  <a:cubicBezTo>
                    <a:pt x="9066" y="817"/>
                    <a:pt x="9095" y="823"/>
                    <a:pt x="9124" y="838"/>
                  </a:cubicBezTo>
                  <a:cubicBezTo>
                    <a:pt x="9327" y="945"/>
                    <a:pt x="9255" y="1326"/>
                    <a:pt x="9172" y="1481"/>
                  </a:cubicBezTo>
                  <a:cubicBezTo>
                    <a:pt x="9131" y="1572"/>
                    <a:pt x="9210" y="1651"/>
                    <a:pt x="9282" y="1651"/>
                  </a:cubicBezTo>
                  <a:cubicBezTo>
                    <a:pt x="9314" y="1651"/>
                    <a:pt x="9344" y="1636"/>
                    <a:pt x="9362" y="1601"/>
                  </a:cubicBezTo>
                  <a:lnTo>
                    <a:pt x="9362" y="1601"/>
                  </a:lnTo>
                  <a:cubicBezTo>
                    <a:pt x="9379" y="1612"/>
                    <a:pt x="9395" y="1623"/>
                    <a:pt x="9410" y="1636"/>
                  </a:cubicBezTo>
                  <a:cubicBezTo>
                    <a:pt x="9445" y="1557"/>
                    <a:pt x="9475" y="1466"/>
                    <a:pt x="9494" y="1371"/>
                  </a:cubicBezTo>
                  <a:lnTo>
                    <a:pt x="9494" y="1371"/>
                  </a:lnTo>
                  <a:cubicBezTo>
                    <a:pt x="9785" y="958"/>
                    <a:pt x="10286" y="701"/>
                    <a:pt x="10791" y="701"/>
                  </a:cubicBezTo>
                  <a:cubicBezTo>
                    <a:pt x="10935" y="701"/>
                    <a:pt x="11080" y="722"/>
                    <a:pt x="11220" y="766"/>
                  </a:cubicBezTo>
                  <a:cubicBezTo>
                    <a:pt x="11958" y="1005"/>
                    <a:pt x="12387" y="1838"/>
                    <a:pt x="12220" y="2564"/>
                  </a:cubicBezTo>
                  <a:cubicBezTo>
                    <a:pt x="12206" y="2650"/>
                    <a:pt x="12273" y="2706"/>
                    <a:pt x="12339" y="2706"/>
                  </a:cubicBezTo>
                  <a:cubicBezTo>
                    <a:pt x="12381" y="2706"/>
                    <a:pt x="12422" y="2684"/>
                    <a:pt x="12443" y="2633"/>
                  </a:cubicBezTo>
                  <a:lnTo>
                    <a:pt x="12443" y="2633"/>
                  </a:lnTo>
                  <a:cubicBezTo>
                    <a:pt x="12459" y="2638"/>
                    <a:pt x="12476" y="2643"/>
                    <a:pt x="12494" y="2648"/>
                  </a:cubicBezTo>
                  <a:cubicBezTo>
                    <a:pt x="12507" y="2588"/>
                    <a:pt x="12518" y="2527"/>
                    <a:pt x="12525" y="2466"/>
                  </a:cubicBezTo>
                  <a:lnTo>
                    <a:pt x="12525" y="2466"/>
                  </a:lnTo>
                  <a:cubicBezTo>
                    <a:pt x="12620" y="2340"/>
                    <a:pt x="12776" y="2254"/>
                    <a:pt x="12938" y="2254"/>
                  </a:cubicBezTo>
                  <a:cubicBezTo>
                    <a:pt x="12996" y="2254"/>
                    <a:pt x="13056" y="2266"/>
                    <a:pt x="13113" y="2290"/>
                  </a:cubicBezTo>
                  <a:cubicBezTo>
                    <a:pt x="13363" y="2410"/>
                    <a:pt x="13434" y="2767"/>
                    <a:pt x="13292" y="2981"/>
                  </a:cubicBezTo>
                  <a:cubicBezTo>
                    <a:pt x="13250" y="3054"/>
                    <a:pt x="13299" y="3154"/>
                    <a:pt x="13384" y="3154"/>
                  </a:cubicBezTo>
                  <a:cubicBezTo>
                    <a:pt x="13396" y="3154"/>
                    <a:pt x="13409" y="3152"/>
                    <a:pt x="13422" y="3148"/>
                  </a:cubicBezTo>
                  <a:cubicBezTo>
                    <a:pt x="13457" y="3137"/>
                    <a:pt x="13492" y="3128"/>
                    <a:pt x="13527" y="3121"/>
                  </a:cubicBezTo>
                  <a:lnTo>
                    <a:pt x="13527" y="3121"/>
                  </a:lnTo>
                  <a:cubicBezTo>
                    <a:pt x="13528" y="3122"/>
                    <a:pt x="13529" y="3123"/>
                    <a:pt x="13530" y="3124"/>
                  </a:cubicBezTo>
                  <a:cubicBezTo>
                    <a:pt x="13530" y="3123"/>
                    <a:pt x="13531" y="3121"/>
                    <a:pt x="13532" y="3120"/>
                  </a:cubicBezTo>
                  <a:lnTo>
                    <a:pt x="13532" y="3120"/>
                  </a:lnTo>
                  <a:cubicBezTo>
                    <a:pt x="13598" y="3107"/>
                    <a:pt x="13664" y="3101"/>
                    <a:pt x="13729" y="3101"/>
                  </a:cubicBezTo>
                  <a:cubicBezTo>
                    <a:pt x="14080" y="3101"/>
                    <a:pt x="14396" y="3288"/>
                    <a:pt x="14554" y="3612"/>
                  </a:cubicBezTo>
                  <a:cubicBezTo>
                    <a:pt x="14573" y="3651"/>
                    <a:pt x="14607" y="3668"/>
                    <a:pt x="14642" y="3668"/>
                  </a:cubicBezTo>
                  <a:cubicBezTo>
                    <a:pt x="14692" y="3668"/>
                    <a:pt x="14747" y="3633"/>
                    <a:pt x="14768" y="3576"/>
                  </a:cubicBezTo>
                  <a:cubicBezTo>
                    <a:pt x="14816" y="3469"/>
                    <a:pt x="14899" y="3267"/>
                    <a:pt x="15030" y="3243"/>
                  </a:cubicBezTo>
                  <a:cubicBezTo>
                    <a:pt x="15054" y="3237"/>
                    <a:pt x="15075" y="3234"/>
                    <a:pt x="15094" y="3234"/>
                  </a:cubicBezTo>
                  <a:cubicBezTo>
                    <a:pt x="15294" y="3234"/>
                    <a:pt x="15180" y="3563"/>
                    <a:pt x="15125" y="3672"/>
                  </a:cubicBezTo>
                  <a:cubicBezTo>
                    <a:pt x="15081" y="3751"/>
                    <a:pt x="15147" y="3842"/>
                    <a:pt x="15223" y="3842"/>
                  </a:cubicBezTo>
                  <a:cubicBezTo>
                    <a:pt x="15249" y="3842"/>
                    <a:pt x="15277" y="3832"/>
                    <a:pt x="15301" y="3805"/>
                  </a:cubicBezTo>
                  <a:lnTo>
                    <a:pt x="15301" y="3805"/>
                  </a:lnTo>
                  <a:lnTo>
                    <a:pt x="15327" y="3826"/>
                  </a:lnTo>
                  <a:cubicBezTo>
                    <a:pt x="15345" y="3796"/>
                    <a:pt x="15362" y="3762"/>
                    <a:pt x="15377" y="3726"/>
                  </a:cubicBezTo>
                  <a:lnTo>
                    <a:pt x="15377" y="3726"/>
                  </a:lnTo>
                  <a:cubicBezTo>
                    <a:pt x="15414" y="3689"/>
                    <a:pt x="15452" y="3652"/>
                    <a:pt x="15494" y="3624"/>
                  </a:cubicBezTo>
                  <a:cubicBezTo>
                    <a:pt x="15531" y="3604"/>
                    <a:pt x="15567" y="3594"/>
                    <a:pt x="15598" y="3594"/>
                  </a:cubicBezTo>
                  <a:cubicBezTo>
                    <a:pt x="15680" y="3594"/>
                    <a:pt x="15734" y="3659"/>
                    <a:pt x="15708" y="3779"/>
                  </a:cubicBezTo>
                  <a:cubicBezTo>
                    <a:pt x="15673" y="3910"/>
                    <a:pt x="15482" y="4076"/>
                    <a:pt x="15387" y="4172"/>
                  </a:cubicBezTo>
                  <a:cubicBezTo>
                    <a:pt x="15351" y="4219"/>
                    <a:pt x="15351" y="4279"/>
                    <a:pt x="15387" y="4338"/>
                  </a:cubicBezTo>
                  <a:cubicBezTo>
                    <a:pt x="15959" y="5041"/>
                    <a:pt x="16280" y="5981"/>
                    <a:pt x="16030" y="6874"/>
                  </a:cubicBezTo>
                  <a:cubicBezTo>
                    <a:pt x="15804" y="7755"/>
                    <a:pt x="15113" y="8422"/>
                    <a:pt x="14196" y="8446"/>
                  </a:cubicBezTo>
                  <a:cubicBezTo>
                    <a:pt x="13589" y="8446"/>
                    <a:pt x="13006" y="8172"/>
                    <a:pt x="12720" y="7613"/>
                  </a:cubicBezTo>
                  <a:cubicBezTo>
                    <a:pt x="12515" y="7211"/>
                    <a:pt x="12502" y="6738"/>
                    <a:pt x="12669" y="6317"/>
                  </a:cubicBezTo>
                  <a:lnTo>
                    <a:pt x="12669" y="6317"/>
                  </a:lnTo>
                  <a:cubicBezTo>
                    <a:pt x="12729" y="6244"/>
                    <a:pt x="12782" y="6162"/>
                    <a:pt x="12827" y="6077"/>
                  </a:cubicBezTo>
                  <a:cubicBezTo>
                    <a:pt x="12869" y="5986"/>
                    <a:pt x="12795" y="5906"/>
                    <a:pt x="12722" y="5906"/>
                  </a:cubicBezTo>
                  <a:cubicBezTo>
                    <a:pt x="12690" y="5906"/>
                    <a:pt x="12658" y="5921"/>
                    <a:pt x="12637" y="5958"/>
                  </a:cubicBezTo>
                  <a:cubicBezTo>
                    <a:pt x="12637" y="5958"/>
                    <a:pt x="12636" y="5958"/>
                    <a:pt x="12636" y="5958"/>
                  </a:cubicBezTo>
                  <a:lnTo>
                    <a:pt x="12636" y="5958"/>
                  </a:lnTo>
                  <a:cubicBezTo>
                    <a:pt x="12624" y="5951"/>
                    <a:pt x="12612" y="5943"/>
                    <a:pt x="12601" y="5934"/>
                  </a:cubicBezTo>
                  <a:cubicBezTo>
                    <a:pt x="12492" y="6141"/>
                    <a:pt x="12323" y="6368"/>
                    <a:pt x="12075" y="6368"/>
                  </a:cubicBezTo>
                  <a:cubicBezTo>
                    <a:pt x="12053" y="6368"/>
                    <a:pt x="12030" y="6366"/>
                    <a:pt x="12006" y="6362"/>
                  </a:cubicBezTo>
                  <a:cubicBezTo>
                    <a:pt x="11808" y="6337"/>
                    <a:pt x="11665" y="6186"/>
                    <a:pt x="11611" y="5997"/>
                  </a:cubicBezTo>
                  <a:lnTo>
                    <a:pt x="11611" y="5997"/>
                  </a:lnTo>
                  <a:cubicBezTo>
                    <a:pt x="11620" y="5937"/>
                    <a:pt x="11625" y="5876"/>
                    <a:pt x="11625" y="5815"/>
                  </a:cubicBezTo>
                  <a:cubicBezTo>
                    <a:pt x="11625" y="5741"/>
                    <a:pt x="11575" y="5707"/>
                    <a:pt x="11523" y="5707"/>
                  </a:cubicBezTo>
                  <a:cubicBezTo>
                    <a:pt x="11481" y="5707"/>
                    <a:pt x="11436" y="5729"/>
                    <a:pt x="11414" y="5767"/>
                  </a:cubicBezTo>
                  <a:lnTo>
                    <a:pt x="11375" y="5767"/>
                  </a:lnTo>
                  <a:cubicBezTo>
                    <a:pt x="11375" y="6253"/>
                    <a:pt x="11034" y="6668"/>
                    <a:pt x="10578" y="6668"/>
                  </a:cubicBezTo>
                  <a:cubicBezTo>
                    <a:pt x="10475" y="6668"/>
                    <a:pt x="10367" y="6646"/>
                    <a:pt x="10255" y="6601"/>
                  </a:cubicBezTo>
                  <a:cubicBezTo>
                    <a:pt x="9780" y="6393"/>
                    <a:pt x="9634" y="5806"/>
                    <a:pt x="9578" y="5306"/>
                  </a:cubicBezTo>
                  <a:lnTo>
                    <a:pt x="9578" y="5306"/>
                  </a:lnTo>
                  <a:cubicBezTo>
                    <a:pt x="9591" y="5223"/>
                    <a:pt x="9595" y="5138"/>
                    <a:pt x="9589" y="5053"/>
                  </a:cubicBezTo>
                  <a:cubicBezTo>
                    <a:pt x="9583" y="4981"/>
                    <a:pt x="9526" y="4946"/>
                    <a:pt x="9471" y="4946"/>
                  </a:cubicBezTo>
                  <a:cubicBezTo>
                    <a:pt x="9426" y="4946"/>
                    <a:pt x="9382" y="4969"/>
                    <a:pt x="9368" y="5017"/>
                  </a:cubicBezTo>
                  <a:lnTo>
                    <a:pt x="9327" y="5017"/>
                  </a:lnTo>
                  <a:cubicBezTo>
                    <a:pt x="9362" y="5589"/>
                    <a:pt x="8898" y="6148"/>
                    <a:pt x="8303" y="6160"/>
                  </a:cubicBezTo>
                  <a:cubicBezTo>
                    <a:pt x="8296" y="6160"/>
                    <a:pt x="8290" y="6160"/>
                    <a:pt x="8284" y="6160"/>
                  </a:cubicBezTo>
                  <a:cubicBezTo>
                    <a:pt x="7787" y="6160"/>
                    <a:pt x="7368" y="5771"/>
                    <a:pt x="7259" y="5302"/>
                  </a:cubicBezTo>
                  <a:lnTo>
                    <a:pt x="7259" y="5302"/>
                  </a:lnTo>
                  <a:cubicBezTo>
                    <a:pt x="7267" y="5231"/>
                    <a:pt x="7270" y="5160"/>
                    <a:pt x="7267" y="5088"/>
                  </a:cubicBezTo>
                  <a:cubicBezTo>
                    <a:pt x="7267" y="5011"/>
                    <a:pt x="7210" y="4972"/>
                    <a:pt x="7154" y="4972"/>
                  </a:cubicBezTo>
                  <a:cubicBezTo>
                    <a:pt x="7110" y="4972"/>
                    <a:pt x="7067" y="4995"/>
                    <a:pt x="7049" y="5041"/>
                  </a:cubicBezTo>
                  <a:lnTo>
                    <a:pt x="7005" y="5041"/>
                  </a:lnTo>
                  <a:cubicBezTo>
                    <a:pt x="7029" y="5565"/>
                    <a:pt x="6695" y="6089"/>
                    <a:pt x="6195" y="6243"/>
                  </a:cubicBezTo>
                  <a:cubicBezTo>
                    <a:pt x="6074" y="6284"/>
                    <a:pt x="5949" y="6303"/>
                    <a:pt x="5824" y="6303"/>
                  </a:cubicBezTo>
                  <a:cubicBezTo>
                    <a:pt x="5438" y="6303"/>
                    <a:pt x="5060" y="6115"/>
                    <a:pt x="4826" y="5791"/>
                  </a:cubicBezTo>
                  <a:cubicBezTo>
                    <a:pt x="4802" y="5758"/>
                    <a:pt x="4762" y="5742"/>
                    <a:pt x="4722" y="5742"/>
                  </a:cubicBezTo>
                  <a:cubicBezTo>
                    <a:pt x="4662" y="5742"/>
                    <a:pt x="4605" y="5779"/>
                    <a:pt x="4612" y="5850"/>
                  </a:cubicBezTo>
                  <a:cubicBezTo>
                    <a:pt x="4671" y="6470"/>
                    <a:pt x="4445" y="7101"/>
                    <a:pt x="4005" y="7541"/>
                  </a:cubicBezTo>
                  <a:cubicBezTo>
                    <a:pt x="3624" y="7921"/>
                    <a:pt x="3109" y="8118"/>
                    <a:pt x="2588" y="8118"/>
                  </a:cubicBezTo>
                  <a:cubicBezTo>
                    <a:pt x="2473" y="8118"/>
                    <a:pt x="2357" y="8108"/>
                    <a:pt x="2243" y="8089"/>
                  </a:cubicBezTo>
                  <a:cubicBezTo>
                    <a:pt x="1611" y="7994"/>
                    <a:pt x="1052" y="7589"/>
                    <a:pt x="754" y="7005"/>
                  </a:cubicBezTo>
                  <a:cubicBezTo>
                    <a:pt x="480" y="6446"/>
                    <a:pt x="445" y="5755"/>
                    <a:pt x="730" y="5196"/>
                  </a:cubicBezTo>
                  <a:cubicBezTo>
                    <a:pt x="1033" y="4579"/>
                    <a:pt x="1641" y="4145"/>
                    <a:pt x="2313" y="4036"/>
                  </a:cubicBezTo>
                  <a:lnTo>
                    <a:pt x="2313" y="4036"/>
                  </a:lnTo>
                  <a:cubicBezTo>
                    <a:pt x="2321" y="4042"/>
                    <a:pt x="2330" y="4047"/>
                    <a:pt x="2338" y="4053"/>
                  </a:cubicBezTo>
                  <a:cubicBezTo>
                    <a:pt x="2339" y="4045"/>
                    <a:pt x="2340" y="4038"/>
                    <a:pt x="2342" y="4032"/>
                  </a:cubicBezTo>
                  <a:lnTo>
                    <a:pt x="2342" y="4032"/>
                  </a:lnTo>
                  <a:cubicBezTo>
                    <a:pt x="2348" y="4031"/>
                    <a:pt x="2355" y="4030"/>
                    <a:pt x="2362" y="4029"/>
                  </a:cubicBezTo>
                  <a:cubicBezTo>
                    <a:pt x="2469" y="4017"/>
                    <a:pt x="2516" y="3886"/>
                    <a:pt x="2421" y="3826"/>
                  </a:cubicBezTo>
                  <a:cubicBezTo>
                    <a:pt x="2243" y="3684"/>
                    <a:pt x="1790" y="3374"/>
                    <a:pt x="2040" y="3112"/>
                  </a:cubicBezTo>
                  <a:cubicBezTo>
                    <a:pt x="2098" y="3048"/>
                    <a:pt x="2165" y="3022"/>
                    <a:pt x="2234" y="3022"/>
                  </a:cubicBezTo>
                  <a:cubicBezTo>
                    <a:pt x="2403" y="3022"/>
                    <a:pt x="2589" y="3173"/>
                    <a:pt x="2694" y="3299"/>
                  </a:cubicBezTo>
                  <a:lnTo>
                    <a:pt x="2694" y="3299"/>
                  </a:lnTo>
                  <a:cubicBezTo>
                    <a:pt x="2694" y="3300"/>
                    <a:pt x="2695" y="3301"/>
                    <a:pt x="2695" y="3303"/>
                  </a:cubicBezTo>
                  <a:cubicBezTo>
                    <a:pt x="2695" y="3302"/>
                    <a:pt x="2696" y="3302"/>
                    <a:pt x="2696" y="3302"/>
                  </a:cubicBezTo>
                  <a:lnTo>
                    <a:pt x="2696" y="3302"/>
                  </a:lnTo>
                  <a:cubicBezTo>
                    <a:pt x="2700" y="3306"/>
                    <a:pt x="2703" y="3310"/>
                    <a:pt x="2707" y="3314"/>
                  </a:cubicBezTo>
                  <a:cubicBezTo>
                    <a:pt x="2728" y="3342"/>
                    <a:pt x="2755" y="3354"/>
                    <a:pt x="2783" y="3354"/>
                  </a:cubicBezTo>
                  <a:cubicBezTo>
                    <a:pt x="2852" y="3354"/>
                    <a:pt x="2923" y="3283"/>
                    <a:pt x="2897" y="3207"/>
                  </a:cubicBezTo>
                  <a:cubicBezTo>
                    <a:pt x="2695" y="2457"/>
                    <a:pt x="3135" y="1564"/>
                    <a:pt x="3897" y="1326"/>
                  </a:cubicBezTo>
                  <a:cubicBezTo>
                    <a:pt x="4039" y="1279"/>
                    <a:pt x="4186" y="1257"/>
                    <a:pt x="4333" y="1257"/>
                  </a:cubicBezTo>
                  <a:cubicBezTo>
                    <a:pt x="4962" y="1257"/>
                    <a:pt x="5590" y="1666"/>
                    <a:pt x="5802" y="2255"/>
                  </a:cubicBezTo>
                  <a:cubicBezTo>
                    <a:pt x="5825" y="2306"/>
                    <a:pt x="5880" y="2332"/>
                    <a:pt x="5930" y="2332"/>
                  </a:cubicBezTo>
                  <a:cubicBezTo>
                    <a:pt x="5982" y="2332"/>
                    <a:pt x="6028" y="2304"/>
                    <a:pt x="6029" y="2245"/>
                  </a:cubicBezTo>
                  <a:lnTo>
                    <a:pt x="6029" y="2245"/>
                  </a:lnTo>
                  <a:cubicBezTo>
                    <a:pt x="6033" y="2244"/>
                    <a:pt x="6037" y="2243"/>
                    <a:pt x="6041" y="2243"/>
                  </a:cubicBezTo>
                  <a:cubicBezTo>
                    <a:pt x="6036" y="2230"/>
                    <a:pt x="6031" y="2218"/>
                    <a:pt x="6026" y="2205"/>
                  </a:cubicBezTo>
                  <a:lnTo>
                    <a:pt x="6026" y="2205"/>
                  </a:lnTo>
                  <a:cubicBezTo>
                    <a:pt x="5959" y="1471"/>
                    <a:pt x="6050" y="525"/>
                    <a:pt x="6850" y="243"/>
                  </a:cubicBezTo>
                  <a:cubicBezTo>
                    <a:pt x="6962" y="203"/>
                    <a:pt x="7069" y="185"/>
                    <a:pt x="7172" y="185"/>
                  </a:cubicBezTo>
                  <a:close/>
                  <a:moveTo>
                    <a:pt x="7181" y="0"/>
                  </a:moveTo>
                  <a:cubicBezTo>
                    <a:pt x="7060" y="0"/>
                    <a:pt x="6934" y="20"/>
                    <a:pt x="6803" y="64"/>
                  </a:cubicBezTo>
                  <a:cubicBezTo>
                    <a:pt x="6058" y="329"/>
                    <a:pt x="5813" y="1085"/>
                    <a:pt x="5803" y="1809"/>
                  </a:cubicBezTo>
                  <a:lnTo>
                    <a:pt x="5803" y="1809"/>
                  </a:lnTo>
                  <a:cubicBezTo>
                    <a:pt x="5460" y="1355"/>
                    <a:pt x="4897" y="1068"/>
                    <a:pt x="4328" y="1068"/>
                  </a:cubicBezTo>
                  <a:cubicBezTo>
                    <a:pt x="4171" y="1068"/>
                    <a:pt x="4015" y="1090"/>
                    <a:pt x="3862" y="1136"/>
                  </a:cubicBezTo>
                  <a:cubicBezTo>
                    <a:pt x="3087" y="1387"/>
                    <a:pt x="2589" y="2190"/>
                    <a:pt x="2641" y="2980"/>
                  </a:cubicBezTo>
                  <a:lnTo>
                    <a:pt x="2641" y="2980"/>
                  </a:lnTo>
                  <a:cubicBezTo>
                    <a:pt x="2516" y="2898"/>
                    <a:pt x="2375" y="2844"/>
                    <a:pt x="2238" y="2844"/>
                  </a:cubicBezTo>
                  <a:cubicBezTo>
                    <a:pt x="2104" y="2844"/>
                    <a:pt x="1976" y="2896"/>
                    <a:pt x="1873" y="3029"/>
                  </a:cubicBezTo>
                  <a:cubicBezTo>
                    <a:pt x="1620" y="3348"/>
                    <a:pt x="1862" y="3675"/>
                    <a:pt x="2128" y="3898"/>
                  </a:cubicBezTo>
                  <a:lnTo>
                    <a:pt x="2128" y="3898"/>
                  </a:lnTo>
                  <a:cubicBezTo>
                    <a:pt x="837" y="4206"/>
                    <a:pt x="1" y="5593"/>
                    <a:pt x="480" y="6886"/>
                  </a:cubicBezTo>
                  <a:cubicBezTo>
                    <a:pt x="719" y="7553"/>
                    <a:pt x="1242" y="8077"/>
                    <a:pt x="1921" y="8279"/>
                  </a:cubicBezTo>
                  <a:cubicBezTo>
                    <a:pt x="2150" y="8350"/>
                    <a:pt x="2389" y="8386"/>
                    <a:pt x="2628" y="8386"/>
                  </a:cubicBezTo>
                  <a:cubicBezTo>
                    <a:pt x="3110" y="8386"/>
                    <a:pt x="3591" y="8241"/>
                    <a:pt x="3981" y="7946"/>
                  </a:cubicBezTo>
                  <a:cubicBezTo>
                    <a:pt x="4519" y="7532"/>
                    <a:pt x="4850" y="6876"/>
                    <a:pt x="4881" y="6196"/>
                  </a:cubicBezTo>
                  <a:lnTo>
                    <a:pt x="4881" y="6196"/>
                  </a:lnTo>
                  <a:cubicBezTo>
                    <a:pt x="5151" y="6440"/>
                    <a:pt x="5507" y="6581"/>
                    <a:pt x="5867" y="6581"/>
                  </a:cubicBezTo>
                  <a:cubicBezTo>
                    <a:pt x="6005" y="6581"/>
                    <a:pt x="6144" y="6560"/>
                    <a:pt x="6279" y="6517"/>
                  </a:cubicBezTo>
                  <a:cubicBezTo>
                    <a:pt x="6702" y="6379"/>
                    <a:pt x="7019" y="6051"/>
                    <a:pt x="7170" y="5660"/>
                  </a:cubicBezTo>
                  <a:lnTo>
                    <a:pt x="7170" y="5660"/>
                  </a:lnTo>
                  <a:cubicBezTo>
                    <a:pt x="7382" y="6097"/>
                    <a:pt x="7830" y="6422"/>
                    <a:pt x="8339" y="6422"/>
                  </a:cubicBezTo>
                  <a:cubicBezTo>
                    <a:pt x="8805" y="6414"/>
                    <a:pt x="9224" y="6117"/>
                    <a:pt x="9439" y="5717"/>
                  </a:cubicBezTo>
                  <a:lnTo>
                    <a:pt x="9439" y="5717"/>
                  </a:lnTo>
                  <a:cubicBezTo>
                    <a:pt x="9551" y="6250"/>
                    <a:pt x="9804" y="6765"/>
                    <a:pt x="10339" y="6898"/>
                  </a:cubicBezTo>
                  <a:cubicBezTo>
                    <a:pt x="10429" y="6920"/>
                    <a:pt x="10516" y="6931"/>
                    <a:pt x="10600" y="6931"/>
                  </a:cubicBezTo>
                  <a:cubicBezTo>
                    <a:pt x="11022" y="6931"/>
                    <a:pt x="11360" y="6669"/>
                    <a:pt x="11522" y="6305"/>
                  </a:cubicBezTo>
                  <a:lnTo>
                    <a:pt x="11522" y="6305"/>
                  </a:lnTo>
                  <a:cubicBezTo>
                    <a:pt x="11626" y="6459"/>
                    <a:pt x="11785" y="6575"/>
                    <a:pt x="11970" y="6612"/>
                  </a:cubicBezTo>
                  <a:cubicBezTo>
                    <a:pt x="12017" y="6622"/>
                    <a:pt x="12062" y="6627"/>
                    <a:pt x="12106" y="6627"/>
                  </a:cubicBezTo>
                  <a:cubicBezTo>
                    <a:pt x="12212" y="6627"/>
                    <a:pt x="12309" y="6599"/>
                    <a:pt x="12398" y="6552"/>
                  </a:cubicBezTo>
                  <a:lnTo>
                    <a:pt x="12398" y="6552"/>
                  </a:lnTo>
                  <a:cubicBezTo>
                    <a:pt x="12318" y="6952"/>
                    <a:pt x="12377" y="7376"/>
                    <a:pt x="12565" y="7744"/>
                  </a:cubicBezTo>
                  <a:cubicBezTo>
                    <a:pt x="12875" y="8375"/>
                    <a:pt x="13542" y="8684"/>
                    <a:pt x="14232" y="8696"/>
                  </a:cubicBezTo>
                  <a:cubicBezTo>
                    <a:pt x="14251" y="8692"/>
                    <a:pt x="14266" y="8682"/>
                    <a:pt x="14278" y="8668"/>
                  </a:cubicBezTo>
                  <a:lnTo>
                    <a:pt x="14278" y="8668"/>
                  </a:lnTo>
                  <a:cubicBezTo>
                    <a:pt x="15228" y="8598"/>
                    <a:pt x="15978" y="7920"/>
                    <a:pt x="16244" y="7017"/>
                  </a:cubicBezTo>
                  <a:cubicBezTo>
                    <a:pt x="16530" y="6079"/>
                    <a:pt x="16200" y="5063"/>
                    <a:pt x="15624" y="4309"/>
                  </a:cubicBezTo>
                  <a:lnTo>
                    <a:pt x="15624" y="4309"/>
                  </a:lnTo>
                  <a:cubicBezTo>
                    <a:pt x="15816" y="4105"/>
                    <a:pt x="16099" y="3815"/>
                    <a:pt x="15899" y="3553"/>
                  </a:cubicBezTo>
                  <a:cubicBezTo>
                    <a:pt x="15826" y="3451"/>
                    <a:pt x="15735" y="3412"/>
                    <a:pt x="15640" y="3412"/>
                  </a:cubicBezTo>
                  <a:cubicBezTo>
                    <a:pt x="15577" y="3412"/>
                    <a:pt x="15513" y="3429"/>
                    <a:pt x="15451" y="3456"/>
                  </a:cubicBezTo>
                  <a:lnTo>
                    <a:pt x="15451" y="3456"/>
                  </a:lnTo>
                  <a:cubicBezTo>
                    <a:pt x="15470" y="3271"/>
                    <a:pt x="15413" y="3096"/>
                    <a:pt x="15197" y="3041"/>
                  </a:cubicBezTo>
                  <a:cubicBezTo>
                    <a:pt x="15168" y="3034"/>
                    <a:pt x="15139" y="3031"/>
                    <a:pt x="15112" y="3031"/>
                  </a:cubicBezTo>
                  <a:cubicBezTo>
                    <a:pt x="14925" y="3031"/>
                    <a:pt x="14774" y="3177"/>
                    <a:pt x="14674" y="3343"/>
                  </a:cubicBezTo>
                  <a:lnTo>
                    <a:pt x="14674" y="3343"/>
                  </a:lnTo>
                  <a:cubicBezTo>
                    <a:pt x="14462" y="3056"/>
                    <a:pt x="14126" y="2892"/>
                    <a:pt x="13776" y="2892"/>
                  </a:cubicBezTo>
                  <a:cubicBezTo>
                    <a:pt x="13724" y="2892"/>
                    <a:pt x="13672" y="2896"/>
                    <a:pt x="13619" y="2903"/>
                  </a:cubicBezTo>
                  <a:lnTo>
                    <a:pt x="13619" y="2903"/>
                  </a:lnTo>
                  <a:cubicBezTo>
                    <a:pt x="13688" y="2582"/>
                    <a:pt x="13527" y="2223"/>
                    <a:pt x="13220" y="2088"/>
                  </a:cubicBezTo>
                  <a:cubicBezTo>
                    <a:pt x="13140" y="2056"/>
                    <a:pt x="13057" y="2042"/>
                    <a:pt x="12976" y="2042"/>
                  </a:cubicBezTo>
                  <a:cubicBezTo>
                    <a:pt x="12816" y="2042"/>
                    <a:pt x="12660" y="2098"/>
                    <a:pt x="12533" y="2195"/>
                  </a:cubicBezTo>
                  <a:lnTo>
                    <a:pt x="12533" y="2195"/>
                  </a:lnTo>
                  <a:cubicBezTo>
                    <a:pt x="12499" y="1502"/>
                    <a:pt x="12051" y="832"/>
                    <a:pt x="11387" y="588"/>
                  </a:cubicBezTo>
                  <a:cubicBezTo>
                    <a:pt x="11209" y="523"/>
                    <a:pt x="11024" y="493"/>
                    <a:pt x="10839" y="493"/>
                  </a:cubicBezTo>
                  <a:cubicBezTo>
                    <a:pt x="10344" y="493"/>
                    <a:pt x="9853" y="712"/>
                    <a:pt x="9514" y="1079"/>
                  </a:cubicBezTo>
                  <a:lnTo>
                    <a:pt x="9514" y="1079"/>
                  </a:lnTo>
                  <a:cubicBezTo>
                    <a:pt x="9496" y="885"/>
                    <a:pt x="9407" y="714"/>
                    <a:pt x="9196" y="647"/>
                  </a:cubicBezTo>
                  <a:cubicBezTo>
                    <a:pt x="9153" y="633"/>
                    <a:pt x="9111" y="627"/>
                    <a:pt x="9069" y="627"/>
                  </a:cubicBezTo>
                  <a:cubicBezTo>
                    <a:pt x="8936" y="627"/>
                    <a:pt x="8810" y="696"/>
                    <a:pt x="8720" y="814"/>
                  </a:cubicBezTo>
                  <a:cubicBezTo>
                    <a:pt x="8661" y="886"/>
                    <a:pt x="8628" y="971"/>
                    <a:pt x="8610" y="1059"/>
                  </a:cubicBezTo>
                  <a:lnTo>
                    <a:pt x="8610" y="1059"/>
                  </a:lnTo>
                  <a:cubicBezTo>
                    <a:pt x="8285" y="526"/>
                    <a:pt x="7801" y="0"/>
                    <a:pt x="71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543;p36"/>
            <p:cNvSpPr/>
            <p:nvPr/>
          </p:nvSpPr>
          <p:spPr>
            <a:xfrm>
              <a:off x="1219298" y="2398131"/>
              <a:ext cx="209443" cy="196511"/>
            </a:xfrm>
            <a:custGeom>
              <a:avLst/>
              <a:gdLst/>
              <a:ahLst/>
              <a:cxnLst/>
              <a:rect l="l" t="t" r="r" b="b"/>
              <a:pathLst>
                <a:path w="2883" h="2705" extrusionOk="0">
                  <a:moveTo>
                    <a:pt x="1565" y="1220"/>
                  </a:moveTo>
                  <a:cubicBezTo>
                    <a:pt x="1587" y="1220"/>
                    <a:pt x="1609" y="1222"/>
                    <a:pt x="1632" y="1227"/>
                  </a:cubicBezTo>
                  <a:cubicBezTo>
                    <a:pt x="1911" y="1285"/>
                    <a:pt x="2008" y="1593"/>
                    <a:pt x="1946" y="1840"/>
                  </a:cubicBezTo>
                  <a:lnTo>
                    <a:pt x="1946" y="1840"/>
                  </a:lnTo>
                  <a:cubicBezTo>
                    <a:pt x="1895" y="1850"/>
                    <a:pt x="1840" y="1855"/>
                    <a:pt x="1786" y="1855"/>
                  </a:cubicBezTo>
                  <a:cubicBezTo>
                    <a:pt x="1634" y="1855"/>
                    <a:pt x="1480" y="1813"/>
                    <a:pt x="1370" y="1703"/>
                  </a:cubicBezTo>
                  <a:cubicBezTo>
                    <a:pt x="1173" y="1517"/>
                    <a:pt x="1318" y="1220"/>
                    <a:pt x="1565" y="1220"/>
                  </a:cubicBezTo>
                  <a:close/>
                  <a:moveTo>
                    <a:pt x="1799" y="1"/>
                  </a:moveTo>
                  <a:cubicBezTo>
                    <a:pt x="1644" y="1"/>
                    <a:pt x="1644" y="215"/>
                    <a:pt x="1799" y="215"/>
                  </a:cubicBezTo>
                  <a:cubicBezTo>
                    <a:pt x="2346" y="239"/>
                    <a:pt x="2739" y="775"/>
                    <a:pt x="2573" y="1287"/>
                  </a:cubicBezTo>
                  <a:cubicBezTo>
                    <a:pt x="2513" y="1484"/>
                    <a:pt x="2364" y="1657"/>
                    <a:pt x="2179" y="1758"/>
                  </a:cubicBezTo>
                  <a:lnTo>
                    <a:pt x="2179" y="1758"/>
                  </a:lnTo>
                  <a:cubicBezTo>
                    <a:pt x="2194" y="1444"/>
                    <a:pt x="2026" y="1133"/>
                    <a:pt x="1704" y="1037"/>
                  </a:cubicBezTo>
                  <a:cubicBezTo>
                    <a:pt x="1661" y="1025"/>
                    <a:pt x="1618" y="1020"/>
                    <a:pt x="1575" y="1020"/>
                  </a:cubicBezTo>
                  <a:cubicBezTo>
                    <a:pt x="1303" y="1020"/>
                    <a:pt x="1035" y="1235"/>
                    <a:pt x="1025" y="1513"/>
                  </a:cubicBezTo>
                  <a:cubicBezTo>
                    <a:pt x="1025" y="1870"/>
                    <a:pt x="1394" y="2061"/>
                    <a:pt x="1704" y="2096"/>
                  </a:cubicBezTo>
                  <a:cubicBezTo>
                    <a:pt x="1727" y="2098"/>
                    <a:pt x="1750" y="2099"/>
                    <a:pt x="1773" y="2099"/>
                  </a:cubicBezTo>
                  <a:cubicBezTo>
                    <a:pt x="1792" y="2099"/>
                    <a:pt x="1811" y="2098"/>
                    <a:pt x="1829" y="2097"/>
                  </a:cubicBezTo>
                  <a:lnTo>
                    <a:pt x="1829" y="2097"/>
                  </a:lnTo>
                  <a:cubicBezTo>
                    <a:pt x="1668" y="2327"/>
                    <a:pt x="1389" y="2461"/>
                    <a:pt x="1107" y="2461"/>
                  </a:cubicBezTo>
                  <a:cubicBezTo>
                    <a:pt x="960" y="2461"/>
                    <a:pt x="812" y="2424"/>
                    <a:pt x="680" y="2346"/>
                  </a:cubicBezTo>
                  <a:cubicBezTo>
                    <a:pt x="144" y="2037"/>
                    <a:pt x="108" y="1310"/>
                    <a:pt x="596" y="929"/>
                  </a:cubicBezTo>
                  <a:cubicBezTo>
                    <a:pt x="664" y="872"/>
                    <a:pt x="567" y="767"/>
                    <a:pt x="478" y="767"/>
                  </a:cubicBezTo>
                  <a:cubicBezTo>
                    <a:pt x="457" y="767"/>
                    <a:pt x="436" y="773"/>
                    <a:pt x="418" y="787"/>
                  </a:cubicBezTo>
                  <a:cubicBezTo>
                    <a:pt x="144" y="989"/>
                    <a:pt x="1" y="1334"/>
                    <a:pt x="13" y="1680"/>
                  </a:cubicBezTo>
                  <a:cubicBezTo>
                    <a:pt x="25" y="2013"/>
                    <a:pt x="215" y="2334"/>
                    <a:pt x="501" y="2525"/>
                  </a:cubicBezTo>
                  <a:cubicBezTo>
                    <a:pt x="676" y="2648"/>
                    <a:pt x="881" y="2704"/>
                    <a:pt x="1087" y="2704"/>
                  </a:cubicBezTo>
                  <a:cubicBezTo>
                    <a:pt x="1520" y="2704"/>
                    <a:pt x="1954" y="2454"/>
                    <a:pt x="2117" y="2040"/>
                  </a:cubicBezTo>
                  <a:lnTo>
                    <a:pt x="2117" y="2040"/>
                  </a:lnTo>
                  <a:cubicBezTo>
                    <a:pt x="2307" y="1974"/>
                    <a:pt x="2477" y="1854"/>
                    <a:pt x="2596" y="1691"/>
                  </a:cubicBezTo>
                  <a:cubicBezTo>
                    <a:pt x="2835" y="1382"/>
                    <a:pt x="2882" y="929"/>
                    <a:pt x="2716" y="596"/>
                  </a:cubicBezTo>
                  <a:cubicBezTo>
                    <a:pt x="2561" y="239"/>
                    <a:pt x="2180" y="13"/>
                    <a:pt x="179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544;p36"/>
            <p:cNvSpPr/>
            <p:nvPr/>
          </p:nvSpPr>
          <p:spPr>
            <a:xfrm>
              <a:off x="1360309" y="2221741"/>
              <a:ext cx="322700" cy="170794"/>
            </a:xfrm>
            <a:custGeom>
              <a:avLst/>
              <a:gdLst/>
              <a:ahLst/>
              <a:cxnLst/>
              <a:rect l="l" t="t" r="r" b="b"/>
              <a:pathLst>
                <a:path w="4442" h="2351" extrusionOk="0">
                  <a:moveTo>
                    <a:pt x="1307" y="887"/>
                  </a:moveTo>
                  <a:cubicBezTo>
                    <a:pt x="1419" y="887"/>
                    <a:pt x="1531" y="936"/>
                    <a:pt x="1584" y="1024"/>
                  </a:cubicBezTo>
                  <a:cubicBezTo>
                    <a:pt x="1703" y="1214"/>
                    <a:pt x="1477" y="1441"/>
                    <a:pt x="1310" y="1500"/>
                  </a:cubicBezTo>
                  <a:cubicBezTo>
                    <a:pt x="1238" y="1528"/>
                    <a:pt x="1161" y="1542"/>
                    <a:pt x="1084" y="1542"/>
                  </a:cubicBezTo>
                  <a:cubicBezTo>
                    <a:pt x="1064" y="1542"/>
                    <a:pt x="1043" y="1541"/>
                    <a:pt x="1023" y="1539"/>
                  </a:cubicBezTo>
                  <a:lnTo>
                    <a:pt x="1023" y="1539"/>
                  </a:lnTo>
                  <a:cubicBezTo>
                    <a:pt x="911" y="1298"/>
                    <a:pt x="902" y="996"/>
                    <a:pt x="1191" y="905"/>
                  </a:cubicBezTo>
                  <a:cubicBezTo>
                    <a:pt x="1228" y="892"/>
                    <a:pt x="1267" y="887"/>
                    <a:pt x="1307" y="887"/>
                  </a:cubicBezTo>
                  <a:close/>
                  <a:moveTo>
                    <a:pt x="2417" y="1083"/>
                  </a:moveTo>
                  <a:cubicBezTo>
                    <a:pt x="2497" y="1083"/>
                    <a:pt x="2582" y="1112"/>
                    <a:pt x="2656" y="1167"/>
                  </a:cubicBezTo>
                  <a:cubicBezTo>
                    <a:pt x="2959" y="1417"/>
                    <a:pt x="2730" y="1806"/>
                    <a:pt x="2460" y="1953"/>
                  </a:cubicBezTo>
                  <a:lnTo>
                    <a:pt x="2460" y="1953"/>
                  </a:lnTo>
                  <a:cubicBezTo>
                    <a:pt x="2401" y="1913"/>
                    <a:pt x="2347" y="1865"/>
                    <a:pt x="2299" y="1810"/>
                  </a:cubicBezTo>
                  <a:cubicBezTo>
                    <a:pt x="2168" y="1679"/>
                    <a:pt x="2072" y="1464"/>
                    <a:pt x="2144" y="1274"/>
                  </a:cubicBezTo>
                  <a:cubicBezTo>
                    <a:pt x="2199" y="1142"/>
                    <a:pt x="2304" y="1083"/>
                    <a:pt x="2417" y="1083"/>
                  </a:cubicBezTo>
                  <a:close/>
                  <a:moveTo>
                    <a:pt x="709" y="0"/>
                  </a:moveTo>
                  <a:cubicBezTo>
                    <a:pt x="692" y="0"/>
                    <a:pt x="674" y="4"/>
                    <a:pt x="655" y="12"/>
                  </a:cubicBezTo>
                  <a:cubicBezTo>
                    <a:pt x="227" y="202"/>
                    <a:pt x="1" y="738"/>
                    <a:pt x="167" y="1191"/>
                  </a:cubicBezTo>
                  <a:cubicBezTo>
                    <a:pt x="277" y="1473"/>
                    <a:pt x="542" y="1678"/>
                    <a:pt x="836" y="1747"/>
                  </a:cubicBezTo>
                  <a:lnTo>
                    <a:pt x="836" y="1747"/>
                  </a:lnTo>
                  <a:cubicBezTo>
                    <a:pt x="1063" y="2100"/>
                    <a:pt x="1543" y="2298"/>
                    <a:pt x="1995" y="2298"/>
                  </a:cubicBezTo>
                  <a:cubicBezTo>
                    <a:pt x="2165" y="2298"/>
                    <a:pt x="2331" y="2270"/>
                    <a:pt x="2477" y="2212"/>
                  </a:cubicBezTo>
                  <a:lnTo>
                    <a:pt x="2477" y="2212"/>
                  </a:lnTo>
                  <a:cubicBezTo>
                    <a:pt x="2659" y="2305"/>
                    <a:pt x="2862" y="2351"/>
                    <a:pt x="3065" y="2351"/>
                  </a:cubicBezTo>
                  <a:cubicBezTo>
                    <a:pt x="3400" y="2351"/>
                    <a:pt x="3736" y="2225"/>
                    <a:pt x="3977" y="1976"/>
                  </a:cubicBezTo>
                  <a:cubicBezTo>
                    <a:pt x="4370" y="1560"/>
                    <a:pt x="4442" y="917"/>
                    <a:pt x="4156" y="429"/>
                  </a:cubicBezTo>
                  <a:cubicBezTo>
                    <a:pt x="4134" y="392"/>
                    <a:pt x="4101" y="377"/>
                    <a:pt x="4068" y="377"/>
                  </a:cubicBezTo>
                  <a:cubicBezTo>
                    <a:pt x="3993" y="377"/>
                    <a:pt x="3916" y="457"/>
                    <a:pt x="3965" y="548"/>
                  </a:cubicBezTo>
                  <a:cubicBezTo>
                    <a:pt x="4311" y="1155"/>
                    <a:pt x="3977" y="1988"/>
                    <a:pt x="3263" y="2107"/>
                  </a:cubicBezTo>
                  <a:cubicBezTo>
                    <a:pt x="3193" y="2119"/>
                    <a:pt x="3122" y="2125"/>
                    <a:pt x="3051" y="2125"/>
                  </a:cubicBezTo>
                  <a:cubicBezTo>
                    <a:pt x="2937" y="2125"/>
                    <a:pt x="2822" y="2109"/>
                    <a:pt x="2714" y="2076"/>
                  </a:cubicBezTo>
                  <a:lnTo>
                    <a:pt x="2714" y="2076"/>
                  </a:lnTo>
                  <a:cubicBezTo>
                    <a:pt x="2872" y="1949"/>
                    <a:pt x="2979" y="1767"/>
                    <a:pt x="3001" y="1524"/>
                  </a:cubicBezTo>
                  <a:cubicBezTo>
                    <a:pt x="3029" y="1191"/>
                    <a:pt x="2733" y="865"/>
                    <a:pt x="2409" y="865"/>
                  </a:cubicBezTo>
                  <a:cubicBezTo>
                    <a:pt x="2317" y="865"/>
                    <a:pt x="2222" y="891"/>
                    <a:pt x="2132" y="952"/>
                  </a:cubicBezTo>
                  <a:cubicBezTo>
                    <a:pt x="1717" y="1229"/>
                    <a:pt x="1909" y="1744"/>
                    <a:pt x="2218" y="2033"/>
                  </a:cubicBezTo>
                  <a:lnTo>
                    <a:pt x="2218" y="2033"/>
                  </a:lnTo>
                  <a:cubicBezTo>
                    <a:pt x="2146" y="2047"/>
                    <a:pt x="2071" y="2054"/>
                    <a:pt x="1994" y="2054"/>
                  </a:cubicBezTo>
                  <a:cubicBezTo>
                    <a:pt x="1715" y="2054"/>
                    <a:pt x="1422" y="1963"/>
                    <a:pt x="1215" y="1798"/>
                  </a:cubicBezTo>
                  <a:cubicBezTo>
                    <a:pt x="1202" y="1788"/>
                    <a:pt x="1190" y="1777"/>
                    <a:pt x="1178" y="1764"/>
                  </a:cubicBezTo>
                  <a:lnTo>
                    <a:pt x="1178" y="1764"/>
                  </a:lnTo>
                  <a:cubicBezTo>
                    <a:pt x="1218" y="1759"/>
                    <a:pt x="1259" y="1750"/>
                    <a:pt x="1298" y="1738"/>
                  </a:cubicBezTo>
                  <a:cubicBezTo>
                    <a:pt x="1715" y="1619"/>
                    <a:pt x="2060" y="1012"/>
                    <a:pt x="1572" y="738"/>
                  </a:cubicBezTo>
                  <a:cubicBezTo>
                    <a:pt x="1475" y="686"/>
                    <a:pt x="1379" y="662"/>
                    <a:pt x="1288" y="662"/>
                  </a:cubicBezTo>
                  <a:cubicBezTo>
                    <a:pt x="964" y="662"/>
                    <a:pt x="703" y="959"/>
                    <a:pt x="703" y="1321"/>
                  </a:cubicBezTo>
                  <a:cubicBezTo>
                    <a:pt x="704" y="1363"/>
                    <a:pt x="709" y="1404"/>
                    <a:pt x="716" y="1443"/>
                  </a:cubicBezTo>
                  <a:lnTo>
                    <a:pt x="716" y="1443"/>
                  </a:lnTo>
                  <a:cubicBezTo>
                    <a:pt x="577" y="1365"/>
                    <a:pt x="462" y="1245"/>
                    <a:pt x="405" y="1095"/>
                  </a:cubicBezTo>
                  <a:cubicBezTo>
                    <a:pt x="274" y="750"/>
                    <a:pt x="477" y="357"/>
                    <a:pt x="798" y="202"/>
                  </a:cubicBezTo>
                  <a:cubicBezTo>
                    <a:pt x="881" y="151"/>
                    <a:pt x="820" y="0"/>
                    <a:pt x="7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545;p36"/>
            <p:cNvSpPr/>
            <p:nvPr/>
          </p:nvSpPr>
          <p:spPr>
            <a:xfrm>
              <a:off x="1592131" y="2113785"/>
              <a:ext cx="100399" cy="65383"/>
            </a:xfrm>
            <a:custGeom>
              <a:avLst/>
              <a:gdLst/>
              <a:ahLst/>
              <a:cxnLst/>
              <a:rect l="l" t="t" r="r" b="b"/>
              <a:pathLst>
                <a:path w="1382" h="900" extrusionOk="0">
                  <a:moveTo>
                    <a:pt x="626" y="1"/>
                  </a:moveTo>
                  <a:cubicBezTo>
                    <a:pt x="366" y="1"/>
                    <a:pt x="121" y="142"/>
                    <a:pt x="48" y="402"/>
                  </a:cubicBezTo>
                  <a:cubicBezTo>
                    <a:pt x="1" y="545"/>
                    <a:pt x="12" y="712"/>
                    <a:pt x="108" y="843"/>
                  </a:cubicBezTo>
                  <a:cubicBezTo>
                    <a:pt x="125" y="878"/>
                    <a:pt x="168" y="900"/>
                    <a:pt x="208" y="900"/>
                  </a:cubicBezTo>
                  <a:cubicBezTo>
                    <a:pt x="223" y="900"/>
                    <a:pt x="238" y="897"/>
                    <a:pt x="251" y="891"/>
                  </a:cubicBezTo>
                  <a:cubicBezTo>
                    <a:pt x="322" y="843"/>
                    <a:pt x="358" y="772"/>
                    <a:pt x="310" y="724"/>
                  </a:cubicBezTo>
                  <a:cubicBezTo>
                    <a:pt x="251" y="641"/>
                    <a:pt x="239" y="521"/>
                    <a:pt x="286" y="426"/>
                  </a:cubicBezTo>
                  <a:cubicBezTo>
                    <a:pt x="322" y="307"/>
                    <a:pt x="441" y="248"/>
                    <a:pt x="560" y="236"/>
                  </a:cubicBezTo>
                  <a:cubicBezTo>
                    <a:pt x="581" y="233"/>
                    <a:pt x="602" y="232"/>
                    <a:pt x="623" y="232"/>
                  </a:cubicBezTo>
                  <a:cubicBezTo>
                    <a:pt x="868" y="232"/>
                    <a:pt x="1067" y="421"/>
                    <a:pt x="1144" y="641"/>
                  </a:cubicBezTo>
                  <a:cubicBezTo>
                    <a:pt x="1153" y="690"/>
                    <a:pt x="1196" y="715"/>
                    <a:pt x="1245" y="715"/>
                  </a:cubicBezTo>
                  <a:cubicBezTo>
                    <a:pt x="1255" y="715"/>
                    <a:pt x="1265" y="714"/>
                    <a:pt x="1274" y="712"/>
                  </a:cubicBezTo>
                  <a:cubicBezTo>
                    <a:pt x="1334" y="700"/>
                    <a:pt x="1382" y="641"/>
                    <a:pt x="1358" y="581"/>
                  </a:cubicBezTo>
                  <a:cubicBezTo>
                    <a:pt x="1251" y="307"/>
                    <a:pt x="1036" y="69"/>
                    <a:pt x="739" y="10"/>
                  </a:cubicBezTo>
                  <a:cubicBezTo>
                    <a:pt x="701" y="3"/>
                    <a:pt x="663" y="1"/>
                    <a:pt x="62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546;p36"/>
            <p:cNvSpPr/>
            <p:nvPr/>
          </p:nvSpPr>
          <p:spPr>
            <a:xfrm>
              <a:off x="1692458" y="2181929"/>
              <a:ext cx="21722" cy="15619"/>
            </a:xfrm>
            <a:custGeom>
              <a:avLst/>
              <a:gdLst/>
              <a:ahLst/>
              <a:cxnLst/>
              <a:rect l="l" t="t" r="r" b="b"/>
              <a:pathLst>
                <a:path w="299" h="215" extrusionOk="0">
                  <a:moveTo>
                    <a:pt x="155" y="0"/>
                  </a:moveTo>
                  <a:cubicBezTo>
                    <a:pt x="1" y="0"/>
                    <a:pt x="1" y="215"/>
                    <a:pt x="155" y="215"/>
                  </a:cubicBezTo>
                  <a:cubicBezTo>
                    <a:pt x="298" y="215"/>
                    <a:pt x="298" y="0"/>
                    <a:pt x="1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547;p36"/>
            <p:cNvSpPr/>
            <p:nvPr/>
          </p:nvSpPr>
          <p:spPr>
            <a:xfrm>
              <a:off x="1874080" y="2252108"/>
              <a:ext cx="320012" cy="232254"/>
            </a:xfrm>
            <a:custGeom>
              <a:avLst/>
              <a:gdLst/>
              <a:ahLst/>
              <a:cxnLst/>
              <a:rect l="l" t="t" r="r" b="b"/>
              <a:pathLst>
                <a:path w="4405" h="3197" extrusionOk="0">
                  <a:moveTo>
                    <a:pt x="1344" y="921"/>
                  </a:moveTo>
                  <a:cubicBezTo>
                    <a:pt x="1377" y="921"/>
                    <a:pt x="1410" y="927"/>
                    <a:pt x="1442" y="939"/>
                  </a:cubicBezTo>
                  <a:cubicBezTo>
                    <a:pt x="1644" y="999"/>
                    <a:pt x="1644" y="1249"/>
                    <a:pt x="1537" y="1392"/>
                  </a:cubicBezTo>
                  <a:cubicBezTo>
                    <a:pt x="1430" y="1546"/>
                    <a:pt x="1239" y="1630"/>
                    <a:pt x="1061" y="1630"/>
                  </a:cubicBezTo>
                  <a:cubicBezTo>
                    <a:pt x="1055" y="1630"/>
                    <a:pt x="1050" y="1630"/>
                    <a:pt x="1044" y="1631"/>
                  </a:cubicBezTo>
                  <a:lnTo>
                    <a:pt x="1044" y="1631"/>
                  </a:lnTo>
                  <a:cubicBezTo>
                    <a:pt x="980" y="1481"/>
                    <a:pt x="952" y="1287"/>
                    <a:pt x="1025" y="1130"/>
                  </a:cubicBezTo>
                  <a:cubicBezTo>
                    <a:pt x="1091" y="1007"/>
                    <a:pt x="1218" y="921"/>
                    <a:pt x="1344" y="921"/>
                  </a:cubicBezTo>
                  <a:close/>
                  <a:moveTo>
                    <a:pt x="2764" y="1578"/>
                  </a:moveTo>
                  <a:cubicBezTo>
                    <a:pt x="2896" y="1578"/>
                    <a:pt x="2996" y="1677"/>
                    <a:pt x="3025" y="1832"/>
                  </a:cubicBezTo>
                  <a:cubicBezTo>
                    <a:pt x="3049" y="2011"/>
                    <a:pt x="2954" y="2166"/>
                    <a:pt x="2799" y="2261"/>
                  </a:cubicBezTo>
                  <a:cubicBezTo>
                    <a:pt x="2691" y="2329"/>
                    <a:pt x="2575" y="2372"/>
                    <a:pt x="2454" y="2394"/>
                  </a:cubicBezTo>
                  <a:lnTo>
                    <a:pt x="2454" y="2394"/>
                  </a:lnTo>
                  <a:cubicBezTo>
                    <a:pt x="2340" y="2103"/>
                    <a:pt x="2333" y="1702"/>
                    <a:pt x="2668" y="1594"/>
                  </a:cubicBezTo>
                  <a:cubicBezTo>
                    <a:pt x="2701" y="1583"/>
                    <a:pt x="2734" y="1578"/>
                    <a:pt x="2764" y="1578"/>
                  </a:cubicBezTo>
                  <a:close/>
                  <a:moveTo>
                    <a:pt x="746" y="1"/>
                  </a:moveTo>
                  <a:cubicBezTo>
                    <a:pt x="733" y="1"/>
                    <a:pt x="718" y="4"/>
                    <a:pt x="703" y="11"/>
                  </a:cubicBezTo>
                  <a:cubicBezTo>
                    <a:pt x="287" y="177"/>
                    <a:pt x="1" y="618"/>
                    <a:pt x="72" y="1070"/>
                  </a:cubicBezTo>
                  <a:cubicBezTo>
                    <a:pt x="126" y="1492"/>
                    <a:pt x="495" y="1796"/>
                    <a:pt x="902" y="1857"/>
                  </a:cubicBezTo>
                  <a:lnTo>
                    <a:pt x="902" y="1857"/>
                  </a:lnTo>
                  <a:cubicBezTo>
                    <a:pt x="1006" y="2045"/>
                    <a:pt x="1156" y="2213"/>
                    <a:pt x="1311" y="2332"/>
                  </a:cubicBezTo>
                  <a:cubicBezTo>
                    <a:pt x="1579" y="2537"/>
                    <a:pt x="1925" y="2659"/>
                    <a:pt x="2266" y="2659"/>
                  </a:cubicBezTo>
                  <a:cubicBezTo>
                    <a:pt x="2287" y="2659"/>
                    <a:pt x="2308" y="2658"/>
                    <a:pt x="2329" y="2657"/>
                  </a:cubicBezTo>
                  <a:lnTo>
                    <a:pt x="2329" y="2657"/>
                  </a:lnTo>
                  <a:cubicBezTo>
                    <a:pt x="2499" y="2919"/>
                    <a:pt x="2775" y="3117"/>
                    <a:pt x="3085" y="3178"/>
                  </a:cubicBezTo>
                  <a:cubicBezTo>
                    <a:pt x="3152" y="3190"/>
                    <a:pt x="3219" y="3197"/>
                    <a:pt x="3285" y="3197"/>
                  </a:cubicBezTo>
                  <a:cubicBezTo>
                    <a:pt x="3773" y="3197"/>
                    <a:pt x="4225" y="2863"/>
                    <a:pt x="4382" y="2392"/>
                  </a:cubicBezTo>
                  <a:cubicBezTo>
                    <a:pt x="4404" y="2312"/>
                    <a:pt x="4333" y="2259"/>
                    <a:pt x="4264" y="2259"/>
                  </a:cubicBezTo>
                  <a:cubicBezTo>
                    <a:pt x="4219" y="2259"/>
                    <a:pt x="4175" y="2281"/>
                    <a:pt x="4156" y="2332"/>
                  </a:cubicBezTo>
                  <a:cubicBezTo>
                    <a:pt x="4021" y="2737"/>
                    <a:pt x="3653" y="2954"/>
                    <a:pt x="3284" y="2954"/>
                  </a:cubicBezTo>
                  <a:cubicBezTo>
                    <a:pt x="3024" y="2954"/>
                    <a:pt x="2764" y="2847"/>
                    <a:pt x="2583" y="2622"/>
                  </a:cubicBezTo>
                  <a:lnTo>
                    <a:pt x="2583" y="2622"/>
                  </a:lnTo>
                  <a:cubicBezTo>
                    <a:pt x="2649" y="2606"/>
                    <a:pt x="2713" y="2585"/>
                    <a:pt x="2775" y="2558"/>
                  </a:cubicBezTo>
                  <a:cubicBezTo>
                    <a:pt x="3156" y="2392"/>
                    <a:pt x="3454" y="1892"/>
                    <a:pt x="3108" y="1511"/>
                  </a:cubicBezTo>
                  <a:cubicBezTo>
                    <a:pt x="3018" y="1405"/>
                    <a:pt x="2889" y="1357"/>
                    <a:pt x="2759" y="1357"/>
                  </a:cubicBezTo>
                  <a:cubicBezTo>
                    <a:pt x="2683" y="1357"/>
                    <a:pt x="2607" y="1373"/>
                    <a:pt x="2537" y="1404"/>
                  </a:cubicBezTo>
                  <a:cubicBezTo>
                    <a:pt x="2311" y="1511"/>
                    <a:pt x="2192" y="1737"/>
                    <a:pt x="2156" y="1975"/>
                  </a:cubicBezTo>
                  <a:cubicBezTo>
                    <a:pt x="2140" y="2124"/>
                    <a:pt x="2160" y="2272"/>
                    <a:pt x="2208" y="2410"/>
                  </a:cubicBezTo>
                  <a:lnTo>
                    <a:pt x="2208" y="2410"/>
                  </a:lnTo>
                  <a:cubicBezTo>
                    <a:pt x="1811" y="2392"/>
                    <a:pt x="1410" y="2175"/>
                    <a:pt x="1177" y="1861"/>
                  </a:cubicBezTo>
                  <a:lnTo>
                    <a:pt x="1177" y="1861"/>
                  </a:lnTo>
                  <a:cubicBezTo>
                    <a:pt x="1581" y="1803"/>
                    <a:pt x="1960" y="1446"/>
                    <a:pt x="1823" y="1023"/>
                  </a:cubicBezTo>
                  <a:cubicBezTo>
                    <a:pt x="1749" y="812"/>
                    <a:pt x="1571" y="718"/>
                    <a:pt x="1383" y="718"/>
                  </a:cubicBezTo>
                  <a:cubicBezTo>
                    <a:pt x="1177" y="718"/>
                    <a:pt x="958" y="830"/>
                    <a:pt x="846" y="1023"/>
                  </a:cubicBezTo>
                  <a:cubicBezTo>
                    <a:pt x="747" y="1207"/>
                    <a:pt x="742" y="1407"/>
                    <a:pt x="794" y="1598"/>
                  </a:cubicBezTo>
                  <a:lnTo>
                    <a:pt x="794" y="1598"/>
                  </a:lnTo>
                  <a:cubicBezTo>
                    <a:pt x="557" y="1525"/>
                    <a:pt x="351" y="1338"/>
                    <a:pt x="299" y="1094"/>
                  </a:cubicBezTo>
                  <a:cubicBezTo>
                    <a:pt x="215" y="737"/>
                    <a:pt x="418" y="356"/>
                    <a:pt x="763" y="225"/>
                  </a:cubicBezTo>
                  <a:cubicBezTo>
                    <a:pt x="879" y="183"/>
                    <a:pt x="846" y="1"/>
                    <a:pt x="7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548;p36"/>
            <p:cNvSpPr/>
            <p:nvPr/>
          </p:nvSpPr>
          <p:spPr>
            <a:xfrm>
              <a:off x="2237177" y="2442156"/>
              <a:ext cx="41845" cy="109407"/>
            </a:xfrm>
            <a:custGeom>
              <a:avLst/>
              <a:gdLst/>
              <a:ahLst/>
              <a:cxnLst/>
              <a:rect l="l" t="t" r="r" b="b"/>
              <a:pathLst>
                <a:path w="576" h="1506" extrusionOk="0">
                  <a:moveTo>
                    <a:pt x="158" y="0"/>
                  </a:moveTo>
                  <a:cubicBezTo>
                    <a:pt x="81" y="0"/>
                    <a:pt x="1" y="84"/>
                    <a:pt x="51" y="169"/>
                  </a:cubicBezTo>
                  <a:cubicBezTo>
                    <a:pt x="277" y="526"/>
                    <a:pt x="349" y="954"/>
                    <a:pt x="289" y="1371"/>
                  </a:cubicBezTo>
                  <a:cubicBezTo>
                    <a:pt x="277" y="1431"/>
                    <a:pt x="301" y="1490"/>
                    <a:pt x="361" y="1502"/>
                  </a:cubicBezTo>
                  <a:cubicBezTo>
                    <a:pt x="371" y="1504"/>
                    <a:pt x="381" y="1505"/>
                    <a:pt x="391" y="1505"/>
                  </a:cubicBezTo>
                  <a:cubicBezTo>
                    <a:pt x="442" y="1505"/>
                    <a:pt x="492" y="1480"/>
                    <a:pt x="492" y="1431"/>
                  </a:cubicBezTo>
                  <a:cubicBezTo>
                    <a:pt x="575" y="954"/>
                    <a:pt x="492" y="466"/>
                    <a:pt x="242" y="50"/>
                  </a:cubicBezTo>
                  <a:cubicBezTo>
                    <a:pt x="221" y="15"/>
                    <a:pt x="190" y="0"/>
                    <a:pt x="1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549;p36"/>
            <p:cNvSpPr/>
            <p:nvPr/>
          </p:nvSpPr>
          <p:spPr>
            <a:xfrm>
              <a:off x="2244297" y="2573723"/>
              <a:ext cx="21722" cy="16491"/>
            </a:xfrm>
            <a:custGeom>
              <a:avLst/>
              <a:gdLst/>
              <a:ahLst/>
              <a:cxnLst/>
              <a:rect l="l" t="t" r="r" b="b"/>
              <a:pathLst>
                <a:path w="299" h="227" extrusionOk="0">
                  <a:moveTo>
                    <a:pt x="144" y="1"/>
                  </a:moveTo>
                  <a:cubicBezTo>
                    <a:pt x="1" y="1"/>
                    <a:pt x="1" y="227"/>
                    <a:pt x="144" y="227"/>
                  </a:cubicBezTo>
                  <a:cubicBezTo>
                    <a:pt x="298" y="227"/>
                    <a:pt x="298"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550;p36"/>
            <p:cNvSpPr/>
            <p:nvPr/>
          </p:nvSpPr>
          <p:spPr>
            <a:xfrm>
              <a:off x="2055847" y="2527082"/>
              <a:ext cx="162004" cy="119142"/>
            </a:xfrm>
            <a:custGeom>
              <a:avLst/>
              <a:gdLst/>
              <a:ahLst/>
              <a:cxnLst/>
              <a:rect l="l" t="t" r="r" b="b"/>
              <a:pathLst>
                <a:path w="2230" h="1640" extrusionOk="0">
                  <a:moveTo>
                    <a:pt x="1345" y="223"/>
                  </a:moveTo>
                  <a:cubicBezTo>
                    <a:pt x="1469" y="223"/>
                    <a:pt x="1557" y="334"/>
                    <a:pt x="1535" y="464"/>
                  </a:cubicBezTo>
                  <a:cubicBezTo>
                    <a:pt x="1493" y="714"/>
                    <a:pt x="1251" y="937"/>
                    <a:pt x="1008" y="1020"/>
                  </a:cubicBezTo>
                  <a:lnTo>
                    <a:pt x="1008" y="1020"/>
                  </a:lnTo>
                  <a:cubicBezTo>
                    <a:pt x="947" y="863"/>
                    <a:pt x="946" y="682"/>
                    <a:pt x="1011" y="524"/>
                  </a:cubicBezTo>
                  <a:cubicBezTo>
                    <a:pt x="1059" y="393"/>
                    <a:pt x="1178" y="262"/>
                    <a:pt x="1309" y="226"/>
                  </a:cubicBezTo>
                  <a:cubicBezTo>
                    <a:pt x="1321" y="224"/>
                    <a:pt x="1333" y="223"/>
                    <a:pt x="1345" y="223"/>
                  </a:cubicBezTo>
                  <a:close/>
                  <a:moveTo>
                    <a:pt x="1374" y="0"/>
                  </a:moveTo>
                  <a:cubicBezTo>
                    <a:pt x="1230" y="0"/>
                    <a:pt x="1085" y="65"/>
                    <a:pt x="976" y="166"/>
                  </a:cubicBezTo>
                  <a:cubicBezTo>
                    <a:pt x="742" y="400"/>
                    <a:pt x="692" y="757"/>
                    <a:pt x="790" y="1056"/>
                  </a:cubicBezTo>
                  <a:lnTo>
                    <a:pt x="790" y="1056"/>
                  </a:lnTo>
                  <a:cubicBezTo>
                    <a:pt x="506" y="1047"/>
                    <a:pt x="240" y="816"/>
                    <a:pt x="261" y="512"/>
                  </a:cubicBezTo>
                  <a:cubicBezTo>
                    <a:pt x="273" y="427"/>
                    <a:pt x="221" y="385"/>
                    <a:pt x="164" y="385"/>
                  </a:cubicBezTo>
                  <a:cubicBezTo>
                    <a:pt x="110" y="385"/>
                    <a:pt x="53" y="424"/>
                    <a:pt x="47" y="500"/>
                  </a:cubicBezTo>
                  <a:cubicBezTo>
                    <a:pt x="0" y="922"/>
                    <a:pt x="391" y="1274"/>
                    <a:pt x="800" y="1274"/>
                  </a:cubicBezTo>
                  <a:cubicBezTo>
                    <a:pt x="807" y="1274"/>
                    <a:pt x="814" y="1274"/>
                    <a:pt x="821" y="1274"/>
                  </a:cubicBezTo>
                  <a:cubicBezTo>
                    <a:pt x="845" y="1274"/>
                    <a:pt x="869" y="1273"/>
                    <a:pt x="893" y="1270"/>
                  </a:cubicBezTo>
                  <a:lnTo>
                    <a:pt x="893" y="1270"/>
                  </a:lnTo>
                  <a:cubicBezTo>
                    <a:pt x="897" y="1275"/>
                    <a:pt x="901" y="1281"/>
                    <a:pt x="904" y="1286"/>
                  </a:cubicBezTo>
                  <a:cubicBezTo>
                    <a:pt x="1075" y="1516"/>
                    <a:pt x="1356" y="1639"/>
                    <a:pt x="1640" y="1639"/>
                  </a:cubicBezTo>
                  <a:cubicBezTo>
                    <a:pt x="1811" y="1639"/>
                    <a:pt x="1982" y="1594"/>
                    <a:pt x="2130" y="1500"/>
                  </a:cubicBezTo>
                  <a:cubicBezTo>
                    <a:pt x="2230" y="1430"/>
                    <a:pt x="2163" y="1278"/>
                    <a:pt x="2069" y="1278"/>
                  </a:cubicBezTo>
                  <a:cubicBezTo>
                    <a:pt x="2051" y="1278"/>
                    <a:pt x="2031" y="1284"/>
                    <a:pt x="2011" y="1298"/>
                  </a:cubicBezTo>
                  <a:cubicBezTo>
                    <a:pt x="1894" y="1379"/>
                    <a:pt x="1754" y="1421"/>
                    <a:pt x="1614" y="1421"/>
                  </a:cubicBezTo>
                  <a:cubicBezTo>
                    <a:pt x="1469" y="1421"/>
                    <a:pt x="1323" y="1377"/>
                    <a:pt x="1202" y="1286"/>
                  </a:cubicBezTo>
                  <a:cubicBezTo>
                    <a:pt x="1174" y="1264"/>
                    <a:pt x="1148" y="1239"/>
                    <a:pt x="1125" y="1213"/>
                  </a:cubicBezTo>
                  <a:lnTo>
                    <a:pt x="1125" y="1213"/>
                  </a:lnTo>
                  <a:cubicBezTo>
                    <a:pt x="1417" y="1100"/>
                    <a:pt x="1682" y="840"/>
                    <a:pt x="1761" y="547"/>
                  </a:cubicBezTo>
                  <a:cubicBezTo>
                    <a:pt x="1797" y="333"/>
                    <a:pt x="1738" y="131"/>
                    <a:pt x="1547" y="36"/>
                  </a:cubicBezTo>
                  <a:cubicBezTo>
                    <a:pt x="1491" y="11"/>
                    <a:pt x="1433" y="0"/>
                    <a:pt x="13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551;p36"/>
            <p:cNvSpPr/>
            <p:nvPr/>
          </p:nvSpPr>
          <p:spPr>
            <a:xfrm>
              <a:off x="1848144" y="2446588"/>
              <a:ext cx="69306" cy="72430"/>
            </a:xfrm>
            <a:custGeom>
              <a:avLst/>
              <a:gdLst/>
              <a:ahLst/>
              <a:cxnLst/>
              <a:rect l="l" t="t" r="r" b="b"/>
              <a:pathLst>
                <a:path w="954" h="997" extrusionOk="0">
                  <a:moveTo>
                    <a:pt x="132" y="1"/>
                  </a:moveTo>
                  <a:cubicBezTo>
                    <a:pt x="60" y="24"/>
                    <a:pt x="1" y="72"/>
                    <a:pt x="1" y="131"/>
                  </a:cubicBezTo>
                  <a:cubicBezTo>
                    <a:pt x="25" y="370"/>
                    <a:pt x="60" y="655"/>
                    <a:pt x="251" y="834"/>
                  </a:cubicBezTo>
                  <a:cubicBezTo>
                    <a:pt x="357" y="925"/>
                    <a:pt x="502" y="997"/>
                    <a:pt x="645" y="997"/>
                  </a:cubicBezTo>
                  <a:cubicBezTo>
                    <a:pt x="727" y="997"/>
                    <a:pt x="808" y="973"/>
                    <a:pt x="882" y="917"/>
                  </a:cubicBezTo>
                  <a:cubicBezTo>
                    <a:pt x="918" y="893"/>
                    <a:pt x="953" y="822"/>
                    <a:pt x="918" y="774"/>
                  </a:cubicBezTo>
                  <a:cubicBezTo>
                    <a:pt x="900" y="740"/>
                    <a:pt x="857" y="717"/>
                    <a:pt x="817" y="717"/>
                  </a:cubicBezTo>
                  <a:cubicBezTo>
                    <a:pt x="802" y="717"/>
                    <a:pt x="787" y="720"/>
                    <a:pt x="775" y="727"/>
                  </a:cubicBezTo>
                  <a:cubicBezTo>
                    <a:pt x="763" y="739"/>
                    <a:pt x="751" y="763"/>
                    <a:pt x="715" y="763"/>
                  </a:cubicBezTo>
                  <a:cubicBezTo>
                    <a:pt x="723" y="755"/>
                    <a:pt x="726" y="752"/>
                    <a:pt x="725" y="752"/>
                  </a:cubicBezTo>
                  <a:cubicBezTo>
                    <a:pt x="724" y="752"/>
                    <a:pt x="711" y="763"/>
                    <a:pt x="703" y="763"/>
                  </a:cubicBezTo>
                  <a:cubicBezTo>
                    <a:pt x="679" y="763"/>
                    <a:pt x="679" y="763"/>
                    <a:pt x="668" y="774"/>
                  </a:cubicBezTo>
                  <a:lnTo>
                    <a:pt x="608" y="774"/>
                  </a:lnTo>
                  <a:cubicBezTo>
                    <a:pt x="596" y="774"/>
                    <a:pt x="572" y="763"/>
                    <a:pt x="548" y="763"/>
                  </a:cubicBezTo>
                  <a:lnTo>
                    <a:pt x="537" y="763"/>
                  </a:lnTo>
                  <a:cubicBezTo>
                    <a:pt x="525" y="763"/>
                    <a:pt x="525" y="739"/>
                    <a:pt x="513" y="739"/>
                  </a:cubicBezTo>
                  <a:cubicBezTo>
                    <a:pt x="489" y="739"/>
                    <a:pt x="489" y="727"/>
                    <a:pt x="477" y="727"/>
                  </a:cubicBezTo>
                  <a:lnTo>
                    <a:pt x="465" y="715"/>
                  </a:lnTo>
                  <a:lnTo>
                    <a:pt x="417" y="667"/>
                  </a:lnTo>
                  <a:lnTo>
                    <a:pt x="406" y="655"/>
                  </a:lnTo>
                  <a:cubicBezTo>
                    <a:pt x="406" y="643"/>
                    <a:pt x="394" y="643"/>
                    <a:pt x="394" y="620"/>
                  </a:cubicBezTo>
                  <a:cubicBezTo>
                    <a:pt x="370" y="608"/>
                    <a:pt x="358" y="584"/>
                    <a:pt x="346" y="548"/>
                  </a:cubicBezTo>
                  <a:cubicBezTo>
                    <a:pt x="346" y="536"/>
                    <a:pt x="334" y="536"/>
                    <a:pt x="334" y="524"/>
                  </a:cubicBezTo>
                  <a:cubicBezTo>
                    <a:pt x="334" y="526"/>
                    <a:pt x="334" y="527"/>
                    <a:pt x="333" y="527"/>
                  </a:cubicBezTo>
                  <a:cubicBezTo>
                    <a:pt x="328" y="527"/>
                    <a:pt x="310" y="499"/>
                    <a:pt x="310" y="489"/>
                  </a:cubicBezTo>
                  <a:cubicBezTo>
                    <a:pt x="298" y="453"/>
                    <a:pt x="298" y="441"/>
                    <a:pt x="298" y="417"/>
                  </a:cubicBezTo>
                  <a:cubicBezTo>
                    <a:pt x="287" y="370"/>
                    <a:pt x="275" y="310"/>
                    <a:pt x="275" y="262"/>
                  </a:cubicBezTo>
                  <a:cubicBezTo>
                    <a:pt x="251" y="227"/>
                    <a:pt x="251" y="191"/>
                    <a:pt x="251" y="120"/>
                  </a:cubicBezTo>
                  <a:cubicBezTo>
                    <a:pt x="251" y="60"/>
                    <a:pt x="215" y="1"/>
                    <a:pt x="13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552;p36"/>
            <p:cNvSpPr/>
            <p:nvPr/>
          </p:nvSpPr>
          <p:spPr>
            <a:xfrm>
              <a:off x="1897473" y="2463006"/>
              <a:ext cx="21722" cy="15692"/>
            </a:xfrm>
            <a:custGeom>
              <a:avLst/>
              <a:gdLst/>
              <a:ahLst/>
              <a:cxnLst/>
              <a:rect l="l" t="t" r="r" b="b"/>
              <a:pathLst>
                <a:path w="299" h="216" extrusionOk="0">
                  <a:moveTo>
                    <a:pt x="155" y="1"/>
                  </a:moveTo>
                  <a:cubicBezTo>
                    <a:pt x="0" y="1"/>
                    <a:pt x="0" y="215"/>
                    <a:pt x="155" y="215"/>
                  </a:cubicBezTo>
                  <a:cubicBezTo>
                    <a:pt x="298" y="215"/>
                    <a:pt x="298" y="1"/>
                    <a:pt x="1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553;p36"/>
            <p:cNvSpPr/>
            <p:nvPr/>
          </p:nvSpPr>
          <p:spPr>
            <a:xfrm>
              <a:off x="1680326" y="2452472"/>
              <a:ext cx="73592" cy="38358"/>
            </a:xfrm>
            <a:custGeom>
              <a:avLst/>
              <a:gdLst/>
              <a:ahLst/>
              <a:cxnLst/>
              <a:rect l="l" t="t" r="r" b="b"/>
              <a:pathLst>
                <a:path w="1013" h="528" extrusionOk="0">
                  <a:moveTo>
                    <a:pt x="96" y="1"/>
                  </a:moveTo>
                  <a:cubicBezTo>
                    <a:pt x="88" y="1"/>
                    <a:pt x="80" y="1"/>
                    <a:pt x="72" y="3"/>
                  </a:cubicBezTo>
                  <a:cubicBezTo>
                    <a:pt x="37" y="3"/>
                    <a:pt x="1" y="86"/>
                    <a:pt x="25" y="146"/>
                  </a:cubicBezTo>
                  <a:cubicBezTo>
                    <a:pt x="84" y="348"/>
                    <a:pt x="263" y="503"/>
                    <a:pt x="477" y="527"/>
                  </a:cubicBezTo>
                  <a:cubicBezTo>
                    <a:pt x="487" y="527"/>
                    <a:pt x="497" y="528"/>
                    <a:pt x="507" y="528"/>
                  </a:cubicBezTo>
                  <a:cubicBezTo>
                    <a:pt x="710" y="528"/>
                    <a:pt x="898" y="411"/>
                    <a:pt x="989" y="241"/>
                  </a:cubicBezTo>
                  <a:cubicBezTo>
                    <a:pt x="1013" y="181"/>
                    <a:pt x="1001" y="122"/>
                    <a:pt x="942" y="98"/>
                  </a:cubicBezTo>
                  <a:cubicBezTo>
                    <a:pt x="926" y="87"/>
                    <a:pt x="909" y="81"/>
                    <a:pt x="890" y="81"/>
                  </a:cubicBezTo>
                  <a:cubicBezTo>
                    <a:pt x="852" y="81"/>
                    <a:pt x="811" y="105"/>
                    <a:pt x="787" y="146"/>
                  </a:cubicBezTo>
                  <a:cubicBezTo>
                    <a:pt x="763" y="205"/>
                    <a:pt x="727" y="229"/>
                    <a:pt x="668" y="277"/>
                  </a:cubicBezTo>
                  <a:cubicBezTo>
                    <a:pt x="656" y="277"/>
                    <a:pt x="656" y="289"/>
                    <a:pt x="644" y="289"/>
                  </a:cubicBezTo>
                  <a:cubicBezTo>
                    <a:pt x="632" y="289"/>
                    <a:pt x="608" y="301"/>
                    <a:pt x="584" y="301"/>
                  </a:cubicBezTo>
                  <a:lnTo>
                    <a:pt x="453" y="301"/>
                  </a:lnTo>
                  <a:cubicBezTo>
                    <a:pt x="430" y="301"/>
                    <a:pt x="430" y="301"/>
                    <a:pt x="418" y="289"/>
                  </a:cubicBezTo>
                  <a:cubicBezTo>
                    <a:pt x="418" y="289"/>
                    <a:pt x="410" y="285"/>
                    <a:pt x="406" y="284"/>
                  </a:cubicBezTo>
                  <a:lnTo>
                    <a:pt x="406" y="284"/>
                  </a:lnTo>
                  <a:cubicBezTo>
                    <a:pt x="401" y="280"/>
                    <a:pt x="394" y="277"/>
                    <a:pt x="394" y="277"/>
                  </a:cubicBezTo>
                  <a:cubicBezTo>
                    <a:pt x="370" y="277"/>
                    <a:pt x="370" y="265"/>
                    <a:pt x="358" y="265"/>
                  </a:cubicBezTo>
                  <a:cubicBezTo>
                    <a:pt x="346" y="265"/>
                    <a:pt x="346" y="241"/>
                    <a:pt x="334" y="241"/>
                  </a:cubicBezTo>
                  <a:cubicBezTo>
                    <a:pt x="326" y="237"/>
                    <a:pt x="324" y="236"/>
                    <a:pt x="323" y="236"/>
                  </a:cubicBezTo>
                  <a:cubicBezTo>
                    <a:pt x="321" y="236"/>
                    <a:pt x="326" y="241"/>
                    <a:pt x="311" y="241"/>
                  </a:cubicBezTo>
                  <a:lnTo>
                    <a:pt x="275" y="205"/>
                  </a:lnTo>
                  <a:lnTo>
                    <a:pt x="251" y="182"/>
                  </a:lnTo>
                  <a:lnTo>
                    <a:pt x="251" y="182"/>
                  </a:lnTo>
                  <a:cubicBezTo>
                    <a:pt x="258" y="189"/>
                    <a:pt x="261" y="192"/>
                    <a:pt x="262" y="192"/>
                  </a:cubicBezTo>
                  <a:cubicBezTo>
                    <a:pt x="262" y="192"/>
                    <a:pt x="251" y="178"/>
                    <a:pt x="251" y="170"/>
                  </a:cubicBezTo>
                  <a:cubicBezTo>
                    <a:pt x="239" y="158"/>
                    <a:pt x="239" y="134"/>
                    <a:pt x="227" y="122"/>
                  </a:cubicBezTo>
                  <a:lnTo>
                    <a:pt x="227" y="110"/>
                  </a:lnTo>
                  <a:cubicBezTo>
                    <a:pt x="227" y="98"/>
                    <a:pt x="227" y="98"/>
                    <a:pt x="215" y="74"/>
                  </a:cubicBezTo>
                  <a:cubicBezTo>
                    <a:pt x="205" y="33"/>
                    <a:pt x="150" y="1"/>
                    <a:pt x="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554;p36"/>
            <p:cNvSpPr/>
            <p:nvPr/>
          </p:nvSpPr>
          <p:spPr>
            <a:xfrm>
              <a:off x="1751304" y="2430169"/>
              <a:ext cx="19978" cy="17363"/>
            </a:xfrm>
            <a:custGeom>
              <a:avLst/>
              <a:gdLst/>
              <a:ahLst/>
              <a:cxnLst/>
              <a:rect l="l" t="t" r="r" b="b"/>
              <a:pathLst>
                <a:path w="275" h="239" extrusionOk="0">
                  <a:moveTo>
                    <a:pt x="119" y="0"/>
                  </a:moveTo>
                  <a:cubicBezTo>
                    <a:pt x="96" y="0"/>
                    <a:pt x="84" y="12"/>
                    <a:pt x="72" y="36"/>
                  </a:cubicBezTo>
                  <a:lnTo>
                    <a:pt x="36" y="60"/>
                  </a:lnTo>
                  <a:lnTo>
                    <a:pt x="12" y="96"/>
                  </a:lnTo>
                  <a:cubicBezTo>
                    <a:pt x="12" y="107"/>
                    <a:pt x="0" y="119"/>
                    <a:pt x="0" y="131"/>
                  </a:cubicBezTo>
                  <a:cubicBezTo>
                    <a:pt x="0" y="155"/>
                    <a:pt x="0" y="167"/>
                    <a:pt x="12" y="179"/>
                  </a:cubicBezTo>
                  <a:cubicBezTo>
                    <a:pt x="12" y="191"/>
                    <a:pt x="24" y="215"/>
                    <a:pt x="36" y="215"/>
                  </a:cubicBezTo>
                  <a:cubicBezTo>
                    <a:pt x="60" y="215"/>
                    <a:pt x="60" y="227"/>
                    <a:pt x="72" y="227"/>
                  </a:cubicBezTo>
                  <a:cubicBezTo>
                    <a:pt x="84" y="238"/>
                    <a:pt x="96" y="238"/>
                    <a:pt x="131" y="238"/>
                  </a:cubicBezTo>
                  <a:lnTo>
                    <a:pt x="155" y="238"/>
                  </a:lnTo>
                  <a:cubicBezTo>
                    <a:pt x="179" y="238"/>
                    <a:pt x="191" y="227"/>
                    <a:pt x="203" y="215"/>
                  </a:cubicBezTo>
                  <a:lnTo>
                    <a:pt x="226" y="179"/>
                  </a:lnTo>
                  <a:lnTo>
                    <a:pt x="262" y="143"/>
                  </a:lnTo>
                  <a:cubicBezTo>
                    <a:pt x="262" y="131"/>
                    <a:pt x="274" y="119"/>
                    <a:pt x="274" y="107"/>
                  </a:cubicBezTo>
                  <a:cubicBezTo>
                    <a:pt x="274" y="84"/>
                    <a:pt x="274" y="72"/>
                    <a:pt x="262" y="60"/>
                  </a:cubicBezTo>
                  <a:cubicBezTo>
                    <a:pt x="262" y="48"/>
                    <a:pt x="250" y="36"/>
                    <a:pt x="226" y="36"/>
                  </a:cubicBezTo>
                  <a:cubicBezTo>
                    <a:pt x="215" y="36"/>
                    <a:pt x="215" y="12"/>
                    <a:pt x="203" y="12"/>
                  </a:cubicBezTo>
                  <a:cubicBezTo>
                    <a:pt x="191" y="0"/>
                    <a:pt x="179"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555;p36"/>
            <p:cNvSpPr/>
            <p:nvPr/>
          </p:nvSpPr>
          <p:spPr>
            <a:xfrm>
              <a:off x="1495871" y="2414259"/>
              <a:ext cx="116236" cy="76570"/>
            </a:xfrm>
            <a:custGeom>
              <a:avLst/>
              <a:gdLst/>
              <a:ahLst/>
              <a:cxnLst/>
              <a:rect l="l" t="t" r="r" b="b"/>
              <a:pathLst>
                <a:path w="1600" h="1054" extrusionOk="0">
                  <a:moveTo>
                    <a:pt x="804" y="239"/>
                  </a:moveTo>
                  <a:cubicBezTo>
                    <a:pt x="860" y="239"/>
                    <a:pt x="914" y="292"/>
                    <a:pt x="933" y="338"/>
                  </a:cubicBezTo>
                  <a:cubicBezTo>
                    <a:pt x="968" y="398"/>
                    <a:pt x="980" y="469"/>
                    <a:pt x="968" y="553"/>
                  </a:cubicBezTo>
                  <a:cubicBezTo>
                    <a:pt x="965" y="566"/>
                    <a:pt x="961" y="579"/>
                    <a:pt x="956" y="592"/>
                  </a:cubicBezTo>
                  <a:lnTo>
                    <a:pt x="956" y="592"/>
                  </a:lnTo>
                  <a:cubicBezTo>
                    <a:pt x="952" y="591"/>
                    <a:pt x="948" y="590"/>
                    <a:pt x="945" y="588"/>
                  </a:cubicBezTo>
                  <a:cubicBezTo>
                    <a:pt x="873" y="565"/>
                    <a:pt x="802" y="517"/>
                    <a:pt x="754" y="446"/>
                  </a:cubicBezTo>
                  <a:cubicBezTo>
                    <a:pt x="730" y="398"/>
                    <a:pt x="694" y="291"/>
                    <a:pt x="754" y="255"/>
                  </a:cubicBezTo>
                  <a:cubicBezTo>
                    <a:pt x="770" y="244"/>
                    <a:pt x="787" y="239"/>
                    <a:pt x="804" y="239"/>
                  </a:cubicBezTo>
                  <a:close/>
                  <a:moveTo>
                    <a:pt x="786" y="1"/>
                  </a:moveTo>
                  <a:cubicBezTo>
                    <a:pt x="768" y="1"/>
                    <a:pt x="749" y="2"/>
                    <a:pt x="730" y="5"/>
                  </a:cubicBezTo>
                  <a:cubicBezTo>
                    <a:pt x="575" y="41"/>
                    <a:pt x="492" y="172"/>
                    <a:pt x="468" y="326"/>
                  </a:cubicBezTo>
                  <a:cubicBezTo>
                    <a:pt x="468" y="469"/>
                    <a:pt x="552" y="588"/>
                    <a:pt x="671" y="684"/>
                  </a:cubicBezTo>
                  <a:cubicBezTo>
                    <a:pt x="718" y="722"/>
                    <a:pt x="771" y="753"/>
                    <a:pt x="827" y="776"/>
                  </a:cubicBezTo>
                  <a:lnTo>
                    <a:pt x="827" y="776"/>
                  </a:lnTo>
                  <a:cubicBezTo>
                    <a:pt x="781" y="814"/>
                    <a:pt x="728" y="841"/>
                    <a:pt x="671" y="850"/>
                  </a:cubicBezTo>
                  <a:cubicBezTo>
                    <a:pt x="662" y="851"/>
                    <a:pt x="654" y="851"/>
                    <a:pt x="645" y="851"/>
                  </a:cubicBezTo>
                  <a:cubicBezTo>
                    <a:pt x="486" y="851"/>
                    <a:pt x="322" y="748"/>
                    <a:pt x="266" y="612"/>
                  </a:cubicBezTo>
                  <a:cubicBezTo>
                    <a:pt x="240" y="540"/>
                    <a:pt x="183" y="510"/>
                    <a:pt x="131" y="510"/>
                  </a:cubicBezTo>
                  <a:cubicBezTo>
                    <a:pt x="62" y="510"/>
                    <a:pt x="1" y="562"/>
                    <a:pt x="28" y="636"/>
                  </a:cubicBezTo>
                  <a:cubicBezTo>
                    <a:pt x="120" y="878"/>
                    <a:pt x="346" y="1053"/>
                    <a:pt x="598" y="1053"/>
                  </a:cubicBezTo>
                  <a:cubicBezTo>
                    <a:pt x="607" y="1053"/>
                    <a:pt x="615" y="1053"/>
                    <a:pt x="623" y="1053"/>
                  </a:cubicBezTo>
                  <a:cubicBezTo>
                    <a:pt x="786" y="1045"/>
                    <a:pt x="940" y="961"/>
                    <a:pt x="1043" y="831"/>
                  </a:cubicBezTo>
                  <a:lnTo>
                    <a:pt x="1043" y="831"/>
                  </a:lnTo>
                  <a:cubicBezTo>
                    <a:pt x="1067" y="833"/>
                    <a:pt x="1092" y="834"/>
                    <a:pt x="1117" y="834"/>
                  </a:cubicBezTo>
                  <a:cubicBezTo>
                    <a:pt x="1263" y="834"/>
                    <a:pt x="1409" y="792"/>
                    <a:pt x="1528" y="707"/>
                  </a:cubicBezTo>
                  <a:cubicBezTo>
                    <a:pt x="1576" y="684"/>
                    <a:pt x="1599" y="600"/>
                    <a:pt x="1576" y="565"/>
                  </a:cubicBezTo>
                  <a:cubicBezTo>
                    <a:pt x="1549" y="530"/>
                    <a:pt x="1504" y="508"/>
                    <a:pt x="1463" y="508"/>
                  </a:cubicBezTo>
                  <a:cubicBezTo>
                    <a:pt x="1448" y="508"/>
                    <a:pt x="1434" y="511"/>
                    <a:pt x="1421" y="517"/>
                  </a:cubicBezTo>
                  <a:cubicBezTo>
                    <a:pt x="1343" y="580"/>
                    <a:pt x="1249" y="615"/>
                    <a:pt x="1151" y="620"/>
                  </a:cubicBezTo>
                  <a:lnTo>
                    <a:pt x="1151" y="620"/>
                  </a:lnTo>
                  <a:cubicBezTo>
                    <a:pt x="1154" y="609"/>
                    <a:pt x="1156" y="599"/>
                    <a:pt x="1159" y="588"/>
                  </a:cubicBezTo>
                  <a:cubicBezTo>
                    <a:pt x="1215" y="342"/>
                    <a:pt x="1071" y="1"/>
                    <a:pt x="7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556;p36"/>
            <p:cNvSpPr/>
            <p:nvPr/>
          </p:nvSpPr>
          <p:spPr>
            <a:xfrm>
              <a:off x="1727039" y="2244407"/>
              <a:ext cx="146748" cy="144278"/>
            </a:xfrm>
            <a:custGeom>
              <a:avLst/>
              <a:gdLst/>
              <a:ahLst/>
              <a:cxnLst/>
              <a:rect l="l" t="t" r="r" b="b"/>
              <a:pathLst>
                <a:path w="2020" h="1986" extrusionOk="0">
                  <a:moveTo>
                    <a:pt x="1019" y="628"/>
                  </a:moveTo>
                  <a:cubicBezTo>
                    <a:pt x="1056" y="628"/>
                    <a:pt x="1089" y="641"/>
                    <a:pt x="1096" y="688"/>
                  </a:cubicBezTo>
                  <a:cubicBezTo>
                    <a:pt x="1096" y="748"/>
                    <a:pt x="1013" y="783"/>
                    <a:pt x="965" y="807"/>
                  </a:cubicBezTo>
                  <a:cubicBezTo>
                    <a:pt x="894" y="831"/>
                    <a:pt x="822" y="855"/>
                    <a:pt x="739" y="855"/>
                  </a:cubicBezTo>
                  <a:cubicBezTo>
                    <a:pt x="722" y="858"/>
                    <a:pt x="705" y="860"/>
                    <a:pt x="688" y="861"/>
                  </a:cubicBezTo>
                  <a:lnTo>
                    <a:pt x="688" y="861"/>
                  </a:lnTo>
                  <a:cubicBezTo>
                    <a:pt x="716" y="813"/>
                    <a:pt x="749" y="767"/>
                    <a:pt x="787" y="724"/>
                  </a:cubicBezTo>
                  <a:cubicBezTo>
                    <a:pt x="834" y="700"/>
                    <a:pt x="882" y="664"/>
                    <a:pt x="941" y="640"/>
                  </a:cubicBezTo>
                  <a:cubicBezTo>
                    <a:pt x="962" y="635"/>
                    <a:pt x="991" y="628"/>
                    <a:pt x="1019" y="628"/>
                  </a:cubicBezTo>
                  <a:close/>
                  <a:moveTo>
                    <a:pt x="541" y="0"/>
                  </a:moveTo>
                  <a:cubicBezTo>
                    <a:pt x="378" y="0"/>
                    <a:pt x="230" y="70"/>
                    <a:pt x="132" y="188"/>
                  </a:cubicBezTo>
                  <a:cubicBezTo>
                    <a:pt x="13" y="343"/>
                    <a:pt x="1" y="545"/>
                    <a:pt x="72" y="724"/>
                  </a:cubicBezTo>
                  <a:cubicBezTo>
                    <a:pt x="142" y="876"/>
                    <a:pt x="262" y="981"/>
                    <a:pt x="404" y="1040"/>
                  </a:cubicBezTo>
                  <a:lnTo>
                    <a:pt x="404" y="1040"/>
                  </a:lnTo>
                  <a:cubicBezTo>
                    <a:pt x="382" y="1252"/>
                    <a:pt x="443" y="1473"/>
                    <a:pt x="584" y="1641"/>
                  </a:cubicBezTo>
                  <a:cubicBezTo>
                    <a:pt x="779" y="1878"/>
                    <a:pt x="1065" y="1985"/>
                    <a:pt x="1355" y="1985"/>
                  </a:cubicBezTo>
                  <a:cubicBezTo>
                    <a:pt x="1545" y="1985"/>
                    <a:pt x="1737" y="1940"/>
                    <a:pt x="1906" y="1855"/>
                  </a:cubicBezTo>
                  <a:cubicBezTo>
                    <a:pt x="2020" y="1803"/>
                    <a:pt x="1945" y="1653"/>
                    <a:pt x="1838" y="1653"/>
                  </a:cubicBezTo>
                  <a:cubicBezTo>
                    <a:pt x="1821" y="1653"/>
                    <a:pt x="1804" y="1656"/>
                    <a:pt x="1787" y="1664"/>
                  </a:cubicBezTo>
                  <a:cubicBezTo>
                    <a:pt x="1650" y="1733"/>
                    <a:pt x="1495" y="1772"/>
                    <a:pt x="1340" y="1772"/>
                  </a:cubicBezTo>
                  <a:cubicBezTo>
                    <a:pt x="1197" y="1772"/>
                    <a:pt x="1055" y="1739"/>
                    <a:pt x="930" y="1664"/>
                  </a:cubicBezTo>
                  <a:cubicBezTo>
                    <a:pt x="729" y="1542"/>
                    <a:pt x="580" y="1325"/>
                    <a:pt x="602" y="1092"/>
                  </a:cubicBezTo>
                  <a:lnTo>
                    <a:pt x="602" y="1092"/>
                  </a:lnTo>
                  <a:cubicBezTo>
                    <a:pt x="636" y="1096"/>
                    <a:pt x="671" y="1098"/>
                    <a:pt x="706" y="1098"/>
                  </a:cubicBezTo>
                  <a:cubicBezTo>
                    <a:pt x="874" y="1098"/>
                    <a:pt x="1044" y="1048"/>
                    <a:pt x="1180" y="950"/>
                  </a:cubicBezTo>
                  <a:cubicBezTo>
                    <a:pt x="1358" y="819"/>
                    <a:pt x="1382" y="569"/>
                    <a:pt x="1156" y="450"/>
                  </a:cubicBezTo>
                  <a:cubicBezTo>
                    <a:pt x="1105" y="424"/>
                    <a:pt x="1052" y="413"/>
                    <a:pt x="998" y="413"/>
                  </a:cubicBezTo>
                  <a:cubicBezTo>
                    <a:pt x="851" y="413"/>
                    <a:pt x="704" y="497"/>
                    <a:pt x="608" y="593"/>
                  </a:cubicBezTo>
                  <a:cubicBezTo>
                    <a:pt x="544" y="659"/>
                    <a:pt x="496" y="735"/>
                    <a:pt x="461" y="816"/>
                  </a:cubicBezTo>
                  <a:lnTo>
                    <a:pt x="461" y="816"/>
                  </a:lnTo>
                  <a:cubicBezTo>
                    <a:pt x="425" y="799"/>
                    <a:pt x="390" y="776"/>
                    <a:pt x="358" y="748"/>
                  </a:cubicBezTo>
                  <a:cubicBezTo>
                    <a:pt x="263" y="652"/>
                    <a:pt x="203" y="509"/>
                    <a:pt x="263" y="367"/>
                  </a:cubicBezTo>
                  <a:cubicBezTo>
                    <a:pt x="301" y="281"/>
                    <a:pt x="393" y="210"/>
                    <a:pt x="489" y="210"/>
                  </a:cubicBezTo>
                  <a:cubicBezTo>
                    <a:pt x="513" y="210"/>
                    <a:pt x="537" y="214"/>
                    <a:pt x="560" y="224"/>
                  </a:cubicBezTo>
                  <a:cubicBezTo>
                    <a:pt x="575" y="228"/>
                    <a:pt x="589" y="230"/>
                    <a:pt x="602" y="230"/>
                  </a:cubicBezTo>
                  <a:cubicBezTo>
                    <a:pt x="725" y="230"/>
                    <a:pt x="762" y="42"/>
                    <a:pt x="644" y="9"/>
                  </a:cubicBezTo>
                  <a:cubicBezTo>
                    <a:pt x="609" y="3"/>
                    <a:pt x="575" y="0"/>
                    <a:pt x="5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557;p36"/>
            <p:cNvSpPr/>
            <p:nvPr/>
          </p:nvSpPr>
          <p:spPr>
            <a:xfrm>
              <a:off x="1713236" y="2357521"/>
              <a:ext cx="21722" cy="16491"/>
            </a:xfrm>
            <a:custGeom>
              <a:avLst/>
              <a:gdLst/>
              <a:ahLst/>
              <a:cxnLst/>
              <a:rect l="l" t="t" r="r" b="b"/>
              <a:pathLst>
                <a:path w="299" h="227" extrusionOk="0">
                  <a:moveTo>
                    <a:pt x="143" y="0"/>
                  </a:moveTo>
                  <a:cubicBezTo>
                    <a:pt x="0" y="0"/>
                    <a:pt x="0" y="226"/>
                    <a:pt x="143" y="226"/>
                  </a:cubicBezTo>
                  <a:cubicBezTo>
                    <a:pt x="298" y="226"/>
                    <a:pt x="298"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558;p36"/>
            <p:cNvSpPr/>
            <p:nvPr/>
          </p:nvSpPr>
          <p:spPr>
            <a:xfrm>
              <a:off x="1904374" y="2162823"/>
              <a:ext cx="66690" cy="47729"/>
            </a:xfrm>
            <a:custGeom>
              <a:avLst/>
              <a:gdLst/>
              <a:ahLst/>
              <a:cxnLst/>
              <a:rect l="l" t="t" r="r" b="b"/>
              <a:pathLst>
                <a:path w="918" h="657" extrusionOk="0">
                  <a:moveTo>
                    <a:pt x="405" y="0"/>
                  </a:moveTo>
                  <a:cubicBezTo>
                    <a:pt x="280" y="0"/>
                    <a:pt x="157" y="40"/>
                    <a:pt x="48" y="120"/>
                  </a:cubicBezTo>
                  <a:cubicBezTo>
                    <a:pt x="1" y="168"/>
                    <a:pt x="1" y="239"/>
                    <a:pt x="48" y="287"/>
                  </a:cubicBezTo>
                  <a:cubicBezTo>
                    <a:pt x="70" y="304"/>
                    <a:pt x="95" y="312"/>
                    <a:pt x="119" y="312"/>
                  </a:cubicBezTo>
                  <a:cubicBezTo>
                    <a:pt x="144" y="312"/>
                    <a:pt x="169" y="302"/>
                    <a:pt x="188" y="279"/>
                  </a:cubicBezTo>
                  <a:lnTo>
                    <a:pt x="188" y="279"/>
                  </a:lnTo>
                  <a:cubicBezTo>
                    <a:pt x="188" y="280"/>
                    <a:pt x="188" y="280"/>
                    <a:pt x="189" y="280"/>
                  </a:cubicBezTo>
                  <a:cubicBezTo>
                    <a:pt x="191" y="280"/>
                    <a:pt x="199" y="275"/>
                    <a:pt x="191" y="275"/>
                  </a:cubicBezTo>
                  <a:cubicBezTo>
                    <a:pt x="203" y="263"/>
                    <a:pt x="227" y="263"/>
                    <a:pt x="227" y="263"/>
                  </a:cubicBezTo>
                  <a:cubicBezTo>
                    <a:pt x="227" y="263"/>
                    <a:pt x="239" y="239"/>
                    <a:pt x="251" y="239"/>
                  </a:cubicBezTo>
                  <a:cubicBezTo>
                    <a:pt x="251" y="239"/>
                    <a:pt x="267" y="234"/>
                    <a:pt x="270" y="234"/>
                  </a:cubicBezTo>
                  <a:cubicBezTo>
                    <a:pt x="272" y="234"/>
                    <a:pt x="271" y="235"/>
                    <a:pt x="263" y="239"/>
                  </a:cubicBezTo>
                  <a:cubicBezTo>
                    <a:pt x="286" y="239"/>
                    <a:pt x="298" y="227"/>
                    <a:pt x="310" y="227"/>
                  </a:cubicBezTo>
                  <a:lnTo>
                    <a:pt x="429" y="227"/>
                  </a:lnTo>
                  <a:cubicBezTo>
                    <a:pt x="441" y="227"/>
                    <a:pt x="465" y="239"/>
                    <a:pt x="489" y="239"/>
                  </a:cubicBezTo>
                  <a:cubicBezTo>
                    <a:pt x="501" y="239"/>
                    <a:pt x="501" y="239"/>
                    <a:pt x="525" y="263"/>
                  </a:cubicBezTo>
                  <a:cubicBezTo>
                    <a:pt x="517" y="255"/>
                    <a:pt x="515" y="253"/>
                    <a:pt x="517" y="253"/>
                  </a:cubicBezTo>
                  <a:cubicBezTo>
                    <a:pt x="521" y="253"/>
                    <a:pt x="536" y="263"/>
                    <a:pt x="536" y="263"/>
                  </a:cubicBezTo>
                  <a:cubicBezTo>
                    <a:pt x="548" y="275"/>
                    <a:pt x="560" y="275"/>
                    <a:pt x="584" y="287"/>
                  </a:cubicBezTo>
                  <a:cubicBezTo>
                    <a:pt x="589" y="290"/>
                    <a:pt x="591" y="290"/>
                    <a:pt x="591" y="290"/>
                  </a:cubicBezTo>
                  <a:cubicBezTo>
                    <a:pt x="591" y="290"/>
                    <a:pt x="579" y="284"/>
                    <a:pt x="583" y="284"/>
                  </a:cubicBezTo>
                  <a:cubicBezTo>
                    <a:pt x="585" y="284"/>
                    <a:pt x="588" y="285"/>
                    <a:pt x="596" y="287"/>
                  </a:cubicBezTo>
                  <a:lnTo>
                    <a:pt x="608" y="299"/>
                  </a:lnTo>
                  <a:cubicBezTo>
                    <a:pt x="620" y="323"/>
                    <a:pt x="644" y="335"/>
                    <a:pt x="644" y="347"/>
                  </a:cubicBezTo>
                  <a:lnTo>
                    <a:pt x="656" y="358"/>
                  </a:lnTo>
                  <a:cubicBezTo>
                    <a:pt x="656" y="382"/>
                    <a:pt x="667" y="382"/>
                    <a:pt x="667" y="394"/>
                  </a:cubicBezTo>
                  <a:cubicBezTo>
                    <a:pt x="667" y="394"/>
                    <a:pt x="675" y="409"/>
                    <a:pt x="672" y="409"/>
                  </a:cubicBezTo>
                  <a:cubicBezTo>
                    <a:pt x="671" y="409"/>
                    <a:pt x="670" y="408"/>
                    <a:pt x="667" y="406"/>
                  </a:cubicBezTo>
                  <a:lnTo>
                    <a:pt x="667" y="418"/>
                  </a:lnTo>
                  <a:cubicBezTo>
                    <a:pt x="667" y="442"/>
                    <a:pt x="667" y="442"/>
                    <a:pt x="679" y="454"/>
                  </a:cubicBezTo>
                  <a:lnTo>
                    <a:pt x="679" y="478"/>
                  </a:lnTo>
                  <a:lnTo>
                    <a:pt x="679" y="537"/>
                  </a:lnTo>
                  <a:cubicBezTo>
                    <a:pt x="679" y="597"/>
                    <a:pt x="739" y="656"/>
                    <a:pt x="798" y="656"/>
                  </a:cubicBezTo>
                  <a:cubicBezTo>
                    <a:pt x="858" y="656"/>
                    <a:pt x="906" y="620"/>
                    <a:pt x="917" y="537"/>
                  </a:cubicBezTo>
                  <a:cubicBezTo>
                    <a:pt x="917" y="347"/>
                    <a:pt x="822" y="144"/>
                    <a:pt x="644" y="49"/>
                  </a:cubicBezTo>
                  <a:cubicBezTo>
                    <a:pt x="565" y="16"/>
                    <a:pt x="484" y="0"/>
                    <a:pt x="40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559;p36"/>
            <p:cNvSpPr/>
            <p:nvPr/>
          </p:nvSpPr>
          <p:spPr>
            <a:xfrm>
              <a:off x="1851631" y="2193117"/>
              <a:ext cx="19978" cy="20850"/>
            </a:xfrm>
            <a:custGeom>
              <a:avLst/>
              <a:gdLst/>
              <a:ahLst/>
              <a:cxnLst/>
              <a:rect l="l" t="t" r="r" b="b"/>
              <a:pathLst>
                <a:path w="275" h="287" extrusionOk="0">
                  <a:moveTo>
                    <a:pt x="179" y="1"/>
                  </a:moveTo>
                  <a:cubicBezTo>
                    <a:pt x="143" y="1"/>
                    <a:pt x="131" y="1"/>
                    <a:pt x="119" y="25"/>
                  </a:cubicBezTo>
                  <a:cubicBezTo>
                    <a:pt x="84" y="37"/>
                    <a:pt x="72" y="49"/>
                    <a:pt x="36" y="61"/>
                  </a:cubicBezTo>
                  <a:cubicBezTo>
                    <a:pt x="24" y="61"/>
                    <a:pt x="12" y="84"/>
                    <a:pt x="12" y="96"/>
                  </a:cubicBezTo>
                  <a:cubicBezTo>
                    <a:pt x="0" y="108"/>
                    <a:pt x="0" y="120"/>
                    <a:pt x="0" y="144"/>
                  </a:cubicBezTo>
                  <a:lnTo>
                    <a:pt x="0" y="180"/>
                  </a:lnTo>
                  <a:cubicBezTo>
                    <a:pt x="0" y="203"/>
                    <a:pt x="0" y="215"/>
                    <a:pt x="12" y="227"/>
                  </a:cubicBezTo>
                  <a:cubicBezTo>
                    <a:pt x="12" y="239"/>
                    <a:pt x="24" y="239"/>
                    <a:pt x="24" y="251"/>
                  </a:cubicBezTo>
                  <a:cubicBezTo>
                    <a:pt x="36" y="275"/>
                    <a:pt x="60" y="287"/>
                    <a:pt x="72" y="287"/>
                  </a:cubicBezTo>
                  <a:lnTo>
                    <a:pt x="108" y="287"/>
                  </a:lnTo>
                  <a:cubicBezTo>
                    <a:pt x="119" y="287"/>
                    <a:pt x="143" y="287"/>
                    <a:pt x="167" y="275"/>
                  </a:cubicBezTo>
                  <a:cubicBezTo>
                    <a:pt x="191" y="251"/>
                    <a:pt x="203" y="239"/>
                    <a:pt x="239" y="227"/>
                  </a:cubicBezTo>
                  <a:cubicBezTo>
                    <a:pt x="250" y="227"/>
                    <a:pt x="262" y="215"/>
                    <a:pt x="262" y="203"/>
                  </a:cubicBezTo>
                  <a:cubicBezTo>
                    <a:pt x="274" y="180"/>
                    <a:pt x="274" y="168"/>
                    <a:pt x="274" y="156"/>
                  </a:cubicBezTo>
                  <a:lnTo>
                    <a:pt x="274" y="108"/>
                  </a:lnTo>
                  <a:cubicBezTo>
                    <a:pt x="274" y="96"/>
                    <a:pt x="274" y="84"/>
                    <a:pt x="262" y="61"/>
                  </a:cubicBezTo>
                  <a:cubicBezTo>
                    <a:pt x="262" y="49"/>
                    <a:pt x="250" y="49"/>
                    <a:pt x="250" y="37"/>
                  </a:cubicBezTo>
                  <a:cubicBezTo>
                    <a:pt x="239" y="25"/>
                    <a:pt x="227" y="1"/>
                    <a:pt x="2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560;p36"/>
            <p:cNvSpPr/>
            <p:nvPr/>
          </p:nvSpPr>
          <p:spPr>
            <a:xfrm>
              <a:off x="2130166" y="2352290"/>
              <a:ext cx="25136" cy="33854"/>
            </a:xfrm>
            <a:custGeom>
              <a:avLst/>
              <a:gdLst/>
              <a:ahLst/>
              <a:cxnLst/>
              <a:rect l="l" t="t" r="r" b="b"/>
              <a:pathLst>
                <a:path w="346" h="466" extrusionOk="0">
                  <a:moveTo>
                    <a:pt x="215" y="1"/>
                  </a:moveTo>
                  <a:cubicBezTo>
                    <a:pt x="179" y="1"/>
                    <a:pt x="155" y="13"/>
                    <a:pt x="143" y="48"/>
                  </a:cubicBezTo>
                  <a:cubicBezTo>
                    <a:pt x="95" y="120"/>
                    <a:pt x="60" y="215"/>
                    <a:pt x="12" y="286"/>
                  </a:cubicBezTo>
                  <a:cubicBezTo>
                    <a:pt x="0" y="310"/>
                    <a:pt x="0" y="346"/>
                    <a:pt x="0" y="370"/>
                  </a:cubicBezTo>
                  <a:cubicBezTo>
                    <a:pt x="0" y="406"/>
                    <a:pt x="36" y="429"/>
                    <a:pt x="48" y="453"/>
                  </a:cubicBezTo>
                  <a:cubicBezTo>
                    <a:pt x="84" y="465"/>
                    <a:pt x="107" y="465"/>
                    <a:pt x="143" y="465"/>
                  </a:cubicBezTo>
                  <a:cubicBezTo>
                    <a:pt x="167" y="453"/>
                    <a:pt x="203" y="429"/>
                    <a:pt x="215" y="417"/>
                  </a:cubicBezTo>
                  <a:cubicBezTo>
                    <a:pt x="262" y="346"/>
                    <a:pt x="286" y="251"/>
                    <a:pt x="334" y="179"/>
                  </a:cubicBezTo>
                  <a:cubicBezTo>
                    <a:pt x="345" y="156"/>
                    <a:pt x="345" y="120"/>
                    <a:pt x="345" y="96"/>
                  </a:cubicBezTo>
                  <a:cubicBezTo>
                    <a:pt x="345" y="60"/>
                    <a:pt x="322" y="36"/>
                    <a:pt x="298" y="13"/>
                  </a:cubicBezTo>
                  <a:cubicBezTo>
                    <a:pt x="274" y="1"/>
                    <a:pt x="238" y="1"/>
                    <a:pt x="2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561;p36"/>
            <p:cNvSpPr/>
            <p:nvPr/>
          </p:nvSpPr>
          <p:spPr>
            <a:xfrm>
              <a:off x="2146585" y="2360136"/>
              <a:ext cx="29495" cy="37849"/>
            </a:xfrm>
            <a:custGeom>
              <a:avLst/>
              <a:gdLst/>
              <a:ahLst/>
              <a:cxnLst/>
              <a:rect l="l" t="t" r="r" b="b"/>
              <a:pathLst>
                <a:path w="406" h="521" extrusionOk="0">
                  <a:moveTo>
                    <a:pt x="310" y="0"/>
                  </a:moveTo>
                  <a:cubicBezTo>
                    <a:pt x="275" y="0"/>
                    <a:pt x="239" y="19"/>
                    <a:pt x="215" y="59"/>
                  </a:cubicBezTo>
                  <a:cubicBezTo>
                    <a:pt x="155" y="143"/>
                    <a:pt x="96" y="250"/>
                    <a:pt x="12" y="345"/>
                  </a:cubicBezTo>
                  <a:cubicBezTo>
                    <a:pt x="0" y="369"/>
                    <a:pt x="0" y="405"/>
                    <a:pt x="0" y="429"/>
                  </a:cubicBezTo>
                  <a:cubicBezTo>
                    <a:pt x="0" y="464"/>
                    <a:pt x="24" y="488"/>
                    <a:pt x="48" y="500"/>
                  </a:cubicBezTo>
                  <a:cubicBezTo>
                    <a:pt x="70" y="513"/>
                    <a:pt x="93" y="520"/>
                    <a:pt x="113" y="520"/>
                  </a:cubicBezTo>
                  <a:cubicBezTo>
                    <a:pt x="147" y="520"/>
                    <a:pt x="176" y="501"/>
                    <a:pt x="191" y="464"/>
                  </a:cubicBezTo>
                  <a:cubicBezTo>
                    <a:pt x="250" y="369"/>
                    <a:pt x="310" y="262"/>
                    <a:pt x="393" y="178"/>
                  </a:cubicBezTo>
                  <a:cubicBezTo>
                    <a:pt x="405" y="143"/>
                    <a:pt x="405" y="119"/>
                    <a:pt x="405" y="83"/>
                  </a:cubicBezTo>
                  <a:cubicBezTo>
                    <a:pt x="405" y="59"/>
                    <a:pt x="370" y="24"/>
                    <a:pt x="358" y="12"/>
                  </a:cubicBezTo>
                  <a:cubicBezTo>
                    <a:pt x="343" y="4"/>
                    <a:pt x="326" y="0"/>
                    <a:pt x="31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562;p36"/>
            <p:cNvSpPr/>
            <p:nvPr/>
          </p:nvSpPr>
          <p:spPr>
            <a:xfrm>
              <a:off x="1263468" y="2390358"/>
              <a:ext cx="15619" cy="19106"/>
            </a:xfrm>
            <a:custGeom>
              <a:avLst/>
              <a:gdLst/>
              <a:ahLst/>
              <a:cxnLst/>
              <a:rect l="l" t="t" r="r" b="b"/>
              <a:pathLst>
                <a:path w="215" h="263" extrusionOk="0">
                  <a:moveTo>
                    <a:pt x="72" y="1"/>
                  </a:moveTo>
                  <a:cubicBezTo>
                    <a:pt x="60" y="1"/>
                    <a:pt x="36" y="13"/>
                    <a:pt x="24" y="24"/>
                  </a:cubicBezTo>
                  <a:cubicBezTo>
                    <a:pt x="24" y="48"/>
                    <a:pt x="12" y="48"/>
                    <a:pt x="12" y="60"/>
                  </a:cubicBezTo>
                  <a:cubicBezTo>
                    <a:pt x="12" y="72"/>
                    <a:pt x="0" y="108"/>
                    <a:pt x="0" y="120"/>
                  </a:cubicBezTo>
                  <a:lnTo>
                    <a:pt x="0" y="143"/>
                  </a:lnTo>
                  <a:cubicBezTo>
                    <a:pt x="0" y="167"/>
                    <a:pt x="0" y="179"/>
                    <a:pt x="12" y="191"/>
                  </a:cubicBezTo>
                  <a:cubicBezTo>
                    <a:pt x="12" y="203"/>
                    <a:pt x="24" y="227"/>
                    <a:pt x="48" y="227"/>
                  </a:cubicBezTo>
                  <a:lnTo>
                    <a:pt x="72" y="251"/>
                  </a:lnTo>
                  <a:cubicBezTo>
                    <a:pt x="83" y="251"/>
                    <a:pt x="107" y="263"/>
                    <a:pt x="119" y="263"/>
                  </a:cubicBezTo>
                  <a:lnTo>
                    <a:pt x="143" y="263"/>
                  </a:lnTo>
                  <a:cubicBezTo>
                    <a:pt x="167" y="263"/>
                    <a:pt x="179" y="251"/>
                    <a:pt x="191" y="239"/>
                  </a:cubicBezTo>
                  <a:cubicBezTo>
                    <a:pt x="191" y="227"/>
                    <a:pt x="203" y="227"/>
                    <a:pt x="203" y="203"/>
                  </a:cubicBezTo>
                  <a:cubicBezTo>
                    <a:pt x="214" y="191"/>
                    <a:pt x="214" y="179"/>
                    <a:pt x="214" y="143"/>
                  </a:cubicBezTo>
                  <a:lnTo>
                    <a:pt x="214" y="120"/>
                  </a:lnTo>
                  <a:cubicBezTo>
                    <a:pt x="214" y="108"/>
                    <a:pt x="214" y="84"/>
                    <a:pt x="203" y="72"/>
                  </a:cubicBezTo>
                  <a:cubicBezTo>
                    <a:pt x="203" y="60"/>
                    <a:pt x="191" y="48"/>
                    <a:pt x="179" y="48"/>
                  </a:cubicBezTo>
                  <a:lnTo>
                    <a:pt x="143" y="13"/>
                  </a:lnTo>
                  <a:cubicBezTo>
                    <a:pt x="131" y="13"/>
                    <a:pt x="119" y="1"/>
                    <a:pt x="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563;p36"/>
            <p:cNvSpPr/>
            <p:nvPr/>
          </p:nvSpPr>
          <p:spPr>
            <a:xfrm>
              <a:off x="1338660" y="2576120"/>
              <a:ext cx="60661" cy="47875"/>
            </a:xfrm>
            <a:custGeom>
              <a:avLst/>
              <a:gdLst/>
              <a:ahLst/>
              <a:cxnLst/>
              <a:rect l="l" t="t" r="r" b="b"/>
              <a:pathLst>
                <a:path w="835" h="659" extrusionOk="0">
                  <a:moveTo>
                    <a:pt x="722" y="0"/>
                  </a:moveTo>
                  <a:cubicBezTo>
                    <a:pt x="673" y="0"/>
                    <a:pt x="630" y="25"/>
                    <a:pt x="620" y="75"/>
                  </a:cubicBezTo>
                  <a:cubicBezTo>
                    <a:pt x="620" y="87"/>
                    <a:pt x="596" y="111"/>
                    <a:pt x="596" y="123"/>
                  </a:cubicBezTo>
                  <a:cubicBezTo>
                    <a:pt x="596" y="123"/>
                    <a:pt x="596" y="134"/>
                    <a:pt x="584" y="134"/>
                  </a:cubicBezTo>
                  <a:cubicBezTo>
                    <a:pt x="572" y="170"/>
                    <a:pt x="561" y="194"/>
                    <a:pt x="537" y="206"/>
                  </a:cubicBezTo>
                  <a:lnTo>
                    <a:pt x="525" y="230"/>
                  </a:lnTo>
                  <a:lnTo>
                    <a:pt x="513" y="242"/>
                  </a:lnTo>
                  <a:lnTo>
                    <a:pt x="477" y="265"/>
                  </a:lnTo>
                  <a:lnTo>
                    <a:pt x="453" y="301"/>
                  </a:lnTo>
                  <a:lnTo>
                    <a:pt x="442" y="313"/>
                  </a:lnTo>
                  <a:lnTo>
                    <a:pt x="418" y="325"/>
                  </a:lnTo>
                  <a:cubicBezTo>
                    <a:pt x="394" y="349"/>
                    <a:pt x="382" y="361"/>
                    <a:pt x="346" y="373"/>
                  </a:cubicBezTo>
                  <a:cubicBezTo>
                    <a:pt x="334" y="373"/>
                    <a:pt x="322" y="384"/>
                    <a:pt x="299" y="384"/>
                  </a:cubicBezTo>
                  <a:lnTo>
                    <a:pt x="287" y="384"/>
                  </a:lnTo>
                  <a:cubicBezTo>
                    <a:pt x="263" y="408"/>
                    <a:pt x="227" y="408"/>
                    <a:pt x="203" y="420"/>
                  </a:cubicBezTo>
                  <a:lnTo>
                    <a:pt x="144" y="420"/>
                  </a:lnTo>
                  <a:cubicBezTo>
                    <a:pt x="84" y="420"/>
                    <a:pt x="25" y="468"/>
                    <a:pt x="25" y="539"/>
                  </a:cubicBezTo>
                  <a:cubicBezTo>
                    <a:pt x="1" y="611"/>
                    <a:pt x="49" y="658"/>
                    <a:pt x="120" y="658"/>
                  </a:cubicBezTo>
                  <a:cubicBezTo>
                    <a:pt x="442" y="658"/>
                    <a:pt x="739" y="432"/>
                    <a:pt x="823" y="134"/>
                  </a:cubicBezTo>
                  <a:cubicBezTo>
                    <a:pt x="834" y="75"/>
                    <a:pt x="811" y="15"/>
                    <a:pt x="751" y="3"/>
                  </a:cubicBezTo>
                  <a:cubicBezTo>
                    <a:pt x="741" y="1"/>
                    <a:pt x="731" y="0"/>
                    <a:pt x="72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564;p36"/>
            <p:cNvSpPr/>
            <p:nvPr/>
          </p:nvSpPr>
          <p:spPr>
            <a:xfrm>
              <a:off x="1405278" y="2556432"/>
              <a:ext cx="21722" cy="16491"/>
            </a:xfrm>
            <a:custGeom>
              <a:avLst/>
              <a:gdLst/>
              <a:ahLst/>
              <a:cxnLst/>
              <a:rect l="l" t="t" r="r" b="b"/>
              <a:pathLst>
                <a:path w="299" h="227" extrusionOk="0">
                  <a:moveTo>
                    <a:pt x="144" y="1"/>
                  </a:moveTo>
                  <a:cubicBezTo>
                    <a:pt x="1" y="1"/>
                    <a:pt x="1" y="227"/>
                    <a:pt x="144" y="227"/>
                  </a:cubicBezTo>
                  <a:cubicBezTo>
                    <a:pt x="298" y="227"/>
                    <a:pt x="298" y="1"/>
                    <a:pt x="1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65;p36"/>
            <p:cNvSpPr/>
            <p:nvPr/>
          </p:nvSpPr>
          <p:spPr>
            <a:xfrm>
              <a:off x="1454607" y="2192318"/>
              <a:ext cx="19978" cy="16491"/>
            </a:xfrm>
            <a:custGeom>
              <a:avLst/>
              <a:gdLst/>
              <a:ahLst/>
              <a:cxnLst/>
              <a:rect l="l" t="t" r="r" b="b"/>
              <a:pathLst>
                <a:path w="275" h="227" extrusionOk="0">
                  <a:moveTo>
                    <a:pt x="119" y="0"/>
                  </a:moveTo>
                  <a:cubicBezTo>
                    <a:pt x="108" y="0"/>
                    <a:pt x="84" y="0"/>
                    <a:pt x="72" y="12"/>
                  </a:cubicBezTo>
                  <a:cubicBezTo>
                    <a:pt x="60" y="12"/>
                    <a:pt x="48" y="24"/>
                    <a:pt x="48" y="48"/>
                  </a:cubicBezTo>
                  <a:lnTo>
                    <a:pt x="12" y="72"/>
                  </a:lnTo>
                  <a:cubicBezTo>
                    <a:pt x="12" y="95"/>
                    <a:pt x="0" y="107"/>
                    <a:pt x="0" y="119"/>
                  </a:cubicBezTo>
                  <a:lnTo>
                    <a:pt x="0" y="155"/>
                  </a:lnTo>
                  <a:cubicBezTo>
                    <a:pt x="0" y="167"/>
                    <a:pt x="12" y="179"/>
                    <a:pt x="36" y="191"/>
                  </a:cubicBezTo>
                  <a:cubicBezTo>
                    <a:pt x="48" y="191"/>
                    <a:pt x="48" y="214"/>
                    <a:pt x="60" y="214"/>
                  </a:cubicBezTo>
                  <a:cubicBezTo>
                    <a:pt x="96" y="214"/>
                    <a:pt x="108" y="226"/>
                    <a:pt x="119" y="226"/>
                  </a:cubicBezTo>
                  <a:lnTo>
                    <a:pt x="155" y="226"/>
                  </a:lnTo>
                  <a:cubicBezTo>
                    <a:pt x="167" y="226"/>
                    <a:pt x="179" y="226"/>
                    <a:pt x="191" y="214"/>
                  </a:cubicBezTo>
                  <a:cubicBezTo>
                    <a:pt x="215" y="214"/>
                    <a:pt x="227" y="191"/>
                    <a:pt x="227" y="179"/>
                  </a:cubicBezTo>
                  <a:lnTo>
                    <a:pt x="250" y="143"/>
                  </a:lnTo>
                  <a:cubicBezTo>
                    <a:pt x="250" y="131"/>
                    <a:pt x="274" y="119"/>
                    <a:pt x="274" y="107"/>
                  </a:cubicBezTo>
                  <a:lnTo>
                    <a:pt x="274" y="72"/>
                  </a:lnTo>
                  <a:cubicBezTo>
                    <a:pt x="274" y="60"/>
                    <a:pt x="250" y="48"/>
                    <a:pt x="239" y="24"/>
                  </a:cubicBezTo>
                  <a:cubicBezTo>
                    <a:pt x="227" y="24"/>
                    <a:pt x="227" y="12"/>
                    <a:pt x="215" y="12"/>
                  </a:cubicBezTo>
                  <a:cubicBezTo>
                    <a:pt x="191" y="0"/>
                    <a:pt x="179" y="0"/>
                    <a:pt x="1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566;p36"/>
            <p:cNvSpPr/>
            <p:nvPr/>
          </p:nvSpPr>
          <p:spPr>
            <a:xfrm>
              <a:off x="1658988" y="2941391"/>
              <a:ext cx="144859" cy="54486"/>
            </a:xfrm>
            <a:custGeom>
              <a:avLst/>
              <a:gdLst/>
              <a:ahLst/>
              <a:cxnLst/>
              <a:rect l="l" t="t" r="r" b="b"/>
              <a:pathLst>
                <a:path w="1994" h="750" extrusionOk="0">
                  <a:moveTo>
                    <a:pt x="1845" y="0"/>
                  </a:moveTo>
                  <a:cubicBezTo>
                    <a:pt x="1811" y="0"/>
                    <a:pt x="1776" y="17"/>
                    <a:pt x="1754" y="54"/>
                  </a:cubicBezTo>
                  <a:cubicBezTo>
                    <a:pt x="1623" y="304"/>
                    <a:pt x="1349" y="495"/>
                    <a:pt x="1051" y="531"/>
                  </a:cubicBezTo>
                  <a:cubicBezTo>
                    <a:pt x="1029" y="532"/>
                    <a:pt x="1007" y="533"/>
                    <a:pt x="985" y="533"/>
                  </a:cubicBezTo>
                  <a:cubicBezTo>
                    <a:pt x="699" y="533"/>
                    <a:pt x="431" y="393"/>
                    <a:pt x="266" y="150"/>
                  </a:cubicBezTo>
                  <a:cubicBezTo>
                    <a:pt x="238" y="115"/>
                    <a:pt x="202" y="100"/>
                    <a:pt x="166" y="100"/>
                  </a:cubicBezTo>
                  <a:cubicBezTo>
                    <a:pt x="81" y="100"/>
                    <a:pt x="1" y="184"/>
                    <a:pt x="51" y="269"/>
                  </a:cubicBezTo>
                  <a:cubicBezTo>
                    <a:pt x="259" y="564"/>
                    <a:pt x="588" y="749"/>
                    <a:pt x="945" y="749"/>
                  </a:cubicBezTo>
                  <a:cubicBezTo>
                    <a:pt x="976" y="749"/>
                    <a:pt x="1008" y="748"/>
                    <a:pt x="1039" y="745"/>
                  </a:cubicBezTo>
                  <a:cubicBezTo>
                    <a:pt x="1409" y="721"/>
                    <a:pt x="1766" y="495"/>
                    <a:pt x="1944" y="173"/>
                  </a:cubicBezTo>
                  <a:cubicBezTo>
                    <a:pt x="1993" y="76"/>
                    <a:pt x="1920" y="0"/>
                    <a:pt x="18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2699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30" name="Google Shape;1630;p18"/>
          <p:cNvSpPr txBox="1">
            <a:spLocks noGrp="1"/>
          </p:cNvSpPr>
          <p:nvPr>
            <p:ph type="title"/>
          </p:nvPr>
        </p:nvSpPr>
        <p:spPr>
          <a:xfrm>
            <a:off x="736885" y="379551"/>
            <a:ext cx="7704000" cy="572700"/>
          </a:xfrm>
          <a:prstGeom prst="rect">
            <a:avLst/>
          </a:prstGeom>
        </p:spPr>
        <p:txBody>
          <a:bodyPr spcFirstLastPara="1" wrap="square" lIns="0" tIns="91425" rIns="0" bIns="91425" anchor="t" anchorCtr="0">
            <a:noAutofit/>
          </a:bodyPr>
          <a:lstStyle/>
          <a:p>
            <a:pPr lvl="0"/>
            <a:r>
              <a:rPr lang="en" dirty="0" smtClean="0">
                <a:latin typeface="Impact" panose="020B0806030902050204" pitchFamily="34" charset="0"/>
              </a:rPr>
              <a:t>Escucha </a:t>
            </a:r>
            <a:r>
              <a:rPr lang="en" dirty="0" smtClean="0">
                <a:solidFill>
                  <a:schemeClr val="accent1"/>
                </a:solidFill>
                <a:latin typeface="Impact" panose="020B0806030902050204" pitchFamily="34" charset="0"/>
              </a:rPr>
              <a:t>a </a:t>
            </a:r>
            <a:r>
              <a:rPr lang="en" dirty="0" smtClean="0">
                <a:latin typeface="Impact" panose="020B0806030902050204" pitchFamily="34" charset="0"/>
              </a:rPr>
              <a:t>tu </a:t>
            </a:r>
            <a:r>
              <a:rPr lang="en" dirty="0" smtClean="0">
                <a:solidFill>
                  <a:schemeClr val="accent1"/>
                </a:solidFill>
                <a:latin typeface="Impact" panose="020B0806030902050204" pitchFamily="34" charset="0"/>
              </a:rPr>
              <a:t>hijo/a  </a:t>
            </a:r>
            <a:r>
              <a:rPr lang="en" dirty="0" smtClean="0">
                <a:latin typeface="Impact" panose="020B0806030902050204" pitchFamily="34" charset="0"/>
              </a:rPr>
              <a:t>y </a:t>
            </a:r>
            <a:r>
              <a:rPr lang="en" dirty="0" smtClean="0">
                <a:solidFill>
                  <a:schemeClr val="accent1"/>
                </a:solidFill>
                <a:latin typeface="Impact" panose="020B0806030902050204" pitchFamily="34" charset="0"/>
              </a:rPr>
              <a:t>no</a:t>
            </a:r>
            <a:r>
              <a:rPr lang="en" dirty="0" smtClean="0">
                <a:latin typeface="Impact" panose="020B0806030902050204" pitchFamily="34" charset="0"/>
              </a:rPr>
              <a:t> lo/la </a:t>
            </a:r>
            <a:r>
              <a:rPr lang="en" dirty="0" smtClean="0">
                <a:solidFill>
                  <a:schemeClr val="accent1"/>
                </a:solidFill>
                <a:latin typeface="Impact" panose="020B0806030902050204" pitchFamily="34" charset="0"/>
              </a:rPr>
              <a:t>averguences </a:t>
            </a:r>
            <a:endParaRPr dirty="0">
              <a:solidFill>
                <a:schemeClr val="accent1"/>
              </a:solidFill>
              <a:latin typeface="Impact" panose="020B0806030902050204" pitchFamily="34" charset="0"/>
            </a:endParaRPr>
          </a:p>
        </p:txBody>
      </p:sp>
      <p:sp>
        <p:nvSpPr>
          <p:cNvPr id="1637" name="Google Shape;1637;p18"/>
          <p:cNvSpPr/>
          <p:nvPr/>
        </p:nvSpPr>
        <p:spPr>
          <a:xfrm>
            <a:off x="788184" y="1496513"/>
            <a:ext cx="572700" cy="572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txBox="1"/>
          <p:nvPr/>
        </p:nvSpPr>
        <p:spPr>
          <a:xfrm>
            <a:off x="21565" y="1148568"/>
            <a:ext cx="1983378" cy="399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1"/>
                </a:solidFill>
                <a:latin typeface="Londrina Solid"/>
                <a:ea typeface="Londrina Solid"/>
                <a:cs typeface="Londrina Solid"/>
                <a:sym typeface="Londrina Solid"/>
              </a:rPr>
              <a:t>#</a:t>
            </a:r>
            <a:r>
              <a:rPr lang="en" sz="2200" b="1" dirty="0" smtClean="0">
                <a:solidFill>
                  <a:schemeClr val="accent1"/>
                </a:solidFill>
                <a:latin typeface="Londrina Solid"/>
                <a:ea typeface="Londrina Solid"/>
                <a:cs typeface="Londrina Solid"/>
                <a:sym typeface="Londrina Solid"/>
              </a:rPr>
              <a:t> </a:t>
            </a:r>
            <a:r>
              <a:rPr lang="en" sz="2200" b="1" dirty="0" smtClean="0">
                <a:solidFill>
                  <a:schemeClr val="accent1"/>
                </a:solidFill>
                <a:latin typeface="Londrina Solid"/>
                <a:ea typeface="Londrina Solid"/>
                <a:cs typeface="Londrina Solid"/>
                <a:sym typeface="Londrina Solid"/>
              </a:rPr>
              <a:t>6</a:t>
            </a:r>
            <a:endParaRPr sz="2200" b="1" dirty="0">
              <a:solidFill>
                <a:schemeClr val="accent1"/>
              </a:solidFill>
              <a:latin typeface="Londrina Solid"/>
              <a:ea typeface="Londrina Solid"/>
              <a:cs typeface="Londrina Solid"/>
              <a:sym typeface="Londrina Solid"/>
            </a:endParaRPr>
          </a:p>
        </p:txBody>
      </p:sp>
      <p:sp>
        <p:nvSpPr>
          <p:cNvPr id="2" name="Rectángulo 1"/>
          <p:cNvSpPr/>
          <p:nvPr/>
        </p:nvSpPr>
        <p:spPr>
          <a:xfrm>
            <a:off x="1367694" y="1214580"/>
            <a:ext cx="7344618" cy="1384995"/>
          </a:xfrm>
          <a:prstGeom prst="rect">
            <a:avLst/>
          </a:prstGeom>
        </p:spPr>
        <p:txBody>
          <a:bodyPr wrap="square">
            <a:spAutoFit/>
          </a:bodyPr>
          <a:lstStyle/>
          <a:p>
            <a:pPr algn="just"/>
            <a:r>
              <a:rPr lang="es-MX" dirty="0">
                <a:solidFill>
                  <a:schemeClr val="tx2">
                    <a:lumMod val="50000"/>
                  </a:schemeClr>
                </a:solidFill>
                <a:latin typeface="Century Gothic" panose="020B0502020202020204" pitchFamily="34" charset="0"/>
              </a:rPr>
              <a:t>Es habitual que los hijos hagan preguntas que despierten simpatía o que digan algo que parece ridículo. Aunque digan algo divertido, intenta no reírte de lo que ha dicho porque se puede sentir ofendido/a y cohibirle. Escucha con atención sus dudas y ponte en su lugar. Recuerda que un día tú estuviste igual de perdido/a que él/ella. De esta forma, no se sentirá tan cohibido al hablar de sus experiencias de</a:t>
            </a:r>
            <a:r>
              <a:rPr lang="es-MX" b="1" dirty="0">
                <a:solidFill>
                  <a:schemeClr val="tx2">
                    <a:lumMod val="50000"/>
                  </a:schemeClr>
                </a:solidFill>
                <a:latin typeface="Century Gothic" panose="020B0502020202020204" pitchFamily="34" charset="0"/>
              </a:rPr>
              <a:t> sexo adolescentes</a:t>
            </a:r>
            <a:r>
              <a:rPr lang="es-MX" dirty="0"/>
              <a:t>.</a:t>
            </a:r>
            <a:endParaRPr lang="es-MX" dirty="0">
              <a:solidFill>
                <a:schemeClr val="tx1">
                  <a:lumMod val="60000"/>
                  <a:lumOff val="40000"/>
                </a:schemeClr>
              </a:solidFill>
              <a:latin typeface="Century Gothic" panose="020B0502020202020204" pitchFamily="34" charset="0"/>
            </a:endParaRPr>
          </a:p>
        </p:txBody>
      </p:sp>
      <p:grpSp>
        <p:nvGrpSpPr>
          <p:cNvPr id="232" name="Google Shape;1652;p18"/>
          <p:cNvGrpSpPr/>
          <p:nvPr/>
        </p:nvGrpSpPr>
        <p:grpSpPr>
          <a:xfrm rot="142668">
            <a:off x="935073" y="1655374"/>
            <a:ext cx="286681" cy="242270"/>
            <a:chOff x="6315316" y="635299"/>
            <a:chExt cx="191838" cy="162121"/>
          </a:xfrm>
          <a:solidFill>
            <a:schemeClr val="accent2"/>
          </a:solidFill>
        </p:grpSpPr>
        <p:sp>
          <p:nvSpPr>
            <p:cNvPr id="233" name="Google Shape;1653;p18"/>
            <p:cNvSpPr/>
            <p:nvPr/>
          </p:nvSpPr>
          <p:spPr>
            <a:xfrm>
              <a:off x="6327180" y="644546"/>
              <a:ext cx="167858" cy="152874"/>
            </a:xfrm>
            <a:custGeom>
              <a:avLst/>
              <a:gdLst/>
              <a:ahLst/>
              <a:cxnLst/>
              <a:rect l="l" t="t" r="r" b="b"/>
              <a:pathLst>
                <a:path w="7707" h="7019" extrusionOk="0">
                  <a:moveTo>
                    <a:pt x="5576" y="1"/>
                  </a:moveTo>
                  <a:cubicBezTo>
                    <a:pt x="5407" y="1"/>
                    <a:pt x="5237" y="24"/>
                    <a:pt x="5071" y="71"/>
                  </a:cubicBezTo>
                  <a:cubicBezTo>
                    <a:pt x="4504" y="305"/>
                    <a:pt x="4037" y="772"/>
                    <a:pt x="3803" y="1339"/>
                  </a:cubicBezTo>
                  <a:cubicBezTo>
                    <a:pt x="3470" y="805"/>
                    <a:pt x="2936" y="438"/>
                    <a:pt x="2336" y="271"/>
                  </a:cubicBezTo>
                  <a:cubicBezTo>
                    <a:pt x="2255" y="260"/>
                    <a:pt x="2174" y="255"/>
                    <a:pt x="2094" y="255"/>
                  </a:cubicBezTo>
                  <a:cubicBezTo>
                    <a:pt x="1445" y="255"/>
                    <a:pt x="828" y="604"/>
                    <a:pt x="501" y="1139"/>
                  </a:cubicBezTo>
                  <a:cubicBezTo>
                    <a:pt x="101" y="1772"/>
                    <a:pt x="1" y="2540"/>
                    <a:pt x="201" y="3240"/>
                  </a:cubicBezTo>
                  <a:cubicBezTo>
                    <a:pt x="401" y="3941"/>
                    <a:pt x="735" y="4574"/>
                    <a:pt x="1202" y="5141"/>
                  </a:cubicBezTo>
                  <a:cubicBezTo>
                    <a:pt x="1869" y="5842"/>
                    <a:pt x="2636" y="6442"/>
                    <a:pt x="3537" y="6876"/>
                  </a:cubicBezTo>
                  <a:cubicBezTo>
                    <a:pt x="3718" y="6974"/>
                    <a:pt x="3911" y="7019"/>
                    <a:pt x="4103" y="7019"/>
                  </a:cubicBezTo>
                  <a:cubicBezTo>
                    <a:pt x="4371" y="7019"/>
                    <a:pt x="4638" y="6931"/>
                    <a:pt x="4871" y="6776"/>
                  </a:cubicBezTo>
                  <a:cubicBezTo>
                    <a:pt x="5671" y="6209"/>
                    <a:pt x="6372" y="5508"/>
                    <a:pt x="6906" y="4708"/>
                  </a:cubicBezTo>
                  <a:cubicBezTo>
                    <a:pt x="7306" y="4107"/>
                    <a:pt x="7539" y="3407"/>
                    <a:pt x="7639" y="2673"/>
                  </a:cubicBezTo>
                  <a:cubicBezTo>
                    <a:pt x="7706" y="1939"/>
                    <a:pt x="7473" y="1239"/>
                    <a:pt x="7039" y="672"/>
                  </a:cubicBezTo>
                  <a:cubicBezTo>
                    <a:pt x="6657" y="239"/>
                    <a:pt x="6120" y="1"/>
                    <a:pt x="5576" y="1"/>
                  </a:cubicBezTo>
                  <a:close/>
                </a:path>
              </a:pathLst>
            </a:cu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34" name="Google Shape;1654;p18"/>
            <p:cNvSpPr/>
            <p:nvPr/>
          </p:nvSpPr>
          <p:spPr>
            <a:xfrm>
              <a:off x="6315316" y="635299"/>
              <a:ext cx="191838" cy="161020"/>
            </a:xfrm>
            <a:custGeom>
              <a:avLst/>
              <a:gdLst/>
              <a:ahLst/>
              <a:cxnLst/>
              <a:rect l="l" t="t" r="r" b="b"/>
              <a:pathLst>
                <a:path w="8808" h="7393" extrusionOk="0">
                  <a:moveTo>
                    <a:pt x="6039" y="372"/>
                  </a:moveTo>
                  <a:cubicBezTo>
                    <a:pt x="6772" y="372"/>
                    <a:pt x="7406" y="772"/>
                    <a:pt x="7706" y="1406"/>
                  </a:cubicBezTo>
                  <a:cubicBezTo>
                    <a:pt x="8407" y="2807"/>
                    <a:pt x="7673" y="4541"/>
                    <a:pt x="6706" y="5575"/>
                  </a:cubicBezTo>
                  <a:cubicBezTo>
                    <a:pt x="6472" y="5842"/>
                    <a:pt x="6205" y="6076"/>
                    <a:pt x="5939" y="6309"/>
                  </a:cubicBezTo>
                  <a:cubicBezTo>
                    <a:pt x="5672" y="6609"/>
                    <a:pt x="5338" y="6843"/>
                    <a:pt x="4938" y="7010"/>
                  </a:cubicBezTo>
                  <a:cubicBezTo>
                    <a:pt x="4863" y="7026"/>
                    <a:pt x="4784" y="7035"/>
                    <a:pt x="4703" y="7035"/>
                  </a:cubicBezTo>
                  <a:cubicBezTo>
                    <a:pt x="4460" y="7035"/>
                    <a:pt x="4204" y="6960"/>
                    <a:pt x="4004" y="6809"/>
                  </a:cubicBezTo>
                  <a:cubicBezTo>
                    <a:pt x="3670" y="6609"/>
                    <a:pt x="3337" y="6409"/>
                    <a:pt x="3003" y="6209"/>
                  </a:cubicBezTo>
                  <a:cubicBezTo>
                    <a:pt x="1836" y="5375"/>
                    <a:pt x="735" y="4007"/>
                    <a:pt x="835" y="2506"/>
                  </a:cubicBezTo>
                  <a:cubicBezTo>
                    <a:pt x="868" y="1672"/>
                    <a:pt x="1402" y="972"/>
                    <a:pt x="2169" y="672"/>
                  </a:cubicBezTo>
                  <a:cubicBezTo>
                    <a:pt x="2306" y="633"/>
                    <a:pt x="2439" y="616"/>
                    <a:pt x="2568" y="616"/>
                  </a:cubicBezTo>
                  <a:cubicBezTo>
                    <a:pt x="3206" y="616"/>
                    <a:pt x="3750" y="1047"/>
                    <a:pt x="4163" y="1555"/>
                  </a:cubicBezTo>
                  <a:lnTo>
                    <a:pt x="4163" y="1555"/>
                  </a:lnTo>
                  <a:cubicBezTo>
                    <a:pt x="4194" y="1632"/>
                    <a:pt x="4272" y="1689"/>
                    <a:pt x="4346" y="1689"/>
                  </a:cubicBezTo>
                  <a:cubicBezTo>
                    <a:pt x="4379" y="1689"/>
                    <a:pt x="4411" y="1678"/>
                    <a:pt x="4437" y="1653"/>
                  </a:cubicBezTo>
                  <a:lnTo>
                    <a:pt x="4437" y="1653"/>
                  </a:lnTo>
                  <a:cubicBezTo>
                    <a:pt x="4500" y="1622"/>
                    <a:pt x="4546" y="1560"/>
                    <a:pt x="4536" y="1486"/>
                  </a:cubicBezTo>
                  <a:lnTo>
                    <a:pt x="4536" y="1486"/>
                  </a:lnTo>
                  <a:cubicBezTo>
                    <a:pt x="4869" y="898"/>
                    <a:pt x="5351" y="372"/>
                    <a:pt x="6039" y="372"/>
                  </a:cubicBezTo>
                  <a:close/>
                  <a:moveTo>
                    <a:pt x="6145" y="0"/>
                  </a:moveTo>
                  <a:cubicBezTo>
                    <a:pt x="5340" y="0"/>
                    <a:pt x="4729" y="536"/>
                    <a:pt x="4312" y="1173"/>
                  </a:cubicBezTo>
                  <a:lnTo>
                    <a:pt x="4312" y="1173"/>
                  </a:lnTo>
                  <a:cubicBezTo>
                    <a:pt x="3883" y="683"/>
                    <a:pt x="3335" y="270"/>
                    <a:pt x="2670" y="270"/>
                  </a:cubicBezTo>
                  <a:cubicBezTo>
                    <a:pt x="2648" y="270"/>
                    <a:pt x="2625" y="271"/>
                    <a:pt x="2603" y="271"/>
                  </a:cubicBezTo>
                  <a:cubicBezTo>
                    <a:pt x="1802" y="305"/>
                    <a:pt x="1102" y="772"/>
                    <a:pt x="768" y="1472"/>
                  </a:cubicBezTo>
                  <a:cubicBezTo>
                    <a:pt x="1" y="3040"/>
                    <a:pt x="968" y="4941"/>
                    <a:pt x="2203" y="6009"/>
                  </a:cubicBezTo>
                  <a:cubicBezTo>
                    <a:pt x="2536" y="6309"/>
                    <a:pt x="2903" y="6576"/>
                    <a:pt x="3270" y="6809"/>
                  </a:cubicBezTo>
                  <a:cubicBezTo>
                    <a:pt x="3637" y="7043"/>
                    <a:pt x="4037" y="7243"/>
                    <a:pt x="4437" y="7377"/>
                  </a:cubicBezTo>
                  <a:cubicBezTo>
                    <a:pt x="4505" y="7387"/>
                    <a:pt x="4572" y="7392"/>
                    <a:pt x="4638" y="7392"/>
                  </a:cubicBezTo>
                  <a:cubicBezTo>
                    <a:pt x="5389" y="7392"/>
                    <a:pt x="6051" y="6733"/>
                    <a:pt x="6572" y="6242"/>
                  </a:cubicBezTo>
                  <a:cubicBezTo>
                    <a:pt x="7807" y="5108"/>
                    <a:pt x="8807" y="3207"/>
                    <a:pt x="8173" y="1506"/>
                  </a:cubicBezTo>
                  <a:cubicBezTo>
                    <a:pt x="7873" y="672"/>
                    <a:pt x="7139" y="105"/>
                    <a:pt x="6272" y="5"/>
                  </a:cubicBezTo>
                  <a:cubicBezTo>
                    <a:pt x="6229" y="2"/>
                    <a:pt x="6187" y="0"/>
                    <a:pt x="6145" y="0"/>
                  </a:cubicBezTo>
                  <a:close/>
                </a:path>
              </a:pathLst>
            </a:custGeom>
            <a:grp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grpSp>
        <p:nvGrpSpPr>
          <p:cNvPr id="188" name="Google Shape;4858;p46"/>
          <p:cNvGrpSpPr/>
          <p:nvPr/>
        </p:nvGrpSpPr>
        <p:grpSpPr>
          <a:xfrm>
            <a:off x="2004943" y="2602796"/>
            <a:ext cx="2284515" cy="2306434"/>
            <a:chOff x="709957" y="1508320"/>
            <a:chExt cx="3300565" cy="3654326"/>
          </a:xfrm>
        </p:grpSpPr>
        <p:sp>
          <p:nvSpPr>
            <p:cNvPr id="189" name="Google Shape;4859;p46"/>
            <p:cNvSpPr/>
            <p:nvPr/>
          </p:nvSpPr>
          <p:spPr>
            <a:xfrm flipH="1">
              <a:off x="1638036" y="3987038"/>
              <a:ext cx="1000507" cy="1171499"/>
            </a:xfrm>
            <a:custGeom>
              <a:avLst/>
              <a:gdLst/>
              <a:ahLst/>
              <a:cxnLst/>
              <a:rect l="l" t="t" r="r" b="b"/>
              <a:pathLst>
                <a:path w="57716" h="67580" extrusionOk="0">
                  <a:moveTo>
                    <a:pt x="10537" y="0"/>
                  </a:moveTo>
                  <a:cubicBezTo>
                    <a:pt x="3328" y="9230"/>
                    <a:pt x="317" y="21233"/>
                    <a:pt x="159" y="32918"/>
                  </a:cubicBezTo>
                  <a:cubicBezTo>
                    <a:pt x="1" y="44644"/>
                    <a:pt x="2496" y="56250"/>
                    <a:pt x="5388" y="67579"/>
                  </a:cubicBezTo>
                  <a:lnTo>
                    <a:pt x="52329" y="67579"/>
                  </a:lnTo>
                  <a:cubicBezTo>
                    <a:pt x="55220" y="56250"/>
                    <a:pt x="57716" y="44644"/>
                    <a:pt x="57597" y="32918"/>
                  </a:cubicBezTo>
                  <a:cubicBezTo>
                    <a:pt x="57439" y="21233"/>
                    <a:pt x="54428" y="9230"/>
                    <a:pt x="47219"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60;p46"/>
            <p:cNvSpPr/>
            <p:nvPr/>
          </p:nvSpPr>
          <p:spPr>
            <a:xfrm flipH="1">
              <a:off x="1630478" y="3982497"/>
              <a:ext cx="1013560" cy="1180149"/>
            </a:xfrm>
            <a:custGeom>
              <a:avLst/>
              <a:gdLst/>
              <a:ahLst/>
              <a:cxnLst/>
              <a:rect l="l" t="t" r="r" b="b"/>
              <a:pathLst>
                <a:path w="58469" h="68079" extrusionOk="0">
                  <a:moveTo>
                    <a:pt x="47021" y="460"/>
                  </a:moveTo>
                  <a:cubicBezTo>
                    <a:pt x="47120" y="480"/>
                    <a:pt x="47209" y="490"/>
                    <a:pt x="47293" y="490"/>
                  </a:cubicBezTo>
                  <a:cubicBezTo>
                    <a:pt x="47350" y="490"/>
                    <a:pt x="47405" y="486"/>
                    <a:pt x="47460" y="476"/>
                  </a:cubicBezTo>
                  <a:lnTo>
                    <a:pt x="47460" y="476"/>
                  </a:lnTo>
                  <a:cubicBezTo>
                    <a:pt x="50015" y="3790"/>
                    <a:pt x="52100" y="7494"/>
                    <a:pt x="53636" y="11433"/>
                  </a:cubicBezTo>
                  <a:cubicBezTo>
                    <a:pt x="55220" y="15355"/>
                    <a:pt x="56290" y="19474"/>
                    <a:pt x="56924" y="23673"/>
                  </a:cubicBezTo>
                  <a:cubicBezTo>
                    <a:pt x="57597" y="28070"/>
                    <a:pt x="57835" y="32467"/>
                    <a:pt x="57676" y="36904"/>
                  </a:cubicBezTo>
                  <a:cubicBezTo>
                    <a:pt x="57478" y="41816"/>
                    <a:pt x="56924" y="46728"/>
                    <a:pt x="56052" y="51600"/>
                  </a:cubicBezTo>
                  <a:cubicBezTo>
                    <a:pt x="55220" y="56433"/>
                    <a:pt x="54111" y="61226"/>
                    <a:pt x="52923" y="65979"/>
                  </a:cubicBezTo>
                  <a:lnTo>
                    <a:pt x="52526" y="67604"/>
                  </a:lnTo>
                  <a:lnTo>
                    <a:pt x="6457" y="67604"/>
                  </a:lnTo>
                  <a:cubicBezTo>
                    <a:pt x="6339" y="67584"/>
                    <a:pt x="6230" y="67574"/>
                    <a:pt x="6126" y="67574"/>
                  </a:cubicBezTo>
                  <a:cubicBezTo>
                    <a:pt x="6061" y="67574"/>
                    <a:pt x="5998" y="67578"/>
                    <a:pt x="5937" y="67585"/>
                  </a:cubicBezTo>
                  <a:lnTo>
                    <a:pt x="5937" y="67585"/>
                  </a:lnTo>
                  <a:cubicBezTo>
                    <a:pt x="4727" y="62891"/>
                    <a:pt x="3634" y="58195"/>
                    <a:pt x="2734" y="53422"/>
                  </a:cubicBezTo>
                  <a:cubicBezTo>
                    <a:pt x="1783" y="48550"/>
                    <a:pt x="1149" y="43678"/>
                    <a:pt x="872" y="38726"/>
                  </a:cubicBezTo>
                  <a:cubicBezTo>
                    <a:pt x="595" y="34250"/>
                    <a:pt x="753" y="29774"/>
                    <a:pt x="1268" y="25297"/>
                  </a:cubicBezTo>
                  <a:cubicBezTo>
                    <a:pt x="1823" y="21059"/>
                    <a:pt x="2813" y="16900"/>
                    <a:pt x="4239" y="12899"/>
                  </a:cubicBezTo>
                  <a:cubicBezTo>
                    <a:pt x="5665" y="8898"/>
                    <a:pt x="7646" y="5135"/>
                    <a:pt x="10062" y="1728"/>
                  </a:cubicBezTo>
                  <a:cubicBezTo>
                    <a:pt x="10369" y="1268"/>
                    <a:pt x="10712" y="846"/>
                    <a:pt x="11021" y="460"/>
                  </a:cubicBezTo>
                  <a:close/>
                  <a:moveTo>
                    <a:pt x="10964" y="0"/>
                  </a:moveTo>
                  <a:cubicBezTo>
                    <a:pt x="10760" y="0"/>
                    <a:pt x="10592" y="114"/>
                    <a:pt x="10498" y="302"/>
                  </a:cubicBezTo>
                  <a:cubicBezTo>
                    <a:pt x="9389" y="1728"/>
                    <a:pt x="8359" y="3233"/>
                    <a:pt x="7448" y="4778"/>
                  </a:cubicBezTo>
                  <a:cubicBezTo>
                    <a:pt x="5626" y="7908"/>
                    <a:pt x="4160" y="11235"/>
                    <a:pt x="3090" y="14681"/>
                  </a:cubicBezTo>
                  <a:cubicBezTo>
                    <a:pt x="793" y="21812"/>
                    <a:pt x="1" y="29378"/>
                    <a:pt x="238" y="36864"/>
                  </a:cubicBezTo>
                  <a:cubicBezTo>
                    <a:pt x="516" y="45302"/>
                    <a:pt x="2061" y="53700"/>
                    <a:pt x="4002" y="61899"/>
                  </a:cubicBezTo>
                  <a:cubicBezTo>
                    <a:pt x="4477" y="63880"/>
                    <a:pt x="4952" y="65900"/>
                    <a:pt x="5467" y="67920"/>
                  </a:cubicBezTo>
                  <a:cubicBezTo>
                    <a:pt x="5507" y="68000"/>
                    <a:pt x="5626" y="68079"/>
                    <a:pt x="5705" y="68079"/>
                  </a:cubicBezTo>
                  <a:lnTo>
                    <a:pt x="52685" y="68079"/>
                  </a:lnTo>
                  <a:cubicBezTo>
                    <a:pt x="52868" y="68079"/>
                    <a:pt x="52945" y="67921"/>
                    <a:pt x="52917" y="67787"/>
                  </a:cubicBezTo>
                  <a:lnTo>
                    <a:pt x="52917" y="67787"/>
                  </a:lnTo>
                  <a:cubicBezTo>
                    <a:pt x="55003" y="59631"/>
                    <a:pt x="56849" y="51396"/>
                    <a:pt x="57676" y="43004"/>
                  </a:cubicBezTo>
                  <a:cubicBezTo>
                    <a:pt x="58469" y="35280"/>
                    <a:pt x="58310" y="27437"/>
                    <a:pt x="56646" y="19831"/>
                  </a:cubicBezTo>
                  <a:cubicBezTo>
                    <a:pt x="55854" y="16305"/>
                    <a:pt x="54745" y="12820"/>
                    <a:pt x="53279" y="9492"/>
                  </a:cubicBezTo>
                  <a:cubicBezTo>
                    <a:pt x="52527" y="7789"/>
                    <a:pt x="51695" y="6165"/>
                    <a:pt x="50784" y="4580"/>
                  </a:cubicBezTo>
                  <a:cubicBezTo>
                    <a:pt x="50308" y="3828"/>
                    <a:pt x="49833" y="3075"/>
                    <a:pt x="49318" y="2322"/>
                  </a:cubicBezTo>
                  <a:cubicBezTo>
                    <a:pt x="48843" y="1570"/>
                    <a:pt x="48328" y="857"/>
                    <a:pt x="47773" y="183"/>
                  </a:cubicBezTo>
                  <a:cubicBezTo>
                    <a:pt x="47632" y="42"/>
                    <a:pt x="47510" y="21"/>
                    <a:pt x="47366" y="21"/>
                  </a:cubicBezTo>
                  <a:cubicBezTo>
                    <a:pt x="47308" y="21"/>
                    <a:pt x="47247" y="25"/>
                    <a:pt x="47179" y="25"/>
                  </a:cubicBezTo>
                  <a:lnTo>
                    <a:pt x="11132" y="25"/>
                  </a:lnTo>
                  <a:cubicBezTo>
                    <a:pt x="11074" y="8"/>
                    <a:pt x="11018" y="0"/>
                    <a:pt x="109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61;p46"/>
            <p:cNvSpPr/>
            <p:nvPr/>
          </p:nvSpPr>
          <p:spPr>
            <a:xfrm flipH="1">
              <a:off x="2311657" y="4137263"/>
              <a:ext cx="314786" cy="289217"/>
            </a:xfrm>
            <a:custGeom>
              <a:avLst/>
              <a:gdLst/>
              <a:ahLst/>
              <a:cxnLst/>
              <a:rect l="l" t="t" r="r" b="b"/>
              <a:pathLst>
                <a:path w="18159" h="16684" extrusionOk="0">
                  <a:moveTo>
                    <a:pt x="4541" y="1"/>
                  </a:moveTo>
                  <a:cubicBezTo>
                    <a:pt x="4272" y="1"/>
                    <a:pt x="4160" y="412"/>
                    <a:pt x="4452" y="485"/>
                  </a:cubicBezTo>
                  <a:lnTo>
                    <a:pt x="4452" y="445"/>
                  </a:lnTo>
                  <a:cubicBezTo>
                    <a:pt x="8796" y="1337"/>
                    <a:pt x="13178" y="1926"/>
                    <a:pt x="17598" y="2247"/>
                  </a:cubicBezTo>
                  <a:lnTo>
                    <a:pt x="17598" y="2247"/>
                  </a:lnTo>
                  <a:cubicBezTo>
                    <a:pt x="17065" y="5665"/>
                    <a:pt x="15971" y="8931"/>
                    <a:pt x="14316" y="11972"/>
                  </a:cubicBezTo>
                  <a:cubicBezTo>
                    <a:pt x="13603" y="13399"/>
                    <a:pt x="12454" y="14587"/>
                    <a:pt x="11067" y="15379"/>
                  </a:cubicBezTo>
                  <a:cubicBezTo>
                    <a:pt x="9913" y="15910"/>
                    <a:pt x="8659" y="16194"/>
                    <a:pt x="7385" y="16194"/>
                  </a:cubicBezTo>
                  <a:cubicBezTo>
                    <a:pt x="7042" y="16194"/>
                    <a:pt x="6698" y="16174"/>
                    <a:pt x="6354" y="16132"/>
                  </a:cubicBezTo>
                  <a:cubicBezTo>
                    <a:pt x="4294" y="15934"/>
                    <a:pt x="2313" y="15221"/>
                    <a:pt x="412" y="14468"/>
                  </a:cubicBezTo>
                  <a:cubicBezTo>
                    <a:pt x="388" y="14462"/>
                    <a:pt x="365" y="14459"/>
                    <a:pt x="343" y="14459"/>
                  </a:cubicBezTo>
                  <a:cubicBezTo>
                    <a:pt x="79" y="14459"/>
                    <a:pt x="0" y="14873"/>
                    <a:pt x="293" y="14983"/>
                  </a:cubicBezTo>
                  <a:cubicBezTo>
                    <a:pt x="2545" y="15824"/>
                    <a:pt x="5001" y="16684"/>
                    <a:pt x="7446" y="16684"/>
                  </a:cubicBezTo>
                  <a:cubicBezTo>
                    <a:pt x="8570" y="16684"/>
                    <a:pt x="9692" y="16502"/>
                    <a:pt x="10790" y="16053"/>
                  </a:cubicBezTo>
                  <a:cubicBezTo>
                    <a:pt x="13999" y="14745"/>
                    <a:pt x="15464" y="11220"/>
                    <a:pt x="16574" y="8170"/>
                  </a:cubicBezTo>
                  <a:cubicBezTo>
                    <a:pt x="17287" y="6189"/>
                    <a:pt x="17802" y="4169"/>
                    <a:pt x="18158" y="2109"/>
                  </a:cubicBezTo>
                  <a:cubicBezTo>
                    <a:pt x="18158" y="1951"/>
                    <a:pt x="18039" y="1792"/>
                    <a:pt x="17881" y="1792"/>
                  </a:cubicBezTo>
                  <a:cubicBezTo>
                    <a:pt x="13444" y="1475"/>
                    <a:pt x="8968" y="881"/>
                    <a:pt x="4611" y="10"/>
                  </a:cubicBezTo>
                  <a:cubicBezTo>
                    <a:pt x="4586" y="3"/>
                    <a:pt x="4563" y="1"/>
                    <a:pt x="454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2;p46"/>
            <p:cNvSpPr/>
            <p:nvPr/>
          </p:nvSpPr>
          <p:spPr>
            <a:xfrm flipH="1">
              <a:off x="2518360" y="4159244"/>
              <a:ext cx="24269" cy="12013"/>
            </a:xfrm>
            <a:custGeom>
              <a:avLst/>
              <a:gdLst/>
              <a:ahLst/>
              <a:cxnLst/>
              <a:rect l="l" t="t" r="r" b="b"/>
              <a:pathLst>
                <a:path w="1400" h="693" extrusionOk="0">
                  <a:moveTo>
                    <a:pt x="379" y="0"/>
                  </a:moveTo>
                  <a:cubicBezTo>
                    <a:pt x="111" y="0"/>
                    <a:pt x="1" y="411"/>
                    <a:pt x="330" y="484"/>
                  </a:cubicBezTo>
                  <a:lnTo>
                    <a:pt x="1043" y="683"/>
                  </a:lnTo>
                  <a:cubicBezTo>
                    <a:pt x="1064" y="689"/>
                    <a:pt x="1085" y="693"/>
                    <a:pt x="1107" y="693"/>
                  </a:cubicBezTo>
                  <a:cubicBezTo>
                    <a:pt x="1213" y="693"/>
                    <a:pt x="1327" y="616"/>
                    <a:pt x="1360" y="484"/>
                  </a:cubicBezTo>
                  <a:cubicBezTo>
                    <a:pt x="1400" y="366"/>
                    <a:pt x="1321" y="247"/>
                    <a:pt x="1162" y="207"/>
                  </a:cubicBezTo>
                  <a:lnTo>
                    <a:pt x="449" y="9"/>
                  </a:lnTo>
                  <a:cubicBezTo>
                    <a:pt x="425" y="3"/>
                    <a:pt x="402" y="0"/>
                    <a:pt x="3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63;p46"/>
            <p:cNvSpPr/>
            <p:nvPr/>
          </p:nvSpPr>
          <p:spPr>
            <a:xfrm flipH="1">
              <a:off x="2476461" y="4168830"/>
              <a:ext cx="24737" cy="11181"/>
            </a:xfrm>
            <a:custGeom>
              <a:avLst/>
              <a:gdLst/>
              <a:ahLst/>
              <a:cxnLst/>
              <a:rect l="l" t="t" r="r" b="b"/>
              <a:pathLst>
                <a:path w="1427" h="645" extrusionOk="0">
                  <a:moveTo>
                    <a:pt x="291" y="0"/>
                  </a:moveTo>
                  <a:cubicBezTo>
                    <a:pt x="185" y="0"/>
                    <a:pt x="72" y="71"/>
                    <a:pt x="40" y="169"/>
                  </a:cubicBezTo>
                  <a:cubicBezTo>
                    <a:pt x="0" y="328"/>
                    <a:pt x="79" y="446"/>
                    <a:pt x="238" y="486"/>
                  </a:cubicBezTo>
                  <a:lnTo>
                    <a:pt x="1109" y="644"/>
                  </a:lnTo>
                  <a:cubicBezTo>
                    <a:pt x="1149" y="644"/>
                    <a:pt x="1228" y="644"/>
                    <a:pt x="1307" y="605"/>
                  </a:cubicBezTo>
                  <a:cubicBezTo>
                    <a:pt x="1347" y="605"/>
                    <a:pt x="1386" y="526"/>
                    <a:pt x="1386" y="486"/>
                  </a:cubicBezTo>
                  <a:cubicBezTo>
                    <a:pt x="1426" y="328"/>
                    <a:pt x="1347" y="209"/>
                    <a:pt x="1228" y="169"/>
                  </a:cubicBezTo>
                  <a:lnTo>
                    <a:pt x="357" y="11"/>
                  </a:lnTo>
                  <a:cubicBezTo>
                    <a:pt x="336" y="4"/>
                    <a:pt x="313" y="0"/>
                    <a:pt x="2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64;p46"/>
            <p:cNvSpPr/>
            <p:nvPr/>
          </p:nvSpPr>
          <p:spPr>
            <a:xfrm flipH="1">
              <a:off x="2436642" y="4176042"/>
              <a:ext cx="21981" cy="10661"/>
            </a:xfrm>
            <a:custGeom>
              <a:avLst/>
              <a:gdLst/>
              <a:ahLst/>
              <a:cxnLst/>
              <a:rect l="l" t="t" r="r" b="b"/>
              <a:pathLst>
                <a:path w="1268" h="615" extrusionOk="0">
                  <a:moveTo>
                    <a:pt x="243" y="1"/>
                  </a:moveTo>
                  <a:cubicBezTo>
                    <a:pt x="208" y="1"/>
                    <a:pt x="178" y="11"/>
                    <a:pt x="158" y="30"/>
                  </a:cubicBezTo>
                  <a:cubicBezTo>
                    <a:pt x="40" y="110"/>
                    <a:pt x="0" y="228"/>
                    <a:pt x="40" y="347"/>
                  </a:cubicBezTo>
                  <a:cubicBezTo>
                    <a:pt x="79" y="427"/>
                    <a:pt x="158" y="466"/>
                    <a:pt x="198" y="466"/>
                  </a:cubicBezTo>
                  <a:lnTo>
                    <a:pt x="951" y="585"/>
                  </a:lnTo>
                  <a:cubicBezTo>
                    <a:pt x="971" y="605"/>
                    <a:pt x="1000" y="615"/>
                    <a:pt x="1030" y="615"/>
                  </a:cubicBezTo>
                  <a:cubicBezTo>
                    <a:pt x="1060" y="615"/>
                    <a:pt x="1089" y="605"/>
                    <a:pt x="1109" y="585"/>
                  </a:cubicBezTo>
                  <a:cubicBezTo>
                    <a:pt x="1228" y="506"/>
                    <a:pt x="1268" y="347"/>
                    <a:pt x="1228" y="228"/>
                  </a:cubicBezTo>
                  <a:cubicBezTo>
                    <a:pt x="1188" y="189"/>
                    <a:pt x="1109" y="149"/>
                    <a:pt x="1070" y="110"/>
                  </a:cubicBezTo>
                  <a:lnTo>
                    <a:pt x="357" y="30"/>
                  </a:lnTo>
                  <a:cubicBezTo>
                    <a:pt x="317" y="11"/>
                    <a:pt x="277" y="1"/>
                    <a:pt x="2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65;p46"/>
            <p:cNvSpPr/>
            <p:nvPr/>
          </p:nvSpPr>
          <p:spPr>
            <a:xfrm flipH="1">
              <a:off x="2396807" y="4179994"/>
              <a:ext cx="21998" cy="10314"/>
            </a:xfrm>
            <a:custGeom>
              <a:avLst/>
              <a:gdLst/>
              <a:ahLst/>
              <a:cxnLst/>
              <a:rect l="l" t="t" r="r" b="b"/>
              <a:pathLst>
                <a:path w="1269" h="595" extrusionOk="0">
                  <a:moveTo>
                    <a:pt x="278" y="0"/>
                  </a:moveTo>
                  <a:cubicBezTo>
                    <a:pt x="199" y="0"/>
                    <a:pt x="119" y="40"/>
                    <a:pt x="80" y="80"/>
                  </a:cubicBezTo>
                  <a:cubicBezTo>
                    <a:pt x="40" y="119"/>
                    <a:pt x="1" y="199"/>
                    <a:pt x="1" y="278"/>
                  </a:cubicBezTo>
                  <a:cubicBezTo>
                    <a:pt x="1" y="397"/>
                    <a:pt x="119" y="515"/>
                    <a:pt x="278" y="515"/>
                  </a:cubicBezTo>
                  <a:lnTo>
                    <a:pt x="1030" y="595"/>
                  </a:lnTo>
                  <a:cubicBezTo>
                    <a:pt x="1110" y="595"/>
                    <a:pt x="1149" y="555"/>
                    <a:pt x="1229" y="515"/>
                  </a:cubicBezTo>
                  <a:cubicBezTo>
                    <a:pt x="1268" y="476"/>
                    <a:pt x="1268" y="397"/>
                    <a:pt x="1268" y="357"/>
                  </a:cubicBezTo>
                  <a:cubicBezTo>
                    <a:pt x="1268" y="278"/>
                    <a:pt x="1229" y="199"/>
                    <a:pt x="1189" y="159"/>
                  </a:cubicBezTo>
                  <a:cubicBezTo>
                    <a:pt x="1149" y="119"/>
                    <a:pt x="1070" y="80"/>
                    <a:pt x="1030" y="80"/>
                  </a:cubicBezTo>
                  <a:lnTo>
                    <a:pt x="27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66;p46"/>
            <p:cNvSpPr/>
            <p:nvPr/>
          </p:nvSpPr>
          <p:spPr>
            <a:xfrm flipH="1">
              <a:off x="2365222" y="4184120"/>
              <a:ext cx="19242" cy="10314"/>
            </a:xfrm>
            <a:custGeom>
              <a:avLst/>
              <a:gdLst/>
              <a:ahLst/>
              <a:cxnLst/>
              <a:rect l="l" t="t" r="r" b="b"/>
              <a:pathLst>
                <a:path w="1110" h="595" extrusionOk="0">
                  <a:moveTo>
                    <a:pt x="317" y="0"/>
                  </a:moveTo>
                  <a:cubicBezTo>
                    <a:pt x="277" y="0"/>
                    <a:pt x="198" y="0"/>
                    <a:pt x="119" y="40"/>
                  </a:cubicBezTo>
                  <a:cubicBezTo>
                    <a:pt x="40" y="79"/>
                    <a:pt x="0" y="238"/>
                    <a:pt x="40" y="357"/>
                  </a:cubicBezTo>
                  <a:cubicBezTo>
                    <a:pt x="79" y="436"/>
                    <a:pt x="119" y="476"/>
                    <a:pt x="198" y="476"/>
                  </a:cubicBezTo>
                  <a:lnTo>
                    <a:pt x="792" y="594"/>
                  </a:lnTo>
                  <a:cubicBezTo>
                    <a:pt x="832" y="594"/>
                    <a:pt x="911" y="594"/>
                    <a:pt x="951" y="555"/>
                  </a:cubicBezTo>
                  <a:cubicBezTo>
                    <a:pt x="1030" y="555"/>
                    <a:pt x="1070" y="476"/>
                    <a:pt x="1070" y="436"/>
                  </a:cubicBezTo>
                  <a:cubicBezTo>
                    <a:pt x="1109" y="357"/>
                    <a:pt x="1070" y="277"/>
                    <a:pt x="1030" y="238"/>
                  </a:cubicBezTo>
                  <a:cubicBezTo>
                    <a:pt x="1030" y="159"/>
                    <a:pt x="951" y="119"/>
                    <a:pt x="911" y="119"/>
                  </a:cubicBezTo>
                  <a:lnTo>
                    <a:pt x="31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67;p46"/>
            <p:cNvSpPr/>
            <p:nvPr/>
          </p:nvSpPr>
          <p:spPr>
            <a:xfrm flipH="1">
              <a:off x="2339133" y="4191487"/>
              <a:ext cx="11684" cy="21669"/>
            </a:xfrm>
            <a:custGeom>
              <a:avLst/>
              <a:gdLst/>
              <a:ahLst/>
              <a:cxnLst/>
              <a:rect l="l" t="t" r="r" b="b"/>
              <a:pathLst>
                <a:path w="674" h="1250" extrusionOk="0">
                  <a:moveTo>
                    <a:pt x="413" y="1"/>
                  </a:moveTo>
                  <a:cubicBezTo>
                    <a:pt x="317" y="1"/>
                    <a:pt x="231" y="72"/>
                    <a:pt x="198" y="169"/>
                  </a:cubicBezTo>
                  <a:lnTo>
                    <a:pt x="40" y="922"/>
                  </a:lnTo>
                  <a:cubicBezTo>
                    <a:pt x="0" y="1001"/>
                    <a:pt x="0" y="1080"/>
                    <a:pt x="40" y="1120"/>
                  </a:cubicBezTo>
                  <a:cubicBezTo>
                    <a:pt x="79" y="1199"/>
                    <a:pt x="119" y="1199"/>
                    <a:pt x="198" y="1239"/>
                  </a:cubicBezTo>
                  <a:cubicBezTo>
                    <a:pt x="219" y="1246"/>
                    <a:pt x="240" y="1249"/>
                    <a:pt x="261" y="1249"/>
                  </a:cubicBezTo>
                  <a:cubicBezTo>
                    <a:pt x="357" y="1249"/>
                    <a:pt x="443" y="1178"/>
                    <a:pt x="476" y="1080"/>
                  </a:cubicBezTo>
                  <a:cubicBezTo>
                    <a:pt x="555" y="803"/>
                    <a:pt x="594" y="565"/>
                    <a:pt x="634" y="288"/>
                  </a:cubicBezTo>
                  <a:cubicBezTo>
                    <a:pt x="674" y="249"/>
                    <a:pt x="674" y="169"/>
                    <a:pt x="634" y="130"/>
                  </a:cubicBezTo>
                  <a:cubicBezTo>
                    <a:pt x="594" y="51"/>
                    <a:pt x="555" y="11"/>
                    <a:pt x="476" y="11"/>
                  </a:cubicBezTo>
                  <a:cubicBezTo>
                    <a:pt x="454" y="4"/>
                    <a:pt x="433" y="1"/>
                    <a:pt x="41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68;p46"/>
            <p:cNvSpPr/>
            <p:nvPr/>
          </p:nvSpPr>
          <p:spPr>
            <a:xfrm flipH="1">
              <a:off x="2350123" y="4232693"/>
              <a:ext cx="14440" cy="23714"/>
            </a:xfrm>
            <a:custGeom>
              <a:avLst/>
              <a:gdLst/>
              <a:ahLst/>
              <a:cxnLst/>
              <a:rect l="l" t="t" r="r" b="b"/>
              <a:pathLst>
                <a:path w="833" h="1368" extrusionOk="0">
                  <a:moveTo>
                    <a:pt x="569" y="0"/>
                  </a:moveTo>
                  <a:cubicBezTo>
                    <a:pt x="463" y="0"/>
                    <a:pt x="350" y="71"/>
                    <a:pt x="318" y="169"/>
                  </a:cubicBezTo>
                  <a:lnTo>
                    <a:pt x="41" y="1041"/>
                  </a:lnTo>
                  <a:cubicBezTo>
                    <a:pt x="1" y="1199"/>
                    <a:pt x="80" y="1318"/>
                    <a:pt x="199" y="1357"/>
                  </a:cubicBezTo>
                  <a:cubicBezTo>
                    <a:pt x="220" y="1364"/>
                    <a:pt x="242" y="1368"/>
                    <a:pt x="265" y="1368"/>
                  </a:cubicBezTo>
                  <a:cubicBezTo>
                    <a:pt x="370" y="1368"/>
                    <a:pt x="483" y="1297"/>
                    <a:pt x="516" y="1199"/>
                  </a:cubicBezTo>
                  <a:cubicBezTo>
                    <a:pt x="595" y="882"/>
                    <a:pt x="714" y="605"/>
                    <a:pt x="793" y="328"/>
                  </a:cubicBezTo>
                  <a:cubicBezTo>
                    <a:pt x="833" y="169"/>
                    <a:pt x="754" y="50"/>
                    <a:pt x="635" y="11"/>
                  </a:cubicBezTo>
                  <a:cubicBezTo>
                    <a:pt x="614" y="4"/>
                    <a:pt x="591" y="0"/>
                    <a:pt x="5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69;p46"/>
            <p:cNvSpPr/>
            <p:nvPr/>
          </p:nvSpPr>
          <p:spPr>
            <a:xfrm flipH="1">
              <a:off x="2362483" y="4268403"/>
              <a:ext cx="13053" cy="21478"/>
            </a:xfrm>
            <a:custGeom>
              <a:avLst/>
              <a:gdLst/>
              <a:ahLst/>
              <a:cxnLst/>
              <a:rect l="l" t="t" r="r" b="b"/>
              <a:pathLst>
                <a:path w="753" h="1239" extrusionOk="0">
                  <a:moveTo>
                    <a:pt x="494" y="0"/>
                  </a:moveTo>
                  <a:cubicBezTo>
                    <a:pt x="397" y="0"/>
                    <a:pt x="310" y="77"/>
                    <a:pt x="277" y="209"/>
                  </a:cubicBezTo>
                  <a:cubicBezTo>
                    <a:pt x="198" y="446"/>
                    <a:pt x="119" y="684"/>
                    <a:pt x="40" y="922"/>
                  </a:cubicBezTo>
                  <a:cubicBezTo>
                    <a:pt x="0" y="1040"/>
                    <a:pt x="79" y="1199"/>
                    <a:pt x="198" y="1238"/>
                  </a:cubicBezTo>
                  <a:cubicBezTo>
                    <a:pt x="357" y="1238"/>
                    <a:pt x="475" y="1159"/>
                    <a:pt x="515" y="1040"/>
                  </a:cubicBezTo>
                  <a:cubicBezTo>
                    <a:pt x="594" y="803"/>
                    <a:pt x="674" y="565"/>
                    <a:pt x="753" y="327"/>
                  </a:cubicBezTo>
                  <a:cubicBezTo>
                    <a:pt x="753" y="169"/>
                    <a:pt x="713" y="50"/>
                    <a:pt x="555" y="11"/>
                  </a:cubicBezTo>
                  <a:cubicBezTo>
                    <a:pt x="534" y="4"/>
                    <a:pt x="514" y="0"/>
                    <a:pt x="4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70;p46"/>
            <p:cNvSpPr/>
            <p:nvPr/>
          </p:nvSpPr>
          <p:spPr>
            <a:xfrm flipH="1">
              <a:off x="2378275" y="4306054"/>
              <a:ext cx="14440" cy="22536"/>
            </a:xfrm>
            <a:custGeom>
              <a:avLst/>
              <a:gdLst/>
              <a:ahLst/>
              <a:cxnLst/>
              <a:rect l="l" t="t" r="r" b="b"/>
              <a:pathLst>
                <a:path w="833" h="1300" extrusionOk="0">
                  <a:moveTo>
                    <a:pt x="584" y="1"/>
                  </a:moveTo>
                  <a:cubicBezTo>
                    <a:pt x="562" y="1"/>
                    <a:pt x="539" y="6"/>
                    <a:pt x="516" y="17"/>
                  </a:cubicBezTo>
                  <a:cubicBezTo>
                    <a:pt x="476" y="17"/>
                    <a:pt x="397" y="57"/>
                    <a:pt x="397" y="136"/>
                  </a:cubicBezTo>
                  <a:lnTo>
                    <a:pt x="40" y="928"/>
                  </a:lnTo>
                  <a:cubicBezTo>
                    <a:pt x="1" y="968"/>
                    <a:pt x="1" y="1047"/>
                    <a:pt x="1" y="1126"/>
                  </a:cubicBezTo>
                  <a:cubicBezTo>
                    <a:pt x="40" y="1166"/>
                    <a:pt x="80" y="1245"/>
                    <a:pt x="120" y="1285"/>
                  </a:cubicBezTo>
                  <a:cubicBezTo>
                    <a:pt x="149" y="1295"/>
                    <a:pt x="182" y="1300"/>
                    <a:pt x="214" y="1300"/>
                  </a:cubicBezTo>
                  <a:cubicBezTo>
                    <a:pt x="313" y="1300"/>
                    <a:pt x="417" y="1255"/>
                    <a:pt x="476" y="1166"/>
                  </a:cubicBezTo>
                  <a:lnTo>
                    <a:pt x="793" y="374"/>
                  </a:lnTo>
                  <a:cubicBezTo>
                    <a:pt x="833" y="334"/>
                    <a:pt x="833" y="255"/>
                    <a:pt x="833" y="176"/>
                  </a:cubicBezTo>
                  <a:cubicBezTo>
                    <a:pt x="793" y="136"/>
                    <a:pt x="753" y="57"/>
                    <a:pt x="714" y="57"/>
                  </a:cubicBezTo>
                  <a:cubicBezTo>
                    <a:pt x="686" y="29"/>
                    <a:pt x="638" y="1"/>
                    <a:pt x="5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71;p46"/>
            <p:cNvSpPr/>
            <p:nvPr/>
          </p:nvSpPr>
          <p:spPr>
            <a:xfrm flipH="1">
              <a:off x="2398869" y="4342024"/>
              <a:ext cx="16503" cy="20213"/>
            </a:xfrm>
            <a:custGeom>
              <a:avLst/>
              <a:gdLst/>
              <a:ahLst/>
              <a:cxnLst/>
              <a:rect l="l" t="t" r="r" b="b"/>
              <a:pathLst>
                <a:path w="952" h="1166" extrusionOk="0">
                  <a:moveTo>
                    <a:pt x="697" y="0"/>
                  </a:moveTo>
                  <a:cubicBezTo>
                    <a:pt x="611" y="0"/>
                    <a:pt x="527" y="44"/>
                    <a:pt x="476" y="121"/>
                  </a:cubicBezTo>
                  <a:lnTo>
                    <a:pt x="1" y="794"/>
                  </a:lnTo>
                  <a:cubicBezTo>
                    <a:pt x="1" y="874"/>
                    <a:pt x="1" y="913"/>
                    <a:pt x="1" y="992"/>
                  </a:cubicBezTo>
                  <a:cubicBezTo>
                    <a:pt x="40" y="1032"/>
                    <a:pt x="80" y="1111"/>
                    <a:pt x="119" y="1151"/>
                  </a:cubicBezTo>
                  <a:cubicBezTo>
                    <a:pt x="149" y="1161"/>
                    <a:pt x="181" y="1166"/>
                    <a:pt x="214" y="1166"/>
                  </a:cubicBezTo>
                  <a:cubicBezTo>
                    <a:pt x="313" y="1166"/>
                    <a:pt x="417" y="1121"/>
                    <a:pt x="476" y="1032"/>
                  </a:cubicBezTo>
                  <a:lnTo>
                    <a:pt x="912" y="359"/>
                  </a:lnTo>
                  <a:cubicBezTo>
                    <a:pt x="951" y="319"/>
                    <a:pt x="951" y="240"/>
                    <a:pt x="951" y="160"/>
                  </a:cubicBezTo>
                  <a:cubicBezTo>
                    <a:pt x="912" y="121"/>
                    <a:pt x="872" y="42"/>
                    <a:pt x="832" y="42"/>
                  </a:cubicBezTo>
                  <a:cubicBezTo>
                    <a:pt x="790" y="14"/>
                    <a:pt x="743" y="0"/>
                    <a:pt x="6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72;p46"/>
            <p:cNvSpPr/>
            <p:nvPr/>
          </p:nvSpPr>
          <p:spPr>
            <a:xfrm flipH="1">
              <a:off x="2429084" y="4372915"/>
              <a:ext cx="19242" cy="15185"/>
            </a:xfrm>
            <a:custGeom>
              <a:avLst/>
              <a:gdLst/>
              <a:ahLst/>
              <a:cxnLst/>
              <a:rect l="l" t="t" r="r" b="b"/>
              <a:pathLst>
                <a:path w="1110" h="876" extrusionOk="0">
                  <a:moveTo>
                    <a:pt x="877" y="1"/>
                  </a:moveTo>
                  <a:cubicBezTo>
                    <a:pt x="837" y="1"/>
                    <a:pt x="795" y="14"/>
                    <a:pt x="753" y="42"/>
                  </a:cubicBezTo>
                  <a:lnTo>
                    <a:pt x="119" y="438"/>
                  </a:lnTo>
                  <a:cubicBezTo>
                    <a:pt x="79" y="438"/>
                    <a:pt x="40" y="518"/>
                    <a:pt x="0" y="557"/>
                  </a:cubicBezTo>
                  <a:cubicBezTo>
                    <a:pt x="0" y="636"/>
                    <a:pt x="0" y="716"/>
                    <a:pt x="40" y="755"/>
                  </a:cubicBezTo>
                  <a:cubicBezTo>
                    <a:pt x="91" y="832"/>
                    <a:pt x="175" y="876"/>
                    <a:pt x="260" y="876"/>
                  </a:cubicBezTo>
                  <a:cubicBezTo>
                    <a:pt x="307" y="876"/>
                    <a:pt x="354" y="863"/>
                    <a:pt x="396" y="834"/>
                  </a:cubicBezTo>
                  <a:lnTo>
                    <a:pt x="991" y="478"/>
                  </a:lnTo>
                  <a:cubicBezTo>
                    <a:pt x="1030" y="438"/>
                    <a:pt x="1070" y="359"/>
                    <a:pt x="1109" y="319"/>
                  </a:cubicBezTo>
                  <a:cubicBezTo>
                    <a:pt x="1109" y="240"/>
                    <a:pt x="1109" y="161"/>
                    <a:pt x="1070" y="121"/>
                  </a:cubicBezTo>
                  <a:cubicBezTo>
                    <a:pt x="1019" y="45"/>
                    <a:pt x="951" y="1"/>
                    <a:pt x="8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73;p46"/>
            <p:cNvSpPr/>
            <p:nvPr/>
          </p:nvSpPr>
          <p:spPr>
            <a:xfrm flipH="1">
              <a:off x="2580159" y="4364543"/>
              <a:ext cx="24737" cy="13417"/>
            </a:xfrm>
            <a:custGeom>
              <a:avLst/>
              <a:gdLst/>
              <a:ahLst/>
              <a:cxnLst/>
              <a:rect l="l" t="t" r="r" b="b"/>
              <a:pathLst>
                <a:path w="1427" h="774" extrusionOk="0">
                  <a:moveTo>
                    <a:pt x="279" y="0"/>
                  </a:moveTo>
                  <a:cubicBezTo>
                    <a:pt x="160" y="0"/>
                    <a:pt x="73" y="77"/>
                    <a:pt x="40" y="208"/>
                  </a:cubicBezTo>
                  <a:cubicBezTo>
                    <a:pt x="1" y="327"/>
                    <a:pt x="80" y="446"/>
                    <a:pt x="199" y="486"/>
                  </a:cubicBezTo>
                  <a:lnTo>
                    <a:pt x="1110" y="763"/>
                  </a:lnTo>
                  <a:cubicBezTo>
                    <a:pt x="1131" y="770"/>
                    <a:pt x="1152" y="773"/>
                    <a:pt x="1172" y="773"/>
                  </a:cubicBezTo>
                  <a:cubicBezTo>
                    <a:pt x="1268" y="773"/>
                    <a:pt x="1354" y="702"/>
                    <a:pt x="1387" y="604"/>
                  </a:cubicBezTo>
                  <a:cubicBezTo>
                    <a:pt x="1427" y="446"/>
                    <a:pt x="1347" y="327"/>
                    <a:pt x="1229" y="288"/>
                  </a:cubicBezTo>
                  <a:lnTo>
                    <a:pt x="357" y="10"/>
                  </a:lnTo>
                  <a:cubicBezTo>
                    <a:pt x="330" y="3"/>
                    <a:pt x="304" y="0"/>
                    <a:pt x="2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74;p46"/>
            <p:cNvSpPr/>
            <p:nvPr/>
          </p:nvSpPr>
          <p:spPr>
            <a:xfrm flipH="1">
              <a:off x="2545142" y="4378827"/>
              <a:ext cx="20611" cy="10626"/>
            </a:xfrm>
            <a:custGeom>
              <a:avLst/>
              <a:gdLst/>
              <a:ahLst/>
              <a:cxnLst/>
              <a:rect l="l" t="t" r="r" b="b"/>
              <a:pathLst>
                <a:path w="1189" h="613" extrusionOk="0">
                  <a:moveTo>
                    <a:pt x="266" y="1"/>
                  </a:moveTo>
                  <a:cubicBezTo>
                    <a:pt x="225" y="1"/>
                    <a:pt x="172" y="18"/>
                    <a:pt x="119" y="18"/>
                  </a:cubicBezTo>
                  <a:cubicBezTo>
                    <a:pt x="80" y="58"/>
                    <a:pt x="40" y="137"/>
                    <a:pt x="40" y="177"/>
                  </a:cubicBezTo>
                  <a:cubicBezTo>
                    <a:pt x="0" y="256"/>
                    <a:pt x="0" y="335"/>
                    <a:pt x="40" y="375"/>
                  </a:cubicBezTo>
                  <a:cubicBezTo>
                    <a:pt x="80" y="414"/>
                    <a:pt x="119" y="454"/>
                    <a:pt x="199" y="493"/>
                  </a:cubicBezTo>
                  <a:lnTo>
                    <a:pt x="159" y="493"/>
                  </a:lnTo>
                  <a:lnTo>
                    <a:pt x="872" y="612"/>
                  </a:lnTo>
                  <a:cubicBezTo>
                    <a:pt x="912" y="612"/>
                    <a:pt x="991" y="612"/>
                    <a:pt x="1030" y="573"/>
                  </a:cubicBezTo>
                  <a:cubicBezTo>
                    <a:pt x="1110" y="533"/>
                    <a:pt x="1149" y="493"/>
                    <a:pt x="1149" y="414"/>
                  </a:cubicBezTo>
                  <a:cubicBezTo>
                    <a:pt x="1189" y="375"/>
                    <a:pt x="1189" y="295"/>
                    <a:pt x="1149" y="256"/>
                  </a:cubicBezTo>
                  <a:cubicBezTo>
                    <a:pt x="1110" y="177"/>
                    <a:pt x="1070" y="137"/>
                    <a:pt x="991" y="137"/>
                  </a:cubicBezTo>
                  <a:lnTo>
                    <a:pt x="317" y="18"/>
                  </a:lnTo>
                  <a:cubicBezTo>
                    <a:pt x="304" y="5"/>
                    <a:pt x="287" y="1"/>
                    <a:pt x="26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75;p46"/>
            <p:cNvSpPr/>
            <p:nvPr/>
          </p:nvSpPr>
          <p:spPr>
            <a:xfrm flipH="1">
              <a:off x="2504630" y="4388066"/>
              <a:ext cx="21981" cy="11302"/>
            </a:xfrm>
            <a:custGeom>
              <a:avLst/>
              <a:gdLst/>
              <a:ahLst/>
              <a:cxnLst/>
              <a:rect l="l" t="t" r="r" b="b"/>
              <a:pathLst>
                <a:path w="1268" h="652" extrusionOk="0">
                  <a:moveTo>
                    <a:pt x="317" y="0"/>
                  </a:moveTo>
                  <a:cubicBezTo>
                    <a:pt x="278" y="0"/>
                    <a:pt x="198" y="0"/>
                    <a:pt x="159" y="40"/>
                  </a:cubicBezTo>
                  <a:cubicBezTo>
                    <a:pt x="80" y="79"/>
                    <a:pt x="40" y="119"/>
                    <a:pt x="40" y="198"/>
                  </a:cubicBezTo>
                  <a:cubicBezTo>
                    <a:pt x="0" y="317"/>
                    <a:pt x="80" y="436"/>
                    <a:pt x="198" y="475"/>
                  </a:cubicBezTo>
                  <a:lnTo>
                    <a:pt x="911" y="634"/>
                  </a:lnTo>
                  <a:cubicBezTo>
                    <a:pt x="938" y="647"/>
                    <a:pt x="964" y="651"/>
                    <a:pt x="989" y="651"/>
                  </a:cubicBezTo>
                  <a:cubicBezTo>
                    <a:pt x="1039" y="651"/>
                    <a:pt x="1083" y="634"/>
                    <a:pt x="1110" y="634"/>
                  </a:cubicBezTo>
                  <a:cubicBezTo>
                    <a:pt x="1189" y="594"/>
                    <a:pt x="1228" y="515"/>
                    <a:pt x="1228" y="475"/>
                  </a:cubicBezTo>
                  <a:cubicBezTo>
                    <a:pt x="1268" y="317"/>
                    <a:pt x="1189" y="198"/>
                    <a:pt x="1070" y="159"/>
                  </a:cubicBezTo>
                  <a:lnTo>
                    <a:pt x="31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76;p46"/>
            <p:cNvSpPr/>
            <p:nvPr/>
          </p:nvSpPr>
          <p:spPr>
            <a:xfrm flipH="1">
              <a:off x="2467533" y="4390112"/>
              <a:ext cx="19259" cy="9638"/>
            </a:xfrm>
            <a:custGeom>
              <a:avLst/>
              <a:gdLst/>
              <a:ahLst/>
              <a:cxnLst/>
              <a:rect l="l" t="t" r="r" b="b"/>
              <a:pathLst>
                <a:path w="1111" h="556" extrusionOk="0">
                  <a:moveTo>
                    <a:pt x="833" y="1"/>
                  </a:moveTo>
                  <a:lnTo>
                    <a:pt x="239" y="80"/>
                  </a:lnTo>
                  <a:cubicBezTo>
                    <a:pt x="219" y="60"/>
                    <a:pt x="199" y="50"/>
                    <a:pt x="184" y="50"/>
                  </a:cubicBezTo>
                  <a:cubicBezTo>
                    <a:pt x="169" y="50"/>
                    <a:pt x="159" y="60"/>
                    <a:pt x="159" y="80"/>
                  </a:cubicBezTo>
                  <a:cubicBezTo>
                    <a:pt x="120" y="80"/>
                    <a:pt x="80" y="80"/>
                    <a:pt x="80" y="120"/>
                  </a:cubicBezTo>
                  <a:cubicBezTo>
                    <a:pt x="1" y="159"/>
                    <a:pt x="1" y="239"/>
                    <a:pt x="1" y="278"/>
                  </a:cubicBezTo>
                  <a:cubicBezTo>
                    <a:pt x="1" y="437"/>
                    <a:pt x="120" y="555"/>
                    <a:pt x="239" y="555"/>
                  </a:cubicBezTo>
                  <a:lnTo>
                    <a:pt x="833" y="476"/>
                  </a:lnTo>
                  <a:lnTo>
                    <a:pt x="952" y="476"/>
                  </a:lnTo>
                  <a:cubicBezTo>
                    <a:pt x="991" y="437"/>
                    <a:pt x="991" y="437"/>
                    <a:pt x="1031" y="397"/>
                  </a:cubicBezTo>
                  <a:cubicBezTo>
                    <a:pt x="1070" y="357"/>
                    <a:pt x="1110" y="318"/>
                    <a:pt x="1110" y="239"/>
                  </a:cubicBezTo>
                  <a:cubicBezTo>
                    <a:pt x="1110" y="159"/>
                    <a:pt x="1070" y="120"/>
                    <a:pt x="1031" y="41"/>
                  </a:cubicBezTo>
                  <a:cubicBezTo>
                    <a:pt x="991" y="1"/>
                    <a:pt x="912" y="1"/>
                    <a:pt x="83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77;p46"/>
            <p:cNvSpPr/>
            <p:nvPr/>
          </p:nvSpPr>
          <p:spPr>
            <a:xfrm flipH="1">
              <a:off x="2521965" y="4221009"/>
              <a:ext cx="35970" cy="28343"/>
            </a:xfrm>
            <a:custGeom>
              <a:avLst/>
              <a:gdLst/>
              <a:ahLst/>
              <a:cxnLst/>
              <a:rect l="l" t="t" r="r" b="b"/>
              <a:pathLst>
                <a:path w="2075" h="1635" extrusionOk="0">
                  <a:moveTo>
                    <a:pt x="1751" y="0"/>
                  </a:moveTo>
                  <a:cubicBezTo>
                    <a:pt x="1707" y="0"/>
                    <a:pt x="1659" y="16"/>
                    <a:pt x="1609" y="51"/>
                  </a:cubicBezTo>
                  <a:cubicBezTo>
                    <a:pt x="1055" y="368"/>
                    <a:pt x="579" y="764"/>
                    <a:pt x="183" y="1200"/>
                  </a:cubicBezTo>
                  <a:cubicBezTo>
                    <a:pt x="1" y="1382"/>
                    <a:pt x="169" y="1635"/>
                    <a:pt x="364" y="1635"/>
                  </a:cubicBezTo>
                  <a:cubicBezTo>
                    <a:pt x="423" y="1635"/>
                    <a:pt x="485" y="1611"/>
                    <a:pt x="540" y="1556"/>
                  </a:cubicBezTo>
                  <a:cubicBezTo>
                    <a:pt x="738" y="1358"/>
                    <a:pt x="936" y="1120"/>
                    <a:pt x="1174" y="962"/>
                  </a:cubicBezTo>
                  <a:lnTo>
                    <a:pt x="1332" y="803"/>
                  </a:lnTo>
                  <a:lnTo>
                    <a:pt x="1372" y="764"/>
                  </a:lnTo>
                  <a:lnTo>
                    <a:pt x="1490" y="724"/>
                  </a:lnTo>
                  <a:cubicBezTo>
                    <a:pt x="1609" y="645"/>
                    <a:pt x="1728" y="566"/>
                    <a:pt x="1847" y="487"/>
                  </a:cubicBezTo>
                  <a:cubicBezTo>
                    <a:pt x="2075" y="324"/>
                    <a:pt x="1955" y="0"/>
                    <a:pt x="17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78;p46"/>
            <p:cNvSpPr/>
            <p:nvPr/>
          </p:nvSpPr>
          <p:spPr>
            <a:xfrm flipH="1">
              <a:off x="2471156" y="4212081"/>
              <a:ext cx="83433" cy="56703"/>
            </a:xfrm>
            <a:custGeom>
              <a:avLst/>
              <a:gdLst/>
              <a:ahLst/>
              <a:cxnLst/>
              <a:rect l="l" t="t" r="r" b="b"/>
              <a:pathLst>
                <a:path w="4813" h="3271" extrusionOk="0">
                  <a:moveTo>
                    <a:pt x="4476" y="0"/>
                  </a:moveTo>
                  <a:cubicBezTo>
                    <a:pt x="4434" y="0"/>
                    <a:pt x="4390" y="15"/>
                    <a:pt x="4348" y="51"/>
                  </a:cubicBezTo>
                  <a:lnTo>
                    <a:pt x="228" y="2824"/>
                  </a:lnTo>
                  <a:cubicBezTo>
                    <a:pt x="0" y="2954"/>
                    <a:pt x="146" y="3271"/>
                    <a:pt x="337" y="3271"/>
                  </a:cubicBezTo>
                  <a:cubicBezTo>
                    <a:pt x="379" y="3271"/>
                    <a:pt x="423" y="3255"/>
                    <a:pt x="466" y="3220"/>
                  </a:cubicBezTo>
                  <a:lnTo>
                    <a:pt x="4585" y="447"/>
                  </a:lnTo>
                  <a:cubicBezTo>
                    <a:pt x="4813" y="317"/>
                    <a:pt x="4667" y="0"/>
                    <a:pt x="44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79;p46"/>
            <p:cNvSpPr/>
            <p:nvPr/>
          </p:nvSpPr>
          <p:spPr>
            <a:xfrm flipH="1">
              <a:off x="2460027" y="4231306"/>
              <a:ext cx="100179" cy="75234"/>
            </a:xfrm>
            <a:custGeom>
              <a:avLst/>
              <a:gdLst/>
              <a:ahLst/>
              <a:cxnLst/>
              <a:rect l="l" t="t" r="r" b="b"/>
              <a:pathLst>
                <a:path w="5779" h="4340" extrusionOk="0">
                  <a:moveTo>
                    <a:pt x="5469" y="1"/>
                  </a:moveTo>
                  <a:cubicBezTo>
                    <a:pt x="5430" y="1"/>
                    <a:pt x="5387" y="16"/>
                    <a:pt x="5345" y="51"/>
                  </a:cubicBezTo>
                  <a:lnTo>
                    <a:pt x="195" y="3854"/>
                  </a:lnTo>
                  <a:cubicBezTo>
                    <a:pt x="0" y="4017"/>
                    <a:pt x="126" y="4340"/>
                    <a:pt x="309" y="4340"/>
                  </a:cubicBezTo>
                  <a:cubicBezTo>
                    <a:pt x="348" y="4340"/>
                    <a:pt x="391" y="4325"/>
                    <a:pt x="433" y="4290"/>
                  </a:cubicBezTo>
                  <a:lnTo>
                    <a:pt x="5583" y="487"/>
                  </a:lnTo>
                  <a:cubicBezTo>
                    <a:pt x="5778" y="324"/>
                    <a:pt x="5652" y="1"/>
                    <a:pt x="54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80;p46"/>
            <p:cNvSpPr/>
            <p:nvPr/>
          </p:nvSpPr>
          <p:spPr>
            <a:xfrm flipH="1">
              <a:off x="2461241" y="4268853"/>
              <a:ext cx="72616" cy="50878"/>
            </a:xfrm>
            <a:custGeom>
              <a:avLst/>
              <a:gdLst/>
              <a:ahLst/>
              <a:cxnLst/>
              <a:rect l="l" t="t" r="r" b="b"/>
              <a:pathLst>
                <a:path w="4189" h="2935" extrusionOk="0">
                  <a:moveTo>
                    <a:pt x="3855" y="0"/>
                  </a:moveTo>
                  <a:cubicBezTo>
                    <a:pt x="3821" y="0"/>
                    <a:pt x="3784" y="8"/>
                    <a:pt x="3746" y="24"/>
                  </a:cubicBezTo>
                  <a:cubicBezTo>
                    <a:pt x="2478" y="777"/>
                    <a:pt x="1290" y="1569"/>
                    <a:pt x="220" y="2520"/>
                  </a:cubicBezTo>
                  <a:cubicBezTo>
                    <a:pt x="0" y="2677"/>
                    <a:pt x="180" y="2934"/>
                    <a:pt x="382" y="2934"/>
                  </a:cubicBezTo>
                  <a:cubicBezTo>
                    <a:pt x="434" y="2934"/>
                    <a:pt x="488" y="2917"/>
                    <a:pt x="537" y="2876"/>
                  </a:cubicBezTo>
                  <a:cubicBezTo>
                    <a:pt x="1607" y="1965"/>
                    <a:pt x="2795" y="1173"/>
                    <a:pt x="3984" y="460"/>
                  </a:cubicBezTo>
                  <a:cubicBezTo>
                    <a:pt x="4188" y="289"/>
                    <a:pt x="4069" y="0"/>
                    <a:pt x="38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81;p46"/>
            <p:cNvSpPr/>
            <p:nvPr/>
          </p:nvSpPr>
          <p:spPr>
            <a:xfrm flipH="1">
              <a:off x="2453128" y="4294648"/>
              <a:ext cx="33665" cy="25482"/>
            </a:xfrm>
            <a:custGeom>
              <a:avLst/>
              <a:gdLst/>
              <a:ahLst/>
              <a:cxnLst/>
              <a:rect l="l" t="t" r="r" b="b"/>
              <a:pathLst>
                <a:path w="1942" h="1470" extrusionOk="0">
                  <a:moveTo>
                    <a:pt x="1653" y="0"/>
                  </a:moveTo>
                  <a:cubicBezTo>
                    <a:pt x="1612" y="0"/>
                    <a:pt x="1574" y="13"/>
                    <a:pt x="1546" y="41"/>
                  </a:cubicBezTo>
                  <a:lnTo>
                    <a:pt x="159" y="992"/>
                  </a:lnTo>
                  <a:cubicBezTo>
                    <a:pt x="41" y="1071"/>
                    <a:pt x="1" y="1230"/>
                    <a:pt x="80" y="1349"/>
                  </a:cubicBezTo>
                  <a:cubicBezTo>
                    <a:pt x="131" y="1425"/>
                    <a:pt x="199" y="1469"/>
                    <a:pt x="273" y="1469"/>
                  </a:cubicBezTo>
                  <a:cubicBezTo>
                    <a:pt x="313" y="1469"/>
                    <a:pt x="355" y="1456"/>
                    <a:pt x="397" y="1428"/>
                  </a:cubicBezTo>
                  <a:lnTo>
                    <a:pt x="1783" y="477"/>
                  </a:lnTo>
                  <a:cubicBezTo>
                    <a:pt x="1902" y="398"/>
                    <a:pt x="1942" y="239"/>
                    <a:pt x="1863" y="121"/>
                  </a:cubicBezTo>
                  <a:cubicBezTo>
                    <a:pt x="1812" y="44"/>
                    <a:pt x="1727" y="0"/>
                    <a:pt x="165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82;p46"/>
            <p:cNvSpPr/>
            <p:nvPr/>
          </p:nvSpPr>
          <p:spPr>
            <a:xfrm flipH="1">
              <a:off x="1656307" y="4136691"/>
              <a:ext cx="315462" cy="289963"/>
            </a:xfrm>
            <a:custGeom>
              <a:avLst/>
              <a:gdLst/>
              <a:ahLst/>
              <a:cxnLst/>
              <a:rect l="l" t="t" r="r" b="b"/>
              <a:pathLst>
                <a:path w="18198" h="16727" extrusionOk="0">
                  <a:moveTo>
                    <a:pt x="13660" y="1"/>
                  </a:moveTo>
                  <a:cubicBezTo>
                    <a:pt x="13649" y="1"/>
                    <a:pt x="13638" y="1"/>
                    <a:pt x="13627" y="3"/>
                  </a:cubicBezTo>
                  <a:lnTo>
                    <a:pt x="13627" y="43"/>
                  </a:lnTo>
                  <a:cubicBezTo>
                    <a:pt x="9230" y="914"/>
                    <a:pt x="4754" y="1508"/>
                    <a:pt x="317" y="1825"/>
                  </a:cubicBezTo>
                  <a:cubicBezTo>
                    <a:pt x="119" y="1825"/>
                    <a:pt x="0" y="1944"/>
                    <a:pt x="79" y="2102"/>
                  </a:cubicBezTo>
                  <a:cubicBezTo>
                    <a:pt x="357" y="3964"/>
                    <a:pt x="792" y="5826"/>
                    <a:pt x="1426" y="7609"/>
                  </a:cubicBezTo>
                  <a:cubicBezTo>
                    <a:pt x="1981" y="9312"/>
                    <a:pt x="2694" y="10976"/>
                    <a:pt x="3605" y="12520"/>
                  </a:cubicBezTo>
                  <a:cubicBezTo>
                    <a:pt x="4358" y="13946"/>
                    <a:pt x="5546" y="15135"/>
                    <a:pt x="6972" y="15888"/>
                  </a:cubicBezTo>
                  <a:cubicBezTo>
                    <a:pt x="8182" y="16461"/>
                    <a:pt x="9520" y="16727"/>
                    <a:pt x="10863" y="16727"/>
                  </a:cubicBezTo>
                  <a:cubicBezTo>
                    <a:pt x="11190" y="16727"/>
                    <a:pt x="11518" y="16711"/>
                    <a:pt x="11844" y="16680"/>
                  </a:cubicBezTo>
                  <a:cubicBezTo>
                    <a:pt x="13944" y="16482"/>
                    <a:pt x="15964" y="15729"/>
                    <a:pt x="17905" y="14976"/>
                  </a:cubicBezTo>
                  <a:cubicBezTo>
                    <a:pt x="18198" y="14903"/>
                    <a:pt x="18119" y="14492"/>
                    <a:pt x="17855" y="14492"/>
                  </a:cubicBezTo>
                  <a:cubicBezTo>
                    <a:pt x="17833" y="14492"/>
                    <a:pt x="17810" y="14495"/>
                    <a:pt x="17786" y="14501"/>
                  </a:cubicBezTo>
                  <a:cubicBezTo>
                    <a:pt x="15569" y="15333"/>
                    <a:pt x="13138" y="16203"/>
                    <a:pt x="10725" y="16203"/>
                  </a:cubicBezTo>
                  <a:cubicBezTo>
                    <a:pt x="9689" y="16203"/>
                    <a:pt x="8657" y="16042"/>
                    <a:pt x="7645" y="15650"/>
                  </a:cubicBezTo>
                  <a:cubicBezTo>
                    <a:pt x="6140" y="14976"/>
                    <a:pt x="4952" y="13867"/>
                    <a:pt x="4160" y="12481"/>
                  </a:cubicBezTo>
                  <a:cubicBezTo>
                    <a:pt x="3288" y="11015"/>
                    <a:pt x="2575" y="9431"/>
                    <a:pt x="2020" y="7846"/>
                  </a:cubicBezTo>
                  <a:cubicBezTo>
                    <a:pt x="1381" y="6040"/>
                    <a:pt x="884" y="4162"/>
                    <a:pt x="598" y="2280"/>
                  </a:cubicBezTo>
                  <a:lnTo>
                    <a:pt x="598" y="2280"/>
                  </a:lnTo>
                  <a:cubicBezTo>
                    <a:pt x="4982" y="1957"/>
                    <a:pt x="9402" y="1331"/>
                    <a:pt x="13746" y="478"/>
                  </a:cubicBezTo>
                  <a:cubicBezTo>
                    <a:pt x="14050" y="440"/>
                    <a:pt x="13916" y="1"/>
                    <a:pt x="136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83;p46"/>
            <p:cNvSpPr/>
            <p:nvPr/>
          </p:nvSpPr>
          <p:spPr>
            <a:xfrm flipH="1">
              <a:off x="1740902" y="4159088"/>
              <a:ext cx="23489" cy="12169"/>
            </a:xfrm>
            <a:custGeom>
              <a:avLst/>
              <a:gdLst/>
              <a:ahLst/>
              <a:cxnLst/>
              <a:rect l="l" t="t" r="r" b="b"/>
              <a:pathLst>
                <a:path w="1355" h="702" extrusionOk="0">
                  <a:moveTo>
                    <a:pt x="1042" y="0"/>
                  </a:moveTo>
                  <a:cubicBezTo>
                    <a:pt x="1014" y="0"/>
                    <a:pt x="983" y="6"/>
                    <a:pt x="951" y="18"/>
                  </a:cubicBezTo>
                  <a:lnTo>
                    <a:pt x="198" y="216"/>
                  </a:lnTo>
                  <a:cubicBezTo>
                    <a:pt x="79" y="256"/>
                    <a:pt x="0" y="375"/>
                    <a:pt x="40" y="533"/>
                  </a:cubicBezTo>
                  <a:cubicBezTo>
                    <a:pt x="72" y="631"/>
                    <a:pt x="159" y="702"/>
                    <a:pt x="276" y="702"/>
                  </a:cubicBezTo>
                  <a:cubicBezTo>
                    <a:pt x="302" y="702"/>
                    <a:pt x="329" y="699"/>
                    <a:pt x="357" y="692"/>
                  </a:cubicBezTo>
                  <a:lnTo>
                    <a:pt x="1070" y="493"/>
                  </a:lnTo>
                  <a:cubicBezTo>
                    <a:pt x="1354" y="422"/>
                    <a:pt x="1288" y="0"/>
                    <a:pt x="10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84;p46"/>
            <p:cNvSpPr/>
            <p:nvPr/>
          </p:nvSpPr>
          <p:spPr>
            <a:xfrm flipH="1">
              <a:off x="1781553" y="4168830"/>
              <a:ext cx="24044" cy="11181"/>
            </a:xfrm>
            <a:custGeom>
              <a:avLst/>
              <a:gdLst/>
              <a:ahLst/>
              <a:cxnLst/>
              <a:rect l="l" t="t" r="r" b="b"/>
              <a:pathLst>
                <a:path w="1387" h="645" extrusionOk="0">
                  <a:moveTo>
                    <a:pt x="1133" y="0"/>
                  </a:moveTo>
                  <a:cubicBezTo>
                    <a:pt x="1112" y="0"/>
                    <a:pt x="1091" y="4"/>
                    <a:pt x="1070" y="11"/>
                  </a:cubicBezTo>
                  <a:lnTo>
                    <a:pt x="159" y="130"/>
                  </a:lnTo>
                  <a:cubicBezTo>
                    <a:pt x="119" y="169"/>
                    <a:pt x="40" y="209"/>
                    <a:pt x="40" y="248"/>
                  </a:cubicBezTo>
                  <a:cubicBezTo>
                    <a:pt x="0" y="328"/>
                    <a:pt x="0" y="367"/>
                    <a:pt x="0" y="446"/>
                  </a:cubicBezTo>
                  <a:cubicBezTo>
                    <a:pt x="40" y="565"/>
                    <a:pt x="159" y="644"/>
                    <a:pt x="317" y="644"/>
                  </a:cubicBezTo>
                  <a:lnTo>
                    <a:pt x="1189" y="486"/>
                  </a:lnTo>
                  <a:cubicBezTo>
                    <a:pt x="1228" y="446"/>
                    <a:pt x="1308" y="407"/>
                    <a:pt x="1347" y="367"/>
                  </a:cubicBezTo>
                  <a:cubicBezTo>
                    <a:pt x="1347" y="288"/>
                    <a:pt x="1387" y="209"/>
                    <a:pt x="1347" y="169"/>
                  </a:cubicBezTo>
                  <a:cubicBezTo>
                    <a:pt x="1315" y="71"/>
                    <a:pt x="1228" y="0"/>
                    <a:pt x="113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85;p46"/>
            <p:cNvSpPr/>
            <p:nvPr/>
          </p:nvSpPr>
          <p:spPr>
            <a:xfrm flipH="1">
              <a:off x="1824804" y="4175868"/>
              <a:ext cx="21305" cy="10158"/>
            </a:xfrm>
            <a:custGeom>
              <a:avLst/>
              <a:gdLst/>
              <a:ahLst/>
              <a:cxnLst/>
              <a:rect l="l" t="t" r="r" b="b"/>
              <a:pathLst>
                <a:path w="1229" h="586" extrusionOk="0">
                  <a:moveTo>
                    <a:pt x="911" y="1"/>
                  </a:moveTo>
                  <a:lnTo>
                    <a:pt x="198" y="120"/>
                  </a:lnTo>
                  <a:cubicBezTo>
                    <a:pt x="119" y="120"/>
                    <a:pt x="80" y="159"/>
                    <a:pt x="40" y="238"/>
                  </a:cubicBezTo>
                  <a:cubicBezTo>
                    <a:pt x="0" y="278"/>
                    <a:pt x="0" y="357"/>
                    <a:pt x="0" y="437"/>
                  </a:cubicBezTo>
                  <a:cubicBezTo>
                    <a:pt x="40" y="476"/>
                    <a:pt x="80" y="516"/>
                    <a:pt x="119" y="555"/>
                  </a:cubicBezTo>
                  <a:lnTo>
                    <a:pt x="198" y="555"/>
                  </a:lnTo>
                  <a:cubicBezTo>
                    <a:pt x="218" y="575"/>
                    <a:pt x="238" y="585"/>
                    <a:pt x="258" y="585"/>
                  </a:cubicBezTo>
                  <a:cubicBezTo>
                    <a:pt x="278" y="585"/>
                    <a:pt x="297" y="575"/>
                    <a:pt x="317" y="555"/>
                  </a:cubicBezTo>
                  <a:lnTo>
                    <a:pt x="1030" y="476"/>
                  </a:lnTo>
                  <a:cubicBezTo>
                    <a:pt x="1109" y="437"/>
                    <a:pt x="1149" y="397"/>
                    <a:pt x="1189" y="357"/>
                  </a:cubicBezTo>
                  <a:cubicBezTo>
                    <a:pt x="1228" y="278"/>
                    <a:pt x="1228" y="199"/>
                    <a:pt x="1189" y="159"/>
                  </a:cubicBezTo>
                  <a:cubicBezTo>
                    <a:pt x="1189" y="80"/>
                    <a:pt x="1149" y="40"/>
                    <a:pt x="10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86;p46"/>
            <p:cNvSpPr/>
            <p:nvPr/>
          </p:nvSpPr>
          <p:spPr>
            <a:xfrm flipH="1">
              <a:off x="1863946" y="4180393"/>
              <a:ext cx="21998" cy="9916"/>
            </a:xfrm>
            <a:custGeom>
              <a:avLst/>
              <a:gdLst/>
              <a:ahLst/>
              <a:cxnLst/>
              <a:rect l="l" t="t" r="r" b="b"/>
              <a:pathLst>
                <a:path w="1269" h="572" extrusionOk="0">
                  <a:moveTo>
                    <a:pt x="1052" y="1"/>
                  </a:moveTo>
                  <a:cubicBezTo>
                    <a:pt x="1034" y="1"/>
                    <a:pt x="1014" y="6"/>
                    <a:pt x="991" y="17"/>
                  </a:cubicBezTo>
                  <a:lnTo>
                    <a:pt x="238" y="57"/>
                  </a:lnTo>
                  <a:cubicBezTo>
                    <a:pt x="159" y="57"/>
                    <a:pt x="120" y="96"/>
                    <a:pt x="40" y="136"/>
                  </a:cubicBezTo>
                  <a:cubicBezTo>
                    <a:pt x="1" y="176"/>
                    <a:pt x="1" y="255"/>
                    <a:pt x="1" y="334"/>
                  </a:cubicBezTo>
                  <a:cubicBezTo>
                    <a:pt x="1" y="374"/>
                    <a:pt x="1" y="453"/>
                    <a:pt x="40" y="492"/>
                  </a:cubicBezTo>
                  <a:cubicBezTo>
                    <a:pt x="120" y="532"/>
                    <a:pt x="159" y="572"/>
                    <a:pt x="238" y="572"/>
                  </a:cubicBezTo>
                  <a:lnTo>
                    <a:pt x="991" y="492"/>
                  </a:lnTo>
                  <a:cubicBezTo>
                    <a:pt x="1070" y="492"/>
                    <a:pt x="1110" y="453"/>
                    <a:pt x="1189" y="413"/>
                  </a:cubicBezTo>
                  <a:cubicBezTo>
                    <a:pt x="1268" y="334"/>
                    <a:pt x="1268" y="176"/>
                    <a:pt x="1189" y="57"/>
                  </a:cubicBezTo>
                  <a:cubicBezTo>
                    <a:pt x="1133" y="29"/>
                    <a:pt x="1097" y="1"/>
                    <a:pt x="10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87;p46"/>
            <p:cNvSpPr/>
            <p:nvPr/>
          </p:nvSpPr>
          <p:spPr>
            <a:xfrm flipH="1">
              <a:off x="1898963" y="4183600"/>
              <a:ext cx="19259" cy="10834"/>
            </a:xfrm>
            <a:custGeom>
              <a:avLst/>
              <a:gdLst/>
              <a:ahLst/>
              <a:cxnLst/>
              <a:rect l="l" t="t" r="r" b="b"/>
              <a:pathLst>
                <a:path w="1111" h="625" extrusionOk="0">
                  <a:moveTo>
                    <a:pt x="907" y="0"/>
                  </a:moveTo>
                  <a:cubicBezTo>
                    <a:pt x="872" y="0"/>
                    <a:pt x="833" y="10"/>
                    <a:pt x="793" y="30"/>
                  </a:cubicBezTo>
                  <a:lnTo>
                    <a:pt x="239" y="149"/>
                  </a:lnTo>
                  <a:cubicBezTo>
                    <a:pt x="159" y="149"/>
                    <a:pt x="120" y="189"/>
                    <a:pt x="80" y="228"/>
                  </a:cubicBezTo>
                  <a:cubicBezTo>
                    <a:pt x="1" y="347"/>
                    <a:pt x="41" y="506"/>
                    <a:pt x="159" y="585"/>
                  </a:cubicBezTo>
                  <a:cubicBezTo>
                    <a:pt x="239" y="624"/>
                    <a:pt x="318" y="624"/>
                    <a:pt x="357" y="624"/>
                  </a:cubicBezTo>
                  <a:lnTo>
                    <a:pt x="952" y="506"/>
                  </a:lnTo>
                  <a:cubicBezTo>
                    <a:pt x="991" y="466"/>
                    <a:pt x="1071" y="426"/>
                    <a:pt x="1071" y="387"/>
                  </a:cubicBezTo>
                  <a:cubicBezTo>
                    <a:pt x="1110" y="307"/>
                    <a:pt x="1110" y="268"/>
                    <a:pt x="1110" y="189"/>
                  </a:cubicBezTo>
                  <a:cubicBezTo>
                    <a:pt x="1110" y="109"/>
                    <a:pt x="1071" y="70"/>
                    <a:pt x="991" y="30"/>
                  </a:cubicBezTo>
                  <a:cubicBezTo>
                    <a:pt x="971" y="10"/>
                    <a:pt x="942" y="0"/>
                    <a:pt x="9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88;p46"/>
            <p:cNvSpPr/>
            <p:nvPr/>
          </p:nvSpPr>
          <p:spPr>
            <a:xfrm flipH="1">
              <a:off x="1931379" y="4190811"/>
              <a:ext cx="12239" cy="22258"/>
            </a:xfrm>
            <a:custGeom>
              <a:avLst/>
              <a:gdLst/>
              <a:ahLst/>
              <a:cxnLst/>
              <a:rect l="l" t="t" r="r" b="b"/>
              <a:pathLst>
                <a:path w="706" h="1284" extrusionOk="0">
                  <a:moveTo>
                    <a:pt x="262" y="0"/>
                  </a:moveTo>
                  <a:cubicBezTo>
                    <a:pt x="240" y="0"/>
                    <a:pt x="219" y="3"/>
                    <a:pt x="198" y="10"/>
                  </a:cubicBezTo>
                  <a:cubicBezTo>
                    <a:pt x="80" y="50"/>
                    <a:pt x="0" y="208"/>
                    <a:pt x="40" y="327"/>
                  </a:cubicBezTo>
                  <a:lnTo>
                    <a:pt x="0" y="327"/>
                  </a:lnTo>
                  <a:cubicBezTo>
                    <a:pt x="40" y="565"/>
                    <a:pt x="119" y="803"/>
                    <a:pt x="159" y="1080"/>
                  </a:cubicBezTo>
                  <a:cubicBezTo>
                    <a:pt x="191" y="1223"/>
                    <a:pt x="293" y="1283"/>
                    <a:pt x="396" y="1283"/>
                  </a:cubicBezTo>
                  <a:cubicBezTo>
                    <a:pt x="550" y="1283"/>
                    <a:pt x="705" y="1150"/>
                    <a:pt x="634" y="961"/>
                  </a:cubicBezTo>
                  <a:cubicBezTo>
                    <a:pt x="595" y="723"/>
                    <a:pt x="555" y="446"/>
                    <a:pt x="515" y="208"/>
                  </a:cubicBezTo>
                  <a:cubicBezTo>
                    <a:pt x="482" y="77"/>
                    <a:pt x="368" y="0"/>
                    <a:pt x="2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89;p46"/>
            <p:cNvSpPr/>
            <p:nvPr/>
          </p:nvSpPr>
          <p:spPr>
            <a:xfrm flipH="1">
              <a:off x="1917372" y="4232693"/>
              <a:ext cx="15255" cy="23974"/>
            </a:xfrm>
            <a:custGeom>
              <a:avLst/>
              <a:gdLst/>
              <a:ahLst/>
              <a:cxnLst/>
              <a:rect l="l" t="t" r="r" b="b"/>
              <a:pathLst>
                <a:path w="880" h="1383" extrusionOk="0">
                  <a:moveTo>
                    <a:pt x="278" y="0"/>
                  </a:moveTo>
                  <a:cubicBezTo>
                    <a:pt x="253" y="0"/>
                    <a:pt x="226" y="4"/>
                    <a:pt x="198" y="11"/>
                  </a:cubicBezTo>
                  <a:cubicBezTo>
                    <a:pt x="79" y="50"/>
                    <a:pt x="0" y="169"/>
                    <a:pt x="40" y="328"/>
                  </a:cubicBezTo>
                  <a:cubicBezTo>
                    <a:pt x="119" y="605"/>
                    <a:pt x="238" y="882"/>
                    <a:pt x="317" y="1199"/>
                  </a:cubicBezTo>
                  <a:cubicBezTo>
                    <a:pt x="349" y="1326"/>
                    <a:pt x="450" y="1383"/>
                    <a:pt x="555" y="1383"/>
                  </a:cubicBezTo>
                  <a:cubicBezTo>
                    <a:pt x="713" y="1383"/>
                    <a:pt x="880" y="1254"/>
                    <a:pt x="832" y="1041"/>
                  </a:cubicBezTo>
                  <a:lnTo>
                    <a:pt x="515" y="169"/>
                  </a:lnTo>
                  <a:cubicBezTo>
                    <a:pt x="482" y="71"/>
                    <a:pt x="396" y="0"/>
                    <a:pt x="2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90;p46"/>
            <p:cNvSpPr/>
            <p:nvPr/>
          </p:nvSpPr>
          <p:spPr>
            <a:xfrm flipH="1">
              <a:off x="1907214" y="4268143"/>
              <a:ext cx="13885" cy="21235"/>
            </a:xfrm>
            <a:custGeom>
              <a:avLst/>
              <a:gdLst/>
              <a:ahLst/>
              <a:cxnLst/>
              <a:rect l="l" t="t" r="r" b="b"/>
              <a:pathLst>
                <a:path w="801" h="1225" extrusionOk="0">
                  <a:moveTo>
                    <a:pt x="308" y="0"/>
                  </a:moveTo>
                  <a:cubicBezTo>
                    <a:pt x="153" y="0"/>
                    <a:pt x="1" y="128"/>
                    <a:pt x="48" y="342"/>
                  </a:cubicBezTo>
                  <a:cubicBezTo>
                    <a:pt x="127" y="580"/>
                    <a:pt x="207" y="818"/>
                    <a:pt x="286" y="1055"/>
                  </a:cubicBezTo>
                  <a:cubicBezTo>
                    <a:pt x="318" y="1153"/>
                    <a:pt x="405" y="1224"/>
                    <a:pt x="522" y="1224"/>
                  </a:cubicBezTo>
                  <a:cubicBezTo>
                    <a:pt x="548" y="1224"/>
                    <a:pt x="575" y="1221"/>
                    <a:pt x="603" y="1214"/>
                  </a:cubicBezTo>
                  <a:cubicBezTo>
                    <a:pt x="722" y="1174"/>
                    <a:pt x="801" y="1055"/>
                    <a:pt x="761" y="937"/>
                  </a:cubicBezTo>
                  <a:cubicBezTo>
                    <a:pt x="682" y="699"/>
                    <a:pt x="603" y="422"/>
                    <a:pt x="563" y="184"/>
                  </a:cubicBezTo>
                  <a:cubicBezTo>
                    <a:pt x="516" y="57"/>
                    <a:pt x="411" y="0"/>
                    <a:pt x="30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91;p46"/>
            <p:cNvSpPr/>
            <p:nvPr/>
          </p:nvSpPr>
          <p:spPr>
            <a:xfrm flipH="1">
              <a:off x="1890035" y="4306314"/>
              <a:ext cx="15133" cy="22015"/>
            </a:xfrm>
            <a:custGeom>
              <a:avLst/>
              <a:gdLst/>
              <a:ahLst/>
              <a:cxnLst/>
              <a:rect l="l" t="t" r="r" b="b"/>
              <a:pathLst>
                <a:path w="873" h="1270" extrusionOk="0">
                  <a:moveTo>
                    <a:pt x="293" y="1"/>
                  </a:moveTo>
                  <a:cubicBezTo>
                    <a:pt x="248" y="1"/>
                    <a:pt x="201" y="14"/>
                    <a:pt x="159" y="42"/>
                  </a:cubicBezTo>
                  <a:cubicBezTo>
                    <a:pt x="80" y="42"/>
                    <a:pt x="40" y="121"/>
                    <a:pt x="40" y="161"/>
                  </a:cubicBezTo>
                  <a:cubicBezTo>
                    <a:pt x="1" y="240"/>
                    <a:pt x="40" y="319"/>
                    <a:pt x="80" y="359"/>
                  </a:cubicBezTo>
                  <a:lnTo>
                    <a:pt x="397" y="1151"/>
                  </a:lnTo>
                  <a:cubicBezTo>
                    <a:pt x="436" y="1230"/>
                    <a:pt x="476" y="1270"/>
                    <a:pt x="555" y="1270"/>
                  </a:cubicBezTo>
                  <a:lnTo>
                    <a:pt x="753" y="1270"/>
                  </a:lnTo>
                  <a:cubicBezTo>
                    <a:pt x="793" y="1230"/>
                    <a:pt x="832" y="1151"/>
                    <a:pt x="872" y="1111"/>
                  </a:cubicBezTo>
                  <a:cubicBezTo>
                    <a:pt x="872" y="1032"/>
                    <a:pt x="872" y="953"/>
                    <a:pt x="832" y="913"/>
                  </a:cubicBezTo>
                  <a:lnTo>
                    <a:pt x="476" y="121"/>
                  </a:lnTo>
                  <a:cubicBezTo>
                    <a:pt x="450" y="44"/>
                    <a:pt x="375" y="1"/>
                    <a:pt x="2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92;p46"/>
            <p:cNvSpPr/>
            <p:nvPr/>
          </p:nvSpPr>
          <p:spPr>
            <a:xfrm flipH="1">
              <a:off x="1866702" y="4341764"/>
              <a:ext cx="17179" cy="20525"/>
            </a:xfrm>
            <a:custGeom>
              <a:avLst/>
              <a:gdLst/>
              <a:ahLst/>
              <a:cxnLst/>
              <a:rect l="l" t="t" r="r" b="b"/>
              <a:pathLst>
                <a:path w="991" h="1184" extrusionOk="0">
                  <a:moveTo>
                    <a:pt x="274" y="1"/>
                  </a:moveTo>
                  <a:cubicBezTo>
                    <a:pt x="235" y="1"/>
                    <a:pt x="187" y="29"/>
                    <a:pt x="159" y="57"/>
                  </a:cubicBezTo>
                  <a:cubicBezTo>
                    <a:pt x="40" y="96"/>
                    <a:pt x="1" y="255"/>
                    <a:pt x="40" y="374"/>
                  </a:cubicBezTo>
                  <a:lnTo>
                    <a:pt x="516" y="1047"/>
                  </a:lnTo>
                  <a:cubicBezTo>
                    <a:pt x="555" y="1126"/>
                    <a:pt x="595" y="1166"/>
                    <a:pt x="674" y="1166"/>
                  </a:cubicBezTo>
                  <a:cubicBezTo>
                    <a:pt x="687" y="1179"/>
                    <a:pt x="705" y="1183"/>
                    <a:pt x="724" y="1183"/>
                  </a:cubicBezTo>
                  <a:cubicBezTo>
                    <a:pt x="762" y="1183"/>
                    <a:pt x="806" y="1166"/>
                    <a:pt x="832" y="1166"/>
                  </a:cubicBezTo>
                  <a:cubicBezTo>
                    <a:pt x="951" y="1087"/>
                    <a:pt x="991" y="928"/>
                    <a:pt x="951" y="809"/>
                  </a:cubicBezTo>
                  <a:lnTo>
                    <a:pt x="476" y="136"/>
                  </a:lnTo>
                  <a:cubicBezTo>
                    <a:pt x="436" y="57"/>
                    <a:pt x="397" y="17"/>
                    <a:pt x="317" y="17"/>
                  </a:cubicBezTo>
                  <a:cubicBezTo>
                    <a:pt x="306" y="5"/>
                    <a:pt x="291" y="1"/>
                    <a:pt x="2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93;p46"/>
            <p:cNvSpPr/>
            <p:nvPr/>
          </p:nvSpPr>
          <p:spPr>
            <a:xfrm flipH="1">
              <a:off x="1834425" y="4372915"/>
              <a:ext cx="19935" cy="15185"/>
            </a:xfrm>
            <a:custGeom>
              <a:avLst/>
              <a:gdLst/>
              <a:ahLst/>
              <a:cxnLst/>
              <a:rect l="l" t="t" r="r" b="b"/>
              <a:pathLst>
                <a:path w="1150" h="876" extrusionOk="0">
                  <a:moveTo>
                    <a:pt x="263" y="1"/>
                  </a:moveTo>
                  <a:cubicBezTo>
                    <a:pt x="181" y="1"/>
                    <a:pt x="106" y="45"/>
                    <a:pt x="80" y="121"/>
                  </a:cubicBezTo>
                  <a:cubicBezTo>
                    <a:pt x="1" y="240"/>
                    <a:pt x="41" y="399"/>
                    <a:pt x="159" y="478"/>
                  </a:cubicBezTo>
                  <a:lnTo>
                    <a:pt x="754" y="834"/>
                  </a:lnTo>
                  <a:cubicBezTo>
                    <a:pt x="796" y="863"/>
                    <a:pt x="843" y="876"/>
                    <a:pt x="889" y="876"/>
                  </a:cubicBezTo>
                  <a:cubicBezTo>
                    <a:pt x="975" y="876"/>
                    <a:pt x="1059" y="832"/>
                    <a:pt x="1110" y="755"/>
                  </a:cubicBezTo>
                  <a:cubicBezTo>
                    <a:pt x="1150" y="636"/>
                    <a:pt x="1110" y="478"/>
                    <a:pt x="1031" y="438"/>
                  </a:cubicBezTo>
                  <a:lnTo>
                    <a:pt x="397" y="42"/>
                  </a:lnTo>
                  <a:cubicBezTo>
                    <a:pt x="355" y="14"/>
                    <a:pt x="308" y="1"/>
                    <a:pt x="2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94;p46"/>
            <p:cNvSpPr/>
            <p:nvPr/>
          </p:nvSpPr>
          <p:spPr>
            <a:xfrm flipH="1">
              <a:off x="1678548" y="4364543"/>
              <a:ext cx="24737" cy="13417"/>
            </a:xfrm>
            <a:custGeom>
              <a:avLst/>
              <a:gdLst/>
              <a:ahLst/>
              <a:cxnLst/>
              <a:rect l="l" t="t" r="r" b="b"/>
              <a:pathLst>
                <a:path w="1427" h="774" extrusionOk="0">
                  <a:moveTo>
                    <a:pt x="1171" y="0"/>
                  </a:moveTo>
                  <a:cubicBezTo>
                    <a:pt x="1151" y="0"/>
                    <a:pt x="1130" y="3"/>
                    <a:pt x="1110" y="10"/>
                  </a:cubicBezTo>
                  <a:lnTo>
                    <a:pt x="199" y="288"/>
                  </a:lnTo>
                  <a:cubicBezTo>
                    <a:pt x="80" y="327"/>
                    <a:pt x="1" y="446"/>
                    <a:pt x="40" y="604"/>
                  </a:cubicBezTo>
                  <a:cubicBezTo>
                    <a:pt x="73" y="702"/>
                    <a:pt x="159" y="773"/>
                    <a:pt x="277" y="773"/>
                  </a:cubicBezTo>
                  <a:cubicBezTo>
                    <a:pt x="302" y="773"/>
                    <a:pt x="329" y="770"/>
                    <a:pt x="357" y="763"/>
                  </a:cubicBezTo>
                  <a:lnTo>
                    <a:pt x="1229" y="486"/>
                  </a:lnTo>
                  <a:cubicBezTo>
                    <a:pt x="1347" y="446"/>
                    <a:pt x="1427" y="327"/>
                    <a:pt x="1387" y="208"/>
                  </a:cubicBezTo>
                  <a:cubicBezTo>
                    <a:pt x="1354" y="77"/>
                    <a:pt x="1267" y="0"/>
                    <a:pt x="11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95;p46"/>
            <p:cNvSpPr/>
            <p:nvPr/>
          </p:nvSpPr>
          <p:spPr>
            <a:xfrm flipH="1">
              <a:off x="1716304" y="4378827"/>
              <a:ext cx="21305" cy="10626"/>
            </a:xfrm>
            <a:custGeom>
              <a:avLst/>
              <a:gdLst/>
              <a:ahLst/>
              <a:cxnLst/>
              <a:rect l="l" t="t" r="r" b="b"/>
              <a:pathLst>
                <a:path w="1229" h="613" extrusionOk="0">
                  <a:moveTo>
                    <a:pt x="940" y="1"/>
                  </a:moveTo>
                  <a:cubicBezTo>
                    <a:pt x="920" y="1"/>
                    <a:pt x="898" y="5"/>
                    <a:pt x="872" y="18"/>
                  </a:cubicBezTo>
                  <a:lnTo>
                    <a:pt x="198" y="137"/>
                  </a:lnTo>
                  <a:cubicBezTo>
                    <a:pt x="119" y="137"/>
                    <a:pt x="79" y="177"/>
                    <a:pt x="40" y="256"/>
                  </a:cubicBezTo>
                  <a:cubicBezTo>
                    <a:pt x="0" y="295"/>
                    <a:pt x="0" y="375"/>
                    <a:pt x="0" y="414"/>
                  </a:cubicBezTo>
                  <a:cubicBezTo>
                    <a:pt x="40" y="493"/>
                    <a:pt x="79" y="533"/>
                    <a:pt x="119" y="573"/>
                  </a:cubicBezTo>
                  <a:cubicBezTo>
                    <a:pt x="198" y="612"/>
                    <a:pt x="277" y="612"/>
                    <a:pt x="317" y="612"/>
                  </a:cubicBezTo>
                  <a:lnTo>
                    <a:pt x="990" y="493"/>
                  </a:lnTo>
                  <a:cubicBezTo>
                    <a:pt x="1149" y="454"/>
                    <a:pt x="1228" y="295"/>
                    <a:pt x="1188" y="177"/>
                  </a:cubicBezTo>
                  <a:cubicBezTo>
                    <a:pt x="1149" y="137"/>
                    <a:pt x="1109" y="58"/>
                    <a:pt x="1070" y="18"/>
                  </a:cubicBezTo>
                  <a:cubicBezTo>
                    <a:pt x="1017" y="18"/>
                    <a:pt x="982" y="1"/>
                    <a:pt x="9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96;p46"/>
            <p:cNvSpPr/>
            <p:nvPr/>
          </p:nvSpPr>
          <p:spPr>
            <a:xfrm flipH="1">
              <a:off x="1753869" y="4387910"/>
              <a:ext cx="25881" cy="11978"/>
            </a:xfrm>
            <a:custGeom>
              <a:avLst/>
              <a:gdLst/>
              <a:ahLst/>
              <a:cxnLst/>
              <a:rect l="l" t="t" r="r" b="b"/>
              <a:pathLst>
                <a:path w="1493" h="691" extrusionOk="0">
                  <a:moveTo>
                    <a:pt x="1114" y="0"/>
                  </a:moveTo>
                  <a:cubicBezTo>
                    <a:pt x="1092" y="0"/>
                    <a:pt x="1069" y="3"/>
                    <a:pt x="1045" y="9"/>
                  </a:cubicBezTo>
                  <a:lnTo>
                    <a:pt x="332" y="168"/>
                  </a:lnTo>
                  <a:cubicBezTo>
                    <a:pt x="0" y="241"/>
                    <a:pt x="114" y="691"/>
                    <a:pt x="385" y="691"/>
                  </a:cubicBezTo>
                  <a:cubicBezTo>
                    <a:pt x="406" y="691"/>
                    <a:pt x="428" y="688"/>
                    <a:pt x="450" y="682"/>
                  </a:cubicBezTo>
                  <a:lnTo>
                    <a:pt x="1163" y="524"/>
                  </a:lnTo>
                  <a:cubicBezTo>
                    <a:pt x="1493" y="414"/>
                    <a:pt x="1383" y="0"/>
                    <a:pt x="11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97;p46"/>
            <p:cNvSpPr/>
            <p:nvPr/>
          </p:nvSpPr>
          <p:spPr>
            <a:xfrm flipH="1">
              <a:off x="1793913" y="4389436"/>
              <a:ext cx="21305" cy="10314"/>
            </a:xfrm>
            <a:custGeom>
              <a:avLst/>
              <a:gdLst/>
              <a:ahLst/>
              <a:cxnLst/>
              <a:rect l="l" t="t" r="r" b="b"/>
              <a:pathLst>
                <a:path w="1229" h="595" extrusionOk="0">
                  <a:moveTo>
                    <a:pt x="278" y="0"/>
                  </a:moveTo>
                  <a:cubicBezTo>
                    <a:pt x="120" y="0"/>
                    <a:pt x="1" y="119"/>
                    <a:pt x="40" y="238"/>
                  </a:cubicBezTo>
                  <a:cubicBezTo>
                    <a:pt x="40" y="317"/>
                    <a:pt x="40" y="396"/>
                    <a:pt x="80" y="436"/>
                  </a:cubicBezTo>
                  <a:lnTo>
                    <a:pt x="159" y="476"/>
                  </a:lnTo>
                  <a:cubicBezTo>
                    <a:pt x="199" y="476"/>
                    <a:pt x="239" y="515"/>
                    <a:pt x="278" y="515"/>
                  </a:cubicBezTo>
                  <a:lnTo>
                    <a:pt x="872" y="594"/>
                  </a:lnTo>
                  <a:cubicBezTo>
                    <a:pt x="1110" y="594"/>
                    <a:pt x="1229" y="317"/>
                    <a:pt x="1070" y="159"/>
                  </a:cubicBezTo>
                  <a:lnTo>
                    <a:pt x="991" y="119"/>
                  </a:lnTo>
                  <a:cubicBezTo>
                    <a:pt x="952" y="80"/>
                    <a:pt x="912" y="80"/>
                    <a:pt x="872" y="80"/>
                  </a:cubicBezTo>
                  <a:lnTo>
                    <a:pt x="27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98;p46"/>
            <p:cNvSpPr/>
            <p:nvPr/>
          </p:nvSpPr>
          <p:spPr>
            <a:xfrm flipH="1">
              <a:off x="1726618" y="4220610"/>
              <a:ext cx="34306" cy="28412"/>
            </a:xfrm>
            <a:custGeom>
              <a:avLst/>
              <a:gdLst/>
              <a:ahLst/>
              <a:cxnLst/>
              <a:rect l="l" t="t" r="r" b="b"/>
              <a:pathLst>
                <a:path w="1979" h="1639" extrusionOk="0">
                  <a:moveTo>
                    <a:pt x="353" y="0"/>
                  </a:moveTo>
                  <a:cubicBezTo>
                    <a:pt x="137" y="0"/>
                    <a:pt x="0" y="335"/>
                    <a:pt x="236" y="470"/>
                  </a:cubicBezTo>
                  <a:cubicBezTo>
                    <a:pt x="355" y="549"/>
                    <a:pt x="474" y="628"/>
                    <a:pt x="592" y="708"/>
                  </a:cubicBezTo>
                  <a:lnTo>
                    <a:pt x="672" y="787"/>
                  </a:lnTo>
                  <a:lnTo>
                    <a:pt x="711" y="826"/>
                  </a:lnTo>
                  <a:lnTo>
                    <a:pt x="909" y="945"/>
                  </a:lnTo>
                  <a:cubicBezTo>
                    <a:pt x="1147" y="1143"/>
                    <a:pt x="1345" y="1341"/>
                    <a:pt x="1543" y="1579"/>
                  </a:cubicBezTo>
                  <a:cubicBezTo>
                    <a:pt x="1583" y="1619"/>
                    <a:pt x="1642" y="1639"/>
                    <a:pt x="1707" y="1639"/>
                  </a:cubicBezTo>
                  <a:cubicBezTo>
                    <a:pt x="1771" y="1639"/>
                    <a:pt x="1840" y="1619"/>
                    <a:pt x="1900" y="1579"/>
                  </a:cubicBezTo>
                  <a:cubicBezTo>
                    <a:pt x="1979" y="1460"/>
                    <a:pt x="1979" y="1302"/>
                    <a:pt x="1900" y="1223"/>
                  </a:cubicBezTo>
                  <a:cubicBezTo>
                    <a:pt x="1464" y="747"/>
                    <a:pt x="989" y="351"/>
                    <a:pt x="474" y="34"/>
                  </a:cubicBezTo>
                  <a:cubicBezTo>
                    <a:pt x="432" y="11"/>
                    <a:pt x="391" y="0"/>
                    <a:pt x="35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99;p46"/>
            <p:cNvSpPr/>
            <p:nvPr/>
          </p:nvSpPr>
          <p:spPr>
            <a:xfrm flipH="1">
              <a:off x="1728612" y="4212081"/>
              <a:ext cx="82428" cy="57101"/>
            </a:xfrm>
            <a:custGeom>
              <a:avLst/>
              <a:gdLst/>
              <a:ahLst/>
              <a:cxnLst/>
              <a:rect l="l" t="t" r="r" b="b"/>
              <a:pathLst>
                <a:path w="4755" h="3294" extrusionOk="0">
                  <a:moveTo>
                    <a:pt x="295" y="0"/>
                  </a:moveTo>
                  <a:cubicBezTo>
                    <a:pt x="99" y="0"/>
                    <a:pt x="0" y="324"/>
                    <a:pt x="196" y="487"/>
                  </a:cubicBezTo>
                  <a:lnTo>
                    <a:pt x="4315" y="3260"/>
                  </a:lnTo>
                  <a:cubicBezTo>
                    <a:pt x="4351" y="3283"/>
                    <a:pt x="4386" y="3294"/>
                    <a:pt x="4420" y="3294"/>
                  </a:cubicBezTo>
                  <a:cubicBezTo>
                    <a:pt x="4613" y="3294"/>
                    <a:pt x="4755" y="2958"/>
                    <a:pt x="4553" y="2824"/>
                  </a:cubicBezTo>
                  <a:lnTo>
                    <a:pt x="433" y="51"/>
                  </a:lnTo>
                  <a:cubicBezTo>
                    <a:pt x="384" y="16"/>
                    <a:pt x="337" y="0"/>
                    <a:pt x="29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900;p46"/>
            <p:cNvSpPr/>
            <p:nvPr/>
          </p:nvSpPr>
          <p:spPr>
            <a:xfrm flipH="1">
              <a:off x="1722458" y="4231982"/>
              <a:ext cx="100248" cy="75009"/>
            </a:xfrm>
            <a:custGeom>
              <a:avLst/>
              <a:gdLst/>
              <a:ahLst/>
              <a:cxnLst/>
              <a:rect l="l" t="t" r="r" b="b"/>
              <a:pathLst>
                <a:path w="5783" h="4327" extrusionOk="0">
                  <a:moveTo>
                    <a:pt x="308" y="1"/>
                  </a:moveTo>
                  <a:cubicBezTo>
                    <a:pt x="125" y="1"/>
                    <a:pt x="0" y="318"/>
                    <a:pt x="195" y="448"/>
                  </a:cubicBezTo>
                  <a:lnTo>
                    <a:pt x="5305" y="4290"/>
                  </a:lnTo>
                  <a:cubicBezTo>
                    <a:pt x="5350" y="4316"/>
                    <a:pt x="5393" y="4327"/>
                    <a:pt x="5434" y="4327"/>
                  </a:cubicBezTo>
                  <a:cubicBezTo>
                    <a:pt x="5646" y="4327"/>
                    <a:pt x="5782" y="4021"/>
                    <a:pt x="5582" y="3854"/>
                  </a:cubicBezTo>
                  <a:lnTo>
                    <a:pt x="433" y="52"/>
                  </a:lnTo>
                  <a:cubicBezTo>
                    <a:pt x="390" y="16"/>
                    <a:pt x="348" y="1"/>
                    <a:pt x="3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901;p46"/>
            <p:cNvSpPr/>
            <p:nvPr/>
          </p:nvSpPr>
          <p:spPr>
            <a:xfrm flipH="1">
              <a:off x="1748755" y="4269321"/>
              <a:ext cx="73240" cy="50410"/>
            </a:xfrm>
            <a:custGeom>
              <a:avLst/>
              <a:gdLst/>
              <a:ahLst/>
              <a:cxnLst/>
              <a:rect l="l" t="t" r="r" b="b"/>
              <a:pathLst>
                <a:path w="4225" h="2908" extrusionOk="0">
                  <a:moveTo>
                    <a:pt x="343" y="0"/>
                  </a:moveTo>
                  <a:cubicBezTo>
                    <a:pt x="131" y="0"/>
                    <a:pt x="1" y="306"/>
                    <a:pt x="233" y="472"/>
                  </a:cubicBezTo>
                  <a:lnTo>
                    <a:pt x="233" y="433"/>
                  </a:lnTo>
                  <a:cubicBezTo>
                    <a:pt x="1422" y="1146"/>
                    <a:pt x="2610" y="1938"/>
                    <a:pt x="3680" y="2849"/>
                  </a:cubicBezTo>
                  <a:cubicBezTo>
                    <a:pt x="3729" y="2890"/>
                    <a:pt x="3783" y="2907"/>
                    <a:pt x="3835" y="2907"/>
                  </a:cubicBezTo>
                  <a:cubicBezTo>
                    <a:pt x="4039" y="2907"/>
                    <a:pt x="4225" y="2650"/>
                    <a:pt x="4036" y="2493"/>
                  </a:cubicBezTo>
                  <a:cubicBezTo>
                    <a:pt x="2927" y="1582"/>
                    <a:pt x="1739" y="750"/>
                    <a:pt x="471" y="37"/>
                  </a:cubicBezTo>
                  <a:cubicBezTo>
                    <a:pt x="427" y="11"/>
                    <a:pt x="383" y="0"/>
                    <a:pt x="3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902;p46"/>
            <p:cNvSpPr/>
            <p:nvPr/>
          </p:nvSpPr>
          <p:spPr>
            <a:xfrm flipH="1">
              <a:off x="1795975" y="4294648"/>
              <a:ext cx="33665" cy="25482"/>
            </a:xfrm>
            <a:custGeom>
              <a:avLst/>
              <a:gdLst/>
              <a:ahLst/>
              <a:cxnLst/>
              <a:rect l="l" t="t" r="r" b="b"/>
              <a:pathLst>
                <a:path w="1942" h="1470" extrusionOk="0">
                  <a:moveTo>
                    <a:pt x="263" y="0"/>
                  </a:moveTo>
                  <a:cubicBezTo>
                    <a:pt x="181" y="0"/>
                    <a:pt x="106" y="44"/>
                    <a:pt x="80" y="121"/>
                  </a:cubicBezTo>
                  <a:cubicBezTo>
                    <a:pt x="1" y="239"/>
                    <a:pt x="41" y="398"/>
                    <a:pt x="159" y="477"/>
                  </a:cubicBezTo>
                  <a:lnTo>
                    <a:pt x="1506" y="1428"/>
                  </a:lnTo>
                  <a:cubicBezTo>
                    <a:pt x="1548" y="1456"/>
                    <a:pt x="1595" y="1469"/>
                    <a:pt x="1642" y="1469"/>
                  </a:cubicBezTo>
                  <a:cubicBezTo>
                    <a:pt x="1727" y="1469"/>
                    <a:pt x="1812" y="1425"/>
                    <a:pt x="1863" y="1349"/>
                  </a:cubicBezTo>
                  <a:cubicBezTo>
                    <a:pt x="1942" y="1230"/>
                    <a:pt x="1902" y="1071"/>
                    <a:pt x="1784" y="992"/>
                  </a:cubicBezTo>
                  <a:lnTo>
                    <a:pt x="397" y="41"/>
                  </a:lnTo>
                  <a:cubicBezTo>
                    <a:pt x="355" y="13"/>
                    <a:pt x="308" y="0"/>
                    <a:pt x="2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903;p46"/>
            <p:cNvSpPr/>
            <p:nvPr/>
          </p:nvSpPr>
          <p:spPr>
            <a:xfrm flipH="1">
              <a:off x="2120088" y="4253477"/>
              <a:ext cx="13053" cy="908319"/>
            </a:xfrm>
            <a:custGeom>
              <a:avLst/>
              <a:gdLst/>
              <a:ahLst/>
              <a:cxnLst/>
              <a:rect l="l" t="t" r="r" b="b"/>
              <a:pathLst>
                <a:path w="753" h="52398" extrusionOk="0">
                  <a:moveTo>
                    <a:pt x="278" y="0"/>
                  </a:moveTo>
                  <a:cubicBezTo>
                    <a:pt x="159" y="0"/>
                    <a:pt x="40" y="79"/>
                    <a:pt x="40" y="238"/>
                  </a:cubicBezTo>
                  <a:cubicBezTo>
                    <a:pt x="0" y="3050"/>
                    <a:pt x="0" y="5863"/>
                    <a:pt x="0" y="8675"/>
                  </a:cubicBezTo>
                  <a:cubicBezTo>
                    <a:pt x="0" y="12320"/>
                    <a:pt x="40" y="15964"/>
                    <a:pt x="40" y="19608"/>
                  </a:cubicBezTo>
                  <a:cubicBezTo>
                    <a:pt x="80" y="23530"/>
                    <a:pt x="119" y="27451"/>
                    <a:pt x="159" y="31413"/>
                  </a:cubicBezTo>
                  <a:cubicBezTo>
                    <a:pt x="198" y="35097"/>
                    <a:pt x="198" y="38781"/>
                    <a:pt x="238" y="42504"/>
                  </a:cubicBezTo>
                  <a:cubicBezTo>
                    <a:pt x="238" y="45436"/>
                    <a:pt x="238" y="48367"/>
                    <a:pt x="198" y="51298"/>
                  </a:cubicBezTo>
                  <a:lnTo>
                    <a:pt x="198" y="52130"/>
                  </a:lnTo>
                  <a:cubicBezTo>
                    <a:pt x="198" y="52308"/>
                    <a:pt x="327" y="52397"/>
                    <a:pt x="456" y="52397"/>
                  </a:cubicBezTo>
                  <a:cubicBezTo>
                    <a:pt x="585" y="52397"/>
                    <a:pt x="713" y="52308"/>
                    <a:pt x="713" y="52130"/>
                  </a:cubicBezTo>
                  <a:cubicBezTo>
                    <a:pt x="753" y="49318"/>
                    <a:pt x="753" y="46545"/>
                    <a:pt x="753" y="43732"/>
                  </a:cubicBezTo>
                  <a:cubicBezTo>
                    <a:pt x="753" y="40088"/>
                    <a:pt x="713" y="36444"/>
                    <a:pt x="674" y="32799"/>
                  </a:cubicBezTo>
                  <a:cubicBezTo>
                    <a:pt x="634" y="28838"/>
                    <a:pt x="634" y="24916"/>
                    <a:pt x="594" y="20995"/>
                  </a:cubicBezTo>
                  <a:cubicBezTo>
                    <a:pt x="555" y="17311"/>
                    <a:pt x="515" y="13587"/>
                    <a:pt x="515" y="9903"/>
                  </a:cubicBezTo>
                  <a:cubicBezTo>
                    <a:pt x="515" y="6972"/>
                    <a:pt x="515" y="4040"/>
                    <a:pt x="515" y="1109"/>
                  </a:cubicBezTo>
                  <a:lnTo>
                    <a:pt x="515" y="238"/>
                  </a:lnTo>
                  <a:cubicBezTo>
                    <a:pt x="515" y="79"/>
                    <a:pt x="396" y="0"/>
                    <a:pt x="2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904;p46"/>
            <p:cNvSpPr/>
            <p:nvPr/>
          </p:nvSpPr>
          <p:spPr>
            <a:xfrm flipH="1">
              <a:off x="2205914" y="4068756"/>
              <a:ext cx="8251" cy="32295"/>
            </a:xfrm>
            <a:custGeom>
              <a:avLst/>
              <a:gdLst/>
              <a:ahLst/>
              <a:cxnLst/>
              <a:rect l="l" t="t" r="r" b="b"/>
              <a:pathLst>
                <a:path w="476" h="1863" extrusionOk="0">
                  <a:moveTo>
                    <a:pt x="238" y="0"/>
                  </a:moveTo>
                  <a:cubicBezTo>
                    <a:pt x="119" y="0"/>
                    <a:pt x="0" y="79"/>
                    <a:pt x="0" y="238"/>
                  </a:cubicBezTo>
                  <a:lnTo>
                    <a:pt x="0" y="1624"/>
                  </a:lnTo>
                  <a:cubicBezTo>
                    <a:pt x="0" y="1743"/>
                    <a:pt x="119" y="1862"/>
                    <a:pt x="238" y="1862"/>
                  </a:cubicBezTo>
                  <a:cubicBezTo>
                    <a:pt x="357" y="1862"/>
                    <a:pt x="475" y="1743"/>
                    <a:pt x="475" y="1624"/>
                  </a:cubicBezTo>
                  <a:lnTo>
                    <a:pt x="475" y="238"/>
                  </a:lnTo>
                  <a:cubicBezTo>
                    <a:pt x="475" y="79"/>
                    <a:pt x="357"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905;p46"/>
            <p:cNvSpPr/>
            <p:nvPr/>
          </p:nvSpPr>
          <p:spPr>
            <a:xfrm flipH="1">
              <a:off x="2201788" y="4122997"/>
              <a:ext cx="9638" cy="26800"/>
            </a:xfrm>
            <a:custGeom>
              <a:avLst/>
              <a:gdLst/>
              <a:ahLst/>
              <a:cxnLst/>
              <a:rect l="l" t="t" r="r" b="b"/>
              <a:pathLst>
                <a:path w="556" h="1546" extrusionOk="0">
                  <a:moveTo>
                    <a:pt x="238" y="1"/>
                  </a:moveTo>
                  <a:cubicBezTo>
                    <a:pt x="119" y="1"/>
                    <a:pt x="0" y="119"/>
                    <a:pt x="0" y="238"/>
                  </a:cubicBezTo>
                  <a:cubicBezTo>
                    <a:pt x="0" y="595"/>
                    <a:pt x="40" y="951"/>
                    <a:pt x="80" y="1308"/>
                  </a:cubicBezTo>
                  <a:cubicBezTo>
                    <a:pt x="80" y="1466"/>
                    <a:pt x="199" y="1546"/>
                    <a:pt x="317" y="1546"/>
                  </a:cubicBezTo>
                  <a:cubicBezTo>
                    <a:pt x="436" y="1546"/>
                    <a:pt x="555" y="1466"/>
                    <a:pt x="555" y="1308"/>
                  </a:cubicBezTo>
                  <a:cubicBezTo>
                    <a:pt x="555" y="951"/>
                    <a:pt x="515" y="595"/>
                    <a:pt x="515" y="238"/>
                  </a:cubicBezTo>
                  <a:cubicBezTo>
                    <a:pt x="515" y="119"/>
                    <a:pt x="39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906;p46"/>
            <p:cNvSpPr/>
            <p:nvPr/>
          </p:nvSpPr>
          <p:spPr>
            <a:xfrm flipH="1">
              <a:off x="2192860" y="4166265"/>
              <a:ext cx="15827" cy="33682"/>
            </a:xfrm>
            <a:custGeom>
              <a:avLst/>
              <a:gdLst/>
              <a:ahLst/>
              <a:cxnLst/>
              <a:rect l="l" t="t" r="r" b="b"/>
              <a:pathLst>
                <a:path w="913" h="1943" extrusionOk="0">
                  <a:moveTo>
                    <a:pt x="278" y="0"/>
                  </a:moveTo>
                  <a:cubicBezTo>
                    <a:pt x="120" y="0"/>
                    <a:pt x="41" y="119"/>
                    <a:pt x="41" y="238"/>
                  </a:cubicBezTo>
                  <a:lnTo>
                    <a:pt x="1" y="238"/>
                  </a:lnTo>
                  <a:cubicBezTo>
                    <a:pt x="41" y="792"/>
                    <a:pt x="199" y="1347"/>
                    <a:pt x="437" y="1822"/>
                  </a:cubicBezTo>
                  <a:cubicBezTo>
                    <a:pt x="488" y="1899"/>
                    <a:pt x="556" y="1943"/>
                    <a:pt x="629" y="1943"/>
                  </a:cubicBezTo>
                  <a:cubicBezTo>
                    <a:pt x="669" y="1943"/>
                    <a:pt x="711" y="1930"/>
                    <a:pt x="754" y="1902"/>
                  </a:cubicBezTo>
                  <a:cubicBezTo>
                    <a:pt x="872" y="1862"/>
                    <a:pt x="912" y="1704"/>
                    <a:pt x="872" y="1585"/>
                  </a:cubicBezTo>
                  <a:lnTo>
                    <a:pt x="793" y="1506"/>
                  </a:lnTo>
                  <a:cubicBezTo>
                    <a:pt x="793" y="1506"/>
                    <a:pt x="793" y="1481"/>
                    <a:pt x="793" y="1466"/>
                  </a:cubicBezTo>
                  <a:cubicBezTo>
                    <a:pt x="793" y="1387"/>
                    <a:pt x="754" y="1347"/>
                    <a:pt x="754" y="1268"/>
                  </a:cubicBezTo>
                  <a:cubicBezTo>
                    <a:pt x="714" y="1228"/>
                    <a:pt x="674" y="1030"/>
                    <a:pt x="635" y="951"/>
                  </a:cubicBezTo>
                  <a:cubicBezTo>
                    <a:pt x="595" y="832"/>
                    <a:pt x="595" y="713"/>
                    <a:pt x="556" y="594"/>
                  </a:cubicBezTo>
                  <a:cubicBezTo>
                    <a:pt x="556" y="476"/>
                    <a:pt x="516" y="357"/>
                    <a:pt x="516" y="238"/>
                  </a:cubicBezTo>
                  <a:cubicBezTo>
                    <a:pt x="516" y="119"/>
                    <a:pt x="397" y="0"/>
                    <a:pt x="2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907;p46"/>
            <p:cNvSpPr/>
            <p:nvPr/>
          </p:nvSpPr>
          <p:spPr>
            <a:xfrm flipH="1">
              <a:off x="2163339" y="4217577"/>
              <a:ext cx="22674" cy="22692"/>
            </a:xfrm>
            <a:custGeom>
              <a:avLst/>
              <a:gdLst/>
              <a:ahLst/>
              <a:cxnLst/>
              <a:rect l="l" t="t" r="r" b="b"/>
              <a:pathLst>
                <a:path w="1308" h="1309" extrusionOk="0">
                  <a:moveTo>
                    <a:pt x="304" y="1"/>
                  </a:moveTo>
                  <a:cubicBezTo>
                    <a:pt x="281" y="1"/>
                    <a:pt x="259" y="4"/>
                    <a:pt x="238" y="11"/>
                  </a:cubicBezTo>
                  <a:cubicBezTo>
                    <a:pt x="159" y="11"/>
                    <a:pt x="119" y="51"/>
                    <a:pt x="79" y="90"/>
                  </a:cubicBezTo>
                  <a:cubicBezTo>
                    <a:pt x="40" y="170"/>
                    <a:pt x="40" y="249"/>
                    <a:pt x="40" y="288"/>
                  </a:cubicBezTo>
                  <a:lnTo>
                    <a:pt x="0" y="288"/>
                  </a:lnTo>
                  <a:cubicBezTo>
                    <a:pt x="79" y="526"/>
                    <a:pt x="238" y="724"/>
                    <a:pt x="396" y="883"/>
                  </a:cubicBezTo>
                  <a:cubicBezTo>
                    <a:pt x="555" y="1081"/>
                    <a:pt x="753" y="1200"/>
                    <a:pt x="990" y="1279"/>
                  </a:cubicBezTo>
                  <a:cubicBezTo>
                    <a:pt x="1010" y="1299"/>
                    <a:pt x="1040" y="1308"/>
                    <a:pt x="1075" y="1308"/>
                  </a:cubicBezTo>
                  <a:cubicBezTo>
                    <a:pt x="1109" y="1308"/>
                    <a:pt x="1149" y="1299"/>
                    <a:pt x="1189" y="1279"/>
                  </a:cubicBezTo>
                  <a:cubicBezTo>
                    <a:pt x="1228" y="1239"/>
                    <a:pt x="1268" y="1200"/>
                    <a:pt x="1268" y="1120"/>
                  </a:cubicBezTo>
                  <a:cubicBezTo>
                    <a:pt x="1307" y="1041"/>
                    <a:pt x="1307" y="1001"/>
                    <a:pt x="1268" y="922"/>
                  </a:cubicBezTo>
                  <a:cubicBezTo>
                    <a:pt x="1268" y="883"/>
                    <a:pt x="1189" y="843"/>
                    <a:pt x="1149" y="803"/>
                  </a:cubicBezTo>
                  <a:lnTo>
                    <a:pt x="1149" y="803"/>
                  </a:lnTo>
                  <a:lnTo>
                    <a:pt x="1189" y="843"/>
                  </a:lnTo>
                  <a:cubicBezTo>
                    <a:pt x="1109" y="803"/>
                    <a:pt x="1030" y="764"/>
                    <a:pt x="951" y="724"/>
                  </a:cubicBezTo>
                  <a:lnTo>
                    <a:pt x="911" y="685"/>
                  </a:lnTo>
                  <a:lnTo>
                    <a:pt x="872" y="685"/>
                  </a:lnTo>
                  <a:lnTo>
                    <a:pt x="753" y="566"/>
                  </a:lnTo>
                  <a:cubicBezTo>
                    <a:pt x="753" y="526"/>
                    <a:pt x="713" y="487"/>
                    <a:pt x="674" y="487"/>
                  </a:cubicBezTo>
                  <a:lnTo>
                    <a:pt x="674" y="447"/>
                  </a:lnTo>
                  <a:lnTo>
                    <a:pt x="674" y="447"/>
                  </a:lnTo>
                  <a:cubicBezTo>
                    <a:pt x="674" y="447"/>
                    <a:pt x="674" y="447"/>
                    <a:pt x="674" y="447"/>
                  </a:cubicBezTo>
                  <a:cubicBezTo>
                    <a:pt x="674" y="407"/>
                    <a:pt x="634" y="407"/>
                    <a:pt x="634" y="407"/>
                  </a:cubicBezTo>
                  <a:cubicBezTo>
                    <a:pt x="594" y="288"/>
                    <a:pt x="555" y="209"/>
                    <a:pt x="515" y="130"/>
                  </a:cubicBezTo>
                  <a:lnTo>
                    <a:pt x="515" y="170"/>
                  </a:lnTo>
                  <a:cubicBezTo>
                    <a:pt x="515" y="72"/>
                    <a:pt x="408" y="1"/>
                    <a:pt x="30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908;p46"/>
            <p:cNvSpPr/>
            <p:nvPr/>
          </p:nvSpPr>
          <p:spPr>
            <a:xfrm flipH="1">
              <a:off x="2114593" y="4239055"/>
              <a:ext cx="33665" cy="10817"/>
            </a:xfrm>
            <a:custGeom>
              <a:avLst/>
              <a:gdLst/>
              <a:ahLst/>
              <a:cxnLst/>
              <a:rect l="l" t="t" r="r" b="b"/>
              <a:pathLst>
                <a:path w="1942" h="624" extrusionOk="0">
                  <a:moveTo>
                    <a:pt x="357" y="0"/>
                  </a:moveTo>
                  <a:cubicBezTo>
                    <a:pt x="239" y="0"/>
                    <a:pt x="80" y="40"/>
                    <a:pt x="40" y="198"/>
                  </a:cubicBezTo>
                  <a:cubicBezTo>
                    <a:pt x="1" y="317"/>
                    <a:pt x="80" y="436"/>
                    <a:pt x="239" y="515"/>
                  </a:cubicBezTo>
                  <a:lnTo>
                    <a:pt x="239" y="476"/>
                  </a:lnTo>
                  <a:cubicBezTo>
                    <a:pt x="526" y="571"/>
                    <a:pt x="829" y="624"/>
                    <a:pt x="1137" y="624"/>
                  </a:cubicBezTo>
                  <a:cubicBezTo>
                    <a:pt x="1338" y="624"/>
                    <a:pt x="1541" y="602"/>
                    <a:pt x="1744" y="555"/>
                  </a:cubicBezTo>
                  <a:cubicBezTo>
                    <a:pt x="1863" y="515"/>
                    <a:pt x="1942" y="357"/>
                    <a:pt x="1902" y="238"/>
                  </a:cubicBezTo>
                  <a:cubicBezTo>
                    <a:pt x="1870" y="140"/>
                    <a:pt x="1783" y="69"/>
                    <a:pt x="1666" y="69"/>
                  </a:cubicBezTo>
                  <a:cubicBezTo>
                    <a:pt x="1640" y="69"/>
                    <a:pt x="1613" y="72"/>
                    <a:pt x="1585" y="79"/>
                  </a:cubicBezTo>
                  <a:lnTo>
                    <a:pt x="1427" y="119"/>
                  </a:lnTo>
                  <a:lnTo>
                    <a:pt x="674" y="119"/>
                  </a:lnTo>
                  <a:cubicBezTo>
                    <a:pt x="595" y="79"/>
                    <a:pt x="476" y="4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909;p46"/>
            <p:cNvSpPr/>
            <p:nvPr/>
          </p:nvSpPr>
          <p:spPr>
            <a:xfrm flipH="1">
              <a:off x="2078189" y="4209516"/>
              <a:ext cx="21963" cy="28776"/>
            </a:xfrm>
            <a:custGeom>
              <a:avLst/>
              <a:gdLst/>
              <a:ahLst/>
              <a:cxnLst/>
              <a:rect l="l" t="t" r="r" b="b"/>
              <a:pathLst>
                <a:path w="1267" h="1660" extrusionOk="0">
                  <a:moveTo>
                    <a:pt x="1029" y="1"/>
                  </a:moveTo>
                  <a:cubicBezTo>
                    <a:pt x="910" y="1"/>
                    <a:pt x="791" y="80"/>
                    <a:pt x="791" y="239"/>
                  </a:cubicBezTo>
                  <a:cubicBezTo>
                    <a:pt x="791" y="278"/>
                    <a:pt x="791" y="318"/>
                    <a:pt x="791" y="357"/>
                  </a:cubicBezTo>
                  <a:cubicBezTo>
                    <a:pt x="791" y="357"/>
                    <a:pt x="791" y="476"/>
                    <a:pt x="751" y="516"/>
                  </a:cubicBezTo>
                  <a:cubicBezTo>
                    <a:pt x="751" y="516"/>
                    <a:pt x="751" y="555"/>
                    <a:pt x="751" y="595"/>
                  </a:cubicBezTo>
                  <a:cubicBezTo>
                    <a:pt x="751" y="595"/>
                    <a:pt x="751" y="635"/>
                    <a:pt x="751" y="635"/>
                  </a:cubicBezTo>
                  <a:cubicBezTo>
                    <a:pt x="712" y="674"/>
                    <a:pt x="672" y="753"/>
                    <a:pt x="672" y="793"/>
                  </a:cubicBezTo>
                  <a:cubicBezTo>
                    <a:pt x="632" y="793"/>
                    <a:pt x="632" y="833"/>
                    <a:pt x="632" y="872"/>
                  </a:cubicBezTo>
                  <a:lnTo>
                    <a:pt x="593" y="872"/>
                  </a:lnTo>
                  <a:lnTo>
                    <a:pt x="474" y="991"/>
                  </a:lnTo>
                  <a:lnTo>
                    <a:pt x="434" y="1070"/>
                  </a:lnTo>
                  <a:lnTo>
                    <a:pt x="395" y="1110"/>
                  </a:lnTo>
                  <a:cubicBezTo>
                    <a:pt x="355" y="1150"/>
                    <a:pt x="276" y="1150"/>
                    <a:pt x="236" y="1189"/>
                  </a:cubicBezTo>
                  <a:cubicBezTo>
                    <a:pt x="1" y="1324"/>
                    <a:pt x="137" y="1659"/>
                    <a:pt x="354" y="1659"/>
                  </a:cubicBezTo>
                  <a:cubicBezTo>
                    <a:pt x="392" y="1659"/>
                    <a:pt x="433" y="1649"/>
                    <a:pt x="474" y="1625"/>
                  </a:cubicBezTo>
                  <a:lnTo>
                    <a:pt x="434" y="1625"/>
                  </a:lnTo>
                  <a:cubicBezTo>
                    <a:pt x="949" y="1348"/>
                    <a:pt x="1266" y="833"/>
                    <a:pt x="1266" y="239"/>
                  </a:cubicBezTo>
                  <a:cubicBezTo>
                    <a:pt x="1266" y="80"/>
                    <a:pt x="1147" y="1"/>
                    <a:pt x="102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910;p46"/>
            <p:cNvSpPr/>
            <p:nvPr/>
          </p:nvSpPr>
          <p:spPr>
            <a:xfrm flipH="1">
              <a:off x="2065153" y="4168328"/>
              <a:ext cx="13175" cy="25898"/>
            </a:xfrm>
            <a:custGeom>
              <a:avLst/>
              <a:gdLst/>
              <a:ahLst/>
              <a:cxnLst/>
              <a:rect l="l" t="t" r="r" b="b"/>
              <a:pathLst>
                <a:path w="760" h="1494" extrusionOk="0">
                  <a:moveTo>
                    <a:pt x="562" y="0"/>
                  </a:moveTo>
                  <a:cubicBezTo>
                    <a:pt x="403" y="0"/>
                    <a:pt x="285" y="79"/>
                    <a:pt x="245" y="198"/>
                  </a:cubicBezTo>
                  <a:lnTo>
                    <a:pt x="205" y="198"/>
                  </a:lnTo>
                  <a:cubicBezTo>
                    <a:pt x="166" y="515"/>
                    <a:pt x="87" y="872"/>
                    <a:pt x="47" y="1188"/>
                  </a:cubicBezTo>
                  <a:cubicBezTo>
                    <a:pt x="0" y="1376"/>
                    <a:pt x="147" y="1494"/>
                    <a:pt x="291" y="1494"/>
                  </a:cubicBezTo>
                  <a:cubicBezTo>
                    <a:pt x="391" y="1494"/>
                    <a:pt x="490" y="1437"/>
                    <a:pt x="522" y="1307"/>
                  </a:cubicBezTo>
                  <a:cubicBezTo>
                    <a:pt x="601" y="990"/>
                    <a:pt x="641" y="634"/>
                    <a:pt x="720" y="317"/>
                  </a:cubicBezTo>
                  <a:cubicBezTo>
                    <a:pt x="760" y="198"/>
                    <a:pt x="681" y="40"/>
                    <a:pt x="56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911;p46"/>
            <p:cNvSpPr/>
            <p:nvPr/>
          </p:nvSpPr>
          <p:spPr>
            <a:xfrm flipH="1">
              <a:off x="2061028" y="4118368"/>
              <a:ext cx="9621" cy="32798"/>
            </a:xfrm>
            <a:custGeom>
              <a:avLst/>
              <a:gdLst/>
              <a:ahLst/>
              <a:cxnLst/>
              <a:rect l="l" t="t" r="r" b="b"/>
              <a:pathLst>
                <a:path w="555" h="1892" extrusionOk="0">
                  <a:moveTo>
                    <a:pt x="297" y="0"/>
                  </a:moveTo>
                  <a:cubicBezTo>
                    <a:pt x="168" y="0"/>
                    <a:pt x="40" y="89"/>
                    <a:pt x="40" y="268"/>
                  </a:cubicBezTo>
                  <a:lnTo>
                    <a:pt x="0" y="1654"/>
                  </a:lnTo>
                  <a:cubicBezTo>
                    <a:pt x="0" y="1813"/>
                    <a:pt x="119" y="1892"/>
                    <a:pt x="238" y="1892"/>
                  </a:cubicBezTo>
                  <a:cubicBezTo>
                    <a:pt x="357" y="1892"/>
                    <a:pt x="475" y="1813"/>
                    <a:pt x="475" y="1654"/>
                  </a:cubicBezTo>
                  <a:lnTo>
                    <a:pt x="555" y="268"/>
                  </a:lnTo>
                  <a:cubicBezTo>
                    <a:pt x="555" y="89"/>
                    <a:pt x="426" y="0"/>
                    <a:pt x="2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912;p46"/>
            <p:cNvSpPr/>
            <p:nvPr/>
          </p:nvSpPr>
          <p:spPr>
            <a:xfrm flipH="1">
              <a:off x="2060334" y="4070125"/>
              <a:ext cx="11701" cy="32295"/>
            </a:xfrm>
            <a:custGeom>
              <a:avLst/>
              <a:gdLst/>
              <a:ahLst/>
              <a:cxnLst/>
              <a:rect l="l" t="t" r="r" b="b"/>
              <a:pathLst>
                <a:path w="675" h="1863" extrusionOk="0">
                  <a:moveTo>
                    <a:pt x="417" y="0"/>
                  </a:moveTo>
                  <a:cubicBezTo>
                    <a:pt x="288" y="0"/>
                    <a:pt x="159" y="80"/>
                    <a:pt x="159" y="238"/>
                  </a:cubicBezTo>
                  <a:lnTo>
                    <a:pt x="1" y="1625"/>
                  </a:lnTo>
                  <a:cubicBezTo>
                    <a:pt x="1" y="1743"/>
                    <a:pt x="120" y="1862"/>
                    <a:pt x="238" y="1862"/>
                  </a:cubicBezTo>
                  <a:cubicBezTo>
                    <a:pt x="397" y="1862"/>
                    <a:pt x="476" y="1743"/>
                    <a:pt x="476" y="1625"/>
                  </a:cubicBezTo>
                  <a:lnTo>
                    <a:pt x="674" y="238"/>
                  </a:lnTo>
                  <a:cubicBezTo>
                    <a:pt x="674" y="80"/>
                    <a:pt x="545" y="0"/>
                    <a:pt x="4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913;p46"/>
            <p:cNvSpPr/>
            <p:nvPr/>
          </p:nvSpPr>
          <p:spPr>
            <a:xfrm flipH="1">
              <a:off x="2470983" y="4055685"/>
              <a:ext cx="18358" cy="21703"/>
            </a:xfrm>
            <a:custGeom>
              <a:avLst/>
              <a:gdLst/>
              <a:ahLst/>
              <a:cxnLst/>
              <a:rect l="l" t="t" r="r" b="b"/>
              <a:pathLst>
                <a:path w="1059" h="1252" extrusionOk="0">
                  <a:moveTo>
                    <a:pt x="765" y="0"/>
                  </a:moveTo>
                  <a:cubicBezTo>
                    <a:pt x="679" y="0"/>
                    <a:pt x="595" y="44"/>
                    <a:pt x="544" y="120"/>
                  </a:cubicBezTo>
                  <a:lnTo>
                    <a:pt x="108" y="873"/>
                  </a:lnTo>
                  <a:cubicBezTo>
                    <a:pt x="0" y="1063"/>
                    <a:pt x="169" y="1252"/>
                    <a:pt x="338" y="1252"/>
                  </a:cubicBezTo>
                  <a:cubicBezTo>
                    <a:pt x="416" y="1252"/>
                    <a:pt x="494" y="1211"/>
                    <a:pt x="544" y="1111"/>
                  </a:cubicBezTo>
                  <a:cubicBezTo>
                    <a:pt x="702" y="873"/>
                    <a:pt x="821" y="635"/>
                    <a:pt x="980" y="358"/>
                  </a:cubicBezTo>
                  <a:cubicBezTo>
                    <a:pt x="1059" y="239"/>
                    <a:pt x="1019" y="81"/>
                    <a:pt x="901" y="41"/>
                  </a:cubicBezTo>
                  <a:cubicBezTo>
                    <a:pt x="858" y="13"/>
                    <a:pt x="811" y="0"/>
                    <a:pt x="76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914;p46"/>
            <p:cNvSpPr/>
            <p:nvPr/>
          </p:nvSpPr>
          <p:spPr>
            <a:xfrm flipH="1">
              <a:off x="2487365" y="4093839"/>
              <a:ext cx="20715" cy="26696"/>
            </a:xfrm>
            <a:custGeom>
              <a:avLst/>
              <a:gdLst/>
              <a:ahLst/>
              <a:cxnLst/>
              <a:rect l="l" t="t" r="r" b="b"/>
              <a:pathLst>
                <a:path w="1195" h="1540" extrusionOk="0">
                  <a:moveTo>
                    <a:pt x="884" y="1"/>
                  </a:moveTo>
                  <a:cubicBezTo>
                    <a:pt x="822" y="1"/>
                    <a:pt x="760" y="30"/>
                    <a:pt x="714" y="98"/>
                  </a:cubicBezTo>
                  <a:lnTo>
                    <a:pt x="80" y="1168"/>
                  </a:lnTo>
                  <a:cubicBezTo>
                    <a:pt x="1" y="1287"/>
                    <a:pt x="41" y="1445"/>
                    <a:pt x="159" y="1524"/>
                  </a:cubicBezTo>
                  <a:cubicBezTo>
                    <a:pt x="189" y="1534"/>
                    <a:pt x="221" y="1539"/>
                    <a:pt x="254" y="1539"/>
                  </a:cubicBezTo>
                  <a:cubicBezTo>
                    <a:pt x="352" y="1539"/>
                    <a:pt x="456" y="1494"/>
                    <a:pt x="516" y="1405"/>
                  </a:cubicBezTo>
                  <a:lnTo>
                    <a:pt x="1110" y="375"/>
                  </a:lnTo>
                  <a:cubicBezTo>
                    <a:pt x="1195" y="178"/>
                    <a:pt x="1038" y="1"/>
                    <a:pt x="88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915;p46"/>
            <p:cNvSpPr/>
            <p:nvPr/>
          </p:nvSpPr>
          <p:spPr>
            <a:xfrm flipH="1">
              <a:off x="2591149" y="4418090"/>
              <a:ext cx="14561" cy="35710"/>
            </a:xfrm>
            <a:custGeom>
              <a:avLst/>
              <a:gdLst/>
              <a:ahLst/>
              <a:cxnLst/>
              <a:rect l="l" t="t" r="r" b="b"/>
              <a:pathLst>
                <a:path w="840" h="2060" extrusionOk="0">
                  <a:moveTo>
                    <a:pt x="536" y="1"/>
                  </a:moveTo>
                  <a:cubicBezTo>
                    <a:pt x="432" y="1"/>
                    <a:pt x="325" y="72"/>
                    <a:pt x="325" y="169"/>
                  </a:cubicBezTo>
                  <a:lnTo>
                    <a:pt x="285" y="169"/>
                  </a:lnTo>
                  <a:lnTo>
                    <a:pt x="48" y="1754"/>
                  </a:lnTo>
                  <a:cubicBezTo>
                    <a:pt x="1" y="1941"/>
                    <a:pt x="147" y="2059"/>
                    <a:pt x="292" y="2059"/>
                  </a:cubicBezTo>
                  <a:cubicBezTo>
                    <a:pt x="392" y="2059"/>
                    <a:pt x="491" y="2003"/>
                    <a:pt x="523" y="1873"/>
                  </a:cubicBezTo>
                  <a:lnTo>
                    <a:pt x="800" y="328"/>
                  </a:lnTo>
                  <a:cubicBezTo>
                    <a:pt x="840" y="169"/>
                    <a:pt x="761" y="51"/>
                    <a:pt x="602" y="11"/>
                  </a:cubicBezTo>
                  <a:cubicBezTo>
                    <a:pt x="581" y="4"/>
                    <a:pt x="559" y="1"/>
                    <a:pt x="5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916;p46"/>
            <p:cNvSpPr/>
            <p:nvPr/>
          </p:nvSpPr>
          <p:spPr>
            <a:xfrm flipH="1">
              <a:off x="2597321" y="4480080"/>
              <a:ext cx="11008" cy="28169"/>
            </a:xfrm>
            <a:custGeom>
              <a:avLst/>
              <a:gdLst/>
              <a:ahLst/>
              <a:cxnLst/>
              <a:rect l="l" t="t" r="r" b="b"/>
              <a:pathLst>
                <a:path w="635" h="1625" extrusionOk="0">
                  <a:moveTo>
                    <a:pt x="357" y="0"/>
                  </a:moveTo>
                  <a:cubicBezTo>
                    <a:pt x="238" y="0"/>
                    <a:pt x="119" y="119"/>
                    <a:pt x="119" y="238"/>
                  </a:cubicBezTo>
                  <a:cubicBezTo>
                    <a:pt x="80" y="634"/>
                    <a:pt x="40" y="990"/>
                    <a:pt x="1" y="1387"/>
                  </a:cubicBezTo>
                  <a:cubicBezTo>
                    <a:pt x="1" y="1505"/>
                    <a:pt x="119" y="1624"/>
                    <a:pt x="238" y="1624"/>
                  </a:cubicBezTo>
                  <a:cubicBezTo>
                    <a:pt x="357" y="1624"/>
                    <a:pt x="476" y="1505"/>
                    <a:pt x="476" y="1387"/>
                  </a:cubicBezTo>
                  <a:cubicBezTo>
                    <a:pt x="515" y="990"/>
                    <a:pt x="555" y="634"/>
                    <a:pt x="634" y="238"/>
                  </a:cubicBezTo>
                  <a:cubicBezTo>
                    <a:pt x="634" y="119"/>
                    <a:pt x="515"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917;p46"/>
            <p:cNvSpPr/>
            <p:nvPr/>
          </p:nvSpPr>
          <p:spPr>
            <a:xfrm flipH="1">
              <a:off x="2598690" y="4539643"/>
              <a:ext cx="13192" cy="28135"/>
            </a:xfrm>
            <a:custGeom>
              <a:avLst/>
              <a:gdLst/>
              <a:ahLst/>
              <a:cxnLst/>
              <a:rect l="l" t="t" r="r" b="b"/>
              <a:pathLst>
                <a:path w="761" h="1623" extrusionOk="0">
                  <a:moveTo>
                    <a:pt x="482" y="0"/>
                  </a:moveTo>
                  <a:cubicBezTo>
                    <a:pt x="364" y="0"/>
                    <a:pt x="278" y="71"/>
                    <a:pt x="245" y="169"/>
                  </a:cubicBezTo>
                  <a:lnTo>
                    <a:pt x="47" y="1318"/>
                  </a:lnTo>
                  <a:cubicBezTo>
                    <a:pt x="0" y="1505"/>
                    <a:pt x="147" y="1623"/>
                    <a:pt x="291" y="1623"/>
                  </a:cubicBezTo>
                  <a:cubicBezTo>
                    <a:pt x="391" y="1623"/>
                    <a:pt x="490" y="1566"/>
                    <a:pt x="522" y="1436"/>
                  </a:cubicBezTo>
                  <a:lnTo>
                    <a:pt x="720" y="327"/>
                  </a:lnTo>
                  <a:cubicBezTo>
                    <a:pt x="760" y="169"/>
                    <a:pt x="681" y="50"/>
                    <a:pt x="562" y="10"/>
                  </a:cubicBezTo>
                  <a:cubicBezTo>
                    <a:pt x="534" y="3"/>
                    <a:pt x="507" y="0"/>
                    <a:pt x="48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918;p46"/>
            <p:cNvSpPr/>
            <p:nvPr/>
          </p:nvSpPr>
          <p:spPr>
            <a:xfrm flipH="1">
              <a:off x="2602816" y="4596121"/>
              <a:ext cx="9638" cy="26107"/>
            </a:xfrm>
            <a:custGeom>
              <a:avLst/>
              <a:gdLst/>
              <a:ahLst/>
              <a:cxnLst/>
              <a:rect l="l" t="t" r="r" b="b"/>
              <a:pathLst>
                <a:path w="556" h="1506" extrusionOk="0">
                  <a:moveTo>
                    <a:pt x="239" y="1"/>
                  </a:moveTo>
                  <a:cubicBezTo>
                    <a:pt x="80" y="1"/>
                    <a:pt x="1" y="119"/>
                    <a:pt x="1" y="238"/>
                  </a:cubicBezTo>
                  <a:cubicBezTo>
                    <a:pt x="1" y="595"/>
                    <a:pt x="40" y="912"/>
                    <a:pt x="40" y="1229"/>
                  </a:cubicBezTo>
                  <a:cubicBezTo>
                    <a:pt x="40" y="1387"/>
                    <a:pt x="159" y="1506"/>
                    <a:pt x="278" y="1506"/>
                  </a:cubicBezTo>
                  <a:cubicBezTo>
                    <a:pt x="437" y="1466"/>
                    <a:pt x="555" y="1387"/>
                    <a:pt x="555" y="1229"/>
                  </a:cubicBezTo>
                  <a:cubicBezTo>
                    <a:pt x="555" y="912"/>
                    <a:pt x="516" y="555"/>
                    <a:pt x="476" y="238"/>
                  </a:cubicBezTo>
                  <a:cubicBezTo>
                    <a:pt x="476" y="119"/>
                    <a:pt x="357" y="1"/>
                    <a:pt x="2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919;p46"/>
            <p:cNvSpPr/>
            <p:nvPr/>
          </p:nvSpPr>
          <p:spPr>
            <a:xfrm flipH="1">
              <a:off x="2595258" y="4654488"/>
              <a:ext cx="11008" cy="30232"/>
            </a:xfrm>
            <a:custGeom>
              <a:avLst/>
              <a:gdLst/>
              <a:ahLst/>
              <a:cxnLst/>
              <a:rect l="l" t="t" r="r" b="b"/>
              <a:pathLst>
                <a:path w="635" h="1744" extrusionOk="0">
                  <a:moveTo>
                    <a:pt x="238" y="1"/>
                  </a:moveTo>
                  <a:cubicBezTo>
                    <a:pt x="119" y="1"/>
                    <a:pt x="0" y="120"/>
                    <a:pt x="0" y="278"/>
                  </a:cubicBezTo>
                  <a:lnTo>
                    <a:pt x="119" y="1506"/>
                  </a:lnTo>
                  <a:cubicBezTo>
                    <a:pt x="119" y="1664"/>
                    <a:pt x="238" y="1744"/>
                    <a:pt x="357" y="1744"/>
                  </a:cubicBezTo>
                  <a:cubicBezTo>
                    <a:pt x="515" y="1744"/>
                    <a:pt x="634" y="1664"/>
                    <a:pt x="634" y="1506"/>
                  </a:cubicBezTo>
                  <a:lnTo>
                    <a:pt x="515" y="278"/>
                  </a:lnTo>
                  <a:cubicBezTo>
                    <a:pt x="476" y="120"/>
                    <a:pt x="396"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920;p46"/>
            <p:cNvSpPr/>
            <p:nvPr/>
          </p:nvSpPr>
          <p:spPr>
            <a:xfrm flipH="1">
              <a:off x="2591825" y="4706684"/>
              <a:ext cx="11008" cy="27476"/>
            </a:xfrm>
            <a:custGeom>
              <a:avLst/>
              <a:gdLst/>
              <a:ahLst/>
              <a:cxnLst/>
              <a:rect l="l" t="t" r="r" b="b"/>
              <a:pathLst>
                <a:path w="635" h="1585" extrusionOk="0">
                  <a:moveTo>
                    <a:pt x="238" y="0"/>
                  </a:moveTo>
                  <a:cubicBezTo>
                    <a:pt x="119" y="0"/>
                    <a:pt x="0" y="119"/>
                    <a:pt x="0" y="278"/>
                  </a:cubicBezTo>
                  <a:cubicBezTo>
                    <a:pt x="40" y="594"/>
                    <a:pt x="80" y="951"/>
                    <a:pt x="119" y="1307"/>
                  </a:cubicBezTo>
                  <a:cubicBezTo>
                    <a:pt x="119" y="1387"/>
                    <a:pt x="159" y="1466"/>
                    <a:pt x="198" y="1506"/>
                  </a:cubicBezTo>
                  <a:cubicBezTo>
                    <a:pt x="238" y="1545"/>
                    <a:pt x="317" y="1585"/>
                    <a:pt x="397" y="1585"/>
                  </a:cubicBezTo>
                  <a:cubicBezTo>
                    <a:pt x="515" y="1585"/>
                    <a:pt x="634" y="1466"/>
                    <a:pt x="634" y="1307"/>
                  </a:cubicBezTo>
                  <a:cubicBezTo>
                    <a:pt x="595" y="951"/>
                    <a:pt x="555" y="594"/>
                    <a:pt x="515" y="278"/>
                  </a:cubicBezTo>
                  <a:cubicBezTo>
                    <a:pt x="515" y="198"/>
                    <a:pt x="476" y="119"/>
                    <a:pt x="436" y="79"/>
                  </a:cubicBezTo>
                  <a:cubicBezTo>
                    <a:pt x="397" y="40"/>
                    <a:pt x="317"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921;p46"/>
            <p:cNvSpPr/>
            <p:nvPr/>
          </p:nvSpPr>
          <p:spPr>
            <a:xfrm flipH="1">
              <a:off x="2583453" y="4763196"/>
              <a:ext cx="13729" cy="23940"/>
            </a:xfrm>
            <a:custGeom>
              <a:avLst/>
              <a:gdLst/>
              <a:ahLst/>
              <a:cxnLst/>
              <a:rect l="l" t="t" r="r" b="b"/>
              <a:pathLst>
                <a:path w="792" h="1381" extrusionOk="0">
                  <a:moveTo>
                    <a:pt x="303" y="0"/>
                  </a:moveTo>
                  <a:cubicBezTo>
                    <a:pt x="151" y="0"/>
                    <a:pt x="0" y="118"/>
                    <a:pt x="71" y="305"/>
                  </a:cubicBezTo>
                  <a:cubicBezTo>
                    <a:pt x="110" y="622"/>
                    <a:pt x="189" y="900"/>
                    <a:pt x="229" y="1177"/>
                  </a:cubicBezTo>
                  <a:cubicBezTo>
                    <a:pt x="261" y="1320"/>
                    <a:pt x="363" y="1380"/>
                    <a:pt x="469" y="1380"/>
                  </a:cubicBezTo>
                  <a:cubicBezTo>
                    <a:pt x="626" y="1380"/>
                    <a:pt x="791" y="1247"/>
                    <a:pt x="744" y="1058"/>
                  </a:cubicBezTo>
                  <a:cubicBezTo>
                    <a:pt x="665" y="781"/>
                    <a:pt x="625" y="464"/>
                    <a:pt x="546" y="187"/>
                  </a:cubicBezTo>
                  <a:cubicBezTo>
                    <a:pt x="513" y="57"/>
                    <a:pt x="408" y="0"/>
                    <a:pt x="3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922;p46"/>
            <p:cNvSpPr/>
            <p:nvPr/>
          </p:nvSpPr>
          <p:spPr>
            <a:xfrm flipH="1">
              <a:off x="2580159" y="4815339"/>
              <a:ext cx="8945" cy="25950"/>
            </a:xfrm>
            <a:custGeom>
              <a:avLst/>
              <a:gdLst/>
              <a:ahLst/>
              <a:cxnLst/>
              <a:rect l="l" t="t" r="r" b="b"/>
              <a:pathLst>
                <a:path w="516" h="1497" extrusionOk="0">
                  <a:moveTo>
                    <a:pt x="258" y="1"/>
                  </a:moveTo>
                  <a:cubicBezTo>
                    <a:pt x="129" y="1"/>
                    <a:pt x="1" y="90"/>
                    <a:pt x="1" y="268"/>
                  </a:cubicBezTo>
                  <a:lnTo>
                    <a:pt x="1" y="1259"/>
                  </a:lnTo>
                  <a:cubicBezTo>
                    <a:pt x="1" y="1417"/>
                    <a:pt x="129" y="1496"/>
                    <a:pt x="258" y="1496"/>
                  </a:cubicBezTo>
                  <a:cubicBezTo>
                    <a:pt x="387" y="1496"/>
                    <a:pt x="516" y="1417"/>
                    <a:pt x="516" y="1259"/>
                  </a:cubicBezTo>
                  <a:lnTo>
                    <a:pt x="516" y="268"/>
                  </a:lnTo>
                  <a:cubicBezTo>
                    <a:pt x="516" y="90"/>
                    <a:pt x="387"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923;p46"/>
            <p:cNvSpPr/>
            <p:nvPr/>
          </p:nvSpPr>
          <p:spPr>
            <a:xfrm flipH="1">
              <a:off x="2570538" y="4861866"/>
              <a:ext cx="9638" cy="29383"/>
            </a:xfrm>
            <a:custGeom>
              <a:avLst/>
              <a:gdLst/>
              <a:ahLst/>
              <a:cxnLst/>
              <a:rect l="l" t="t" r="r" b="b"/>
              <a:pathLst>
                <a:path w="556" h="1695" extrusionOk="0">
                  <a:moveTo>
                    <a:pt x="238" y="1"/>
                  </a:moveTo>
                  <a:cubicBezTo>
                    <a:pt x="119" y="1"/>
                    <a:pt x="1" y="120"/>
                    <a:pt x="1" y="278"/>
                  </a:cubicBezTo>
                  <a:cubicBezTo>
                    <a:pt x="1" y="674"/>
                    <a:pt x="40" y="1070"/>
                    <a:pt x="80" y="1427"/>
                  </a:cubicBezTo>
                  <a:cubicBezTo>
                    <a:pt x="80" y="1605"/>
                    <a:pt x="199" y="1694"/>
                    <a:pt x="318" y="1694"/>
                  </a:cubicBezTo>
                  <a:cubicBezTo>
                    <a:pt x="436" y="1694"/>
                    <a:pt x="555" y="1605"/>
                    <a:pt x="555" y="1427"/>
                  </a:cubicBezTo>
                  <a:cubicBezTo>
                    <a:pt x="555" y="1031"/>
                    <a:pt x="516" y="634"/>
                    <a:pt x="516" y="278"/>
                  </a:cubicBezTo>
                  <a:cubicBezTo>
                    <a:pt x="516" y="120"/>
                    <a:pt x="397"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924;p46"/>
            <p:cNvSpPr/>
            <p:nvPr/>
          </p:nvSpPr>
          <p:spPr>
            <a:xfrm flipH="1">
              <a:off x="2560241" y="4917494"/>
              <a:ext cx="11701" cy="26800"/>
            </a:xfrm>
            <a:custGeom>
              <a:avLst/>
              <a:gdLst/>
              <a:ahLst/>
              <a:cxnLst/>
              <a:rect l="l" t="t" r="r" b="b"/>
              <a:pathLst>
                <a:path w="675" h="1546" extrusionOk="0">
                  <a:moveTo>
                    <a:pt x="278" y="0"/>
                  </a:moveTo>
                  <a:cubicBezTo>
                    <a:pt x="159" y="0"/>
                    <a:pt x="1" y="119"/>
                    <a:pt x="1" y="238"/>
                  </a:cubicBezTo>
                  <a:lnTo>
                    <a:pt x="159" y="1308"/>
                  </a:lnTo>
                  <a:cubicBezTo>
                    <a:pt x="159" y="1387"/>
                    <a:pt x="159" y="1426"/>
                    <a:pt x="199" y="1466"/>
                  </a:cubicBezTo>
                  <a:cubicBezTo>
                    <a:pt x="278" y="1545"/>
                    <a:pt x="318" y="1545"/>
                    <a:pt x="397" y="1545"/>
                  </a:cubicBezTo>
                  <a:cubicBezTo>
                    <a:pt x="516" y="1545"/>
                    <a:pt x="674" y="1466"/>
                    <a:pt x="635" y="1308"/>
                  </a:cubicBezTo>
                  <a:lnTo>
                    <a:pt x="516" y="238"/>
                  </a:lnTo>
                  <a:cubicBezTo>
                    <a:pt x="516" y="159"/>
                    <a:pt x="476" y="119"/>
                    <a:pt x="437" y="80"/>
                  </a:cubicBezTo>
                  <a:cubicBezTo>
                    <a:pt x="397" y="40"/>
                    <a:pt x="318" y="0"/>
                    <a:pt x="2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925;p46"/>
            <p:cNvSpPr/>
            <p:nvPr/>
          </p:nvSpPr>
          <p:spPr>
            <a:xfrm flipH="1">
              <a:off x="2543079" y="4981183"/>
              <a:ext cx="13747" cy="36074"/>
            </a:xfrm>
            <a:custGeom>
              <a:avLst/>
              <a:gdLst/>
              <a:ahLst/>
              <a:cxnLst/>
              <a:rect l="l" t="t" r="r" b="b"/>
              <a:pathLst>
                <a:path w="793" h="2081" extrusionOk="0">
                  <a:moveTo>
                    <a:pt x="299" y="0"/>
                  </a:moveTo>
                  <a:cubicBezTo>
                    <a:pt x="279" y="0"/>
                    <a:pt x="259" y="3"/>
                    <a:pt x="238" y="10"/>
                  </a:cubicBezTo>
                  <a:cubicBezTo>
                    <a:pt x="80" y="50"/>
                    <a:pt x="0" y="208"/>
                    <a:pt x="40" y="327"/>
                  </a:cubicBezTo>
                  <a:lnTo>
                    <a:pt x="278" y="1912"/>
                  </a:lnTo>
                  <a:cubicBezTo>
                    <a:pt x="310" y="2009"/>
                    <a:pt x="423" y="2080"/>
                    <a:pt x="529" y="2080"/>
                  </a:cubicBezTo>
                  <a:cubicBezTo>
                    <a:pt x="551" y="2080"/>
                    <a:pt x="574" y="2077"/>
                    <a:pt x="595" y="2070"/>
                  </a:cubicBezTo>
                  <a:cubicBezTo>
                    <a:pt x="753" y="2030"/>
                    <a:pt x="793" y="1872"/>
                    <a:pt x="793" y="1753"/>
                  </a:cubicBezTo>
                  <a:lnTo>
                    <a:pt x="515" y="208"/>
                  </a:lnTo>
                  <a:cubicBezTo>
                    <a:pt x="483" y="77"/>
                    <a:pt x="395" y="0"/>
                    <a:pt x="2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926;p46"/>
            <p:cNvSpPr/>
            <p:nvPr/>
          </p:nvSpPr>
          <p:spPr>
            <a:xfrm flipH="1">
              <a:off x="2530719" y="5043052"/>
              <a:ext cx="16624" cy="31706"/>
            </a:xfrm>
            <a:custGeom>
              <a:avLst/>
              <a:gdLst/>
              <a:ahLst/>
              <a:cxnLst/>
              <a:rect l="l" t="t" r="r" b="b"/>
              <a:pathLst>
                <a:path w="959" h="1829" extrusionOk="0">
                  <a:moveTo>
                    <a:pt x="297" y="1"/>
                  </a:moveTo>
                  <a:cubicBezTo>
                    <a:pt x="151" y="1"/>
                    <a:pt x="0" y="134"/>
                    <a:pt x="48" y="323"/>
                  </a:cubicBezTo>
                  <a:lnTo>
                    <a:pt x="444" y="1630"/>
                  </a:lnTo>
                  <a:cubicBezTo>
                    <a:pt x="483" y="1789"/>
                    <a:pt x="602" y="1829"/>
                    <a:pt x="721" y="1829"/>
                  </a:cubicBezTo>
                  <a:cubicBezTo>
                    <a:pt x="879" y="1789"/>
                    <a:pt x="959" y="1630"/>
                    <a:pt x="919" y="1512"/>
                  </a:cubicBezTo>
                  <a:cubicBezTo>
                    <a:pt x="800" y="1076"/>
                    <a:pt x="681" y="640"/>
                    <a:pt x="523" y="204"/>
                  </a:cubicBezTo>
                  <a:cubicBezTo>
                    <a:pt x="491" y="61"/>
                    <a:pt x="395" y="1"/>
                    <a:pt x="2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927;p46"/>
            <p:cNvSpPr/>
            <p:nvPr/>
          </p:nvSpPr>
          <p:spPr>
            <a:xfrm flipH="1">
              <a:off x="2519590" y="5096530"/>
              <a:ext cx="13209" cy="27077"/>
            </a:xfrm>
            <a:custGeom>
              <a:avLst/>
              <a:gdLst/>
              <a:ahLst/>
              <a:cxnLst/>
              <a:rect l="l" t="t" r="r" b="b"/>
              <a:pathLst>
                <a:path w="762" h="1562" extrusionOk="0">
                  <a:moveTo>
                    <a:pt x="301" y="1"/>
                  </a:moveTo>
                  <a:cubicBezTo>
                    <a:pt x="281" y="1"/>
                    <a:pt x="260" y="4"/>
                    <a:pt x="239" y="11"/>
                  </a:cubicBezTo>
                  <a:cubicBezTo>
                    <a:pt x="80" y="51"/>
                    <a:pt x="1" y="170"/>
                    <a:pt x="40" y="328"/>
                  </a:cubicBezTo>
                  <a:cubicBezTo>
                    <a:pt x="80" y="685"/>
                    <a:pt x="159" y="1041"/>
                    <a:pt x="239" y="1358"/>
                  </a:cubicBezTo>
                  <a:cubicBezTo>
                    <a:pt x="270" y="1501"/>
                    <a:pt x="366" y="1561"/>
                    <a:pt x="464" y="1561"/>
                  </a:cubicBezTo>
                  <a:cubicBezTo>
                    <a:pt x="610" y="1561"/>
                    <a:pt x="761" y="1429"/>
                    <a:pt x="714" y="1239"/>
                  </a:cubicBezTo>
                  <a:cubicBezTo>
                    <a:pt x="635" y="883"/>
                    <a:pt x="595" y="526"/>
                    <a:pt x="516" y="170"/>
                  </a:cubicBezTo>
                  <a:cubicBezTo>
                    <a:pt x="483" y="72"/>
                    <a:pt x="397" y="1"/>
                    <a:pt x="3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928;p46"/>
            <p:cNvSpPr/>
            <p:nvPr/>
          </p:nvSpPr>
          <p:spPr>
            <a:xfrm flipH="1">
              <a:off x="1783044" y="4053379"/>
              <a:ext cx="19121" cy="24928"/>
            </a:xfrm>
            <a:custGeom>
              <a:avLst/>
              <a:gdLst/>
              <a:ahLst/>
              <a:cxnLst/>
              <a:rect l="l" t="t" r="r" b="b"/>
              <a:pathLst>
                <a:path w="1103" h="1438" extrusionOk="0">
                  <a:moveTo>
                    <a:pt x="247" y="1"/>
                  </a:moveTo>
                  <a:cubicBezTo>
                    <a:pt x="218" y="1"/>
                    <a:pt x="189" y="6"/>
                    <a:pt x="159" y="16"/>
                  </a:cubicBezTo>
                  <a:cubicBezTo>
                    <a:pt x="40" y="95"/>
                    <a:pt x="0" y="253"/>
                    <a:pt x="40" y="372"/>
                  </a:cubicBezTo>
                  <a:lnTo>
                    <a:pt x="555" y="1323"/>
                  </a:lnTo>
                  <a:cubicBezTo>
                    <a:pt x="601" y="1404"/>
                    <a:pt x="672" y="1438"/>
                    <a:pt x="744" y="1438"/>
                  </a:cubicBezTo>
                  <a:cubicBezTo>
                    <a:pt x="918" y="1438"/>
                    <a:pt x="1103" y="1242"/>
                    <a:pt x="991" y="1046"/>
                  </a:cubicBezTo>
                  <a:lnTo>
                    <a:pt x="476" y="135"/>
                  </a:lnTo>
                  <a:cubicBezTo>
                    <a:pt x="416" y="46"/>
                    <a:pt x="335" y="1"/>
                    <a:pt x="2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929;p46"/>
            <p:cNvSpPr/>
            <p:nvPr/>
          </p:nvSpPr>
          <p:spPr>
            <a:xfrm flipH="1">
              <a:off x="1763004" y="4093475"/>
              <a:ext cx="16503" cy="25604"/>
            </a:xfrm>
            <a:custGeom>
              <a:avLst/>
              <a:gdLst/>
              <a:ahLst/>
              <a:cxnLst/>
              <a:rect l="l" t="t" r="r" b="b"/>
              <a:pathLst>
                <a:path w="952" h="1477" extrusionOk="0">
                  <a:moveTo>
                    <a:pt x="318" y="0"/>
                  </a:moveTo>
                  <a:cubicBezTo>
                    <a:pt x="238" y="0"/>
                    <a:pt x="199" y="0"/>
                    <a:pt x="120" y="40"/>
                  </a:cubicBezTo>
                  <a:cubicBezTo>
                    <a:pt x="80" y="80"/>
                    <a:pt x="40" y="119"/>
                    <a:pt x="1" y="198"/>
                  </a:cubicBezTo>
                  <a:cubicBezTo>
                    <a:pt x="1" y="238"/>
                    <a:pt x="1" y="317"/>
                    <a:pt x="1" y="357"/>
                  </a:cubicBezTo>
                  <a:lnTo>
                    <a:pt x="40" y="396"/>
                  </a:lnTo>
                  <a:cubicBezTo>
                    <a:pt x="199" y="713"/>
                    <a:pt x="318" y="1030"/>
                    <a:pt x="476" y="1387"/>
                  </a:cubicBezTo>
                  <a:cubicBezTo>
                    <a:pt x="516" y="1426"/>
                    <a:pt x="555" y="1466"/>
                    <a:pt x="634" y="1466"/>
                  </a:cubicBezTo>
                  <a:cubicBezTo>
                    <a:pt x="656" y="1473"/>
                    <a:pt x="678" y="1476"/>
                    <a:pt x="700" y="1476"/>
                  </a:cubicBezTo>
                  <a:cubicBezTo>
                    <a:pt x="806" y="1476"/>
                    <a:pt x="919" y="1405"/>
                    <a:pt x="951" y="1308"/>
                  </a:cubicBezTo>
                  <a:cubicBezTo>
                    <a:pt x="951" y="1228"/>
                    <a:pt x="951" y="1189"/>
                    <a:pt x="912" y="1109"/>
                  </a:cubicBezTo>
                  <a:cubicBezTo>
                    <a:pt x="753" y="793"/>
                    <a:pt x="634" y="436"/>
                    <a:pt x="476" y="119"/>
                  </a:cubicBezTo>
                  <a:cubicBezTo>
                    <a:pt x="436" y="80"/>
                    <a:pt x="397" y="4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930;p46"/>
            <p:cNvSpPr/>
            <p:nvPr/>
          </p:nvSpPr>
          <p:spPr>
            <a:xfrm flipH="1">
              <a:off x="1666188" y="4423759"/>
              <a:ext cx="9621" cy="24737"/>
            </a:xfrm>
            <a:custGeom>
              <a:avLst/>
              <a:gdLst/>
              <a:ahLst/>
              <a:cxnLst/>
              <a:rect l="l" t="t" r="r" b="b"/>
              <a:pathLst>
                <a:path w="555" h="1427" extrusionOk="0">
                  <a:moveTo>
                    <a:pt x="258" y="1"/>
                  </a:moveTo>
                  <a:cubicBezTo>
                    <a:pt x="129" y="1"/>
                    <a:pt x="0" y="80"/>
                    <a:pt x="0" y="239"/>
                  </a:cubicBezTo>
                  <a:lnTo>
                    <a:pt x="79" y="1189"/>
                  </a:lnTo>
                  <a:cubicBezTo>
                    <a:pt x="79" y="1308"/>
                    <a:pt x="159" y="1427"/>
                    <a:pt x="317" y="1427"/>
                  </a:cubicBezTo>
                  <a:cubicBezTo>
                    <a:pt x="436" y="1427"/>
                    <a:pt x="555" y="1308"/>
                    <a:pt x="555" y="1189"/>
                  </a:cubicBezTo>
                  <a:lnTo>
                    <a:pt x="515" y="239"/>
                  </a:lnTo>
                  <a:cubicBezTo>
                    <a:pt x="515" y="80"/>
                    <a:pt x="386" y="1"/>
                    <a:pt x="2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931;p46"/>
            <p:cNvSpPr/>
            <p:nvPr/>
          </p:nvSpPr>
          <p:spPr>
            <a:xfrm flipH="1">
              <a:off x="1662756" y="4476648"/>
              <a:ext cx="10314" cy="22674"/>
            </a:xfrm>
            <a:custGeom>
              <a:avLst/>
              <a:gdLst/>
              <a:ahLst/>
              <a:cxnLst/>
              <a:rect l="l" t="t" r="r" b="b"/>
              <a:pathLst>
                <a:path w="595" h="1308" extrusionOk="0">
                  <a:moveTo>
                    <a:pt x="337" y="0"/>
                  </a:moveTo>
                  <a:cubicBezTo>
                    <a:pt x="209" y="0"/>
                    <a:pt x="80" y="79"/>
                    <a:pt x="80" y="238"/>
                  </a:cubicBezTo>
                  <a:cubicBezTo>
                    <a:pt x="80" y="515"/>
                    <a:pt x="40" y="792"/>
                    <a:pt x="1" y="1070"/>
                  </a:cubicBezTo>
                  <a:cubicBezTo>
                    <a:pt x="1" y="1228"/>
                    <a:pt x="129" y="1307"/>
                    <a:pt x="258" y="1307"/>
                  </a:cubicBezTo>
                  <a:cubicBezTo>
                    <a:pt x="387" y="1307"/>
                    <a:pt x="516" y="1228"/>
                    <a:pt x="516" y="1070"/>
                  </a:cubicBezTo>
                  <a:cubicBezTo>
                    <a:pt x="516" y="792"/>
                    <a:pt x="555" y="515"/>
                    <a:pt x="595" y="238"/>
                  </a:cubicBezTo>
                  <a:cubicBezTo>
                    <a:pt x="595" y="79"/>
                    <a:pt x="466" y="0"/>
                    <a:pt x="3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932;p46"/>
            <p:cNvSpPr/>
            <p:nvPr/>
          </p:nvSpPr>
          <p:spPr>
            <a:xfrm flipH="1">
              <a:off x="1665495" y="4521268"/>
              <a:ext cx="8269" cy="23888"/>
            </a:xfrm>
            <a:custGeom>
              <a:avLst/>
              <a:gdLst/>
              <a:ahLst/>
              <a:cxnLst/>
              <a:rect l="l" t="t" r="r" b="b"/>
              <a:pathLst>
                <a:path w="477" h="1378" extrusionOk="0">
                  <a:moveTo>
                    <a:pt x="239" y="1"/>
                  </a:moveTo>
                  <a:cubicBezTo>
                    <a:pt x="120" y="1"/>
                    <a:pt x="1" y="120"/>
                    <a:pt x="1" y="239"/>
                  </a:cubicBezTo>
                  <a:lnTo>
                    <a:pt x="1" y="1110"/>
                  </a:lnTo>
                  <a:cubicBezTo>
                    <a:pt x="1" y="1288"/>
                    <a:pt x="120" y="1377"/>
                    <a:pt x="239" y="1377"/>
                  </a:cubicBezTo>
                  <a:cubicBezTo>
                    <a:pt x="358" y="1377"/>
                    <a:pt x="476" y="1288"/>
                    <a:pt x="476" y="1110"/>
                  </a:cubicBezTo>
                  <a:lnTo>
                    <a:pt x="476" y="239"/>
                  </a:lnTo>
                  <a:cubicBezTo>
                    <a:pt x="476" y="120"/>
                    <a:pt x="397" y="1"/>
                    <a:pt x="2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933;p46"/>
            <p:cNvSpPr/>
            <p:nvPr/>
          </p:nvSpPr>
          <p:spPr>
            <a:xfrm flipH="1">
              <a:off x="1665495" y="4576723"/>
              <a:ext cx="13209" cy="32555"/>
            </a:xfrm>
            <a:custGeom>
              <a:avLst/>
              <a:gdLst/>
              <a:ahLst/>
              <a:cxnLst/>
              <a:rect l="l" t="t" r="r" b="b"/>
              <a:pathLst>
                <a:path w="762" h="1878" extrusionOk="0">
                  <a:moveTo>
                    <a:pt x="483" y="0"/>
                  </a:moveTo>
                  <a:cubicBezTo>
                    <a:pt x="365" y="0"/>
                    <a:pt x="279" y="71"/>
                    <a:pt x="246" y="169"/>
                  </a:cubicBezTo>
                  <a:cubicBezTo>
                    <a:pt x="167" y="644"/>
                    <a:pt x="88" y="1080"/>
                    <a:pt x="48" y="1555"/>
                  </a:cubicBezTo>
                  <a:cubicBezTo>
                    <a:pt x="1" y="1745"/>
                    <a:pt x="152" y="1878"/>
                    <a:pt x="298" y="1878"/>
                  </a:cubicBezTo>
                  <a:cubicBezTo>
                    <a:pt x="396" y="1878"/>
                    <a:pt x="492" y="1818"/>
                    <a:pt x="524" y="1674"/>
                  </a:cubicBezTo>
                  <a:cubicBezTo>
                    <a:pt x="603" y="1238"/>
                    <a:pt x="682" y="763"/>
                    <a:pt x="722" y="327"/>
                  </a:cubicBezTo>
                  <a:cubicBezTo>
                    <a:pt x="761" y="169"/>
                    <a:pt x="682" y="50"/>
                    <a:pt x="563" y="11"/>
                  </a:cubicBezTo>
                  <a:cubicBezTo>
                    <a:pt x="535" y="3"/>
                    <a:pt x="508" y="0"/>
                    <a:pt x="48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934;p46"/>
            <p:cNvSpPr/>
            <p:nvPr/>
          </p:nvSpPr>
          <p:spPr>
            <a:xfrm flipH="1">
              <a:off x="1666188" y="4631138"/>
              <a:ext cx="8945" cy="30059"/>
            </a:xfrm>
            <a:custGeom>
              <a:avLst/>
              <a:gdLst/>
              <a:ahLst/>
              <a:cxnLst/>
              <a:rect l="l" t="t" r="r" b="b"/>
              <a:pathLst>
                <a:path w="516" h="1734" extrusionOk="0">
                  <a:moveTo>
                    <a:pt x="278" y="1"/>
                  </a:moveTo>
                  <a:cubicBezTo>
                    <a:pt x="120" y="1"/>
                    <a:pt x="1" y="80"/>
                    <a:pt x="1" y="239"/>
                  </a:cubicBezTo>
                  <a:lnTo>
                    <a:pt x="1" y="1467"/>
                  </a:lnTo>
                  <a:cubicBezTo>
                    <a:pt x="1" y="1645"/>
                    <a:pt x="130" y="1734"/>
                    <a:pt x="258" y="1734"/>
                  </a:cubicBezTo>
                  <a:cubicBezTo>
                    <a:pt x="387" y="1734"/>
                    <a:pt x="516" y="1645"/>
                    <a:pt x="516" y="1467"/>
                  </a:cubicBezTo>
                  <a:lnTo>
                    <a:pt x="516" y="239"/>
                  </a:lnTo>
                  <a:cubicBezTo>
                    <a:pt x="516" y="80"/>
                    <a:pt x="397" y="1"/>
                    <a:pt x="2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935;p46"/>
            <p:cNvSpPr/>
            <p:nvPr/>
          </p:nvSpPr>
          <p:spPr>
            <a:xfrm flipH="1">
              <a:off x="1670297" y="4683160"/>
              <a:ext cx="13209" cy="23628"/>
            </a:xfrm>
            <a:custGeom>
              <a:avLst/>
              <a:gdLst/>
              <a:ahLst/>
              <a:cxnLst/>
              <a:rect l="l" t="t" r="r" b="b"/>
              <a:pathLst>
                <a:path w="762" h="1363" extrusionOk="0">
                  <a:moveTo>
                    <a:pt x="497" y="0"/>
                  </a:moveTo>
                  <a:cubicBezTo>
                    <a:pt x="393" y="0"/>
                    <a:pt x="286" y="71"/>
                    <a:pt x="286" y="169"/>
                  </a:cubicBezTo>
                  <a:lnTo>
                    <a:pt x="246" y="169"/>
                  </a:lnTo>
                  <a:cubicBezTo>
                    <a:pt x="206" y="446"/>
                    <a:pt x="127" y="763"/>
                    <a:pt x="48" y="1040"/>
                  </a:cubicBezTo>
                  <a:cubicBezTo>
                    <a:pt x="1" y="1230"/>
                    <a:pt x="166" y="1363"/>
                    <a:pt x="323" y="1363"/>
                  </a:cubicBezTo>
                  <a:cubicBezTo>
                    <a:pt x="429" y="1363"/>
                    <a:pt x="531" y="1303"/>
                    <a:pt x="563" y="1159"/>
                  </a:cubicBezTo>
                  <a:cubicBezTo>
                    <a:pt x="603" y="882"/>
                    <a:pt x="682" y="605"/>
                    <a:pt x="761" y="288"/>
                  </a:cubicBezTo>
                  <a:cubicBezTo>
                    <a:pt x="761" y="169"/>
                    <a:pt x="721" y="50"/>
                    <a:pt x="563" y="10"/>
                  </a:cubicBezTo>
                  <a:cubicBezTo>
                    <a:pt x="542" y="3"/>
                    <a:pt x="520" y="0"/>
                    <a:pt x="49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936;p46"/>
            <p:cNvSpPr/>
            <p:nvPr/>
          </p:nvSpPr>
          <p:spPr>
            <a:xfrm flipH="1">
              <a:off x="1678548" y="4734142"/>
              <a:ext cx="9621" cy="23368"/>
            </a:xfrm>
            <a:custGeom>
              <a:avLst/>
              <a:gdLst/>
              <a:ahLst/>
              <a:cxnLst/>
              <a:rect l="l" t="t" r="r" b="b"/>
              <a:pathLst>
                <a:path w="555" h="1348" extrusionOk="0">
                  <a:moveTo>
                    <a:pt x="317" y="1"/>
                  </a:moveTo>
                  <a:cubicBezTo>
                    <a:pt x="198" y="1"/>
                    <a:pt x="79" y="120"/>
                    <a:pt x="79" y="238"/>
                  </a:cubicBezTo>
                  <a:cubicBezTo>
                    <a:pt x="79" y="516"/>
                    <a:pt x="40" y="833"/>
                    <a:pt x="0" y="1110"/>
                  </a:cubicBezTo>
                  <a:cubicBezTo>
                    <a:pt x="0" y="1268"/>
                    <a:pt x="119" y="1348"/>
                    <a:pt x="277" y="1348"/>
                  </a:cubicBezTo>
                  <a:cubicBezTo>
                    <a:pt x="396" y="1348"/>
                    <a:pt x="515" y="1268"/>
                    <a:pt x="515" y="1110"/>
                  </a:cubicBezTo>
                  <a:cubicBezTo>
                    <a:pt x="515" y="833"/>
                    <a:pt x="555" y="516"/>
                    <a:pt x="555" y="238"/>
                  </a:cubicBezTo>
                  <a:cubicBezTo>
                    <a:pt x="555" y="120"/>
                    <a:pt x="475"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937;p46"/>
            <p:cNvSpPr/>
            <p:nvPr/>
          </p:nvSpPr>
          <p:spPr>
            <a:xfrm flipH="1">
              <a:off x="1685274" y="4782455"/>
              <a:ext cx="13209" cy="25361"/>
            </a:xfrm>
            <a:custGeom>
              <a:avLst/>
              <a:gdLst/>
              <a:ahLst/>
              <a:cxnLst/>
              <a:rect l="l" t="t" r="r" b="b"/>
              <a:pathLst>
                <a:path w="762" h="1463" extrusionOk="0">
                  <a:moveTo>
                    <a:pt x="463" y="1"/>
                  </a:moveTo>
                  <a:cubicBezTo>
                    <a:pt x="365" y="1"/>
                    <a:pt x="270" y="58"/>
                    <a:pt x="239" y="185"/>
                  </a:cubicBezTo>
                  <a:cubicBezTo>
                    <a:pt x="159" y="502"/>
                    <a:pt x="120" y="818"/>
                    <a:pt x="41" y="1135"/>
                  </a:cubicBezTo>
                  <a:cubicBezTo>
                    <a:pt x="1" y="1254"/>
                    <a:pt x="80" y="1413"/>
                    <a:pt x="239" y="1452"/>
                  </a:cubicBezTo>
                  <a:cubicBezTo>
                    <a:pt x="260" y="1459"/>
                    <a:pt x="281" y="1463"/>
                    <a:pt x="301" y="1463"/>
                  </a:cubicBezTo>
                  <a:cubicBezTo>
                    <a:pt x="397" y="1463"/>
                    <a:pt x="483" y="1392"/>
                    <a:pt x="516" y="1294"/>
                  </a:cubicBezTo>
                  <a:cubicBezTo>
                    <a:pt x="595" y="977"/>
                    <a:pt x="674" y="660"/>
                    <a:pt x="714" y="343"/>
                  </a:cubicBezTo>
                  <a:cubicBezTo>
                    <a:pt x="762" y="129"/>
                    <a:pt x="609" y="1"/>
                    <a:pt x="4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938;p46"/>
            <p:cNvSpPr/>
            <p:nvPr/>
          </p:nvSpPr>
          <p:spPr>
            <a:xfrm flipH="1">
              <a:off x="1694895" y="4834997"/>
              <a:ext cx="13192" cy="32555"/>
            </a:xfrm>
            <a:custGeom>
              <a:avLst/>
              <a:gdLst/>
              <a:ahLst/>
              <a:cxnLst/>
              <a:rect l="l" t="t" r="r" b="b"/>
              <a:pathLst>
                <a:path w="761" h="1878" extrusionOk="0">
                  <a:moveTo>
                    <a:pt x="456" y="0"/>
                  </a:moveTo>
                  <a:cubicBezTo>
                    <a:pt x="352" y="0"/>
                    <a:pt x="246" y="60"/>
                    <a:pt x="198" y="204"/>
                  </a:cubicBezTo>
                  <a:lnTo>
                    <a:pt x="238" y="204"/>
                  </a:lnTo>
                  <a:cubicBezTo>
                    <a:pt x="159" y="640"/>
                    <a:pt x="119" y="1115"/>
                    <a:pt x="40" y="1551"/>
                  </a:cubicBezTo>
                  <a:cubicBezTo>
                    <a:pt x="0" y="1709"/>
                    <a:pt x="80" y="1828"/>
                    <a:pt x="198" y="1868"/>
                  </a:cubicBezTo>
                  <a:cubicBezTo>
                    <a:pt x="226" y="1875"/>
                    <a:pt x="253" y="1878"/>
                    <a:pt x="279" y="1878"/>
                  </a:cubicBezTo>
                  <a:cubicBezTo>
                    <a:pt x="396" y="1878"/>
                    <a:pt x="483" y="1807"/>
                    <a:pt x="515" y="1709"/>
                  </a:cubicBezTo>
                  <a:cubicBezTo>
                    <a:pt x="595" y="1234"/>
                    <a:pt x="634" y="758"/>
                    <a:pt x="713" y="323"/>
                  </a:cubicBezTo>
                  <a:cubicBezTo>
                    <a:pt x="761" y="133"/>
                    <a:pt x="610" y="0"/>
                    <a:pt x="4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939;p46"/>
            <p:cNvSpPr/>
            <p:nvPr/>
          </p:nvSpPr>
          <p:spPr>
            <a:xfrm flipH="1">
              <a:off x="1701205" y="4887956"/>
              <a:ext cx="11684" cy="33665"/>
            </a:xfrm>
            <a:custGeom>
              <a:avLst/>
              <a:gdLst/>
              <a:ahLst/>
              <a:cxnLst/>
              <a:rect l="l" t="t" r="r" b="b"/>
              <a:pathLst>
                <a:path w="674" h="1942" extrusionOk="0">
                  <a:moveTo>
                    <a:pt x="436" y="1"/>
                  </a:moveTo>
                  <a:cubicBezTo>
                    <a:pt x="277" y="1"/>
                    <a:pt x="198" y="120"/>
                    <a:pt x="198" y="239"/>
                  </a:cubicBezTo>
                  <a:cubicBezTo>
                    <a:pt x="119" y="754"/>
                    <a:pt x="79" y="1229"/>
                    <a:pt x="0" y="1704"/>
                  </a:cubicBezTo>
                  <a:cubicBezTo>
                    <a:pt x="0" y="1863"/>
                    <a:pt x="119" y="1942"/>
                    <a:pt x="238" y="1942"/>
                  </a:cubicBezTo>
                  <a:cubicBezTo>
                    <a:pt x="357" y="1942"/>
                    <a:pt x="475" y="1863"/>
                    <a:pt x="475" y="1704"/>
                  </a:cubicBezTo>
                  <a:cubicBezTo>
                    <a:pt x="555" y="1189"/>
                    <a:pt x="634" y="754"/>
                    <a:pt x="673" y="239"/>
                  </a:cubicBezTo>
                  <a:cubicBezTo>
                    <a:pt x="673" y="120"/>
                    <a:pt x="555" y="1"/>
                    <a:pt x="4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940;p46"/>
            <p:cNvSpPr/>
            <p:nvPr/>
          </p:nvSpPr>
          <p:spPr>
            <a:xfrm flipH="1">
              <a:off x="1708763" y="4942214"/>
              <a:ext cx="11008" cy="24078"/>
            </a:xfrm>
            <a:custGeom>
              <a:avLst/>
              <a:gdLst/>
              <a:ahLst/>
              <a:cxnLst/>
              <a:rect l="l" t="t" r="r" b="b"/>
              <a:pathLst>
                <a:path w="635" h="1389" extrusionOk="0">
                  <a:moveTo>
                    <a:pt x="476" y="0"/>
                  </a:moveTo>
                  <a:cubicBezTo>
                    <a:pt x="437" y="0"/>
                    <a:pt x="357" y="0"/>
                    <a:pt x="278" y="40"/>
                  </a:cubicBezTo>
                  <a:cubicBezTo>
                    <a:pt x="239" y="80"/>
                    <a:pt x="199" y="119"/>
                    <a:pt x="199" y="198"/>
                  </a:cubicBezTo>
                  <a:lnTo>
                    <a:pt x="159" y="198"/>
                  </a:lnTo>
                  <a:cubicBezTo>
                    <a:pt x="120" y="476"/>
                    <a:pt x="80" y="793"/>
                    <a:pt x="41" y="1070"/>
                  </a:cubicBezTo>
                  <a:cubicBezTo>
                    <a:pt x="1" y="1149"/>
                    <a:pt x="1" y="1189"/>
                    <a:pt x="41" y="1268"/>
                  </a:cubicBezTo>
                  <a:cubicBezTo>
                    <a:pt x="92" y="1345"/>
                    <a:pt x="176" y="1388"/>
                    <a:pt x="261" y="1388"/>
                  </a:cubicBezTo>
                  <a:cubicBezTo>
                    <a:pt x="308" y="1388"/>
                    <a:pt x="355" y="1375"/>
                    <a:pt x="397" y="1347"/>
                  </a:cubicBezTo>
                  <a:cubicBezTo>
                    <a:pt x="437" y="1308"/>
                    <a:pt x="476" y="1268"/>
                    <a:pt x="516" y="1189"/>
                  </a:cubicBezTo>
                  <a:cubicBezTo>
                    <a:pt x="556" y="911"/>
                    <a:pt x="595" y="595"/>
                    <a:pt x="635" y="317"/>
                  </a:cubicBezTo>
                  <a:cubicBezTo>
                    <a:pt x="635" y="278"/>
                    <a:pt x="635" y="198"/>
                    <a:pt x="635" y="119"/>
                  </a:cubicBezTo>
                  <a:cubicBezTo>
                    <a:pt x="595" y="80"/>
                    <a:pt x="556" y="40"/>
                    <a:pt x="4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941;p46"/>
            <p:cNvSpPr/>
            <p:nvPr/>
          </p:nvSpPr>
          <p:spPr>
            <a:xfrm flipH="1">
              <a:off x="1713028" y="4991168"/>
              <a:ext cx="13729" cy="27077"/>
            </a:xfrm>
            <a:custGeom>
              <a:avLst/>
              <a:gdLst/>
              <a:ahLst/>
              <a:cxnLst/>
              <a:rect l="l" t="t" r="r" b="b"/>
              <a:pathLst>
                <a:path w="792" h="1562" extrusionOk="0">
                  <a:moveTo>
                    <a:pt x="488" y="0"/>
                  </a:moveTo>
                  <a:cubicBezTo>
                    <a:pt x="383" y="0"/>
                    <a:pt x="278" y="57"/>
                    <a:pt x="246" y="187"/>
                  </a:cubicBezTo>
                  <a:cubicBezTo>
                    <a:pt x="166" y="543"/>
                    <a:pt x="127" y="900"/>
                    <a:pt x="47" y="1256"/>
                  </a:cubicBezTo>
                  <a:cubicBezTo>
                    <a:pt x="1" y="1444"/>
                    <a:pt x="147" y="1562"/>
                    <a:pt x="300" y="1562"/>
                  </a:cubicBezTo>
                  <a:cubicBezTo>
                    <a:pt x="405" y="1562"/>
                    <a:pt x="514" y="1505"/>
                    <a:pt x="562" y="1375"/>
                  </a:cubicBezTo>
                  <a:cubicBezTo>
                    <a:pt x="602" y="1019"/>
                    <a:pt x="681" y="662"/>
                    <a:pt x="721" y="306"/>
                  </a:cubicBezTo>
                  <a:cubicBezTo>
                    <a:pt x="791" y="119"/>
                    <a:pt x="640" y="0"/>
                    <a:pt x="48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942;p46"/>
            <p:cNvSpPr/>
            <p:nvPr/>
          </p:nvSpPr>
          <p:spPr>
            <a:xfrm flipH="1">
              <a:off x="1723498" y="5045288"/>
              <a:ext cx="16867" cy="31532"/>
            </a:xfrm>
            <a:custGeom>
              <a:avLst/>
              <a:gdLst/>
              <a:ahLst/>
              <a:cxnLst/>
              <a:rect l="l" t="t" r="r" b="b"/>
              <a:pathLst>
                <a:path w="973" h="1819" extrusionOk="0">
                  <a:moveTo>
                    <a:pt x="624" y="0"/>
                  </a:moveTo>
                  <a:cubicBezTo>
                    <a:pt x="553" y="0"/>
                    <a:pt x="483" y="34"/>
                    <a:pt x="436" y="115"/>
                  </a:cubicBezTo>
                  <a:lnTo>
                    <a:pt x="476" y="115"/>
                  </a:lnTo>
                  <a:cubicBezTo>
                    <a:pt x="199" y="551"/>
                    <a:pt x="40" y="1066"/>
                    <a:pt x="1" y="1581"/>
                  </a:cubicBezTo>
                  <a:cubicBezTo>
                    <a:pt x="1" y="1739"/>
                    <a:pt x="119" y="1818"/>
                    <a:pt x="238" y="1818"/>
                  </a:cubicBezTo>
                  <a:cubicBezTo>
                    <a:pt x="357" y="1818"/>
                    <a:pt x="476" y="1739"/>
                    <a:pt x="476" y="1581"/>
                  </a:cubicBezTo>
                  <a:lnTo>
                    <a:pt x="476" y="1501"/>
                  </a:lnTo>
                  <a:lnTo>
                    <a:pt x="476" y="1422"/>
                  </a:lnTo>
                  <a:lnTo>
                    <a:pt x="476" y="1264"/>
                  </a:lnTo>
                  <a:cubicBezTo>
                    <a:pt x="476" y="1224"/>
                    <a:pt x="555" y="1066"/>
                    <a:pt x="595" y="947"/>
                  </a:cubicBezTo>
                  <a:cubicBezTo>
                    <a:pt x="595" y="907"/>
                    <a:pt x="634" y="828"/>
                    <a:pt x="634" y="788"/>
                  </a:cubicBezTo>
                  <a:cubicBezTo>
                    <a:pt x="637" y="784"/>
                    <a:pt x="638" y="781"/>
                    <a:pt x="640" y="777"/>
                  </a:cubicBezTo>
                  <a:lnTo>
                    <a:pt x="640" y="777"/>
                  </a:lnTo>
                  <a:cubicBezTo>
                    <a:pt x="640" y="777"/>
                    <a:pt x="641" y="778"/>
                    <a:pt x="641" y="778"/>
                  </a:cubicBezTo>
                  <a:cubicBezTo>
                    <a:pt x="647" y="778"/>
                    <a:pt x="654" y="760"/>
                    <a:pt x="652" y="760"/>
                  </a:cubicBezTo>
                  <a:lnTo>
                    <a:pt x="652" y="760"/>
                  </a:lnTo>
                  <a:cubicBezTo>
                    <a:pt x="650" y="760"/>
                    <a:pt x="647" y="764"/>
                    <a:pt x="640" y="777"/>
                  </a:cubicBezTo>
                  <a:lnTo>
                    <a:pt x="640" y="777"/>
                  </a:lnTo>
                  <a:cubicBezTo>
                    <a:pt x="637" y="776"/>
                    <a:pt x="634" y="769"/>
                    <a:pt x="634" y="749"/>
                  </a:cubicBezTo>
                  <a:cubicBezTo>
                    <a:pt x="634" y="709"/>
                    <a:pt x="634" y="709"/>
                    <a:pt x="674" y="670"/>
                  </a:cubicBezTo>
                  <a:cubicBezTo>
                    <a:pt x="714" y="590"/>
                    <a:pt x="793" y="472"/>
                    <a:pt x="832" y="392"/>
                  </a:cubicBezTo>
                  <a:cubicBezTo>
                    <a:pt x="973" y="196"/>
                    <a:pt x="796" y="0"/>
                    <a:pt x="62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943;p46"/>
            <p:cNvSpPr/>
            <p:nvPr/>
          </p:nvSpPr>
          <p:spPr>
            <a:xfrm flipH="1">
              <a:off x="1740226" y="5107209"/>
              <a:ext cx="16624" cy="31584"/>
            </a:xfrm>
            <a:custGeom>
              <a:avLst/>
              <a:gdLst/>
              <a:ahLst/>
              <a:cxnLst/>
              <a:rect l="l" t="t" r="r" b="b"/>
              <a:pathLst>
                <a:path w="959" h="1822" extrusionOk="0">
                  <a:moveTo>
                    <a:pt x="643" y="1"/>
                  </a:moveTo>
                  <a:cubicBezTo>
                    <a:pt x="535" y="1"/>
                    <a:pt x="429" y="58"/>
                    <a:pt x="397" y="187"/>
                  </a:cubicBezTo>
                  <a:cubicBezTo>
                    <a:pt x="278" y="623"/>
                    <a:pt x="159" y="1059"/>
                    <a:pt x="41" y="1495"/>
                  </a:cubicBezTo>
                  <a:cubicBezTo>
                    <a:pt x="1" y="1653"/>
                    <a:pt x="80" y="1772"/>
                    <a:pt x="199" y="1812"/>
                  </a:cubicBezTo>
                  <a:cubicBezTo>
                    <a:pt x="227" y="1819"/>
                    <a:pt x="254" y="1822"/>
                    <a:pt x="279" y="1822"/>
                  </a:cubicBezTo>
                  <a:cubicBezTo>
                    <a:pt x="397" y="1822"/>
                    <a:pt x="483" y="1751"/>
                    <a:pt x="516" y="1653"/>
                  </a:cubicBezTo>
                  <a:cubicBezTo>
                    <a:pt x="635" y="1217"/>
                    <a:pt x="754" y="742"/>
                    <a:pt x="912" y="306"/>
                  </a:cubicBezTo>
                  <a:cubicBezTo>
                    <a:pt x="959" y="119"/>
                    <a:pt x="798" y="1"/>
                    <a:pt x="6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944;p46"/>
            <p:cNvSpPr/>
            <p:nvPr/>
          </p:nvSpPr>
          <p:spPr>
            <a:xfrm flipH="1">
              <a:off x="2436642" y="4490811"/>
              <a:ext cx="19242" cy="23645"/>
            </a:xfrm>
            <a:custGeom>
              <a:avLst/>
              <a:gdLst/>
              <a:ahLst/>
              <a:cxnLst/>
              <a:rect l="l" t="t" r="r" b="b"/>
              <a:pathLst>
                <a:path w="1110" h="1364" extrusionOk="0">
                  <a:moveTo>
                    <a:pt x="857" y="0"/>
                  </a:moveTo>
                  <a:cubicBezTo>
                    <a:pt x="761" y="0"/>
                    <a:pt x="664" y="45"/>
                    <a:pt x="634" y="134"/>
                  </a:cubicBezTo>
                  <a:lnTo>
                    <a:pt x="40" y="1005"/>
                  </a:lnTo>
                  <a:cubicBezTo>
                    <a:pt x="0" y="1124"/>
                    <a:pt x="40" y="1243"/>
                    <a:pt x="159" y="1322"/>
                  </a:cubicBezTo>
                  <a:cubicBezTo>
                    <a:pt x="187" y="1350"/>
                    <a:pt x="225" y="1363"/>
                    <a:pt x="266" y="1363"/>
                  </a:cubicBezTo>
                  <a:cubicBezTo>
                    <a:pt x="340" y="1363"/>
                    <a:pt x="425" y="1320"/>
                    <a:pt x="476" y="1243"/>
                  </a:cubicBezTo>
                  <a:cubicBezTo>
                    <a:pt x="674" y="966"/>
                    <a:pt x="872" y="649"/>
                    <a:pt x="1070" y="371"/>
                  </a:cubicBezTo>
                  <a:cubicBezTo>
                    <a:pt x="1110" y="253"/>
                    <a:pt x="1070" y="94"/>
                    <a:pt x="951" y="15"/>
                  </a:cubicBezTo>
                  <a:cubicBezTo>
                    <a:pt x="921" y="5"/>
                    <a:pt x="889" y="0"/>
                    <a:pt x="8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945;p46"/>
            <p:cNvSpPr/>
            <p:nvPr/>
          </p:nvSpPr>
          <p:spPr>
            <a:xfrm flipH="1">
              <a:off x="2422913" y="4498438"/>
              <a:ext cx="16624" cy="29469"/>
            </a:xfrm>
            <a:custGeom>
              <a:avLst/>
              <a:gdLst/>
              <a:ahLst/>
              <a:cxnLst/>
              <a:rect l="l" t="t" r="r" b="b"/>
              <a:pathLst>
                <a:path w="959" h="1700" extrusionOk="0">
                  <a:moveTo>
                    <a:pt x="683" y="1"/>
                  </a:moveTo>
                  <a:cubicBezTo>
                    <a:pt x="564" y="1"/>
                    <a:pt x="477" y="77"/>
                    <a:pt x="444" y="209"/>
                  </a:cubicBezTo>
                  <a:cubicBezTo>
                    <a:pt x="325" y="565"/>
                    <a:pt x="167" y="961"/>
                    <a:pt x="48" y="1358"/>
                  </a:cubicBezTo>
                  <a:cubicBezTo>
                    <a:pt x="0" y="1571"/>
                    <a:pt x="152" y="1700"/>
                    <a:pt x="299" y="1700"/>
                  </a:cubicBezTo>
                  <a:cubicBezTo>
                    <a:pt x="396" y="1700"/>
                    <a:pt x="491" y="1643"/>
                    <a:pt x="523" y="1516"/>
                  </a:cubicBezTo>
                  <a:cubicBezTo>
                    <a:pt x="682" y="1120"/>
                    <a:pt x="800" y="724"/>
                    <a:pt x="919" y="328"/>
                  </a:cubicBezTo>
                  <a:cubicBezTo>
                    <a:pt x="959" y="169"/>
                    <a:pt x="880" y="50"/>
                    <a:pt x="761" y="11"/>
                  </a:cubicBezTo>
                  <a:cubicBezTo>
                    <a:pt x="734" y="4"/>
                    <a:pt x="708" y="1"/>
                    <a:pt x="6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946;p46"/>
            <p:cNvSpPr/>
            <p:nvPr/>
          </p:nvSpPr>
          <p:spPr>
            <a:xfrm flipH="1">
              <a:off x="2177068" y="4294163"/>
              <a:ext cx="10332" cy="14267"/>
            </a:xfrm>
            <a:custGeom>
              <a:avLst/>
              <a:gdLst/>
              <a:ahLst/>
              <a:cxnLst/>
              <a:rect l="l" t="t" r="r" b="b"/>
              <a:pathLst>
                <a:path w="596" h="823" extrusionOk="0">
                  <a:moveTo>
                    <a:pt x="318" y="0"/>
                  </a:moveTo>
                  <a:cubicBezTo>
                    <a:pt x="288" y="0"/>
                    <a:pt x="258" y="10"/>
                    <a:pt x="239" y="30"/>
                  </a:cubicBezTo>
                  <a:lnTo>
                    <a:pt x="199" y="69"/>
                  </a:lnTo>
                  <a:cubicBezTo>
                    <a:pt x="159" y="69"/>
                    <a:pt x="120" y="109"/>
                    <a:pt x="120" y="149"/>
                  </a:cubicBezTo>
                  <a:lnTo>
                    <a:pt x="159" y="188"/>
                  </a:lnTo>
                  <a:lnTo>
                    <a:pt x="1" y="505"/>
                  </a:lnTo>
                  <a:cubicBezTo>
                    <a:pt x="1" y="545"/>
                    <a:pt x="1" y="584"/>
                    <a:pt x="1" y="584"/>
                  </a:cubicBezTo>
                  <a:cubicBezTo>
                    <a:pt x="1" y="624"/>
                    <a:pt x="1" y="664"/>
                    <a:pt x="1" y="703"/>
                  </a:cubicBezTo>
                  <a:cubicBezTo>
                    <a:pt x="41" y="703"/>
                    <a:pt x="41" y="743"/>
                    <a:pt x="80" y="743"/>
                  </a:cubicBezTo>
                  <a:cubicBezTo>
                    <a:pt x="120" y="782"/>
                    <a:pt x="120" y="782"/>
                    <a:pt x="159" y="822"/>
                  </a:cubicBezTo>
                  <a:cubicBezTo>
                    <a:pt x="239" y="822"/>
                    <a:pt x="318" y="822"/>
                    <a:pt x="357" y="782"/>
                  </a:cubicBezTo>
                  <a:lnTo>
                    <a:pt x="397" y="743"/>
                  </a:lnTo>
                  <a:cubicBezTo>
                    <a:pt x="437" y="703"/>
                    <a:pt x="476" y="664"/>
                    <a:pt x="476" y="624"/>
                  </a:cubicBezTo>
                  <a:lnTo>
                    <a:pt x="595" y="307"/>
                  </a:lnTo>
                  <a:cubicBezTo>
                    <a:pt x="595" y="307"/>
                    <a:pt x="595" y="267"/>
                    <a:pt x="595" y="228"/>
                  </a:cubicBezTo>
                  <a:cubicBezTo>
                    <a:pt x="595" y="188"/>
                    <a:pt x="595" y="149"/>
                    <a:pt x="555" y="109"/>
                  </a:cubicBezTo>
                  <a:cubicBezTo>
                    <a:pt x="555" y="109"/>
                    <a:pt x="516" y="69"/>
                    <a:pt x="516" y="69"/>
                  </a:cubicBezTo>
                  <a:cubicBezTo>
                    <a:pt x="476" y="30"/>
                    <a:pt x="437" y="30"/>
                    <a:pt x="397" y="30"/>
                  </a:cubicBezTo>
                  <a:cubicBezTo>
                    <a:pt x="377" y="10"/>
                    <a:pt x="348"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947;p46"/>
            <p:cNvSpPr/>
            <p:nvPr/>
          </p:nvSpPr>
          <p:spPr>
            <a:xfrm flipH="1">
              <a:off x="2162524" y="4304477"/>
              <a:ext cx="11822" cy="18184"/>
            </a:xfrm>
            <a:custGeom>
              <a:avLst/>
              <a:gdLst/>
              <a:ahLst/>
              <a:cxnLst/>
              <a:rect l="l" t="t" r="r" b="b"/>
              <a:pathLst>
                <a:path w="682" h="1049" extrusionOk="0">
                  <a:moveTo>
                    <a:pt x="365" y="1"/>
                  </a:moveTo>
                  <a:cubicBezTo>
                    <a:pt x="257" y="1"/>
                    <a:pt x="152" y="58"/>
                    <a:pt x="119" y="187"/>
                  </a:cubicBezTo>
                  <a:lnTo>
                    <a:pt x="159" y="148"/>
                  </a:lnTo>
                  <a:lnTo>
                    <a:pt x="1" y="742"/>
                  </a:lnTo>
                  <a:cubicBezTo>
                    <a:pt x="1" y="782"/>
                    <a:pt x="1" y="861"/>
                    <a:pt x="40" y="900"/>
                  </a:cubicBezTo>
                  <a:cubicBezTo>
                    <a:pt x="80" y="980"/>
                    <a:pt x="119" y="1019"/>
                    <a:pt x="199" y="1019"/>
                  </a:cubicBezTo>
                  <a:cubicBezTo>
                    <a:pt x="218" y="1039"/>
                    <a:pt x="248" y="1049"/>
                    <a:pt x="283" y="1049"/>
                  </a:cubicBezTo>
                  <a:cubicBezTo>
                    <a:pt x="317" y="1049"/>
                    <a:pt x="357" y="1039"/>
                    <a:pt x="397" y="1019"/>
                  </a:cubicBezTo>
                  <a:cubicBezTo>
                    <a:pt x="436" y="980"/>
                    <a:pt x="476" y="940"/>
                    <a:pt x="516" y="861"/>
                  </a:cubicBezTo>
                  <a:lnTo>
                    <a:pt x="634" y="306"/>
                  </a:lnTo>
                  <a:cubicBezTo>
                    <a:pt x="681" y="119"/>
                    <a:pt x="521" y="1"/>
                    <a:pt x="36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948;p46"/>
            <p:cNvSpPr/>
            <p:nvPr/>
          </p:nvSpPr>
          <p:spPr>
            <a:xfrm flipH="1">
              <a:off x="1973139" y="4396300"/>
              <a:ext cx="11684" cy="26800"/>
            </a:xfrm>
            <a:custGeom>
              <a:avLst/>
              <a:gdLst/>
              <a:ahLst/>
              <a:cxnLst/>
              <a:rect l="l" t="t" r="r" b="b"/>
              <a:pathLst>
                <a:path w="674" h="1546" extrusionOk="0">
                  <a:moveTo>
                    <a:pt x="278" y="0"/>
                  </a:moveTo>
                  <a:cubicBezTo>
                    <a:pt x="159" y="0"/>
                    <a:pt x="1" y="119"/>
                    <a:pt x="40" y="238"/>
                  </a:cubicBezTo>
                  <a:lnTo>
                    <a:pt x="159" y="1308"/>
                  </a:lnTo>
                  <a:cubicBezTo>
                    <a:pt x="159" y="1387"/>
                    <a:pt x="199" y="1426"/>
                    <a:pt x="238" y="1466"/>
                  </a:cubicBezTo>
                  <a:cubicBezTo>
                    <a:pt x="278" y="1506"/>
                    <a:pt x="317" y="1545"/>
                    <a:pt x="397" y="1545"/>
                  </a:cubicBezTo>
                  <a:cubicBezTo>
                    <a:pt x="516" y="1545"/>
                    <a:pt x="674" y="1426"/>
                    <a:pt x="634" y="1308"/>
                  </a:cubicBezTo>
                  <a:lnTo>
                    <a:pt x="516" y="238"/>
                  </a:lnTo>
                  <a:cubicBezTo>
                    <a:pt x="516" y="159"/>
                    <a:pt x="516" y="119"/>
                    <a:pt x="476" y="80"/>
                  </a:cubicBezTo>
                  <a:cubicBezTo>
                    <a:pt x="397" y="0"/>
                    <a:pt x="357" y="0"/>
                    <a:pt x="2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949;p46"/>
            <p:cNvSpPr/>
            <p:nvPr/>
          </p:nvSpPr>
          <p:spPr>
            <a:xfrm flipH="1">
              <a:off x="1952528" y="4389938"/>
              <a:ext cx="13071" cy="30440"/>
            </a:xfrm>
            <a:custGeom>
              <a:avLst/>
              <a:gdLst/>
              <a:ahLst/>
              <a:cxnLst/>
              <a:rect l="l" t="t" r="r" b="b"/>
              <a:pathLst>
                <a:path w="754" h="1756" extrusionOk="0">
                  <a:moveTo>
                    <a:pt x="334" y="1"/>
                  </a:moveTo>
                  <a:cubicBezTo>
                    <a:pt x="238" y="1"/>
                    <a:pt x="152" y="72"/>
                    <a:pt x="120" y="169"/>
                  </a:cubicBezTo>
                  <a:lnTo>
                    <a:pt x="80" y="169"/>
                  </a:lnTo>
                  <a:cubicBezTo>
                    <a:pt x="1" y="684"/>
                    <a:pt x="40" y="1160"/>
                    <a:pt x="278" y="1635"/>
                  </a:cubicBezTo>
                  <a:cubicBezTo>
                    <a:pt x="304" y="1712"/>
                    <a:pt x="379" y="1755"/>
                    <a:pt x="461" y="1755"/>
                  </a:cubicBezTo>
                  <a:cubicBezTo>
                    <a:pt x="506" y="1755"/>
                    <a:pt x="553" y="1742"/>
                    <a:pt x="595" y="1714"/>
                  </a:cubicBezTo>
                  <a:cubicBezTo>
                    <a:pt x="714" y="1635"/>
                    <a:pt x="753" y="1477"/>
                    <a:pt x="714" y="1358"/>
                  </a:cubicBezTo>
                  <a:cubicBezTo>
                    <a:pt x="714" y="1358"/>
                    <a:pt x="688" y="1307"/>
                    <a:pt x="699" y="1307"/>
                  </a:cubicBezTo>
                  <a:cubicBezTo>
                    <a:pt x="701" y="1307"/>
                    <a:pt x="706" y="1310"/>
                    <a:pt x="714" y="1318"/>
                  </a:cubicBezTo>
                  <a:cubicBezTo>
                    <a:pt x="724" y="1338"/>
                    <a:pt x="729" y="1345"/>
                    <a:pt x="730" y="1345"/>
                  </a:cubicBezTo>
                  <a:cubicBezTo>
                    <a:pt x="736" y="1345"/>
                    <a:pt x="714" y="1279"/>
                    <a:pt x="714" y="1279"/>
                  </a:cubicBezTo>
                  <a:cubicBezTo>
                    <a:pt x="714" y="1239"/>
                    <a:pt x="674" y="1160"/>
                    <a:pt x="635" y="1120"/>
                  </a:cubicBezTo>
                  <a:cubicBezTo>
                    <a:pt x="635" y="1080"/>
                    <a:pt x="595" y="922"/>
                    <a:pt x="595" y="843"/>
                  </a:cubicBezTo>
                  <a:cubicBezTo>
                    <a:pt x="595" y="803"/>
                    <a:pt x="595" y="803"/>
                    <a:pt x="595" y="803"/>
                  </a:cubicBezTo>
                  <a:lnTo>
                    <a:pt x="595" y="724"/>
                  </a:lnTo>
                  <a:lnTo>
                    <a:pt x="595" y="565"/>
                  </a:lnTo>
                  <a:lnTo>
                    <a:pt x="595" y="407"/>
                  </a:lnTo>
                  <a:cubicBezTo>
                    <a:pt x="595" y="407"/>
                    <a:pt x="595" y="367"/>
                    <a:pt x="595" y="328"/>
                  </a:cubicBezTo>
                  <a:cubicBezTo>
                    <a:pt x="595" y="328"/>
                    <a:pt x="595" y="328"/>
                    <a:pt x="595" y="288"/>
                  </a:cubicBezTo>
                  <a:cubicBezTo>
                    <a:pt x="595" y="169"/>
                    <a:pt x="555" y="51"/>
                    <a:pt x="397" y="11"/>
                  </a:cubicBezTo>
                  <a:cubicBezTo>
                    <a:pt x="376" y="4"/>
                    <a:pt x="355" y="1"/>
                    <a:pt x="33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950;p46"/>
            <p:cNvSpPr/>
            <p:nvPr/>
          </p:nvSpPr>
          <p:spPr>
            <a:xfrm flipH="1">
              <a:off x="1764374" y="4693370"/>
              <a:ext cx="15133" cy="24997"/>
            </a:xfrm>
            <a:custGeom>
              <a:avLst/>
              <a:gdLst/>
              <a:ahLst/>
              <a:cxnLst/>
              <a:rect l="l" t="t" r="r" b="b"/>
              <a:pathLst>
                <a:path w="873" h="1442" extrusionOk="0">
                  <a:moveTo>
                    <a:pt x="606" y="1"/>
                  </a:moveTo>
                  <a:cubicBezTo>
                    <a:pt x="546" y="1"/>
                    <a:pt x="485" y="18"/>
                    <a:pt x="436" y="55"/>
                  </a:cubicBezTo>
                  <a:lnTo>
                    <a:pt x="476" y="95"/>
                  </a:lnTo>
                  <a:cubicBezTo>
                    <a:pt x="199" y="412"/>
                    <a:pt x="40" y="808"/>
                    <a:pt x="1" y="1204"/>
                  </a:cubicBezTo>
                  <a:cubicBezTo>
                    <a:pt x="1" y="1362"/>
                    <a:pt x="129" y="1442"/>
                    <a:pt x="258" y="1442"/>
                  </a:cubicBezTo>
                  <a:cubicBezTo>
                    <a:pt x="387" y="1442"/>
                    <a:pt x="516" y="1362"/>
                    <a:pt x="516" y="1204"/>
                  </a:cubicBezTo>
                  <a:lnTo>
                    <a:pt x="516" y="1164"/>
                  </a:lnTo>
                  <a:lnTo>
                    <a:pt x="516" y="1125"/>
                  </a:lnTo>
                  <a:cubicBezTo>
                    <a:pt x="516" y="1085"/>
                    <a:pt x="516" y="1046"/>
                    <a:pt x="516" y="1006"/>
                  </a:cubicBezTo>
                  <a:cubicBezTo>
                    <a:pt x="555" y="927"/>
                    <a:pt x="555" y="847"/>
                    <a:pt x="595" y="768"/>
                  </a:cubicBezTo>
                  <a:cubicBezTo>
                    <a:pt x="595" y="729"/>
                    <a:pt x="634" y="729"/>
                    <a:pt x="634" y="689"/>
                  </a:cubicBezTo>
                  <a:lnTo>
                    <a:pt x="674" y="610"/>
                  </a:lnTo>
                  <a:lnTo>
                    <a:pt x="753" y="491"/>
                  </a:lnTo>
                  <a:lnTo>
                    <a:pt x="753" y="451"/>
                  </a:lnTo>
                  <a:cubicBezTo>
                    <a:pt x="753" y="451"/>
                    <a:pt x="793" y="451"/>
                    <a:pt x="793" y="412"/>
                  </a:cubicBezTo>
                  <a:cubicBezTo>
                    <a:pt x="833" y="372"/>
                    <a:pt x="872" y="293"/>
                    <a:pt x="872" y="253"/>
                  </a:cubicBezTo>
                  <a:cubicBezTo>
                    <a:pt x="872" y="89"/>
                    <a:pt x="740" y="1"/>
                    <a:pt x="6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951;p46"/>
            <p:cNvSpPr/>
            <p:nvPr/>
          </p:nvSpPr>
          <p:spPr>
            <a:xfrm flipH="1">
              <a:off x="1748582" y="4694982"/>
              <a:ext cx="16503" cy="25708"/>
            </a:xfrm>
            <a:custGeom>
              <a:avLst/>
              <a:gdLst/>
              <a:ahLst/>
              <a:cxnLst/>
              <a:rect l="l" t="t" r="r" b="b"/>
              <a:pathLst>
                <a:path w="952" h="1483" extrusionOk="0">
                  <a:moveTo>
                    <a:pt x="696" y="0"/>
                  </a:moveTo>
                  <a:cubicBezTo>
                    <a:pt x="611" y="0"/>
                    <a:pt x="527" y="44"/>
                    <a:pt x="476" y="121"/>
                  </a:cubicBezTo>
                  <a:cubicBezTo>
                    <a:pt x="317" y="438"/>
                    <a:pt x="199" y="794"/>
                    <a:pt x="40" y="1111"/>
                  </a:cubicBezTo>
                  <a:cubicBezTo>
                    <a:pt x="1" y="1151"/>
                    <a:pt x="1" y="1230"/>
                    <a:pt x="1" y="1309"/>
                  </a:cubicBezTo>
                  <a:cubicBezTo>
                    <a:pt x="40" y="1349"/>
                    <a:pt x="80" y="1428"/>
                    <a:pt x="119" y="1468"/>
                  </a:cubicBezTo>
                  <a:cubicBezTo>
                    <a:pt x="149" y="1477"/>
                    <a:pt x="181" y="1482"/>
                    <a:pt x="214" y="1482"/>
                  </a:cubicBezTo>
                  <a:cubicBezTo>
                    <a:pt x="312" y="1482"/>
                    <a:pt x="416" y="1438"/>
                    <a:pt x="476" y="1349"/>
                  </a:cubicBezTo>
                  <a:cubicBezTo>
                    <a:pt x="595" y="1032"/>
                    <a:pt x="753" y="675"/>
                    <a:pt x="912" y="358"/>
                  </a:cubicBezTo>
                  <a:cubicBezTo>
                    <a:pt x="951" y="319"/>
                    <a:pt x="951" y="240"/>
                    <a:pt x="912" y="160"/>
                  </a:cubicBezTo>
                  <a:cubicBezTo>
                    <a:pt x="912" y="121"/>
                    <a:pt x="872" y="41"/>
                    <a:pt x="832" y="41"/>
                  </a:cubicBezTo>
                  <a:cubicBezTo>
                    <a:pt x="790" y="13"/>
                    <a:pt x="743" y="0"/>
                    <a:pt x="6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952;p46"/>
            <p:cNvSpPr/>
            <p:nvPr/>
          </p:nvSpPr>
          <p:spPr>
            <a:xfrm flipH="1">
              <a:off x="2250551" y="4845901"/>
              <a:ext cx="13747" cy="25777"/>
            </a:xfrm>
            <a:custGeom>
              <a:avLst/>
              <a:gdLst/>
              <a:ahLst/>
              <a:cxnLst/>
              <a:rect l="l" t="t" r="r" b="b"/>
              <a:pathLst>
                <a:path w="793" h="1487" extrusionOk="0">
                  <a:moveTo>
                    <a:pt x="514" y="0"/>
                  </a:moveTo>
                  <a:cubicBezTo>
                    <a:pt x="396" y="0"/>
                    <a:pt x="310" y="71"/>
                    <a:pt x="278" y="169"/>
                  </a:cubicBezTo>
                  <a:lnTo>
                    <a:pt x="40" y="1159"/>
                  </a:lnTo>
                  <a:cubicBezTo>
                    <a:pt x="0" y="1278"/>
                    <a:pt x="80" y="1437"/>
                    <a:pt x="198" y="1476"/>
                  </a:cubicBezTo>
                  <a:cubicBezTo>
                    <a:pt x="219" y="1483"/>
                    <a:pt x="242" y="1487"/>
                    <a:pt x="264" y="1487"/>
                  </a:cubicBezTo>
                  <a:cubicBezTo>
                    <a:pt x="370" y="1487"/>
                    <a:pt x="483" y="1416"/>
                    <a:pt x="515" y="1318"/>
                  </a:cubicBezTo>
                  <a:lnTo>
                    <a:pt x="753" y="327"/>
                  </a:lnTo>
                  <a:cubicBezTo>
                    <a:pt x="793" y="169"/>
                    <a:pt x="713" y="50"/>
                    <a:pt x="595" y="11"/>
                  </a:cubicBezTo>
                  <a:cubicBezTo>
                    <a:pt x="566" y="4"/>
                    <a:pt x="540" y="0"/>
                    <a:pt x="5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953;p46"/>
            <p:cNvSpPr/>
            <p:nvPr/>
          </p:nvSpPr>
          <p:spPr>
            <a:xfrm flipH="1">
              <a:off x="2235314" y="4847704"/>
              <a:ext cx="14561" cy="27407"/>
            </a:xfrm>
            <a:custGeom>
              <a:avLst/>
              <a:gdLst/>
              <a:ahLst/>
              <a:cxnLst/>
              <a:rect l="l" t="t" r="r" b="b"/>
              <a:pathLst>
                <a:path w="840" h="1581" extrusionOk="0">
                  <a:moveTo>
                    <a:pt x="516" y="0"/>
                  </a:moveTo>
                  <a:cubicBezTo>
                    <a:pt x="411" y="0"/>
                    <a:pt x="309" y="57"/>
                    <a:pt x="277" y="184"/>
                  </a:cubicBezTo>
                  <a:lnTo>
                    <a:pt x="317" y="184"/>
                  </a:lnTo>
                  <a:cubicBezTo>
                    <a:pt x="238" y="540"/>
                    <a:pt x="119" y="897"/>
                    <a:pt x="40" y="1253"/>
                  </a:cubicBezTo>
                  <a:cubicBezTo>
                    <a:pt x="0" y="1372"/>
                    <a:pt x="79" y="1531"/>
                    <a:pt x="238" y="1570"/>
                  </a:cubicBezTo>
                  <a:cubicBezTo>
                    <a:pt x="259" y="1577"/>
                    <a:pt x="280" y="1581"/>
                    <a:pt x="301" y="1581"/>
                  </a:cubicBezTo>
                  <a:cubicBezTo>
                    <a:pt x="396" y="1581"/>
                    <a:pt x="483" y="1510"/>
                    <a:pt x="515" y="1412"/>
                  </a:cubicBezTo>
                  <a:lnTo>
                    <a:pt x="792" y="342"/>
                  </a:lnTo>
                  <a:cubicBezTo>
                    <a:pt x="840" y="128"/>
                    <a:pt x="674" y="0"/>
                    <a:pt x="51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954;p46"/>
            <p:cNvSpPr/>
            <p:nvPr/>
          </p:nvSpPr>
          <p:spPr>
            <a:xfrm flipH="1">
              <a:off x="2414124" y="5078866"/>
              <a:ext cx="14977" cy="31688"/>
            </a:xfrm>
            <a:custGeom>
              <a:avLst/>
              <a:gdLst/>
              <a:ahLst/>
              <a:cxnLst/>
              <a:rect l="l" t="t" r="r" b="b"/>
              <a:pathLst>
                <a:path w="864" h="1828" extrusionOk="0">
                  <a:moveTo>
                    <a:pt x="198" y="0"/>
                  </a:moveTo>
                  <a:cubicBezTo>
                    <a:pt x="80" y="40"/>
                    <a:pt x="0" y="198"/>
                    <a:pt x="40" y="317"/>
                  </a:cubicBezTo>
                  <a:lnTo>
                    <a:pt x="0" y="317"/>
                  </a:lnTo>
                  <a:lnTo>
                    <a:pt x="317" y="1624"/>
                  </a:lnTo>
                  <a:cubicBezTo>
                    <a:pt x="349" y="1768"/>
                    <a:pt x="451" y="1828"/>
                    <a:pt x="555" y="1828"/>
                  </a:cubicBezTo>
                  <a:cubicBezTo>
                    <a:pt x="708" y="1828"/>
                    <a:pt x="864" y="1695"/>
                    <a:pt x="793" y="1505"/>
                  </a:cubicBezTo>
                  <a:lnTo>
                    <a:pt x="515" y="198"/>
                  </a:lnTo>
                  <a:cubicBezTo>
                    <a:pt x="476" y="79"/>
                    <a:pt x="317" y="0"/>
                    <a:pt x="1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955;p46"/>
            <p:cNvSpPr/>
            <p:nvPr/>
          </p:nvSpPr>
          <p:spPr>
            <a:xfrm flipH="1">
              <a:off x="2400932" y="5077999"/>
              <a:ext cx="12377" cy="20282"/>
            </a:xfrm>
            <a:custGeom>
              <a:avLst/>
              <a:gdLst/>
              <a:ahLst/>
              <a:cxnLst/>
              <a:rect l="l" t="t" r="r" b="b"/>
              <a:pathLst>
                <a:path w="714" h="1170" extrusionOk="0">
                  <a:moveTo>
                    <a:pt x="264" y="0"/>
                  </a:moveTo>
                  <a:cubicBezTo>
                    <a:pt x="242" y="0"/>
                    <a:pt x="220" y="4"/>
                    <a:pt x="199" y="11"/>
                  </a:cubicBezTo>
                  <a:cubicBezTo>
                    <a:pt x="80" y="50"/>
                    <a:pt x="0" y="169"/>
                    <a:pt x="40" y="328"/>
                  </a:cubicBezTo>
                  <a:cubicBezTo>
                    <a:pt x="80" y="565"/>
                    <a:pt x="159" y="763"/>
                    <a:pt x="199" y="1001"/>
                  </a:cubicBezTo>
                  <a:cubicBezTo>
                    <a:pt x="231" y="1099"/>
                    <a:pt x="344" y="1170"/>
                    <a:pt x="449" y="1170"/>
                  </a:cubicBezTo>
                  <a:cubicBezTo>
                    <a:pt x="472" y="1170"/>
                    <a:pt x="494" y="1166"/>
                    <a:pt x="515" y="1159"/>
                  </a:cubicBezTo>
                  <a:cubicBezTo>
                    <a:pt x="634" y="1120"/>
                    <a:pt x="713" y="1001"/>
                    <a:pt x="713" y="882"/>
                  </a:cubicBezTo>
                  <a:cubicBezTo>
                    <a:pt x="634" y="644"/>
                    <a:pt x="555" y="407"/>
                    <a:pt x="515" y="169"/>
                  </a:cubicBezTo>
                  <a:cubicBezTo>
                    <a:pt x="483" y="71"/>
                    <a:pt x="370" y="0"/>
                    <a:pt x="2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956;p46"/>
            <p:cNvSpPr/>
            <p:nvPr/>
          </p:nvSpPr>
          <p:spPr>
            <a:xfrm flipH="1">
              <a:off x="2001967" y="5075815"/>
              <a:ext cx="13747" cy="20542"/>
            </a:xfrm>
            <a:custGeom>
              <a:avLst/>
              <a:gdLst/>
              <a:ahLst/>
              <a:cxnLst/>
              <a:rect l="l" t="t" r="r" b="b"/>
              <a:pathLst>
                <a:path w="793" h="1185" extrusionOk="0">
                  <a:moveTo>
                    <a:pt x="527" y="0"/>
                  </a:moveTo>
                  <a:cubicBezTo>
                    <a:pt x="506" y="0"/>
                    <a:pt x="489" y="5"/>
                    <a:pt x="475" y="18"/>
                  </a:cubicBezTo>
                  <a:cubicBezTo>
                    <a:pt x="396" y="18"/>
                    <a:pt x="357" y="57"/>
                    <a:pt x="317" y="137"/>
                  </a:cubicBezTo>
                  <a:lnTo>
                    <a:pt x="357" y="137"/>
                  </a:lnTo>
                  <a:cubicBezTo>
                    <a:pt x="238" y="374"/>
                    <a:pt x="119" y="572"/>
                    <a:pt x="40" y="810"/>
                  </a:cubicBezTo>
                  <a:cubicBezTo>
                    <a:pt x="0" y="889"/>
                    <a:pt x="0" y="929"/>
                    <a:pt x="0" y="1008"/>
                  </a:cubicBezTo>
                  <a:cubicBezTo>
                    <a:pt x="40" y="1048"/>
                    <a:pt x="79" y="1127"/>
                    <a:pt x="119" y="1167"/>
                  </a:cubicBezTo>
                  <a:cubicBezTo>
                    <a:pt x="145" y="1167"/>
                    <a:pt x="189" y="1184"/>
                    <a:pt x="239" y="1184"/>
                  </a:cubicBezTo>
                  <a:cubicBezTo>
                    <a:pt x="264" y="1184"/>
                    <a:pt x="291" y="1180"/>
                    <a:pt x="317" y="1167"/>
                  </a:cubicBezTo>
                  <a:cubicBezTo>
                    <a:pt x="357" y="1167"/>
                    <a:pt x="436" y="1127"/>
                    <a:pt x="475" y="1048"/>
                  </a:cubicBezTo>
                  <a:lnTo>
                    <a:pt x="753" y="374"/>
                  </a:lnTo>
                  <a:cubicBezTo>
                    <a:pt x="792" y="295"/>
                    <a:pt x="792" y="255"/>
                    <a:pt x="753" y="176"/>
                  </a:cubicBezTo>
                  <a:cubicBezTo>
                    <a:pt x="753" y="137"/>
                    <a:pt x="713" y="57"/>
                    <a:pt x="673" y="18"/>
                  </a:cubicBezTo>
                  <a:cubicBezTo>
                    <a:pt x="621" y="18"/>
                    <a:pt x="568" y="0"/>
                    <a:pt x="52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957;p46"/>
            <p:cNvSpPr/>
            <p:nvPr/>
          </p:nvSpPr>
          <p:spPr>
            <a:xfrm flipH="1">
              <a:off x="1988879" y="5080461"/>
              <a:ext cx="13799" cy="22449"/>
            </a:xfrm>
            <a:custGeom>
              <a:avLst/>
              <a:gdLst/>
              <a:ahLst/>
              <a:cxnLst/>
              <a:rect l="l" t="t" r="r" b="b"/>
              <a:pathLst>
                <a:path w="796" h="1295" extrusionOk="0">
                  <a:moveTo>
                    <a:pt x="504" y="0"/>
                  </a:moveTo>
                  <a:cubicBezTo>
                    <a:pt x="436" y="0"/>
                    <a:pt x="367" y="32"/>
                    <a:pt x="318" y="106"/>
                  </a:cubicBezTo>
                  <a:lnTo>
                    <a:pt x="278" y="106"/>
                  </a:lnTo>
                  <a:cubicBezTo>
                    <a:pt x="119" y="384"/>
                    <a:pt x="1" y="700"/>
                    <a:pt x="1" y="1057"/>
                  </a:cubicBezTo>
                  <a:cubicBezTo>
                    <a:pt x="1" y="1176"/>
                    <a:pt x="119" y="1295"/>
                    <a:pt x="238" y="1295"/>
                  </a:cubicBezTo>
                  <a:cubicBezTo>
                    <a:pt x="397" y="1295"/>
                    <a:pt x="476" y="1176"/>
                    <a:pt x="476" y="1057"/>
                  </a:cubicBezTo>
                  <a:lnTo>
                    <a:pt x="476" y="938"/>
                  </a:lnTo>
                  <a:cubicBezTo>
                    <a:pt x="516" y="819"/>
                    <a:pt x="555" y="661"/>
                    <a:pt x="595" y="542"/>
                  </a:cubicBezTo>
                  <a:lnTo>
                    <a:pt x="595" y="582"/>
                  </a:lnTo>
                  <a:cubicBezTo>
                    <a:pt x="634" y="502"/>
                    <a:pt x="674" y="423"/>
                    <a:pt x="714" y="344"/>
                  </a:cubicBezTo>
                  <a:cubicBezTo>
                    <a:pt x="795" y="153"/>
                    <a:pt x="653" y="0"/>
                    <a:pt x="5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958;p46"/>
            <p:cNvSpPr/>
            <p:nvPr/>
          </p:nvSpPr>
          <p:spPr>
            <a:xfrm flipH="1">
              <a:off x="2213472" y="4602986"/>
              <a:ext cx="11008" cy="8945"/>
            </a:xfrm>
            <a:custGeom>
              <a:avLst/>
              <a:gdLst/>
              <a:ahLst/>
              <a:cxnLst/>
              <a:rect l="l" t="t" r="r" b="b"/>
              <a:pathLst>
                <a:path w="635" h="516" extrusionOk="0">
                  <a:moveTo>
                    <a:pt x="318" y="1"/>
                  </a:moveTo>
                  <a:cubicBezTo>
                    <a:pt x="1" y="1"/>
                    <a:pt x="1" y="516"/>
                    <a:pt x="318" y="516"/>
                  </a:cubicBezTo>
                  <a:cubicBezTo>
                    <a:pt x="635" y="516"/>
                    <a:pt x="635" y="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959;p46"/>
            <p:cNvSpPr/>
            <p:nvPr/>
          </p:nvSpPr>
          <p:spPr>
            <a:xfrm flipH="1">
              <a:off x="2478524" y="4723152"/>
              <a:ext cx="11701" cy="8269"/>
            </a:xfrm>
            <a:custGeom>
              <a:avLst/>
              <a:gdLst/>
              <a:ahLst/>
              <a:cxnLst/>
              <a:rect l="l" t="t" r="r" b="b"/>
              <a:pathLst>
                <a:path w="675" h="477" extrusionOk="0">
                  <a:moveTo>
                    <a:pt x="318" y="1"/>
                  </a:moveTo>
                  <a:cubicBezTo>
                    <a:pt x="1" y="1"/>
                    <a:pt x="1" y="476"/>
                    <a:pt x="318" y="476"/>
                  </a:cubicBezTo>
                  <a:cubicBezTo>
                    <a:pt x="674" y="476"/>
                    <a:pt x="674" y="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960;p46"/>
            <p:cNvSpPr/>
            <p:nvPr/>
          </p:nvSpPr>
          <p:spPr>
            <a:xfrm flipH="1">
              <a:off x="2330206" y="4874226"/>
              <a:ext cx="11684" cy="8269"/>
            </a:xfrm>
            <a:custGeom>
              <a:avLst/>
              <a:gdLst/>
              <a:ahLst/>
              <a:cxnLst/>
              <a:rect l="l" t="t" r="r" b="b"/>
              <a:pathLst>
                <a:path w="674" h="477" extrusionOk="0">
                  <a:moveTo>
                    <a:pt x="317" y="1"/>
                  </a:moveTo>
                  <a:cubicBezTo>
                    <a:pt x="0" y="1"/>
                    <a:pt x="0" y="476"/>
                    <a:pt x="317" y="476"/>
                  </a:cubicBezTo>
                  <a:cubicBezTo>
                    <a:pt x="674" y="476"/>
                    <a:pt x="67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961;p46"/>
            <p:cNvSpPr/>
            <p:nvPr/>
          </p:nvSpPr>
          <p:spPr>
            <a:xfrm flipH="1">
              <a:off x="2238885" y="5022562"/>
              <a:ext cx="11684" cy="8928"/>
            </a:xfrm>
            <a:custGeom>
              <a:avLst/>
              <a:gdLst/>
              <a:ahLst/>
              <a:cxnLst/>
              <a:rect l="l" t="t" r="r" b="b"/>
              <a:pathLst>
                <a:path w="674" h="515" extrusionOk="0">
                  <a:moveTo>
                    <a:pt x="357" y="0"/>
                  </a:moveTo>
                  <a:cubicBezTo>
                    <a:pt x="1" y="0"/>
                    <a:pt x="1" y="515"/>
                    <a:pt x="357" y="515"/>
                  </a:cubicBezTo>
                  <a:cubicBezTo>
                    <a:pt x="674" y="515"/>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962;p46"/>
            <p:cNvSpPr/>
            <p:nvPr/>
          </p:nvSpPr>
          <p:spPr>
            <a:xfrm flipH="1">
              <a:off x="2264974" y="4471829"/>
              <a:ext cx="11008" cy="8269"/>
            </a:xfrm>
            <a:custGeom>
              <a:avLst/>
              <a:gdLst/>
              <a:ahLst/>
              <a:cxnLst/>
              <a:rect l="l" t="t" r="r" b="b"/>
              <a:pathLst>
                <a:path w="635" h="477" extrusionOk="0">
                  <a:moveTo>
                    <a:pt x="318" y="1"/>
                  </a:moveTo>
                  <a:cubicBezTo>
                    <a:pt x="1" y="1"/>
                    <a:pt x="1" y="476"/>
                    <a:pt x="318" y="476"/>
                  </a:cubicBezTo>
                  <a:cubicBezTo>
                    <a:pt x="635" y="476"/>
                    <a:pt x="635" y="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963;p46"/>
            <p:cNvSpPr/>
            <p:nvPr/>
          </p:nvSpPr>
          <p:spPr>
            <a:xfrm flipH="1">
              <a:off x="2304792" y="4103079"/>
              <a:ext cx="11008" cy="8945"/>
            </a:xfrm>
            <a:custGeom>
              <a:avLst/>
              <a:gdLst/>
              <a:ahLst/>
              <a:cxnLst/>
              <a:rect l="l" t="t" r="r" b="b"/>
              <a:pathLst>
                <a:path w="635" h="516" extrusionOk="0">
                  <a:moveTo>
                    <a:pt x="317" y="1"/>
                  </a:moveTo>
                  <a:cubicBezTo>
                    <a:pt x="0" y="1"/>
                    <a:pt x="0" y="516"/>
                    <a:pt x="317" y="516"/>
                  </a:cubicBezTo>
                  <a:cubicBezTo>
                    <a:pt x="634" y="51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964;p46"/>
            <p:cNvSpPr/>
            <p:nvPr/>
          </p:nvSpPr>
          <p:spPr>
            <a:xfrm flipH="1">
              <a:off x="2519036" y="4471829"/>
              <a:ext cx="11008" cy="8269"/>
            </a:xfrm>
            <a:custGeom>
              <a:avLst/>
              <a:gdLst/>
              <a:ahLst/>
              <a:cxnLst/>
              <a:rect l="l" t="t" r="r" b="b"/>
              <a:pathLst>
                <a:path w="635" h="477" extrusionOk="0">
                  <a:moveTo>
                    <a:pt x="317" y="1"/>
                  </a:moveTo>
                  <a:cubicBezTo>
                    <a:pt x="0" y="1"/>
                    <a:pt x="0" y="476"/>
                    <a:pt x="317" y="476"/>
                  </a:cubicBezTo>
                  <a:cubicBezTo>
                    <a:pt x="634" y="47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965;p46"/>
            <p:cNvSpPr/>
            <p:nvPr/>
          </p:nvSpPr>
          <p:spPr>
            <a:xfrm flipH="1">
              <a:off x="2499135" y="4871487"/>
              <a:ext cx="10990" cy="8251"/>
            </a:xfrm>
            <a:custGeom>
              <a:avLst/>
              <a:gdLst/>
              <a:ahLst/>
              <a:cxnLst/>
              <a:rect l="l" t="t" r="r" b="b"/>
              <a:pathLst>
                <a:path w="634" h="476" extrusionOk="0">
                  <a:moveTo>
                    <a:pt x="317" y="0"/>
                  </a:moveTo>
                  <a:cubicBezTo>
                    <a:pt x="0" y="0"/>
                    <a:pt x="0" y="476"/>
                    <a:pt x="317" y="476"/>
                  </a:cubicBezTo>
                  <a:cubicBezTo>
                    <a:pt x="634" y="476"/>
                    <a:pt x="63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966;p46"/>
            <p:cNvSpPr/>
            <p:nvPr/>
          </p:nvSpPr>
          <p:spPr>
            <a:xfrm flipH="1">
              <a:off x="2019146" y="4760249"/>
              <a:ext cx="11684" cy="8251"/>
            </a:xfrm>
            <a:custGeom>
              <a:avLst/>
              <a:gdLst/>
              <a:ahLst/>
              <a:cxnLst/>
              <a:rect l="l" t="t" r="r" b="b"/>
              <a:pathLst>
                <a:path w="674" h="476" extrusionOk="0">
                  <a:moveTo>
                    <a:pt x="357" y="0"/>
                  </a:moveTo>
                  <a:cubicBezTo>
                    <a:pt x="1" y="0"/>
                    <a:pt x="1" y="475"/>
                    <a:pt x="357" y="475"/>
                  </a:cubicBezTo>
                  <a:cubicBezTo>
                    <a:pt x="674" y="475"/>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967;p46"/>
            <p:cNvSpPr/>
            <p:nvPr/>
          </p:nvSpPr>
          <p:spPr>
            <a:xfrm flipH="1">
              <a:off x="1956654" y="4531583"/>
              <a:ext cx="11008" cy="8945"/>
            </a:xfrm>
            <a:custGeom>
              <a:avLst/>
              <a:gdLst/>
              <a:ahLst/>
              <a:cxnLst/>
              <a:rect l="l" t="t" r="r" b="b"/>
              <a:pathLst>
                <a:path w="635" h="516" extrusionOk="0">
                  <a:moveTo>
                    <a:pt x="318" y="0"/>
                  </a:moveTo>
                  <a:cubicBezTo>
                    <a:pt x="1" y="0"/>
                    <a:pt x="1" y="515"/>
                    <a:pt x="318" y="515"/>
                  </a:cubicBezTo>
                  <a:cubicBezTo>
                    <a:pt x="635" y="515"/>
                    <a:pt x="635"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968;p46"/>
            <p:cNvSpPr/>
            <p:nvPr/>
          </p:nvSpPr>
          <p:spPr>
            <a:xfrm flipH="1">
              <a:off x="2067892" y="4394931"/>
              <a:ext cx="11008" cy="8251"/>
            </a:xfrm>
            <a:custGeom>
              <a:avLst/>
              <a:gdLst/>
              <a:ahLst/>
              <a:cxnLst/>
              <a:rect l="l" t="t" r="r" b="b"/>
              <a:pathLst>
                <a:path w="635" h="476" extrusionOk="0">
                  <a:moveTo>
                    <a:pt x="318" y="0"/>
                  </a:moveTo>
                  <a:cubicBezTo>
                    <a:pt x="1" y="0"/>
                    <a:pt x="1" y="476"/>
                    <a:pt x="318" y="476"/>
                  </a:cubicBezTo>
                  <a:cubicBezTo>
                    <a:pt x="634" y="476"/>
                    <a:pt x="63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969;p46"/>
            <p:cNvSpPr/>
            <p:nvPr/>
          </p:nvSpPr>
          <p:spPr>
            <a:xfrm flipH="1">
              <a:off x="2004030" y="4103079"/>
              <a:ext cx="11008" cy="8945"/>
            </a:xfrm>
            <a:custGeom>
              <a:avLst/>
              <a:gdLst/>
              <a:ahLst/>
              <a:cxnLst/>
              <a:rect l="l" t="t" r="r" b="b"/>
              <a:pathLst>
                <a:path w="635" h="516" extrusionOk="0">
                  <a:moveTo>
                    <a:pt x="159" y="1"/>
                  </a:moveTo>
                  <a:cubicBezTo>
                    <a:pt x="119" y="41"/>
                    <a:pt x="119" y="41"/>
                    <a:pt x="80" y="80"/>
                  </a:cubicBezTo>
                  <a:cubicBezTo>
                    <a:pt x="80" y="80"/>
                    <a:pt x="40" y="120"/>
                    <a:pt x="40" y="159"/>
                  </a:cubicBezTo>
                  <a:cubicBezTo>
                    <a:pt x="1" y="199"/>
                    <a:pt x="1" y="199"/>
                    <a:pt x="1" y="239"/>
                  </a:cubicBezTo>
                  <a:lnTo>
                    <a:pt x="1" y="318"/>
                  </a:lnTo>
                  <a:cubicBezTo>
                    <a:pt x="40" y="357"/>
                    <a:pt x="40" y="397"/>
                    <a:pt x="80" y="437"/>
                  </a:cubicBezTo>
                  <a:lnTo>
                    <a:pt x="119" y="476"/>
                  </a:lnTo>
                  <a:cubicBezTo>
                    <a:pt x="159" y="476"/>
                    <a:pt x="199" y="516"/>
                    <a:pt x="238" y="516"/>
                  </a:cubicBezTo>
                  <a:lnTo>
                    <a:pt x="516" y="516"/>
                  </a:lnTo>
                  <a:cubicBezTo>
                    <a:pt x="555" y="476"/>
                    <a:pt x="555" y="476"/>
                    <a:pt x="595" y="437"/>
                  </a:cubicBezTo>
                  <a:cubicBezTo>
                    <a:pt x="634" y="437"/>
                    <a:pt x="634" y="397"/>
                    <a:pt x="634" y="357"/>
                  </a:cubicBezTo>
                  <a:cubicBezTo>
                    <a:pt x="634" y="318"/>
                    <a:pt x="634" y="318"/>
                    <a:pt x="634" y="278"/>
                  </a:cubicBezTo>
                  <a:lnTo>
                    <a:pt x="634" y="199"/>
                  </a:lnTo>
                  <a:cubicBezTo>
                    <a:pt x="634" y="159"/>
                    <a:pt x="595" y="120"/>
                    <a:pt x="595" y="80"/>
                  </a:cubicBezTo>
                  <a:lnTo>
                    <a:pt x="516" y="41"/>
                  </a:lnTo>
                  <a:cubicBezTo>
                    <a:pt x="476" y="41"/>
                    <a:pt x="436" y="1"/>
                    <a:pt x="3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970;p46"/>
            <p:cNvSpPr/>
            <p:nvPr/>
          </p:nvSpPr>
          <p:spPr>
            <a:xfrm flipH="1">
              <a:off x="1845415" y="4066693"/>
              <a:ext cx="10990" cy="8251"/>
            </a:xfrm>
            <a:custGeom>
              <a:avLst/>
              <a:gdLst/>
              <a:ahLst/>
              <a:cxnLst/>
              <a:rect l="l" t="t" r="r" b="b"/>
              <a:pathLst>
                <a:path w="634" h="476" extrusionOk="0">
                  <a:moveTo>
                    <a:pt x="317" y="0"/>
                  </a:moveTo>
                  <a:cubicBezTo>
                    <a:pt x="0" y="0"/>
                    <a:pt x="0" y="476"/>
                    <a:pt x="317" y="476"/>
                  </a:cubicBezTo>
                  <a:cubicBezTo>
                    <a:pt x="634" y="476"/>
                    <a:pt x="63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971;p46"/>
            <p:cNvSpPr/>
            <p:nvPr/>
          </p:nvSpPr>
          <p:spPr>
            <a:xfrm flipH="1">
              <a:off x="2150979" y="4114763"/>
              <a:ext cx="11008" cy="8945"/>
            </a:xfrm>
            <a:custGeom>
              <a:avLst/>
              <a:gdLst/>
              <a:ahLst/>
              <a:cxnLst/>
              <a:rect l="l" t="t" r="r" b="b"/>
              <a:pathLst>
                <a:path w="635" h="516" extrusionOk="0">
                  <a:moveTo>
                    <a:pt x="317" y="0"/>
                  </a:moveTo>
                  <a:cubicBezTo>
                    <a:pt x="1" y="0"/>
                    <a:pt x="1" y="515"/>
                    <a:pt x="317" y="515"/>
                  </a:cubicBezTo>
                  <a:cubicBezTo>
                    <a:pt x="634" y="515"/>
                    <a:pt x="63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972;p46"/>
            <p:cNvSpPr/>
            <p:nvPr/>
          </p:nvSpPr>
          <p:spPr>
            <a:xfrm flipH="1">
              <a:off x="1762328" y="4543249"/>
              <a:ext cx="11684" cy="8251"/>
            </a:xfrm>
            <a:custGeom>
              <a:avLst/>
              <a:gdLst/>
              <a:ahLst/>
              <a:cxnLst/>
              <a:rect l="l" t="t" r="r" b="b"/>
              <a:pathLst>
                <a:path w="674" h="476" extrusionOk="0">
                  <a:moveTo>
                    <a:pt x="357" y="0"/>
                  </a:moveTo>
                  <a:cubicBezTo>
                    <a:pt x="1" y="0"/>
                    <a:pt x="1" y="476"/>
                    <a:pt x="357" y="476"/>
                  </a:cubicBezTo>
                  <a:cubicBezTo>
                    <a:pt x="674" y="476"/>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973;p46"/>
            <p:cNvSpPr/>
            <p:nvPr/>
          </p:nvSpPr>
          <p:spPr>
            <a:xfrm flipH="1">
              <a:off x="1848154" y="4743070"/>
              <a:ext cx="11008" cy="8269"/>
            </a:xfrm>
            <a:custGeom>
              <a:avLst/>
              <a:gdLst/>
              <a:ahLst/>
              <a:cxnLst/>
              <a:rect l="l" t="t" r="r" b="b"/>
              <a:pathLst>
                <a:path w="635" h="477" extrusionOk="0">
                  <a:moveTo>
                    <a:pt x="318" y="1"/>
                  </a:moveTo>
                  <a:cubicBezTo>
                    <a:pt x="1" y="1"/>
                    <a:pt x="1" y="476"/>
                    <a:pt x="318" y="476"/>
                  </a:cubicBezTo>
                  <a:cubicBezTo>
                    <a:pt x="634" y="476"/>
                    <a:pt x="634" y="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974;p46"/>
            <p:cNvSpPr/>
            <p:nvPr/>
          </p:nvSpPr>
          <p:spPr>
            <a:xfrm flipH="1">
              <a:off x="1779490" y="4905811"/>
              <a:ext cx="11684" cy="8269"/>
            </a:xfrm>
            <a:custGeom>
              <a:avLst/>
              <a:gdLst/>
              <a:ahLst/>
              <a:cxnLst/>
              <a:rect l="l" t="t" r="r" b="b"/>
              <a:pathLst>
                <a:path w="674" h="477" extrusionOk="0">
                  <a:moveTo>
                    <a:pt x="357" y="1"/>
                  </a:moveTo>
                  <a:cubicBezTo>
                    <a:pt x="0" y="1"/>
                    <a:pt x="0" y="476"/>
                    <a:pt x="357" y="476"/>
                  </a:cubicBezTo>
                  <a:cubicBezTo>
                    <a:pt x="674" y="476"/>
                    <a:pt x="674"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975;p46"/>
            <p:cNvSpPr/>
            <p:nvPr/>
          </p:nvSpPr>
          <p:spPr>
            <a:xfrm flipH="1">
              <a:off x="1939492" y="4905811"/>
              <a:ext cx="10990" cy="8269"/>
            </a:xfrm>
            <a:custGeom>
              <a:avLst/>
              <a:gdLst/>
              <a:ahLst/>
              <a:cxnLst/>
              <a:rect l="l" t="t" r="r" b="b"/>
              <a:pathLst>
                <a:path w="634" h="477" extrusionOk="0">
                  <a:moveTo>
                    <a:pt x="317" y="1"/>
                  </a:moveTo>
                  <a:cubicBezTo>
                    <a:pt x="0" y="1"/>
                    <a:pt x="0" y="476"/>
                    <a:pt x="317" y="476"/>
                  </a:cubicBezTo>
                  <a:cubicBezTo>
                    <a:pt x="634" y="47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976;p46"/>
            <p:cNvSpPr/>
            <p:nvPr/>
          </p:nvSpPr>
          <p:spPr>
            <a:xfrm flipH="1">
              <a:off x="2062397" y="5047958"/>
              <a:ext cx="11008" cy="8945"/>
            </a:xfrm>
            <a:custGeom>
              <a:avLst/>
              <a:gdLst/>
              <a:ahLst/>
              <a:cxnLst/>
              <a:rect l="l" t="t" r="r" b="b"/>
              <a:pathLst>
                <a:path w="635" h="516" extrusionOk="0">
                  <a:moveTo>
                    <a:pt x="317" y="1"/>
                  </a:moveTo>
                  <a:cubicBezTo>
                    <a:pt x="1" y="1"/>
                    <a:pt x="1" y="516"/>
                    <a:pt x="317" y="516"/>
                  </a:cubicBezTo>
                  <a:cubicBezTo>
                    <a:pt x="634" y="51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977;p46"/>
            <p:cNvSpPr/>
            <p:nvPr/>
          </p:nvSpPr>
          <p:spPr>
            <a:xfrm flipH="1">
              <a:off x="1899656" y="5091226"/>
              <a:ext cx="11008" cy="8251"/>
            </a:xfrm>
            <a:custGeom>
              <a:avLst/>
              <a:gdLst/>
              <a:ahLst/>
              <a:cxnLst/>
              <a:rect l="l" t="t" r="r" b="b"/>
              <a:pathLst>
                <a:path w="635" h="476" extrusionOk="0">
                  <a:moveTo>
                    <a:pt x="318" y="0"/>
                  </a:moveTo>
                  <a:cubicBezTo>
                    <a:pt x="1" y="0"/>
                    <a:pt x="1" y="476"/>
                    <a:pt x="318" y="476"/>
                  </a:cubicBezTo>
                  <a:cubicBezTo>
                    <a:pt x="635" y="476"/>
                    <a:pt x="635"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978;p46"/>
            <p:cNvSpPr/>
            <p:nvPr/>
          </p:nvSpPr>
          <p:spPr>
            <a:xfrm flipH="1">
              <a:off x="1125770" y="1538210"/>
              <a:ext cx="2122567" cy="1729288"/>
            </a:xfrm>
            <a:custGeom>
              <a:avLst/>
              <a:gdLst/>
              <a:ahLst/>
              <a:cxnLst/>
              <a:rect l="l" t="t" r="r" b="b"/>
              <a:pathLst>
                <a:path w="122444" h="99757" extrusionOk="0">
                  <a:moveTo>
                    <a:pt x="53260" y="1"/>
                  </a:moveTo>
                  <a:cubicBezTo>
                    <a:pt x="50907" y="1"/>
                    <a:pt x="48646" y="975"/>
                    <a:pt x="47022" y="2701"/>
                  </a:cubicBezTo>
                  <a:cubicBezTo>
                    <a:pt x="45160" y="4761"/>
                    <a:pt x="44170" y="7454"/>
                    <a:pt x="44288" y="10227"/>
                  </a:cubicBezTo>
                  <a:cubicBezTo>
                    <a:pt x="43530" y="8679"/>
                    <a:pt x="41957" y="7736"/>
                    <a:pt x="40318" y="7736"/>
                  </a:cubicBezTo>
                  <a:cubicBezTo>
                    <a:pt x="39819" y="7736"/>
                    <a:pt x="39313" y="7824"/>
                    <a:pt x="38822" y="8009"/>
                  </a:cubicBezTo>
                  <a:cubicBezTo>
                    <a:pt x="36683" y="8762"/>
                    <a:pt x="35494" y="10980"/>
                    <a:pt x="36009" y="13198"/>
                  </a:cubicBezTo>
                  <a:cubicBezTo>
                    <a:pt x="35479" y="12385"/>
                    <a:pt x="34748" y="12048"/>
                    <a:pt x="34030" y="12048"/>
                  </a:cubicBezTo>
                  <a:cubicBezTo>
                    <a:pt x="32342" y="12048"/>
                    <a:pt x="30720" y="13904"/>
                    <a:pt x="31913" y="15787"/>
                  </a:cubicBezTo>
                  <a:lnTo>
                    <a:pt x="31913" y="15787"/>
                  </a:lnTo>
                  <a:cubicBezTo>
                    <a:pt x="31567" y="15255"/>
                    <a:pt x="31080" y="15034"/>
                    <a:pt x="30597" y="15034"/>
                  </a:cubicBezTo>
                  <a:cubicBezTo>
                    <a:pt x="29464" y="15034"/>
                    <a:pt x="28355" y="16256"/>
                    <a:pt x="29156" y="17556"/>
                  </a:cubicBezTo>
                  <a:cubicBezTo>
                    <a:pt x="27965" y="16843"/>
                    <a:pt x="26584" y="16505"/>
                    <a:pt x="25190" y="16505"/>
                  </a:cubicBezTo>
                  <a:cubicBezTo>
                    <a:pt x="22553" y="16505"/>
                    <a:pt x="19871" y="17716"/>
                    <a:pt x="18342" y="19893"/>
                  </a:cubicBezTo>
                  <a:cubicBezTo>
                    <a:pt x="16124" y="23062"/>
                    <a:pt x="16679" y="27815"/>
                    <a:pt x="19491" y="30469"/>
                  </a:cubicBezTo>
                  <a:cubicBezTo>
                    <a:pt x="19067" y="30385"/>
                    <a:pt x="18655" y="30345"/>
                    <a:pt x="18258" y="30345"/>
                  </a:cubicBezTo>
                  <a:cubicBezTo>
                    <a:pt x="13052" y="30345"/>
                    <a:pt x="10327" y="37190"/>
                    <a:pt x="14817" y="40650"/>
                  </a:cubicBezTo>
                  <a:cubicBezTo>
                    <a:pt x="14216" y="40336"/>
                    <a:pt x="13612" y="40196"/>
                    <a:pt x="13035" y="40196"/>
                  </a:cubicBezTo>
                  <a:cubicBezTo>
                    <a:pt x="10262" y="40196"/>
                    <a:pt x="8108" y="43427"/>
                    <a:pt x="9944" y="46116"/>
                  </a:cubicBezTo>
                  <a:cubicBezTo>
                    <a:pt x="9578" y="45713"/>
                    <a:pt x="9084" y="45513"/>
                    <a:pt x="8592" y="45513"/>
                  </a:cubicBezTo>
                  <a:cubicBezTo>
                    <a:pt x="8022" y="45513"/>
                    <a:pt x="7454" y="45782"/>
                    <a:pt x="7092" y="46314"/>
                  </a:cubicBezTo>
                  <a:cubicBezTo>
                    <a:pt x="6475" y="47185"/>
                    <a:pt x="6789" y="48389"/>
                    <a:pt x="7699" y="48919"/>
                  </a:cubicBezTo>
                  <a:lnTo>
                    <a:pt x="7699" y="48919"/>
                  </a:lnTo>
                  <a:cubicBezTo>
                    <a:pt x="7445" y="48817"/>
                    <a:pt x="7179" y="48768"/>
                    <a:pt x="6911" y="48768"/>
                  </a:cubicBezTo>
                  <a:cubicBezTo>
                    <a:pt x="6667" y="48768"/>
                    <a:pt x="6421" y="48809"/>
                    <a:pt x="6181" y="48889"/>
                  </a:cubicBezTo>
                  <a:cubicBezTo>
                    <a:pt x="5746" y="49048"/>
                    <a:pt x="5389" y="49325"/>
                    <a:pt x="5112" y="49681"/>
                  </a:cubicBezTo>
                  <a:cubicBezTo>
                    <a:pt x="4518" y="50592"/>
                    <a:pt x="4716" y="51820"/>
                    <a:pt x="5547" y="52533"/>
                  </a:cubicBezTo>
                  <a:cubicBezTo>
                    <a:pt x="5294" y="52349"/>
                    <a:pt x="5014" y="52265"/>
                    <a:pt x="4742" y="52265"/>
                  </a:cubicBezTo>
                  <a:cubicBezTo>
                    <a:pt x="4079" y="52265"/>
                    <a:pt x="3465" y="52765"/>
                    <a:pt x="3408" y="53524"/>
                  </a:cubicBezTo>
                  <a:cubicBezTo>
                    <a:pt x="3315" y="54369"/>
                    <a:pt x="3987" y="55016"/>
                    <a:pt x="4743" y="55016"/>
                  </a:cubicBezTo>
                  <a:cubicBezTo>
                    <a:pt x="4792" y="55016"/>
                    <a:pt x="4842" y="55013"/>
                    <a:pt x="4891" y="55008"/>
                  </a:cubicBezTo>
                  <a:lnTo>
                    <a:pt x="4891" y="55008"/>
                  </a:lnTo>
                  <a:cubicBezTo>
                    <a:pt x="1802" y="56060"/>
                    <a:pt x="1" y="59344"/>
                    <a:pt x="794" y="62555"/>
                  </a:cubicBezTo>
                  <a:cubicBezTo>
                    <a:pt x="1506" y="65470"/>
                    <a:pt x="4102" y="67399"/>
                    <a:pt x="6971" y="67399"/>
                  </a:cubicBezTo>
                  <a:cubicBezTo>
                    <a:pt x="7455" y="67399"/>
                    <a:pt x="7947" y="67344"/>
                    <a:pt x="8439" y="67230"/>
                  </a:cubicBezTo>
                  <a:lnTo>
                    <a:pt x="8439" y="67230"/>
                  </a:lnTo>
                  <a:cubicBezTo>
                    <a:pt x="5151" y="68022"/>
                    <a:pt x="2458" y="71666"/>
                    <a:pt x="2933" y="74994"/>
                  </a:cubicBezTo>
                  <a:cubicBezTo>
                    <a:pt x="3586" y="78295"/>
                    <a:pt x="6469" y="80666"/>
                    <a:pt x="9819" y="80666"/>
                  </a:cubicBezTo>
                  <a:cubicBezTo>
                    <a:pt x="9923" y="80666"/>
                    <a:pt x="10027" y="80663"/>
                    <a:pt x="10131" y="80659"/>
                  </a:cubicBezTo>
                  <a:lnTo>
                    <a:pt x="10131" y="80659"/>
                  </a:lnTo>
                  <a:cubicBezTo>
                    <a:pt x="8276" y="80746"/>
                    <a:pt x="7173" y="82682"/>
                    <a:pt x="7964" y="84342"/>
                  </a:cubicBezTo>
                  <a:cubicBezTo>
                    <a:pt x="8439" y="85271"/>
                    <a:pt x="9368" y="85772"/>
                    <a:pt x="10298" y="85772"/>
                  </a:cubicBezTo>
                  <a:cubicBezTo>
                    <a:pt x="10782" y="85772"/>
                    <a:pt x="11267" y="85636"/>
                    <a:pt x="11688" y="85355"/>
                  </a:cubicBezTo>
                  <a:lnTo>
                    <a:pt x="11688" y="85355"/>
                  </a:lnTo>
                  <a:cubicBezTo>
                    <a:pt x="11366" y="86105"/>
                    <a:pt x="12133" y="87369"/>
                    <a:pt x="12955" y="87369"/>
                  </a:cubicBezTo>
                  <a:cubicBezTo>
                    <a:pt x="13106" y="87369"/>
                    <a:pt x="13258" y="87327"/>
                    <a:pt x="13407" y="87231"/>
                  </a:cubicBezTo>
                  <a:lnTo>
                    <a:pt x="13407" y="87231"/>
                  </a:lnTo>
                  <a:cubicBezTo>
                    <a:pt x="12842" y="87705"/>
                    <a:pt x="12906" y="88690"/>
                    <a:pt x="13430" y="89215"/>
                  </a:cubicBezTo>
                  <a:cubicBezTo>
                    <a:pt x="13817" y="89550"/>
                    <a:pt x="14322" y="89734"/>
                    <a:pt x="14835" y="89734"/>
                  </a:cubicBezTo>
                  <a:cubicBezTo>
                    <a:pt x="15110" y="89734"/>
                    <a:pt x="15386" y="89682"/>
                    <a:pt x="15649" y="89571"/>
                  </a:cubicBezTo>
                  <a:cubicBezTo>
                    <a:pt x="16266" y="89331"/>
                    <a:pt x="16853" y="88943"/>
                    <a:pt x="17334" y="88483"/>
                  </a:cubicBezTo>
                  <a:lnTo>
                    <a:pt x="17334" y="88483"/>
                  </a:lnTo>
                  <a:cubicBezTo>
                    <a:pt x="15870" y="90141"/>
                    <a:pt x="17023" y="92859"/>
                    <a:pt x="19372" y="92859"/>
                  </a:cubicBezTo>
                  <a:cubicBezTo>
                    <a:pt x="20600" y="92859"/>
                    <a:pt x="21709" y="91987"/>
                    <a:pt x="22343" y="90878"/>
                  </a:cubicBezTo>
                  <a:cubicBezTo>
                    <a:pt x="22739" y="90126"/>
                    <a:pt x="22977" y="89333"/>
                    <a:pt x="23135" y="88502"/>
                  </a:cubicBezTo>
                  <a:cubicBezTo>
                    <a:pt x="23439" y="92466"/>
                    <a:pt x="26680" y="94756"/>
                    <a:pt x="29958" y="94756"/>
                  </a:cubicBezTo>
                  <a:cubicBezTo>
                    <a:pt x="32248" y="94756"/>
                    <a:pt x="34555" y="93639"/>
                    <a:pt x="35891" y="91195"/>
                  </a:cubicBezTo>
                  <a:lnTo>
                    <a:pt x="35891" y="91195"/>
                  </a:lnTo>
                  <a:cubicBezTo>
                    <a:pt x="35613" y="94325"/>
                    <a:pt x="37515" y="97216"/>
                    <a:pt x="40486" y="98207"/>
                  </a:cubicBezTo>
                  <a:cubicBezTo>
                    <a:pt x="41168" y="98422"/>
                    <a:pt x="41862" y="98526"/>
                    <a:pt x="42547" y="98526"/>
                  </a:cubicBezTo>
                  <a:cubicBezTo>
                    <a:pt x="44883" y="98526"/>
                    <a:pt x="47103" y="97319"/>
                    <a:pt x="48329" y="95236"/>
                  </a:cubicBezTo>
                  <a:cubicBezTo>
                    <a:pt x="49002" y="97058"/>
                    <a:pt x="50191" y="98920"/>
                    <a:pt x="52013" y="99514"/>
                  </a:cubicBezTo>
                  <a:cubicBezTo>
                    <a:pt x="52342" y="99626"/>
                    <a:pt x="52691" y="99678"/>
                    <a:pt x="53042" y="99678"/>
                  </a:cubicBezTo>
                  <a:cubicBezTo>
                    <a:pt x="54678" y="99678"/>
                    <a:pt x="56363" y="98537"/>
                    <a:pt x="56331" y="96939"/>
                  </a:cubicBezTo>
                  <a:lnTo>
                    <a:pt x="56331" y="96939"/>
                  </a:lnTo>
                  <a:cubicBezTo>
                    <a:pt x="56824" y="98816"/>
                    <a:pt x="58412" y="99756"/>
                    <a:pt x="59997" y="99756"/>
                  </a:cubicBezTo>
                  <a:cubicBezTo>
                    <a:pt x="61591" y="99756"/>
                    <a:pt x="63182" y="98806"/>
                    <a:pt x="63659" y="96899"/>
                  </a:cubicBezTo>
                  <a:cubicBezTo>
                    <a:pt x="64851" y="98441"/>
                    <a:pt x="66596" y="99191"/>
                    <a:pt x="68338" y="99191"/>
                  </a:cubicBezTo>
                  <a:cubicBezTo>
                    <a:pt x="70358" y="99191"/>
                    <a:pt x="72374" y="98182"/>
                    <a:pt x="73522" y="96226"/>
                  </a:cubicBezTo>
                  <a:cubicBezTo>
                    <a:pt x="74702" y="97701"/>
                    <a:pt x="76370" y="98396"/>
                    <a:pt x="78026" y="98396"/>
                  </a:cubicBezTo>
                  <a:cubicBezTo>
                    <a:pt x="80375" y="98396"/>
                    <a:pt x="82701" y="96999"/>
                    <a:pt x="83584" y="94443"/>
                  </a:cubicBezTo>
                  <a:cubicBezTo>
                    <a:pt x="84307" y="96435"/>
                    <a:pt x="86017" y="97368"/>
                    <a:pt x="87728" y="97368"/>
                  </a:cubicBezTo>
                  <a:cubicBezTo>
                    <a:pt x="89863" y="97368"/>
                    <a:pt x="92000" y="95916"/>
                    <a:pt x="92219" y="93255"/>
                  </a:cubicBezTo>
                  <a:cubicBezTo>
                    <a:pt x="92818" y="95050"/>
                    <a:pt x="94323" y="95884"/>
                    <a:pt x="95833" y="95884"/>
                  </a:cubicBezTo>
                  <a:cubicBezTo>
                    <a:pt x="97720" y="95884"/>
                    <a:pt x="99614" y="94580"/>
                    <a:pt x="99746" y="92225"/>
                  </a:cubicBezTo>
                  <a:cubicBezTo>
                    <a:pt x="100597" y="93535"/>
                    <a:pt x="101835" y="94096"/>
                    <a:pt x="103061" y="94096"/>
                  </a:cubicBezTo>
                  <a:cubicBezTo>
                    <a:pt x="105541" y="94096"/>
                    <a:pt x="107975" y="91801"/>
                    <a:pt x="107074" y="88779"/>
                  </a:cubicBezTo>
                  <a:lnTo>
                    <a:pt x="107074" y="88779"/>
                  </a:lnTo>
                  <a:cubicBezTo>
                    <a:pt x="107880" y="89424"/>
                    <a:pt x="108941" y="89801"/>
                    <a:pt x="109976" y="89801"/>
                  </a:cubicBezTo>
                  <a:cubicBezTo>
                    <a:pt x="110721" y="89801"/>
                    <a:pt x="111452" y="89606"/>
                    <a:pt x="112065" y="89175"/>
                  </a:cubicBezTo>
                  <a:cubicBezTo>
                    <a:pt x="113474" y="88185"/>
                    <a:pt x="113748" y="85803"/>
                    <a:pt x="112430" y="84706"/>
                  </a:cubicBezTo>
                  <a:lnTo>
                    <a:pt x="112430" y="84706"/>
                  </a:lnTo>
                  <a:cubicBezTo>
                    <a:pt x="113005" y="85113"/>
                    <a:pt x="113666" y="85307"/>
                    <a:pt x="114321" y="85307"/>
                  </a:cubicBezTo>
                  <a:cubicBezTo>
                    <a:pt x="115508" y="85307"/>
                    <a:pt x="116677" y="84670"/>
                    <a:pt x="117294" y="83510"/>
                  </a:cubicBezTo>
                  <a:cubicBezTo>
                    <a:pt x="118245" y="81688"/>
                    <a:pt x="117334" y="79430"/>
                    <a:pt x="115353" y="78797"/>
                  </a:cubicBezTo>
                  <a:cubicBezTo>
                    <a:pt x="119280" y="78192"/>
                    <a:pt x="119608" y="72838"/>
                    <a:pt x="116097" y="71583"/>
                  </a:cubicBezTo>
                  <a:lnTo>
                    <a:pt x="116097" y="71583"/>
                  </a:lnTo>
                  <a:cubicBezTo>
                    <a:pt x="116223" y="71603"/>
                    <a:pt x="116349" y="71613"/>
                    <a:pt x="116474" y="71613"/>
                  </a:cubicBezTo>
                  <a:cubicBezTo>
                    <a:pt x="117335" y="71613"/>
                    <a:pt x="118153" y="71147"/>
                    <a:pt x="118562" y="70359"/>
                  </a:cubicBezTo>
                  <a:cubicBezTo>
                    <a:pt x="119077" y="69250"/>
                    <a:pt x="118958" y="67982"/>
                    <a:pt x="118284" y="66992"/>
                  </a:cubicBezTo>
                  <a:cubicBezTo>
                    <a:pt x="118126" y="66754"/>
                    <a:pt x="117928" y="66556"/>
                    <a:pt x="117769" y="66358"/>
                  </a:cubicBezTo>
                  <a:lnTo>
                    <a:pt x="119195" y="65170"/>
                  </a:lnTo>
                  <a:cubicBezTo>
                    <a:pt x="121414" y="63268"/>
                    <a:pt x="122444" y="60297"/>
                    <a:pt x="121849" y="57445"/>
                  </a:cubicBezTo>
                  <a:cubicBezTo>
                    <a:pt x="121691" y="56495"/>
                    <a:pt x="121216" y="55623"/>
                    <a:pt x="120542" y="54989"/>
                  </a:cubicBezTo>
                  <a:cubicBezTo>
                    <a:pt x="120090" y="54608"/>
                    <a:pt x="119537" y="54413"/>
                    <a:pt x="118978" y="54413"/>
                  </a:cubicBezTo>
                  <a:cubicBezTo>
                    <a:pt x="118608" y="54413"/>
                    <a:pt x="118236" y="54499"/>
                    <a:pt x="117888" y="54673"/>
                  </a:cubicBezTo>
                  <a:cubicBezTo>
                    <a:pt x="118814" y="51209"/>
                    <a:pt x="116148" y="48013"/>
                    <a:pt x="112846" y="48013"/>
                  </a:cubicBezTo>
                  <a:cubicBezTo>
                    <a:pt x="112333" y="48013"/>
                    <a:pt x="111805" y="48090"/>
                    <a:pt x="111273" y="48255"/>
                  </a:cubicBezTo>
                  <a:cubicBezTo>
                    <a:pt x="111793" y="46662"/>
                    <a:pt x="110552" y="45176"/>
                    <a:pt x="109083" y="45176"/>
                  </a:cubicBezTo>
                  <a:cubicBezTo>
                    <a:pt x="108762" y="45176"/>
                    <a:pt x="108431" y="45247"/>
                    <a:pt x="108104" y="45403"/>
                  </a:cubicBezTo>
                  <a:cubicBezTo>
                    <a:pt x="110362" y="44096"/>
                    <a:pt x="109847" y="40689"/>
                    <a:pt x="107272" y="40135"/>
                  </a:cubicBezTo>
                  <a:cubicBezTo>
                    <a:pt x="110916" y="39461"/>
                    <a:pt x="110600" y="34153"/>
                    <a:pt x="106916" y="33916"/>
                  </a:cubicBezTo>
                  <a:cubicBezTo>
                    <a:pt x="109213" y="32410"/>
                    <a:pt x="109213" y="28806"/>
                    <a:pt x="107589" y="26627"/>
                  </a:cubicBezTo>
                  <a:cubicBezTo>
                    <a:pt x="105925" y="24448"/>
                    <a:pt x="103232" y="23458"/>
                    <a:pt x="100578" y="22903"/>
                  </a:cubicBezTo>
                  <a:cubicBezTo>
                    <a:pt x="101568" y="20923"/>
                    <a:pt x="102519" y="18823"/>
                    <a:pt x="102360" y="16645"/>
                  </a:cubicBezTo>
                  <a:cubicBezTo>
                    <a:pt x="102211" y="14294"/>
                    <a:pt x="100339" y="11943"/>
                    <a:pt x="98070" y="11943"/>
                  </a:cubicBezTo>
                  <a:cubicBezTo>
                    <a:pt x="97930" y="11943"/>
                    <a:pt x="97789" y="11952"/>
                    <a:pt x="97646" y="11970"/>
                  </a:cubicBezTo>
                  <a:cubicBezTo>
                    <a:pt x="95745" y="12208"/>
                    <a:pt x="94477" y="13951"/>
                    <a:pt x="93408" y="15535"/>
                  </a:cubicBezTo>
                  <a:cubicBezTo>
                    <a:pt x="94438" y="13436"/>
                    <a:pt x="93606" y="10901"/>
                    <a:pt x="91546" y="9752"/>
                  </a:cubicBezTo>
                  <a:cubicBezTo>
                    <a:pt x="90958" y="9475"/>
                    <a:pt x="90335" y="9343"/>
                    <a:pt x="89721" y="9343"/>
                  </a:cubicBezTo>
                  <a:cubicBezTo>
                    <a:pt x="88141" y="9343"/>
                    <a:pt x="86612" y="10210"/>
                    <a:pt x="85842" y="11693"/>
                  </a:cubicBezTo>
                  <a:cubicBezTo>
                    <a:pt x="86023" y="10268"/>
                    <a:pt x="84883" y="9300"/>
                    <a:pt x="83717" y="9300"/>
                  </a:cubicBezTo>
                  <a:cubicBezTo>
                    <a:pt x="83101" y="9300"/>
                    <a:pt x="82478" y="9571"/>
                    <a:pt x="82039" y="10188"/>
                  </a:cubicBezTo>
                  <a:cubicBezTo>
                    <a:pt x="82507" y="8218"/>
                    <a:pt x="80940" y="6892"/>
                    <a:pt x="79373" y="6892"/>
                  </a:cubicBezTo>
                  <a:cubicBezTo>
                    <a:pt x="78418" y="6892"/>
                    <a:pt x="77464" y="7384"/>
                    <a:pt x="76969" y="8524"/>
                  </a:cubicBezTo>
                  <a:cubicBezTo>
                    <a:pt x="77761" y="5038"/>
                    <a:pt x="75741" y="1552"/>
                    <a:pt x="72334" y="522"/>
                  </a:cubicBezTo>
                  <a:cubicBezTo>
                    <a:pt x="71839" y="392"/>
                    <a:pt x="71334" y="330"/>
                    <a:pt x="70830" y="330"/>
                  </a:cubicBezTo>
                  <a:cubicBezTo>
                    <a:pt x="68262" y="330"/>
                    <a:pt x="65709" y="1928"/>
                    <a:pt x="64649" y="4246"/>
                  </a:cubicBezTo>
                  <a:cubicBezTo>
                    <a:pt x="64530" y="4048"/>
                    <a:pt x="64451" y="3810"/>
                    <a:pt x="64293" y="3612"/>
                  </a:cubicBezTo>
                  <a:cubicBezTo>
                    <a:pt x="63857" y="2780"/>
                    <a:pt x="63025" y="2305"/>
                    <a:pt x="62114" y="2305"/>
                  </a:cubicBezTo>
                  <a:cubicBezTo>
                    <a:pt x="61401" y="2384"/>
                    <a:pt x="60767" y="2780"/>
                    <a:pt x="60411" y="3374"/>
                  </a:cubicBezTo>
                  <a:cubicBezTo>
                    <a:pt x="60173" y="3770"/>
                    <a:pt x="60015" y="4206"/>
                    <a:pt x="59975" y="4682"/>
                  </a:cubicBezTo>
                  <a:cubicBezTo>
                    <a:pt x="59064" y="2265"/>
                    <a:pt x="56964" y="522"/>
                    <a:pt x="54469" y="87"/>
                  </a:cubicBezTo>
                  <a:cubicBezTo>
                    <a:pt x="54065" y="29"/>
                    <a:pt x="53661" y="1"/>
                    <a:pt x="53260"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979;p46"/>
            <p:cNvSpPr/>
            <p:nvPr/>
          </p:nvSpPr>
          <p:spPr>
            <a:xfrm flipH="1">
              <a:off x="1127139" y="1533529"/>
              <a:ext cx="2117748" cy="1737054"/>
            </a:xfrm>
            <a:custGeom>
              <a:avLst/>
              <a:gdLst/>
              <a:ahLst/>
              <a:cxnLst/>
              <a:rect l="l" t="t" r="r" b="b"/>
              <a:pathLst>
                <a:path w="122166" h="100205" extrusionOk="0">
                  <a:moveTo>
                    <a:pt x="52889" y="539"/>
                  </a:moveTo>
                  <a:cubicBezTo>
                    <a:pt x="55746" y="539"/>
                    <a:pt x="58505" y="2143"/>
                    <a:pt x="59538" y="5031"/>
                  </a:cubicBezTo>
                  <a:cubicBezTo>
                    <a:pt x="59580" y="5134"/>
                    <a:pt x="59697" y="5195"/>
                    <a:pt x="59805" y="5195"/>
                  </a:cubicBezTo>
                  <a:cubicBezTo>
                    <a:pt x="59904" y="5195"/>
                    <a:pt x="59995" y="5144"/>
                    <a:pt x="60014" y="5031"/>
                  </a:cubicBezTo>
                  <a:cubicBezTo>
                    <a:pt x="60172" y="4040"/>
                    <a:pt x="60806" y="2931"/>
                    <a:pt x="61915" y="2812"/>
                  </a:cubicBezTo>
                  <a:cubicBezTo>
                    <a:pt x="61960" y="2809"/>
                    <a:pt x="62005" y="2808"/>
                    <a:pt x="62049" y="2808"/>
                  </a:cubicBezTo>
                  <a:cubicBezTo>
                    <a:pt x="63125" y="2808"/>
                    <a:pt x="63870" y="3721"/>
                    <a:pt x="64213" y="4635"/>
                  </a:cubicBezTo>
                  <a:cubicBezTo>
                    <a:pt x="64258" y="4727"/>
                    <a:pt x="64371" y="4792"/>
                    <a:pt x="64481" y="4792"/>
                  </a:cubicBezTo>
                  <a:cubicBezTo>
                    <a:pt x="64560" y="4792"/>
                    <a:pt x="64638" y="4757"/>
                    <a:pt x="64688" y="4674"/>
                  </a:cubicBezTo>
                  <a:cubicBezTo>
                    <a:pt x="65745" y="2404"/>
                    <a:pt x="68170" y="866"/>
                    <a:pt x="70640" y="866"/>
                  </a:cubicBezTo>
                  <a:cubicBezTo>
                    <a:pt x="71316" y="866"/>
                    <a:pt x="71995" y="981"/>
                    <a:pt x="72650" y="1228"/>
                  </a:cubicBezTo>
                  <a:cubicBezTo>
                    <a:pt x="75537" y="2399"/>
                    <a:pt x="77195" y="5491"/>
                    <a:pt x="76600" y="8574"/>
                  </a:cubicBezTo>
                  <a:lnTo>
                    <a:pt x="76600" y="8574"/>
                  </a:lnTo>
                  <a:cubicBezTo>
                    <a:pt x="76591" y="8595"/>
                    <a:pt x="76581" y="8615"/>
                    <a:pt x="76572" y="8636"/>
                  </a:cubicBezTo>
                  <a:lnTo>
                    <a:pt x="76587" y="8642"/>
                  </a:lnTo>
                  <a:lnTo>
                    <a:pt x="76587" y="8642"/>
                  </a:lnTo>
                  <a:cubicBezTo>
                    <a:pt x="76582" y="8666"/>
                    <a:pt x="76577" y="8690"/>
                    <a:pt x="76572" y="8715"/>
                  </a:cubicBezTo>
                  <a:cubicBezTo>
                    <a:pt x="76519" y="8898"/>
                    <a:pt x="76674" y="9046"/>
                    <a:pt x="76820" y="9046"/>
                  </a:cubicBezTo>
                  <a:cubicBezTo>
                    <a:pt x="76895" y="9046"/>
                    <a:pt x="76967" y="9007"/>
                    <a:pt x="77007" y="8913"/>
                  </a:cubicBezTo>
                  <a:cubicBezTo>
                    <a:pt x="77020" y="8886"/>
                    <a:pt x="77033" y="8859"/>
                    <a:pt x="77046" y="8833"/>
                  </a:cubicBezTo>
                  <a:lnTo>
                    <a:pt x="77046" y="8833"/>
                  </a:lnTo>
                  <a:lnTo>
                    <a:pt x="77047" y="8834"/>
                  </a:lnTo>
                  <a:cubicBezTo>
                    <a:pt x="77047" y="8832"/>
                    <a:pt x="77048" y="8831"/>
                    <a:pt x="77048" y="8829"/>
                  </a:cubicBezTo>
                  <a:lnTo>
                    <a:pt x="77048" y="8829"/>
                  </a:lnTo>
                  <a:cubicBezTo>
                    <a:pt x="77492" y="7952"/>
                    <a:pt x="78367" y="7419"/>
                    <a:pt x="79315" y="7419"/>
                  </a:cubicBezTo>
                  <a:cubicBezTo>
                    <a:pt x="79508" y="7419"/>
                    <a:pt x="79703" y="7441"/>
                    <a:pt x="79899" y="7487"/>
                  </a:cubicBezTo>
                  <a:cubicBezTo>
                    <a:pt x="81127" y="7883"/>
                    <a:pt x="81880" y="9111"/>
                    <a:pt x="81602" y="10418"/>
                  </a:cubicBezTo>
                  <a:cubicBezTo>
                    <a:pt x="81573" y="10563"/>
                    <a:pt x="81715" y="10730"/>
                    <a:pt x="81871" y="10730"/>
                  </a:cubicBezTo>
                  <a:cubicBezTo>
                    <a:pt x="81927" y="10730"/>
                    <a:pt x="81985" y="10708"/>
                    <a:pt x="82038" y="10656"/>
                  </a:cubicBezTo>
                  <a:cubicBezTo>
                    <a:pt x="82421" y="10109"/>
                    <a:pt x="82969" y="9869"/>
                    <a:pt x="83513" y="9869"/>
                  </a:cubicBezTo>
                  <a:cubicBezTo>
                    <a:pt x="84545" y="9869"/>
                    <a:pt x="85561" y="10732"/>
                    <a:pt x="85405" y="12003"/>
                  </a:cubicBezTo>
                  <a:cubicBezTo>
                    <a:pt x="85381" y="12148"/>
                    <a:pt x="85504" y="12234"/>
                    <a:pt x="85631" y="12234"/>
                  </a:cubicBezTo>
                  <a:cubicBezTo>
                    <a:pt x="85712" y="12234"/>
                    <a:pt x="85795" y="12199"/>
                    <a:pt x="85841" y="12121"/>
                  </a:cubicBezTo>
                  <a:cubicBezTo>
                    <a:pt x="86587" y="10714"/>
                    <a:pt x="88042" y="9890"/>
                    <a:pt x="89555" y="9890"/>
                  </a:cubicBezTo>
                  <a:cubicBezTo>
                    <a:pt x="90129" y="9890"/>
                    <a:pt x="90712" y="10009"/>
                    <a:pt x="91268" y="10260"/>
                  </a:cubicBezTo>
                  <a:cubicBezTo>
                    <a:pt x="93147" y="11316"/>
                    <a:pt x="93904" y="13650"/>
                    <a:pt x="93004" y="15616"/>
                  </a:cubicBezTo>
                  <a:lnTo>
                    <a:pt x="93004" y="15616"/>
                  </a:lnTo>
                  <a:cubicBezTo>
                    <a:pt x="92980" y="15653"/>
                    <a:pt x="92956" y="15689"/>
                    <a:pt x="92932" y="15726"/>
                  </a:cubicBezTo>
                  <a:lnTo>
                    <a:pt x="92949" y="15736"/>
                  </a:lnTo>
                  <a:lnTo>
                    <a:pt x="92949" y="15736"/>
                  </a:lnTo>
                  <a:cubicBezTo>
                    <a:pt x="92892" y="15905"/>
                    <a:pt x="93048" y="16048"/>
                    <a:pt x="93202" y="16048"/>
                  </a:cubicBezTo>
                  <a:cubicBezTo>
                    <a:pt x="93280" y="16048"/>
                    <a:pt x="93357" y="16012"/>
                    <a:pt x="93407" y="15924"/>
                  </a:cubicBezTo>
                  <a:cubicBezTo>
                    <a:pt x="94239" y="14736"/>
                    <a:pt x="95189" y="13389"/>
                    <a:pt x="96576" y="12755"/>
                  </a:cubicBezTo>
                  <a:cubicBezTo>
                    <a:pt x="96994" y="12583"/>
                    <a:pt x="97436" y="12499"/>
                    <a:pt x="97875" y="12499"/>
                  </a:cubicBezTo>
                  <a:cubicBezTo>
                    <a:pt x="98850" y="12499"/>
                    <a:pt x="99815" y="12914"/>
                    <a:pt x="100497" y="13706"/>
                  </a:cubicBezTo>
                  <a:cubicBezTo>
                    <a:pt x="103072" y="16400"/>
                    <a:pt x="101607" y="20202"/>
                    <a:pt x="100181" y="23054"/>
                  </a:cubicBezTo>
                  <a:cubicBezTo>
                    <a:pt x="100101" y="23173"/>
                    <a:pt x="100181" y="23371"/>
                    <a:pt x="100339" y="23411"/>
                  </a:cubicBezTo>
                  <a:cubicBezTo>
                    <a:pt x="102953" y="24005"/>
                    <a:pt x="105964" y="25035"/>
                    <a:pt x="107469" y="27451"/>
                  </a:cubicBezTo>
                  <a:cubicBezTo>
                    <a:pt x="108697" y="29432"/>
                    <a:pt x="108697" y="32561"/>
                    <a:pt x="106598" y="33948"/>
                  </a:cubicBezTo>
                  <a:cubicBezTo>
                    <a:pt x="106360" y="34106"/>
                    <a:pt x="106479" y="34423"/>
                    <a:pt x="106717" y="34423"/>
                  </a:cubicBezTo>
                  <a:cubicBezTo>
                    <a:pt x="110282" y="34542"/>
                    <a:pt x="110519" y="39692"/>
                    <a:pt x="107034" y="40207"/>
                  </a:cubicBezTo>
                  <a:cubicBezTo>
                    <a:pt x="106796" y="40246"/>
                    <a:pt x="106796" y="40603"/>
                    <a:pt x="107034" y="40682"/>
                  </a:cubicBezTo>
                  <a:cubicBezTo>
                    <a:pt x="109283" y="41225"/>
                    <a:pt x="109748" y="44159"/>
                    <a:pt x="107908" y="45435"/>
                  </a:cubicBezTo>
                  <a:lnTo>
                    <a:pt x="107908" y="45435"/>
                  </a:lnTo>
                  <a:cubicBezTo>
                    <a:pt x="107841" y="45458"/>
                    <a:pt x="107774" y="45485"/>
                    <a:pt x="107707" y="45515"/>
                  </a:cubicBezTo>
                  <a:lnTo>
                    <a:pt x="107732" y="45554"/>
                  </a:lnTo>
                  <a:lnTo>
                    <a:pt x="107732" y="45554"/>
                  </a:lnTo>
                  <a:cubicBezTo>
                    <a:pt x="107571" y="45706"/>
                    <a:pt x="107714" y="45972"/>
                    <a:pt x="107921" y="45972"/>
                  </a:cubicBezTo>
                  <a:cubicBezTo>
                    <a:pt x="107954" y="45972"/>
                    <a:pt x="107989" y="45966"/>
                    <a:pt x="108024" y="45950"/>
                  </a:cubicBezTo>
                  <a:cubicBezTo>
                    <a:pt x="108295" y="45838"/>
                    <a:pt x="108568" y="45786"/>
                    <a:pt x="108832" y="45786"/>
                  </a:cubicBezTo>
                  <a:cubicBezTo>
                    <a:pt x="110145" y="45786"/>
                    <a:pt x="111232" y="47067"/>
                    <a:pt x="110836" y="48486"/>
                  </a:cubicBezTo>
                  <a:cubicBezTo>
                    <a:pt x="110765" y="48663"/>
                    <a:pt x="110917" y="48809"/>
                    <a:pt x="111063" y="48809"/>
                  </a:cubicBezTo>
                  <a:cubicBezTo>
                    <a:pt x="111080" y="48809"/>
                    <a:pt x="111097" y="48807"/>
                    <a:pt x="111114" y="48803"/>
                  </a:cubicBezTo>
                  <a:cubicBezTo>
                    <a:pt x="111619" y="48648"/>
                    <a:pt x="112121" y="48576"/>
                    <a:pt x="112609" y="48576"/>
                  </a:cubicBezTo>
                  <a:cubicBezTo>
                    <a:pt x="115752" y="48576"/>
                    <a:pt x="118309" y="51571"/>
                    <a:pt x="117452" y="54863"/>
                  </a:cubicBezTo>
                  <a:cubicBezTo>
                    <a:pt x="117419" y="55026"/>
                    <a:pt x="117546" y="55161"/>
                    <a:pt x="117702" y="55161"/>
                  </a:cubicBezTo>
                  <a:cubicBezTo>
                    <a:pt x="117737" y="55161"/>
                    <a:pt x="117772" y="55155"/>
                    <a:pt x="117808" y="55141"/>
                  </a:cubicBezTo>
                  <a:cubicBezTo>
                    <a:pt x="118123" y="54975"/>
                    <a:pt x="118430" y="54902"/>
                    <a:pt x="118724" y="54902"/>
                  </a:cubicBezTo>
                  <a:cubicBezTo>
                    <a:pt x="119908" y="54902"/>
                    <a:pt x="120873" y="56089"/>
                    <a:pt x="121254" y="57200"/>
                  </a:cubicBezTo>
                  <a:cubicBezTo>
                    <a:pt x="121611" y="58468"/>
                    <a:pt x="121650" y="59815"/>
                    <a:pt x="121334" y="61082"/>
                  </a:cubicBezTo>
                  <a:cubicBezTo>
                    <a:pt x="121056" y="62350"/>
                    <a:pt x="120423" y="63538"/>
                    <a:pt x="119551" y="64529"/>
                  </a:cubicBezTo>
                  <a:cubicBezTo>
                    <a:pt x="118878" y="65202"/>
                    <a:pt x="118125" y="65876"/>
                    <a:pt x="117372" y="66430"/>
                  </a:cubicBezTo>
                  <a:cubicBezTo>
                    <a:pt x="117254" y="66549"/>
                    <a:pt x="117254" y="66707"/>
                    <a:pt x="117372" y="66787"/>
                  </a:cubicBezTo>
                  <a:cubicBezTo>
                    <a:pt x="118204" y="67698"/>
                    <a:pt x="118719" y="69005"/>
                    <a:pt x="118283" y="70233"/>
                  </a:cubicBezTo>
                  <a:cubicBezTo>
                    <a:pt x="117948" y="71117"/>
                    <a:pt x="117121" y="71649"/>
                    <a:pt x="116252" y="71649"/>
                  </a:cubicBezTo>
                  <a:cubicBezTo>
                    <a:pt x="116173" y="71649"/>
                    <a:pt x="116095" y="71645"/>
                    <a:pt x="116016" y="71636"/>
                  </a:cubicBezTo>
                  <a:lnTo>
                    <a:pt x="116016" y="71636"/>
                  </a:lnTo>
                  <a:cubicBezTo>
                    <a:pt x="115807" y="71563"/>
                    <a:pt x="115586" y="71504"/>
                    <a:pt x="115352" y="71461"/>
                  </a:cubicBezTo>
                  <a:cubicBezTo>
                    <a:pt x="115341" y="71459"/>
                    <a:pt x="115330" y="71458"/>
                    <a:pt x="115319" y="71458"/>
                  </a:cubicBezTo>
                  <a:cubicBezTo>
                    <a:pt x="115097" y="71458"/>
                    <a:pt x="114928" y="71823"/>
                    <a:pt x="115154" y="71936"/>
                  </a:cubicBezTo>
                  <a:cubicBezTo>
                    <a:pt x="115459" y="72070"/>
                    <a:pt x="115775" y="72141"/>
                    <a:pt x="116089" y="72156"/>
                  </a:cubicBezTo>
                  <a:lnTo>
                    <a:pt x="116089" y="72156"/>
                  </a:lnTo>
                  <a:cubicBezTo>
                    <a:pt x="119229" y="73398"/>
                    <a:pt x="118818" y="78422"/>
                    <a:pt x="115075" y="78789"/>
                  </a:cubicBezTo>
                  <a:cubicBezTo>
                    <a:pt x="114798" y="78868"/>
                    <a:pt x="114837" y="79225"/>
                    <a:pt x="115075" y="79304"/>
                  </a:cubicBezTo>
                  <a:cubicBezTo>
                    <a:pt x="116818" y="79898"/>
                    <a:pt x="117768" y="82196"/>
                    <a:pt x="116778" y="83820"/>
                  </a:cubicBezTo>
                  <a:cubicBezTo>
                    <a:pt x="116147" y="84766"/>
                    <a:pt x="115115" y="85267"/>
                    <a:pt x="114073" y="85267"/>
                  </a:cubicBezTo>
                  <a:cubicBezTo>
                    <a:pt x="113414" y="85267"/>
                    <a:pt x="112751" y="85066"/>
                    <a:pt x="112183" y="84652"/>
                  </a:cubicBezTo>
                  <a:lnTo>
                    <a:pt x="112170" y="84672"/>
                  </a:lnTo>
                  <a:lnTo>
                    <a:pt x="112170" y="84672"/>
                  </a:lnTo>
                  <a:cubicBezTo>
                    <a:pt x="112161" y="84665"/>
                    <a:pt x="112152" y="84659"/>
                    <a:pt x="112144" y="84652"/>
                  </a:cubicBezTo>
                  <a:cubicBezTo>
                    <a:pt x="112094" y="84616"/>
                    <a:pt x="112045" y="84601"/>
                    <a:pt x="112001" y="84601"/>
                  </a:cubicBezTo>
                  <a:cubicBezTo>
                    <a:pt x="111798" y="84601"/>
                    <a:pt x="111678" y="84918"/>
                    <a:pt x="111906" y="85048"/>
                  </a:cubicBezTo>
                  <a:cubicBezTo>
                    <a:pt x="111912" y="85052"/>
                    <a:pt x="111917" y="85056"/>
                    <a:pt x="111923" y="85060"/>
                  </a:cubicBezTo>
                  <a:lnTo>
                    <a:pt x="111923" y="85060"/>
                  </a:lnTo>
                  <a:lnTo>
                    <a:pt x="111906" y="85088"/>
                  </a:lnTo>
                  <a:cubicBezTo>
                    <a:pt x="113173" y="85999"/>
                    <a:pt x="113015" y="88059"/>
                    <a:pt x="111945" y="89049"/>
                  </a:cubicBezTo>
                  <a:cubicBezTo>
                    <a:pt x="111349" y="89612"/>
                    <a:pt x="110598" y="89844"/>
                    <a:pt x="109825" y="89844"/>
                  </a:cubicBezTo>
                  <a:cubicBezTo>
                    <a:pt x="108803" y="89844"/>
                    <a:pt x="107744" y="89437"/>
                    <a:pt x="106954" y="88851"/>
                  </a:cubicBezTo>
                  <a:cubicBezTo>
                    <a:pt x="106921" y="88826"/>
                    <a:pt x="106883" y="88815"/>
                    <a:pt x="106843" y="88815"/>
                  </a:cubicBezTo>
                  <a:cubicBezTo>
                    <a:pt x="106695" y="88815"/>
                    <a:pt x="106535" y="88971"/>
                    <a:pt x="106598" y="89128"/>
                  </a:cubicBezTo>
                  <a:cubicBezTo>
                    <a:pt x="107498" y="91988"/>
                    <a:pt x="105212" y="94157"/>
                    <a:pt x="102876" y="94157"/>
                  </a:cubicBezTo>
                  <a:cubicBezTo>
                    <a:pt x="101717" y="94157"/>
                    <a:pt x="100546" y="93624"/>
                    <a:pt x="99745" y="92376"/>
                  </a:cubicBezTo>
                  <a:cubicBezTo>
                    <a:pt x="99684" y="92286"/>
                    <a:pt x="99601" y="92247"/>
                    <a:pt x="99520" y="92247"/>
                  </a:cubicBezTo>
                  <a:cubicBezTo>
                    <a:pt x="99391" y="92247"/>
                    <a:pt x="99269" y="92348"/>
                    <a:pt x="99269" y="92495"/>
                  </a:cubicBezTo>
                  <a:cubicBezTo>
                    <a:pt x="99137" y="94702"/>
                    <a:pt x="97370" y="95925"/>
                    <a:pt x="95604" y="95925"/>
                  </a:cubicBezTo>
                  <a:cubicBezTo>
                    <a:pt x="94200" y="95925"/>
                    <a:pt x="92797" y="95152"/>
                    <a:pt x="92218" y="93485"/>
                  </a:cubicBezTo>
                  <a:cubicBezTo>
                    <a:pt x="92183" y="93361"/>
                    <a:pt x="92083" y="93300"/>
                    <a:pt x="91980" y="93300"/>
                  </a:cubicBezTo>
                  <a:cubicBezTo>
                    <a:pt x="91855" y="93300"/>
                    <a:pt x="91725" y="93390"/>
                    <a:pt x="91704" y="93565"/>
                  </a:cubicBezTo>
                  <a:cubicBezTo>
                    <a:pt x="91528" y="96065"/>
                    <a:pt x="89520" y="97435"/>
                    <a:pt x="87506" y="97435"/>
                  </a:cubicBezTo>
                  <a:cubicBezTo>
                    <a:pt x="85882" y="97435"/>
                    <a:pt x="84255" y="96544"/>
                    <a:pt x="83583" y="94634"/>
                  </a:cubicBezTo>
                  <a:cubicBezTo>
                    <a:pt x="83563" y="94496"/>
                    <a:pt x="83454" y="94426"/>
                    <a:pt x="83345" y="94426"/>
                  </a:cubicBezTo>
                  <a:cubicBezTo>
                    <a:pt x="83236" y="94426"/>
                    <a:pt x="83127" y="94496"/>
                    <a:pt x="83108" y="94634"/>
                  </a:cubicBezTo>
                  <a:cubicBezTo>
                    <a:pt x="82251" y="97067"/>
                    <a:pt x="80039" y="98402"/>
                    <a:pt x="77795" y="98402"/>
                  </a:cubicBezTo>
                  <a:cubicBezTo>
                    <a:pt x="76202" y="98402"/>
                    <a:pt x="74593" y="97729"/>
                    <a:pt x="73442" y="96298"/>
                  </a:cubicBezTo>
                  <a:cubicBezTo>
                    <a:pt x="73392" y="96248"/>
                    <a:pt x="73329" y="96226"/>
                    <a:pt x="73266" y="96226"/>
                  </a:cubicBezTo>
                  <a:cubicBezTo>
                    <a:pt x="73178" y="96226"/>
                    <a:pt x="73092" y="96268"/>
                    <a:pt x="73046" y="96338"/>
                  </a:cubicBezTo>
                  <a:cubicBezTo>
                    <a:pt x="71966" y="98244"/>
                    <a:pt x="70047" y="99222"/>
                    <a:pt x="68119" y="99222"/>
                  </a:cubicBezTo>
                  <a:cubicBezTo>
                    <a:pt x="66443" y="99222"/>
                    <a:pt x="64761" y="98482"/>
                    <a:pt x="63618" y="96971"/>
                  </a:cubicBezTo>
                  <a:cubicBezTo>
                    <a:pt x="63560" y="96913"/>
                    <a:pt x="63497" y="96887"/>
                    <a:pt x="63436" y="96887"/>
                  </a:cubicBezTo>
                  <a:cubicBezTo>
                    <a:pt x="63331" y="96887"/>
                    <a:pt x="63233" y="96965"/>
                    <a:pt x="63183" y="97090"/>
                  </a:cubicBezTo>
                  <a:cubicBezTo>
                    <a:pt x="62746" y="98878"/>
                    <a:pt x="61253" y="99769"/>
                    <a:pt x="59758" y="99769"/>
                  </a:cubicBezTo>
                  <a:cubicBezTo>
                    <a:pt x="58310" y="99769"/>
                    <a:pt x="56859" y="98932"/>
                    <a:pt x="56366" y="97261"/>
                  </a:cubicBezTo>
                  <a:lnTo>
                    <a:pt x="56366" y="97261"/>
                  </a:lnTo>
                  <a:cubicBezTo>
                    <a:pt x="56368" y="97218"/>
                    <a:pt x="56369" y="97174"/>
                    <a:pt x="56369" y="97130"/>
                  </a:cubicBezTo>
                  <a:lnTo>
                    <a:pt x="56369" y="97130"/>
                  </a:lnTo>
                  <a:lnTo>
                    <a:pt x="56331" y="97136"/>
                  </a:lnTo>
                  <a:lnTo>
                    <a:pt x="56331" y="97136"/>
                  </a:lnTo>
                  <a:cubicBezTo>
                    <a:pt x="56331" y="97134"/>
                    <a:pt x="56330" y="97132"/>
                    <a:pt x="56330" y="97130"/>
                  </a:cubicBezTo>
                  <a:cubicBezTo>
                    <a:pt x="56312" y="96967"/>
                    <a:pt x="56194" y="96895"/>
                    <a:pt x="56076" y="96895"/>
                  </a:cubicBezTo>
                  <a:cubicBezTo>
                    <a:pt x="55935" y="96895"/>
                    <a:pt x="55793" y="96997"/>
                    <a:pt x="55815" y="97169"/>
                  </a:cubicBezTo>
                  <a:cubicBezTo>
                    <a:pt x="55815" y="98716"/>
                    <a:pt x="54235" y="99696"/>
                    <a:pt x="52782" y="99696"/>
                  </a:cubicBezTo>
                  <a:cubicBezTo>
                    <a:pt x="52560" y="99696"/>
                    <a:pt x="52341" y="99673"/>
                    <a:pt x="52131" y="99625"/>
                  </a:cubicBezTo>
                  <a:cubicBezTo>
                    <a:pt x="50150" y="99190"/>
                    <a:pt x="48962" y="97130"/>
                    <a:pt x="48328" y="95387"/>
                  </a:cubicBezTo>
                  <a:cubicBezTo>
                    <a:pt x="48284" y="95278"/>
                    <a:pt x="48181" y="95217"/>
                    <a:pt x="48084" y="95217"/>
                  </a:cubicBezTo>
                  <a:cubicBezTo>
                    <a:pt x="48004" y="95217"/>
                    <a:pt x="47928" y="95258"/>
                    <a:pt x="47892" y="95347"/>
                  </a:cubicBezTo>
                  <a:cubicBezTo>
                    <a:pt x="46694" y="97405"/>
                    <a:pt x="44520" y="98582"/>
                    <a:pt x="42255" y="98582"/>
                  </a:cubicBezTo>
                  <a:cubicBezTo>
                    <a:pt x="41600" y="98582"/>
                    <a:pt x="40936" y="98483"/>
                    <a:pt x="40287" y="98279"/>
                  </a:cubicBezTo>
                  <a:cubicBezTo>
                    <a:pt x="37410" y="97333"/>
                    <a:pt x="35592" y="94506"/>
                    <a:pt x="35885" y="91513"/>
                  </a:cubicBezTo>
                  <a:lnTo>
                    <a:pt x="35885" y="91513"/>
                  </a:lnTo>
                  <a:cubicBezTo>
                    <a:pt x="35886" y="91511"/>
                    <a:pt x="35888" y="91508"/>
                    <a:pt x="35890" y="91505"/>
                  </a:cubicBezTo>
                  <a:lnTo>
                    <a:pt x="35886" y="91504"/>
                  </a:lnTo>
                  <a:lnTo>
                    <a:pt x="35886" y="91504"/>
                  </a:lnTo>
                  <a:cubicBezTo>
                    <a:pt x="35887" y="91491"/>
                    <a:pt x="35888" y="91478"/>
                    <a:pt x="35890" y="91465"/>
                  </a:cubicBezTo>
                  <a:cubicBezTo>
                    <a:pt x="35890" y="91293"/>
                    <a:pt x="35767" y="91197"/>
                    <a:pt x="35636" y="91197"/>
                  </a:cubicBezTo>
                  <a:cubicBezTo>
                    <a:pt x="35557" y="91197"/>
                    <a:pt x="35474" y="91232"/>
                    <a:pt x="35414" y="91307"/>
                  </a:cubicBezTo>
                  <a:cubicBezTo>
                    <a:pt x="34127" y="93621"/>
                    <a:pt x="31928" y="94681"/>
                    <a:pt x="29744" y="94681"/>
                  </a:cubicBezTo>
                  <a:cubicBezTo>
                    <a:pt x="26619" y="94681"/>
                    <a:pt x="23524" y="92509"/>
                    <a:pt x="23174" y="88732"/>
                  </a:cubicBezTo>
                  <a:cubicBezTo>
                    <a:pt x="23151" y="88591"/>
                    <a:pt x="23002" y="88492"/>
                    <a:pt x="22877" y="88492"/>
                  </a:cubicBezTo>
                  <a:cubicBezTo>
                    <a:pt x="22791" y="88492"/>
                    <a:pt x="22715" y="88539"/>
                    <a:pt x="22699" y="88653"/>
                  </a:cubicBezTo>
                  <a:cubicBezTo>
                    <a:pt x="22696" y="88667"/>
                    <a:pt x="22693" y="88681"/>
                    <a:pt x="22690" y="88695"/>
                  </a:cubicBezTo>
                  <a:lnTo>
                    <a:pt x="22690" y="88695"/>
                  </a:lnTo>
                  <a:lnTo>
                    <a:pt x="22659" y="88692"/>
                  </a:lnTo>
                  <a:lnTo>
                    <a:pt x="22659" y="88692"/>
                  </a:lnTo>
                  <a:cubicBezTo>
                    <a:pt x="22663" y="88726"/>
                    <a:pt x="22666" y="88759"/>
                    <a:pt x="22670" y="88792"/>
                  </a:cubicBezTo>
                  <a:lnTo>
                    <a:pt x="22670" y="88792"/>
                  </a:lnTo>
                  <a:cubicBezTo>
                    <a:pt x="22291" y="90596"/>
                    <a:pt x="21297" y="92891"/>
                    <a:pt x="19173" y="92891"/>
                  </a:cubicBezTo>
                  <a:cubicBezTo>
                    <a:pt x="16955" y="92891"/>
                    <a:pt x="16044" y="90198"/>
                    <a:pt x="17549" y="88692"/>
                  </a:cubicBezTo>
                  <a:cubicBezTo>
                    <a:pt x="17706" y="88535"/>
                    <a:pt x="17539" y="88278"/>
                    <a:pt x="17344" y="88278"/>
                  </a:cubicBezTo>
                  <a:cubicBezTo>
                    <a:pt x="17294" y="88278"/>
                    <a:pt x="17242" y="88295"/>
                    <a:pt x="17193" y="88336"/>
                  </a:cubicBezTo>
                  <a:cubicBezTo>
                    <a:pt x="17193" y="88336"/>
                    <a:pt x="17193" y="88336"/>
                    <a:pt x="17193" y="88336"/>
                  </a:cubicBezTo>
                  <a:lnTo>
                    <a:pt x="17193" y="88336"/>
                  </a:lnTo>
                  <a:cubicBezTo>
                    <a:pt x="16459" y="89031"/>
                    <a:pt x="15613" y="89763"/>
                    <a:pt x="14580" y="89763"/>
                  </a:cubicBezTo>
                  <a:cubicBezTo>
                    <a:pt x="14553" y="89763"/>
                    <a:pt x="14526" y="89763"/>
                    <a:pt x="14499" y="89762"/>
                  </a:cubicBezTo>
                  <a:cubicBezTo>
                    <a:pt x="13984" y="89762"/>
                    <a:pt x="13509" y="89485"/>
                    <a:pt x="13192" y="89049"/>
                  </a:cubicBezTo>
                  <a:cubicBezTo>
                    <a:pt x="12914" y="88613"/>
                    <a:pt x="13033" y="87979"/>
                    <a:pt x="13429" y="87662"/>
                  </a:cubicBezTo>
                  <a:lnTo>
                    <a:pt x="13426" y="87655"/>
                  </a:lnTo>
                  <a:lnTo>
                    <a:pt x="13426" y="87655"/>
                  </a:lnTo>
                  <a:cubicBezTo>
                    <a:pt x="13440" y="87645"/>
                    <a:pt x="13455" y="87634"/>
                    <a:pt x="13469" y="87623"/>
                  </a:cubicBezTo>
                  <a:cubicBezTo>
                    <a:pt x="13664" y="87460"/>
                    <a:pt x="13539" y="87137"/>
                    <a:pt x="13356" y="87137"/>
                  </a:cubicBezTo>
                  <a:cubicBezTo>
                    <a:pt x="13316" y="87137"/>
                    <a:pt x="13274" y="87152"/>
                    <a:pt x="13231" y="87187"/>
                  </a:cubicBezTo>
                  <a:cubicBezTo>
                    <a:pt x="13175" y="87228"/>
                    <a:pt x="13123" y="87271"/>
                    <a:pt x="13075" y="87317"/>
                  </a:cubicBezTo>
                  <a:lnTo>
                    <a:pt x="13075" y="87317"/>
                  </a:lnTo>
                  <a:cubicBezTo>
                    <a:pt x="12963" y="87388"/>
                    <a:pt x="12847" y="87420"/>
                    <a:pt x="12732" y="87420"/>
                  </a:cubicBezTo>
                  <a:cubicBezTo>
                    <a:pt x="12053" y="87420"/>
                    <a:pt x="11404" y="86315"/>
                    <a:pt x="11708" y="85704"/>
                  </a:cubicBezTo>
                  <a:lnTo>
                    <a:pt x="11708" y="85704"/>
                  </a:lnTo>
                  <a:cubicBezTo>
                    <a:pt x="11887" y="85587"/>
                    <a:pt x="12054" y="85448"/>
                    <a:pt x="12201" y="85286"/>
                  </a:cubicBezTo>
                  <a:cubicBezTo>
                    <a:pt x="12370" y="85117"/>
                    <a:pt x="12224" y="84864"/>
                    <a:pt x="12030" y="84864"/>
                  </a:cubicBezTo>
                  <a:cubicBezTo>
                    <a:pt x="11996" y="84864"/>
                    <a:pt x="11960" y="84872"/>
                    <a:pt x="11924" y="84890"/>
                  </a:cubicBezTo>
                  <a:cubicBezTo>
                    <a:pt x="11678" y="84987"/>
                    <a:pt x="11505" y="85137"/>
                    <a:pt x="11394" y="85318"/>
                  </a:cubicBezTo>
                  <a:lnTo>
                    <a:pt x="11394" y="85318"/>
                  </a:lnTo>
                  <a:cubicBezTo>
                    <a:pt x="10984" y="85569"/>
                    <a:pt x="10524" y="85694"/>
                    <a:pt x="10069" y="85694"/>
                  </a:cubicBezTo>
                  <a:cubicBezTo>
                    <a:pt x="9307" y="85694"/>
                    <a:pt x="8558" y="85345"/>
                    <a:pt x="8082" y="84652"/>
                  </a:cubicBezTo>
                  <a:cubicBezTo>
                    <a:pt x="7210" y="83265"/>
                    <a:pt x="8359" y="81285"/>
                    <a:pt x="9944" y="81166"/>
                  </a:cubicBezTo>
                  <a:cubicBezTo>
                    <a:pt x="10221" y="81126"/>
                    <a:pt x="10260" y="80651"/>
                    <a:pt x="9944" y="80651"/>
                  </a:cubicBezTo>
                  <a:cubicBezTo>
                    <a:pt x="9944" y="80651"/>
                    <a:pt x="9944" y="80651"/>
                    <a:pt x="9944" y="80651"/>
                  </a:cubicBezTo>
                  <a:lnTo>
                    <a:pt x="9944" y="80651"/>
                  </a:lnTo>
                  <a:cubicBezTo>
                    <a:pt x="9800" y="80661"/>
                    <a:pt x="9657" y="80666"/>
                    <a:pt x="9514" y="80666"/>
                  </a:cubicBezTo>
                  <a:cubicBezTo>
                    <a:pt x="6375" y="80666"/>
                    <a:pt x="3352" y="78209"/>
                    <a:pt x="3011" y="75026"/>
                  </a:cubicBezTo>
                  <a:cubicBezTo>
                    <a:pt x="2615" y="71738"/>
                    <a:pt x="5230" y="68490"/>
                    <a:pt x="8319" y="67737"/>
                  </a:cubicBezTo>
                  <a:cubicBezTo>
                    <a:pt x="8623" y="67662"/>
                    <a:pt x="8491" y="67259"/>
                    <a:pt x="8201" y="67259"/>
                  </a:cubicBezTo>
                  <a:cubicBezTo>
                    <a:pt x="8188" y="67259"/>
                    <a:pt x="8175" y="67260"/>
                    <a:pt x="8161" y="67262"/>
                  </a:cubicBezTo>
                  <a:cubicBezTo>
                    <a:pt x="8161" y="67262"/>
                    <a:pt x="8161" y="67262"/>
                    <a:pt x="8161" y="67262"/>
                  </a:cubicBezTo>
                  <a:lnTo>
                    <a:pt x="8161" y="67262"/>
                  </a:lnTo>
                  <a:cubicBezTo>
                    <a:pt x="7783" y="67339"/>
                    <a:pt x="7401" y="67377"/>
                    <a:pt x="7019" y="67377"/>
                  </a:cubicBezTo>
                  <a:cubicBezTo>
                    <a:pt x="4278" y="67377"/>
                    <a:pt x="1573" y="65458"/>
                    <a:pt x="912" y="62746"/>
                  </a:cubicBezTo>
                  <a:cubicBezTo>
                    <a:pt x="166" y="59837"/>
                    <a:pt x="1983" y="56612"/>
                    <a:pt x="4711" y="55518"/>
                  </a:cubicBezTo>
                  <a:lnTo>
                    <a:pt x="4711" y="55518"/>
                  </a:lnTo>
                  <a:cubicBezTo>
                    <a:pt x="4882" y="55501"/>
                    <a:pt x="5057" y="55456"/>
                    <a:pt x="5230" y="55378"/>
                  </a:cubicBezTo>
                  <a:cubicBezTo>
                    <a:pt x="5484" y="55269"/>
                    <a:pt x="5405" y="54893"/>
                    <a:pt x="5145" y="54893"/>
                  </a:cubicBezTo>
                  <a:cubicBezTo>
                    <a:pt x="5137" y="54893"/>
                    <a:pt x="5128" y="54894"/>
                    <a:pt x="5119" y="54895"/>
                  </a:cubicBezTo>
                  <a:lnTo>
                    <a:pt x="5119" y="54895"/>
                  </a:lnTo>
                  <a:lnTo>
                    <a:pt x="5111" y="54863"/>
                  </a:lnTo>
                  <a:cubicBezTo>
                    <a:pt x="4979" y="54912"/>
                    <a:pt x="4838" y="54935"/>
                    <a:pt x="4697" y="54935"/>
                  </a:cubicBezTo>
                  <a:cubicBezTo>
                    <a:pt x="4033" y="54935"/>
                    <a:pt x="3356" y="54426"/>
                    <a:pt x="3487" y="53675"/>
                  </a:cubicBezTo>
                  <a:cubicBezTo>
                    <a:pt x="3629" y="53135"/>
                    <a:pt x="4118" y="52798"/>
                    <a:pt x="4632" y="52798"/>
                  </a:cubicBezTo>
                  <a:cubicBezTo>
                    <a:pt x="4776" y="52798"/>
                    <a:pt x="4921" y="52825"/>
                    <a:pt x="5062" y="52880"/>
                  </a:cubicBezTo>
                  <a:lnTo>
                    <a:pt x="5062" y="52880"/>
                  </a:lnTo>
                  <a:cubicBezTo>
                    <a:pt x="5103" y="52921"/>
                    <a:pt x="5145" y="52962"/>
                    <a:pt x="5190" y="53001"/>
                  </a:cubicBezTo>
                  <a:lnTo>
                    <a:pt x="5221" y="52957"/>
                  </a:lnTo>
                  <a:lnTo>
                    <a:pt x="5221" y="52957"/>
                  </a:lnTo>
                  <a:cubicBezTo>
                    <a:pt x="5224" y="52959"/>
                    <a:pt x="5227" y="52960"/>
                    <a:pt x="5230" y="52962"/>
                  </a:cubicBezTo>
                  <a:cubicBezTo>
                    <a:pt x="5271" y="52989"/>
                    <a:pt x="5313" y="53001"/>
                    <a:pt x="5354" y="53001"/>
                  </a:cubicBezTo>
                  <a:cubicBezTo>
                    <a:pt x="5549" y="53001"/>
                    <a:pt x="5710" y="52729"/>
                    <a:pt x="5547" y="52566"/>
                  </a:cubicBezTo>
                  <a:cubicBezTo>
                    <a:pt x="4483" y="51692"/>
                    <a:pt x="4694" y="50054"/>
                    <a:pt x="5866" y="49432"/>
                  </a:cubicBezTo>
                  <a:lnTo>
                    <a:pt x="5866" y="49432"/>
                  </a:lnTo>
                  <a:cubicBezTo>
                    <a:pt x="5891" y="49440"/>
                    <a:pt x="5919" y="49445"/>
                    <a:pt x="5950" y="49445"/>
                  </a:cubicBezTo>
                  <a:cubicBezTo>
                    <a:pt x="5972" y="49445"/>
                    <a:pt x="5997" y="49442"/>
                    <a:pt x="6022" y="49436"/>
                  </a:cubicBezTo>
                  <a:cubicBezTo>
                    <a:pt x="6244" y="49351"/>
                    <a:pt x="6474" y="49310"/>
                    <a:pt x="6705" y="49310"/>
                  </a:cubicBezTo>
                  <a:cubicBezTo>
                    <a:pt x="6983" y="49310"/>
                    <a:pt x="7263" y="49369"/>
                    <a:pt x="7532" y="49483"/>
                  </a:cubicBezTo>
                  <a:lnTo>
                    <a:pt x="7532" y="49483"/>
                  </a:lnTo>
                  <a:cubicBezTo>
                    <a:pt x="7557" y="49494"/>
                    <a:pt x="7581" y="49505"/>
                    <a:pt x="7606" y="49516"/>
                  </a:cubicBezTo>
                  <a:cubicBezTo>
                    <a:pt x="7642" y="49531"/>
                    <a:pt x="7677" y="49537"/>
                    <a:pt x="7711" y="49537"/>
                  </a:cubicBezTo>
                  <a:cubicBezTo>
                    <a:pt x="7945" y="49537"/>
                    <a:pt x="8126" y="49218"/>
                    <a:pt x="7884" y="49080"/>
                  </a:cubicBezTo>
                  <a:cubicBezTo>
                    <a:pt x="7762" y="49019"/>
                    <a:pt x="7637" y="48968"/>
                    <a:pt x="7510" y="48927"/>
                  </a:cubicBezTo>
                  <a:lnTo>
                    <a:pt x="7510" y="48927"/>
                  </a:lnTo>
                  <a:cubicBezTo>
                    <a:pt x="6853" y="48442"/>
                    <a:pt x="6640" y="47538"/>
                    <a:pt x="7052" y="46782"/>
                  </a:cubicBezTo>
                  <a:cubicBezTo>
                    <a:pt x="7376" y="46329"/>
                    <a:pt x="7876" y="46099"/>
                    <a:pt x="8379" y="46099"/>
                  </a:cubicBezTo>
                  <a:cubicBezTo>
                    <a:pt x="8800" y="46099"/>
                    <a:pt x="9223" y="46260"/>
                    <a:pt x="9547" y="46584"/>
                  </a:cubicBezTo>
                  <a:cubicBezTo>
                    <a:pt x="9595" y="46632"/>
                    <a:pt x="9651" y="46652"/>
                    <a:pt x="9708" y="46652"/>
                  </a:cubicBezTo>
                  <a:cubicBezTo>
                    <a:pt x="9887" y="46652"/>
                    <a:pt x="10064" y="46448"/>
                    <a:pt x="9944" y="46267"/>
                  </a:cubicBezTo>
                  <a:cubicBezTo>
                    <a:pt x="9932" y="46250"/>
                    <a:pt x="9920" y="46233"/>
                    <a:pt x="9908" y="46216"/>
                  </a:cubicBezTo>
                  <a:lnTo>
                    <a:pt x="9908" y="46216"/>
                  </a:lnTo>
                  <a:lnTo>
                    <a:pt x="9944" y="46188"/>
                  </a:lnTo>
                  <a:cubicBezTo>
                    <a:pt x="9899" y="46142"/>
                    <a:pt x="9854" y="46098"/>
                    <a:pt x="9807" y="46057"/>
                  </a:cubicBezTo>
                  <a:lnTo>
                    <a:pt x="9807" y="46057"/>
                  </a:lnTo>
                  <a:cubicBezTo>
                    <a:pt x="8317" y="43606"/>
                    <a:pt x="10289" y="40735"/>
                    <a:pt x="12806" y="40735"/>
                  </a:cubicBezTo>
                  <a:cubicBezTo>
                    <a:pt x="13342" y="40735"/>
                    <a:pt x="13902" y="40865"/>
                    <a:pt x="14459" y="41157"/>
                  </a:cubicBezTo>
                  <a:cubicBezTo>
                    <a:pt x="14495" y="41175"/>
                    <a:pt x="14533" y="41183"/>
                    <a:pt x="14570" y="41183"/>
                  </a:cubicBezTo>
                  <a:cubicBezTo>
                    <a:pt x="14780" y="41183"/>
                    <a:pt x="14978" y="40929"/>
                    <a:pt x="14776" y="40761"/>
                  </a:cubicBezTo>
                  <a:cubicBezTo>
                    <a:pt x="14761" y="40750"/>
                    <a:pt x="14746" y="40739"/>
                    <a:pt x="14732" y="40728"/>
                  </a:cubicBezTo>
                  <a:lnTo>
                    <a:pt x="14732" y="40728"/>
                  </a:lnTo>
                  <a:lnTo>
                    <a:pt x="14737" y="40722"/>
                  </a:lnTo>
                  <a:cubicBezTo>
                    <a:pt x="14723" y="40715"/>
                    <a:pt x="14709" y="40708"/>
                    <a:pt x="14696" y="40701"/>
                  </a:cubicBezTo>
                  <a:lnTo>
                    <a:pt x="14696" y="40701"/>
                  </a:lnTo>
                  <a:cubicBezTo>
                    <a:pt x="10409" y="37417"/>
                    <a:pt x="12998" y="30842"/>
                    <a:pt x="17962" y="30842"/>
                  </a:cubicBezTo>
                  <a:cubicBezTo>
                    <a:pt x="18364" y="30842"/>
                    <a:pt x="18782" y="30885"/>
                    <a:pt x="19213" y="30977"/>
                  </a:cubicBezTo>
                  <a:cubicBezTo>
                    <a:pt x="19231" y="30980"/>
                    <a:pt x="19248" y="30981"/>
                    <a:pt x="19265" y="30981"/>
                  </a:cubicBezTo>
                  <a:cubicBezTo>
                    <a:pt x="19478" y="30981"/>
                    <a:pt x="19634" y="30764"/>
                    <a:pt x="19451" y="30581"/>
                  </a:cubicBezTo>
                  <a:cubicBezTo>
                    <a:pt x="17272" y="28363"/>
                    <a:pt x="16480" y="25114"/>
                    <a:pt x="17430" y="22143"/>
                  </a:cubicBezTo>
                  <a:cubicBezTo>
                    <a:pt x="18381" y="19252"/>
                    <a:pt x="21114" y="17390"/>
                    <a:pt x="24085" y="17073"/>
                  </a:cubicBezTo>
                  <a:cubicBezTo>
                    <a:pt x="24386" y="17037"/>
                    <a:pt x="24687" y="17019"/>
                    <a:pt x="24987" y="17019"/>
                  </a:cubicBezTo>
                  <a:cubicBezTo>
                    <a:pt x="26343" y="17019"/>
                    <a:pt x="27671" y="17382"/>
                    <a:pt x="28839" y="18063"/>
                  </a:cubicBezTo>
                  <a:cubicBezTo>
                    <a:pt x="28875" y="18085"/>
                    <a:pt x="28914" y="18095"/>
                    <a:pt x="28953" y="18095"/>
                  </a:cubicBezTo>
                  <a:cubicBezTo>
                    <a:pt x="29125" y="18095"/>
                    <a:pt x="29292" y="17901"/>
                    <a:pt x="29195" y="17707"/>
                  </a:cubicBezTo>
                  <a:cubicBezTo>
                    <a:pt x="28344" y="16608"/>
                    <a:pt x="29339" y="15472"/>
                    <a:pt x="30347" y="15472"/>
                  </a:cubicBezTo>
                  <a:cubicBezTo>
                    <a:pt x="30694" y="15472"/>
                    <a:pt x="31043" y="15607"/>
                    <a:pt x="31318" y="15925"/>
                  </a:cubicBezTo>
                  <a:lnTo>
                    <a:pt x="31318" y="15925"/>
                  </a:lnTo>
                  <a:cubicBezTo>
                    <a:pt x="31368" y="16030"/>
                    <a:pt x="31426" y="16135"/>
                    <a:pt x="31493" y="16241"/>
                  </a:cubicBezTo>
                  <a:lnTo>
                    <a:pt x="31523" y="16224"/>
                  </a:lnTo>
                  <a:lnTo>
                    <a:pt x="31523" y="16224"/>
                  </a:lnTo>
                  <a:cubicBezTo>
                    <a:pt x="31526" y="16230"/>
                    <a:pt x="31529" y="16236"/>
                    <a:pt x="31532" y="16241"/>
                  </a:cubicBezTo>
                  <a:cubicBezTo>
                    <a:pt x="31582" y="16315"/>
                    <a:pt x="31651" y="16347"/>
                    <a:pt x="31718" y="16347"/>
                  </a:cubicBezTo>
                  <a:cubicBezTo>
                    <a:pt x="31867" y="16347"/>
                    <a:pt x="32010" y="16194"/>
                    <a:pt x="31928" y="16003"/>
                  </a:cubicBezTo>
                  <a:cubicBezTo>
                    <a:pt x="31892" y="15937"/>
                    <a:pt x="31854" y="15873"/>
                    <a:pt x="31815" y="15814"/>
                  </a:cubicBezTo>
                  <a:lnTo>
                    <a:pt x="31815" y="15814"/>
                  </a:lnTo>
                  <a:cubicBezTo>
                    <a:pt x="30923" y="14178"/>
                    <a:pt x="32347" y="12600"/>
                    <a:pt x="33815" y="12600"/>
                  </a:cubicBezTo>
                  <a:cubicBezTo>
                    <a:pt x="34455" y="12600"/>
                    <a:pt x="35104" y="12900"/>
                    <a:pt x="35573" y="13627"/>
                  </a:cubicBezTo>
                  <a:cubicBezTo>
                    <a:pt x="35627" y="13708"/>
                    <a:pt x="35708" y="13743"/>
                    <a:pt x="35789" y="13743"/>
                  </a:cubicBezTo>
                  <a:cubicBezTo>
                    <a:pt x="35946" y="13743"/>
                    <a:pt x="36100" y="13611"/>
                    <a:pt x="36048" y="13429"/>
                  </a:cubicBezTo>
                  <a:cubicBezTo>
                    <a:pt x="35298" y="10351"/>
                    <a:pt x="37739" y="8254"/>
                    <a:pt x="40189" y="8254"/>
                  </a:cubicBezTo>
                  <a:cubicBezTo>
                    <a:pt x="41618" y="8254"/>
                    <a:pt x="43049" y="8967"/>
                    <a:pt x="43852" y="10616"/>
                  </a:cubicBezTo>
                  <a:cubicBezTo>
                    <a:pt x="43900" y="10713"/>
                    <a:pt x="43987" y="10757"/>
                    <a:pt x="44074" y="10757"/>
                  </a:cubicBezTo>
                  <a:cubicBezTo>
                    <a:pt x="44201" y="10757"/>
                    <a:pt x="44327" y="10662"/>
                    <a:pt x="44327" y="10497"/>
                  </a:cubicBezTo>
                  <a:cubicBezTo>
                    <a:pt x="44327" y="10458"/>
                    <a:pt x="44327" y="10418"/>
                    <a:pt x="44327" y="10379"/>
                  </a:cubicBezTo>
                  <a:lnTo>
                    <a:pt x="44327" y="10379"/>
                  </a:lnTo>
                  <a:lnTo>
                    <a:pt x="44327" y="10378"/>
                  </a:lnTo>
                  <a:cubicBezTo>
                    <a:pt x="44327" y="10378"/>
                    <a:pt x="44327" y="10378"/>
                    <a:pt x="44327" y="10377"/>
                  </a:cubicBezTo>
                  <a:lnTo>
                    <a:pt x="44327" y="10377"/>
                  </a:lnTo>
                  <a:cubicBezTo>
                    <a:pt x="44330" y="6415"/>
                    <a:pt x="46426" y="2402"/>
                    <a:pt x="50309" y="990"/>
                  </a:cubicBezTo>
                  <a:cubicBezTo>
                    <a:pt x="51147" y="686"/>
                    <a:pt x="52023" y="539"/>
                    <a:pt x="52889" y="539"/>
                  </a:cubicBezTo>
                  <a:close/>
                  <a:moveTo>
                    <a:pt x="53081" y="0"/>
                  </a:moveTo>
                  <a:cubicBezTo>
                    <a:pt x="49754" y="79"/>
                    <a:pt x="46704" y="1941"/>
                    <a:pt x="45159" y="4912"/>
                  </a:cubicBezTo>
                  <a:cubicBezTo>
                    <a:pt x="44429" y="6340"/>
                    <a:pt x="43976" y="7934"/>
                    <a:pt x="43872" y="9556"/>
                  </a:cubicBezTo>
                  <a:lnTo>
                    <a:pt x="43872" y="9556"/>
                  </a:lnTo>
                  <a:cubicBezTo>
                    <a:pt x="42987" y="8272"/>
                    <a:pt x="41535" y="7528"/>
                    <a:pt x="40011" y="7528"/>
                  </a:cubicBezTo>
                  <a:cubicBezTo>
                    <a:pt x="39484" y="7528"/>
                    <a:pt x="38948" y="7617"/>
                    <a:pt x="38425" y="7804"/>
                  </a:cubicBezTo>
                  <a:cubicBezTo>
                    <a:pt x="36410" y="8568"/>
                    <a:pt x="35187" y="10581"/>
                    <a:pt x="35398" y="12668"/>
                  </a:cubicBezTo>
                  <a:lnTo>
                    <a:pt x="35398" y="12668"/>
                  </a:lnTo>
                  <a:cubicBezTo>
                    <a:pt x="34927" y="12287"/>
                    <a:pt x="34388" y="12120"/>
                    <a:pt x="33853" y="12120"/>
                  </a:cubicBezTo>
                  <a:cubicBezTo>
                    <a:pt x="32321" y="12120"/>
                    <a:pt x="30826" y="13494"/>
                    <a:pt x="31073" y="15145"/>
                  </a:cubicBezTo>
                  <a:lnTo>
                    <a:pt x="31073" y="15145"/>
                  </a:lnTo>
                  <a:cubicBezTo>
                    <a:pt x="30837" y="15031"/>
                    <a:pt x="30587" y="14979"/>
                    <a:pt x="30338" y="14979"/>
                  </a:cubicBezTo>
                  <a:cubicBezTo>
                    <a:pt x="29214" y="14979"/>
                    <a:pt x="28109" y="16039"/>
                    <a:pt x="28444" y="17281"/>
                  </a:cubicBezTo>
                  <a:lnTo>
                    <a:pt x="28444" y="17281"/>
                  </a:lnTo>
                  <a:cubicBezTo>
                    <a:pt x="27309" y="16785"/>
                    <a:pt x="26098" y="16538"/>
                    <a:pt x="24889" y="16538"/>
                  </a:cubicBezTo>
                  <a:cubicBezTo>
                    <a:pt x="23243" y="16538"/>
                    <a:pt x="21602" y="16995"/>
                    <a:pt x="20164" y="17905"/>
                  </a:cubicBezTo>
                  <a:cubicBezTo>
                    <a:pt x="17470" y="19687"/>
                    <a:pt x="16083" y="22936"/>
                    <a:pt x="16638" y="26144"/>
                  </a:cubicBezTo>
                  <a:cubicBezTo>
                    <a:pt x="16878" y="27720"/>
                    <a:pt x="17562" y="29177"/>
                    <a:pt x="18588" y="30388"/>
                  </a:cubicBezTo>
                  <a:lnTo>
                    <a:pt x="18588" y="30388"/>
                  </a:lnTo>
                  <a:cubicBezTo>
                    <a:pt x="18386" y="30368"/>
                    <a:pt x="18187" y="30359"/>
                    <a:pt x="17992" y="30359"/>
                  </a:cubicBezTo>
                  <a:cubicBezTo>
                    <a:pt x="12987" y="30359"/>
                    <a:pt x="10175" y="36520"/>
                    <a:pt x="13547" y="40304"/>
                  </a:cubicBezTo>
                  <a:lnTo>
                    <a:pt x="13547" y="40304"/>
                  </a:lnTo>
                  <a:cubicBezTo>
                    <a:pt x="13304" y="40258"/>
                    <a:pt x="13064" y="40236"/>
                    <a:pt x="12829" y="40236"/>
                  </a:cubicBezTo>
                  <a:cubicBezTo>
                    <a:pt x="10173" y="40236"/>
                    <a:pt x="8070" y="43011"/>
                    <a:pt x="9093" y="45645"/>
                  </a:cubicBezTo>
                  <a:lnTo>
                    <a:pt x="9093" y="45645"/>
                  </a:lnTo>
                  <a:cubicBezTo>
                    <a:pt x="8868" y="45568"/>
                    <a:pt x="8634" y="45530"/>
                    <a:pt x="8400" y="45530"/>
                  </a:cubicBezTo>
                  <a:cubicBezTo>
                    <a:pt x="7747" y="45530"/>
                    <a:pt x="7101" y="45829"/>
                    <a:pt x="6695" y="46426"/>
                  </a:cubicBezTo>
                  <a:cubicBezTo>
                    <a:pt x="6174" y="47166"/>
                    <a:pt x="6223" y="48115"/>
                    <a:pt x="6709" y="48800"/>
                  </a:cubicBezTo>
                  <a:lnTo>
                    <a:pt x="6709" y="48800"/>
                  </a:lnTo>
                  <a:cubicBezTo>
                    <a:pt x="6705" y="48800"/>
                    <a:pt x="6702" y="48800"/>
                    <a:pt x="6698" y="48800"/>
                  </a:cubicBezTo>
                  <a:cubicBezTo>
                    <a:pt x="6441" y="48800"/>
                    <a:pt x="6187" y="48837"/>
                    <a:pt x="5943" y="48909"/>
                  </a:cubicBezTo>
                  <a:lnTo>
                    <a:pt x="5943" y="48909"/>
                  </a:lnTo>
                  <a:cubicBezTo>
                    <a:pt x="5930" y="48912"/>
                    <a:pt x="5917" y="48916"/>
                    <a:pt x="5903" y="48921"/>
                  </a:cubicBezTo>
                  <a:cubicBezTo>
                    <a:pt x="5903" y="48921"/>
                    <a:pt x="5903" y="48921"/>
                    <a:pt x="5903" y="48921"/>
                  </a:cubicBezTo>
                  <a:lnTo>
                    <a:pt x="5903" y="48921"/>
                  </a:lnTo>
                  <a:cubicBezTo>
                    <a:pt x="5865" y="48930"/>
                    <a:pt x="5833" y="48943"/>
                    <a:pt x="5805" y="48960"/>
                  </a:cubicBezTo>
                  <a:lnTo>
                    <a:pt x="5805" y="48960"/>
                  </a:lnTo>
                  <a:cubicBezTo>
                    <a:pt x="4463" y="49524"/>
                    <a:pt x="3990" y="51100"/>
                    <a:pt x="4639" y="52309"/>
                  </a:cubicBezTo>
                  <a:lnTo>
                    <a:pt x="4639" y="52309"/>
                  </a:lnTo>
                  <a:cubicBezTo>
                    <a:pt x="4608" y="52307"/>
                    <a:pt x="4577" y="52306"/>
                    <a:pt x="4546" y="52306"/>
                  </a:cubicBezTo>
                  <a:cubicBezTo>
                    <a:pt x="3768" y="52306"/>
                    <a:pt x="3028" y="52880"/>
                    <a:pt x="2972" y="53754"/>
                  </a:cubicBezTo>
                  <a:cubicBezTo>
                    <a:pt x="2900" y="54492"/>
                    <a:pt x="3315" y="55116"/>
                    <a:pt x="3907" y="55384"/>
                  </a:cubicBezTo>
                  <a:lnTo>
                    <a:pt x="3907" y="55384"/>
                  </a:lnTo>
                  <a:cubicBezTo>
                    <a:pt x="1946" y="56419"/>
                    <a:pt x="578" y="58379"/>
                    <a:pt x="278" y="60647"/>
                  </a:cubicBezTo>
                  <a:cubicBezTo>
                    <a:pt x="1" y="63340"/>
                    <a:pt x="1466" y="65915"/>
                    <a:pt x="3922" y="67104"/>
                  </a:cubicBezTo>
                  <a:cubicBezTo>
                    <a:pt x="4761" y="67547"/>
                    <a:pt x="5676" y="67807"/>
                    <a:pt x="6601" y="67863"/>
                  </a:cubicBezTo>
                  <a:lnTo>
                    <a:pt x="6601" y="67863"/>
                  </a:lnTo>
                  <a:cubicBezTo>
                    <a:pt x="4661" y="68865"/>
                    <a:pt x="3192" y="70667"/>
                    <a:pt x="2655" y="72847"/>
                  </a:cubicBezTo>
                  <a:cubicBezTo>
                    <a:pt x="1942" y="75581"/>
                    <a:pt x="3249" y="78314"/>
                    <a:pt x="5507" y="79859"/>
                  </a:cubicBezTo>
                  <a:cubicBezTo>
                    <a:pt x="6445" y="80533"/>
                    <a:pt x="7556" y="80947"/>
                    <a:pt x="8713" y="81084"/>
                  </a:cubicBezTo>
                  <a:lnTo>
                    <a:pt x="8713" y="81084"/>
                  </a:lnTo>
                  <a:cubicBezTo>
                    <a:pt x="7550" y="81845"/>
                    <a:pt x="6913" y="83445"/>
                    <a:pt x="7606" y="84771"/>
                  </a:cubicBezTo>
                  <a:cubicBezTo>
                    <a:pt x="8097" y="85685"/>
                    <a:pt x="9103" y="86160"/>
                    <a:pt x="10107" y="86160"/>
                  </a:cubicBezTo>
                  <a:cubicBezTo>
                    <a:pt x="10493" y="86160"/>
                    <a:pt x="10880" y="86090"/>
                    <a:pt x="11236" y="85947"/>
                  </a:cubicBezTo>
                  <a:lnTo>
                    <a:pt x="11236" y="85947"/>
                  </a:lnTo>
                  <a:cubicBezTo>
                    <a:pt x="11246" y="86778"/>
                    <a:pt x="11938" y="87757"/>
                    <a:pt x="12711" y="87849"/>
                  </a:cubicBezTo>
                  <a:lnTo>
                    <a:pt x="12711" y="87849"/>
                  </a:lnTo>
                  <a:cubicBezTo>
                    <a:pt x="12400" y="88629"/>
                    <a:pt x="12778" y="89610"/>
                    <a:pt x="13588" y="90000"/>
                  </a:cubicBezTo>
                  <a:cubicBezTo>
                    <a:pt x="13929" y="90161"/>
                    <a:pt x="14267" y="90231"/>
                    <a:pt x="14596" y="90231"/>
                  </a:cubicBezTo>
                  <a:cubicBezTo>
                    <a:pt x="15250" y="90231"/>
                    <a:pt x="15872" y="89957"/>
                    <a:pt x="16436" y="89576"/>
                  </a:cubicBezTo>
                  <a:lnTo>
                    <a:pt x="16436" y="89576"/>
                  </a:lnTo>
                  <a:cubicBezTo>
                    <a:pt x="15977" y="91112"/>
                    <a:pt x="16870" y="92889"/>
                    <a:pt x="18619" y="93287"/>
                  </a:cubicBezTo>
                  <a:cubicBezTo>
                    <a:pt x="18844" y="93334"/>
                    <a:pt x="19061" y="93356"/>
                    <a:pt x="19269" y="93356"/>
                  </a:cubicBezTo>
                  <a:cubicBezTo>
                    <a:pt x="21137" y="93356"/>
                    <a:pt x="22301" y="91584"/>
                    <a:pt x="22879" y="89845"/>
                  </a:cubicBezTo>
                  <a:lnTo>
                    <a:pt x="22879" y="89845"/>
                  </a:lnTo>
                  <a:cubicBezTo>
                    <a:pt x="23583" y="92392"/>
                    <a:pt x="25673" y="94587"/>
                    <a:pt x="28363" y="95070"/>
                  </a:cubicBezTo>
                  <a:cubicBezTo>
                    <a:pt x="28773" y="95140"/>
                    <a:pt x="29182" y="95174"/>
                    <a:pt x="29588" y="95174"/>
                  </a:cubicBezTo>
                  <a:cubicBezTo>
                    <a:pt x="31883" y="95174"/>
                    <a:pt x="34056" y="94083"/>
                    <a:pt x="35423" y="92226"/>
                  </a:cubicBezTo>
                  <a:lnTo>
                    <a:pt x="35423" y="92226"/>
                  </a:lnTo>
                  <a:cubicBezTo>
                    <a:pt x="35489" y="95148"/>
                    <a:pt x="37386" y="97770"/>
                    <a:pt x="40207" y="98675"/>
                  </a:cubicBezTo>
                  <a:cubicBezTo>
                    <a:pt x="40909" y="98897"/>
                    <a:pt x="41622" y="99003"/>
                    <a:pt x="42326" y="99003"/>
                  </a:cubicBezTo>
                  <a:cubicBezTo>
                    <a:pt x="44607" y="99003"/>
                    <a:pt x="46780" y="97881"/>
                    <a:pt x="48080" y="95943"/>
                  </a:cubicBezTo>
                  <a:lnTo>
                    <a:pt x="48080" y="95943"/>
                  </a:lnTo>
                  <a:cubicBezTo>
                    <a:pt x="48872" y="97838"/>
                    <a:pt x="50253" y="99845"/>
                    <a:pt x="52408" y="100101"/>
                  </a:cubicBezTo>
                  <a:cubicBezTo>
                    <a:pt x="52559" y="100120"/>
                    <a:pt x="52712" y="100130"/>
                    <a:pt x="52865" y="100130"/>
                  </a:cubicBezTo>
                  <a:cubicBezTo>
                    <a:pt x="54249" y="100130"/>
                    <a:pt x="55696" y="99350"/>
                    <a:pt x="56191" y="98083"/>
                  </a:cubicBezTo>
                  <a:lnTo>
                    <a:pt x="56191" y="98083"/>
                  </a:lnTo>
                  <a:cubicBezTo>
                    <a:pt x="56926" y="99497"/>
                    <a:pt x="58353" y="100205"/>
                    <a:pt x="59778" y="100205"/>
                  </a:cubicBezTo>
                  <a:cubicBezTo>
                    <a:pt x="61347" y="100205"/>
                    <a:pt x="62915" y="99347"/>
                    <a:pt x="63555" y="97627"/>
                  </a:cubicBezTo>
                  <a:lnTo>
                    <a:pt x="63555" y="97627"/>
                  </a:lnTo>
                  <a:cubicBezTo>
                    <a:pt x="64751" y="98915"/>
                    <a:pt x="66427" y="99644"/>
                    <a:pt x="68170" y="99644"/>
                  </a:cubicBezTo>
                  <a:cubicBezTo>
                    <a:pt x="68329" y="99644"/>
                    <a:pt x="68489" y="99638"/>
                    <a:pt x="68649" y="99625"/>
                  </a:cubicBezTo>
                  <a:cubicBezTo>
                    <a:pt x="70554" y="99439"/>
                    <a:pt x="72283" y="98407"/>
                    <a:pt x="73337" y="96861"/>
                  </a:cubicBezTo>
                  <a:lnTo>
                    <a:pt x="73337" y="96861"/>
                  </a:lnTo>
                  <a:cubicBezTo>
                    <a:pt x="74562" y="98214"/>
                    <a:pt x="76201" y="98854"/>
                    <a:pt x="77824" y="98854"/>
                  </a:cubicBezTo>
                  <a:cubicBezTo>
                    <a:pt x="80081" y="98854"/>
                    <a:pt x="82308" y="97617"/>
                    <a:pt x="83349" y="95340"/>
                  </a:cubicBezTo>
                  <a:lnTo>
                    <a:pt x="83349" y="95340"/>
                  </a:lnTo>
                  <a:cubicBezTo>
                    <a:pt x="84197" y="97090"/>
                    <a:pt x="85843" y="97912"/>
                    <a:pt x="87486" y="97912"/>
                  </a:cubicBezTo>
                  <a:cubicBezTo>
                    <a:pt x="89504" y="97912"/>
                    <a:pt x="91520" y="96673"/>
                    <a:pt x="92053" y="94390"/>
                  </a:cubicBezTo>
                  <a:lnTo>
                    <a:pt x="92053" y="94390"/>
                  </a:lnTo>
                  <a:cubicBezTo>
                    <a:pt x="92834" y="95770"/>
                    <a:pt x="94210" y="96418"/>
                    <a:pt x="95585" y="96418"/>
                  </a:cubicBezTo>
                  <a:cubicBezTo>
                    <a:pt x="97422" y="96418"/>
                    <a:pt x="99258" y="95259"/>
                    <a:pt x="99668" y="93137"/>
                  </a:cubicBezTo>
                  <a:lnTo>
                    <a:pt x="99668" y="93137"/>
                  </a:lnTo>
                  <a:cubicBezTo>
                    <a:pt x="100505" y="94083"/>
                    <a:pt x="101686" y="94602"/>
                    <a:pt x="102907" y="94602"/>
                  </a:cubicBezTo>
                  <a:cubicBezTo>
                    <a:pt x="103520" y="94602"/>
                    <a:pt x="104142" y="94472"/>
                    <a:pt x="104736" y="94198"/>
                  </a:cubicBezTo>
                  <a:cubicBezTo>
                    <a:pt x="106488" y="93376"/>
                    <a:pt x="107465" y="91490"/>
                    <a:pt x="107173" y="89616"/>
                  </a:cubicBezTo>
                  <a:lnTo>
                    <a:pt x="107173" y="89616"/>
                  </a:lnTo>
                  <a:cubicBezTo>
                    <a:pt x="107940" y="90060"/>
                    <a:pt x="108859" y="90328"/>
                    <a:pt x="109756" y="90328"/>
                  </a:cubicBezTo>
                  <a:cubicBezTo>
                    <a:pt x="110771" y="90328"/>
                    <a:pt x="111757" y="89985"/>
                    <a:pt x="112460" y="89168"/>
                  </a:cubicBezTo>
                  <a:cubicBezTo>
                    <a:pt x="113308" y="88168"/>
                    <a:pt x="113508" y="86683"/>
                    <a:pt x="112918" y="85560"/>
                  </a:cubicBezTo>
                  <a:lnTo>
                    <a:pt x="112918" y="85560"/>
                  </a:lnTo>
                  <a:cubicBezTo>
                    <a:pt x="113296" y="85685"/>
                    <a:pt x="113687" y="85745"/>
                    <a:pt x="114074" y="85745"/>
                  </a:cubicBezTo>
                  <a:cubicBezTo>
                    <a:pt x="115331" y="85745"/>
                    <a:pt x="116558" y="85107"/>
                    <a:pt x="117254" y="83939"/>
                  </a:cubicBezTo>
                  <a:cubicBezTo>
                    <a:pt x="118120" y="82275"/>
                    <a:pt x="117379" y="80125"/>
                    <a:pt x="115852" y="79163"/>
                  </a:cubicBezTo>
                  <a:lnTo>
                    <a:pt x="115852" y="79163"/>
                  </a:lnTo>
                  <a:cubicBezTo>
                    <a:pt x="119133" y="78219"/>
                    <a:pt x="119532" y="73799"/>
                    <a:pt x="116900" y="72069"/>
                  </a:cubicBezTo>
                  <a:lnTo>
                    <a:pt x="116900" y="72069"/>
                  </a:lnTo>
                  <a:cubicBezTo>
                    <a:pt x="117577" y="71887"/>
                    <a:pt x="118174" y="71438"/>
                    <a:pt x="118521" y="70787"/>
                  </a:cubicBezTo>
                  <a:cubicBezTo>
                    <a:pt x="119264" y="69413"/>
                    <a:pt x="118788" y="67794"/>
                    <a:pt x="117843" y="66683"/>
                  </a:cubicBezTo>
                  <a:lnTo>
                    <a:pt x="117843" y="66683"/>
                  </a:lnTo>
                  <a:cubicBezTo>
                    <a:pt x="118794" y="65968"/>
                    <a:pt x="119641" y="65182"/>
                    <a:pt x="120383" y="64291"/>
                  </a:cubicBezTo>
                  <a:cubicBezTo>
                    <a:pt x="121294" y="63063"/>
                    <a:pt x="121849" y="61637"/>
                    <a:pt x="121967" y="60132"/>
                  </a:cubicBezTo>
                  <a:cubicBezTo>
                    <a:pt x="122165" y="58587"/>
                    <a:pt x="121849" y="57082"/>
                    <a:pt x="121056" y="55774"/>
                  </a:cubicBezTo>
                  <a:cubicBezTo>
                    <a:pt x="120496" y="54989"/>
                    <a:pt x="119598" y="54443"/>
                    <a:pt x="118672" y="54443"/>
                  </a:cubicBezTo>
                  <a:cubicBezTo>
                    <a:pt x="118445" y="54443"/>
                    <a:pt x="118217" y="54475"/>
                    <a:pt x="117992" y="54545"/>
                  </a:cubicBezTo>
                  <a:lnTo>
                    <a:pt x="117992" y="54545"/>
                  </a:lnTo>
                  <a:cubicBezTo>
                    <a:pt x="118600" y="51102"/>
                    <a:pt x="115886" y="48078"/>
                    <a:pt x="112591" y="48078"/>
                  </a:cubicBezTo>
                  <a:cubicBezTo>
                    <a:pt x="112189" y="48078"/>
                    <a:pt x="111778" y="48123"/>
                    <a:pt x="111363" y="48218"/>
                  </a:cubicBezTo>
                  <a:lnTo>
                    <a:pt x="111363" y="48218"/>
                  </a:lnTo>
                  <a:cubicBezTo>
                    <a:pt x="111570" y="46636"/>
                    <a:pt x="110308" y="45289"/>
                    <a:pt x="108800" y="45281"/>
                  </a:cubicBezTo>
                  <a:lnTo>
                    <a:pt x="108800" y="45281"/>
                  </a:lnTo>
                  <a:cubicBezTo>
                    <a:pt x="110087" y="43800"/>
                    <a:pt x="109661" y="41399"/>
                    <a:pt x="107879" y="40484"/>
                  </a:cubicBezTo>
                  <a:lnTo>
                    <a:pt x="107879" y="40484"/>
                  </a:lnTo>
                  <a:cubicBezTo>
                    <a:pt x="109212" y="39964"/>
                    <a:pt x="110105" y="38626"/>
                    <a:pt x="110004" y="37117"/>
                  </a:cubicBezTo>
                  <a:cubicBezTo>
                    <a:pt x="109900" y="35554"/>
                    <a:pt x="108761" y="34296"/>
                    <a:pt x="107307" y="34009"/>
                  </a:cubicBezTo>
                  <a:lnTo>
                    <a:pt x="107307" y="34009"/>
                  </a:lnTo>
                  <a:cubicBezTo>
                    <a:pt x="108999" y="32408"/>
                    <a:pt x="109079" y="29680"/>
                    <a:pt x="108063" y="27650"/>
                  </a:cubicBezTo>
                  <a:cubicBezTo>
                    <a:pt x="106684" y="24891"/>
                    <a:pt x="103526" y="23652"/>
                    <a:pt x="100704" y="23000"/>
                  </a:cubicBezTo>
                  <a:lnTo>
                    <a:pt x="100704" y="23000"/>
                  </a:lnTo>
                  <a:cubicBezTo>
                    <a:pt x="102254" y="19875"/>
                    <a:pt x="103482" y="15867"/>
                    <a:pt x="100537" y="13151"/>
                  </a:cubicBezTo>
                  <a:cubicBezTo>
                    <a:pt x="99793" y="12407"/>
                    <a:pt x="98798" y="12008"/>
                    <a:pt x="97795" y="12008"/>
                  </a:cubicBezTo>
                  <a:cubicBezTo>
                    <a:pt x="97357" y="12008"/>
                    <a:pt x="96918" y="12084"/>
                    <a:pt x="96497" y="12240"/>
                  </a:cubicBezTo>
                  <a:cubicBezTo>
                    <a:pt x="95401" y="12678"/>
                    <a:pt x="94552" y="13514"/>
                    <a:pt x="93831" y="14446"/>
                  </a:cubicBezTo>
                  <a:lnTo>
                    <a:pt x="93831" y="14446"/>
                  </a:lnTo>
                  <a:cubicBezTo>
                    <a:pt x="94055" y="12612"/>
                    <a:pt x="93199" y="10655"/>
                    <a:pt x="91505" y="9824"/>
                  </a:cubicBezTo>
                  <a:cubicBezTo>
                    <a:pt x="90863" y="9520"/>
                    <a:pt x="90188" y="9376"/>
                    <a:pt x="89525" y="9376"/>
                  </a:cubicBezTo>
                  <a:cubicBezTo>
                    <a:pt x="88098" y="9376"/>
                    <a:pt x="86725" y="10043"/>
                    <a:pt x="85844" y="11214"/>
                  </a:cubicBezTo>
                  <a:lnTo>
                    <a:pt x="85844" y="11214"/>
                  </a:lnTo>
                  <a:cubicBezTo>
                    <a:pt x="85608" y="10088"/>
                    <a:pt x="84568" y="9372"/>
                    <a:pt x="83501" y="9372"/>
                  </a:cubicBezTo>
                  <a:cubicBezTo>
                    <a:pt x="83043" y="9372"/>
                    <a:pt x="82579" y="9504"/>
                    <a:pt x="82172" y="9794"/>
                  </a:cubicBezTo>
                  <a:lnTo>
                    <a:pt x="82172" y="9794"/>
                  </a:lnTo>
                  <a:cubicBezTo>
                    <a:pt x="82192" y="8035"/>
                    <a:pt x="80688" y="6908"/>
                    <a:pt x="79179" y="6908"/>
                  </a:cubicBezTo>
                  <a:cubicBezTo>
                    <a:pt x="78467" y="6908"/>
                    <a:pt x="77753" y="7159"/>
                    <a:pt x="77200" y="7715"/>
                  </a:cubicBezTo>
                  <a:lnTo>
                    <a:pt x="77200" y="7715"/>
                  </a:lnTo>
                  <a:cubicBezTo>
                    <a:pt x="77322" y="5532"/>
                    <a:pt x="76435" y="3356"/>
                    <a:pt x="74710" y="1901"/>
                  </a:cubicBezTo>
                  <a:cubicBezTo>
                    <a:pt x="73513" y="889"/>
                    <a:pt x="72036" y="371"/>
                    <a:pt x="70542" y="371"/>
                  </a:cubicBezTo>
                  <a:cubicBezTo>
                    <a:pt x="69464" y="371"/>
                    <a:pt x="68378" y="641"/>
                    <a:pt x="67382" y="1188"/>
                  </a:cubicBezTo>
                  <a:cubicBezTo>
                    <a:pt x="66137" y="1793"/>
                    <a:pt x="65116" y="2780"/>
                    <a:pt x="64433" y="3979"/>
                  </a:cubicBezTo>
                  <a:lnTo>
                    <a:pt x="64433" y="3979"/>
                  </a:lnTo>
                  <a:cubicBezTo>
                    <a:pt x="63908" y="3077"/>
                    <a:pt x="63100" y="2333"/>
                    <a:pt x="62051" y="2333"/>
                  </a:cubicBezTo>
                  <a:cubicBezTo>
                    <a:pt x="62006" y="2333"/>
                    <a:pt x="61961" y="2334"/>
                    <a:pt x="61915" y="2337"/>
                  </a:cubicBezTo>
                  <a:cubicBezTo>
                    <a:pt x="60829" y="2369"/>
                    <a:pt x="60052" y="3200"/>
                    <a:pt x="59709" y="4164"/>
                  </a:cubicBezTo>
                  <a:lnTo>
                    <a:pt x="59709" y="4164"/>
                  </a:lnTo>
                  <a:cubicBezTo>
                    <a:pt x="58476" y="1668"/>
                    <a:pt x="55912" y="36"/>
                    <a:pt x="530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980;p46"/>
            <p:cNvSpPr/>
            <p:nvPr/>
          </p:nvSpPr>
          <p:spPr>
            <a:xfrm flipH="1">
              <a:off x="2271284" y="1605833"/>
              <a:ext cx="314734" cy="207829"/>
            </a:xfrm>
            <a:custGeom>
              <a:avLst/>
              <a:gdLst/>
              <a:ahLst/>
              <a:cxnLst/>
              <a:rect l="l" t="t" r="r" b="b"/>
              <a:pathLst>
                <a:path w="18156" h="11989" extrusionOk="0">
                  <a:moveTo>
                    <a:pt x="15489" y="0"/>
                  </a:moveTo>
                  <a:cubicBezTo>
                    <a:pt x="14419" y="0"/>
                    <a:pt x="13357" y="311"/>
                    <a:pt x="12459" y="939"/>
                  </a:cubicBezTo>
                  <a:cubicBezTo>
                    <a:pt x="10676" y="2088"/>
                    <a:pt x="9607" y="4068"/>
                    <a:pt x="9528" y="6168"/>
                  </a:cubicBezTo>
                  <a:cubicBezTo>
                    <a:pt x="9464" y="7148"/>
                    <a:pt x="9553" y="8153"/>
                    <a:pt x="9833" y="9104"/>
                  </a:cubicBezTo>
                  <a:lnTo>
                    <a:pt x="9833" y="9104"/>
                  </a:lnTo>
                  <a:cubicBezTo>
                    <a:pt x="9501" y="8937"/>
                    <a:pt x="9151" y="8860"/>
                    <a:pt x="8806" y="8860"/>
                  </a:cubicBezTo>
                  <a:cubicBezTo>
                    <a:pt x="7685" y="8860"/>
                    <a:pt x="6617" y="9669"/>
                    <a:pt x="6412" y="10834"/>
                  </a:cubicBezTo>
                  <a:lnTo>
                    <a:pt x="6412" y="10834"/>
                  </a:lnTo>
                  <a:cubicBezTo>
                    <a:pt x="5655" y="9593"/>
                    <a:pt x="4698" y="8428"/>
                    <a:pt x="3229" y="8069"/>
                  </a:cubicBezTo>
                  <a:cubicBezTo>
                    <a:pt x="3009" y="8014"/>
                    <a:pt x="2783" y="7988"/>
                    <a:pt x="2558" y="7988"/>
                  </a:cubicBezTo>
                  <a:cubicBezTo>
                    <a:pt x="1326" y="7988"/>
                    <a:pt x="121" y="8789"/>
                    <a:pt x="21" y="10129"/>
                  </a:cubicBezTo>
                  <a:cubicBezTo>
                    <a:pt x="1" y="10288"/>
                    <a:pt x="120" y="10367"/>
                    <a:pt x="244" y="10367"/>
                  </a:cubicBezTo>
                  <a:cubicBezTo>
                    <a:pt x="367" y="10367"/>
                    <a:pt x="496" y="10288"/>
                    <a:pt x="496" y="10129"/>
                  </a:cubicBezTo>
                  <a:cubicBezTo>
                    <a:pt x="575" y="9495"/>
                    <a:pt x="971" y="8941"/>
                    <a:pt x="1566" y="8703"/>
                  </a:cubicBezTo>
                  <a:cubicBezTo>
                    <a:pt x="1873" y="8539"/>
                    <a:pt x="2211" y="8460"/>
                    <a:pt x="2554" y="8460"/>
                  </a:cubicBezTo>
                  <a:cubicBezTo>
                    <a:pt x="2875" y="8460"/>
                    <a:pt x="3200" y="8529"/>
                    <a:pt x="3507" y="8663"/>
                  </a:cubicBezTo>
                  <a:cubicBezTo>
                    <a:pt x="4933" y="9218"/>
                    <a:pt x="5725" y="10604"/>
                    <a:pt x="6478" y="11872"/>
                  </a:cubicBezTo>
                  <a:cubicBezTo>
                    <a:pt x="6518" y="11953"/>
                    <a:pt x="6586" y="11988"/>
                    <a:pt x="6657" y="11988"/>
                  </a:cubicBezTo>
                  <a:cubicBezTo>
                    <a:pt x="6793" y="11988"/>
                    <a:pt x="6939" y="11857"/>
                    <a:pt x="6913" y="11674"/>
                  </a:cubicBezTo>
                  <a:cubicBezTo>
                    <a:pt x="6634" y="10360"/>
                    <a:pt x="7676" y="9361"/>
                    <a:pt x="8788" y="9361"/>
                  </a:cubicBezTo>
                  <a:cubicBezTo>
                    <a:pt x="9251" y="9361"/>
                    <a:pt x="9726" y="9535"/>
                    <a:pt x="10122" y="9931"/>
                  </a:cubicBezTo>
                  <a:cubicBezTo>
                    <a:pt x="10177" y="9975"/>
                    <a:pt x="10242" y="9995"/>
                    <a:pt x="10304" y="9995"/>
                  </a:cubicBezTo>
                  <a:cubicBezTo>
                    <a:pt x="10466" y="9995"/>
                    <a:pt x="10615" y="9865"/>
                    <a:pt x="10558" y="9693"/>
                  </a:cubicBezTo>
                  <a:cubicBezTo>
                    <a:pt x="9805" y="7792"/>
                    <a:pt x="9805" y="5693"/>
                    <a:pt x="10597" y="3831"/>
                  </a:cubicBezTo>
                  <a:cubicBezTo>
                    <a:pt x="11350" y="2127"/>
                    <a:pt x="12895" y="899"/>
                    <a:pt x="14717" y="543"/>
                  </a:cubicBezTo>
                  <a:cubicBezTo>
                    <a:pt x="15001" y="486"/>
                    <a:pt x="15288" y="459"/>
                    <a:pt x="15575" y="459"/>
                  </a:cubicBezTo>
                  <a:cubicBezTo>
                    <a:pt x="16288" y="459"/>
                    <a:pt x="16999" y="628"/>
                    <a:pt x="17648" y="939"/>
                  </a:cubicBezTo>
                  <a:cubicBezTo>
                    <a:pt x="17690" y="963"/>
                    <a:pt x="17732" y="973"/>
                    <a:pt x="17772" y="973"/>
                  </a:cubicBezTo>
                  <a:cubicBezTo>
                    <a:pt x="17996" y="973"/>
                    <a:pt x="18155" y="644"/>
                    <a:pt x="17886" y="543"/>
                  </a:cubicBezTo>
                  <a:cubicBezTo>
                    <a:pt x="17130" y="182"/>
                    <a:pt x="16307" y="0"/>
                    <a:pt x="154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981;p46"/>
            <p:cNvSpPr/>
            <p:nvPr/>
          </p:nvSpPr>
          <p:spPr>
            <a:xfrm flipH="1">
              <a:off x="2678379" y="1907688"/>
              <a:ext cx="418866" cy="960238"/>
            </a:xfrm>
            <a:custGeom>
              <a:avLst/>
              <a:gdLst/>
              <a:ahLst/>
              <a:cxnLst/>
              <a:rect l="l" t="t" r="r" b="b"/>
              <a:pathLst>
                <a:path w="24163" h="55393" extrusionOk="0">
                  <a:moveTo>
                    <a:pt x="18578" y="0"/>
                  </a:moveTo>
                  <a:cubicBezTo>
                    <a:pt x="17586" y="0"/>
                    <a:pt x="16623" y="288"/>
                    <a:pt x="15766" y="1035"/>
                  </a:cubicBezTo>
                  <a:cubicBezTo>
                    <a:pt x="14895" y="1867"/>
                    <a:pt x="14340" y="3015"/>
                    <a:pt x="14221" y="4204"/>
                  </a:cubicBezTo>
                  <a:cubicBezTo>
                    <a:pt x="14063" y="5511"/>
                    <a:pt x="14340" y="6858"/>
                    <a:pt x="15014" y="7967"/>
                  </a:cubicBezTo>
                  <a:cubicBezTo>
                    <a:pt x="15677" y="9072"/>
                    <a:pt x="16516" y="10026"/>
                    <a:pt x="17511" y="10809"/>
                  </a:cubicBezTo>
                  <a:lnTo>
                    <a:pt x="17511" y="10809"/>
                  </a:lnTo>
                  <a:cubicBezTo>
                    <a:pt x="17510" y="10809"/>
                    <a:pt x="17508" y="10809"/>
                    <a:pt x="17507" y="10809"/>
                  </a:cubicBezTo>
                  <a:cubicBezTo>
                    <a:pt x="14812" y="10809"/>
                    <a:pt x="12923" y="13713"/>
                    <a:pt x="14032" y="16171"/>
                  </a:cubicBezTo>
                  <a:lnTo>
                    <a:pt x="14032" y="16171"/>
                  </a:lnTo>
                  <a:cubicBezTo>
                    <a:pt x="13750" y="16071"/>
                    <a:pt x="13456" y="16023"/>
                    <a:pt x="13164" y="16023"/>
                  </a:cubicBezTo>
                  <a:cubicBezTo>
                    <a:pt x="12268" y="16023"/>
                    <a:pt x="11383" y="16478"/>
                    <a:pt x="10894" y="17315"/>
                  </a:cubicBezTo>
                  <a:cubicBezTo>
                    <a:pt x="10237" y="18421"/>
                    <a:pt x="10481" y="19729"/>
                    <a:pt x="11321" y="20544"/>
                  </a:cubicBezTo>
                  <a:lnTo>
                    <a:pt x="11320" y="20544"/>
                  </a:lnTo>
                  <a:cubicBezTo>
                    <a:pt x="9767" y="20582"/>
                    <a:pt x="8296" y="21351"/>
                    <a:pt x="7368" y="22663"/>
                  </a:cubicBezTo>
                  <a:cubicBezTo>
                    <a:pt x="6259" y="24287"/>
                    <a:pt x="6299" y="26466"/>
                    <a:pt x="7487" y="28090"/>
                  </a:cubicBezTo>
                  <a:cubicBezTo>
                    <a:pt x="7862" y="28639"/>
                    <a:pt x="8362" y="29110"/>
                    <a:pt x="8948" y="29462"/>
                  </a:cubicBezTo>
                  <a:lnTo>
                    <a:pt x="8948" y="29462"/>
                  </a:lnTo>
                  <a:cubicBezTo>
                    <a:pt x="7333" y="29535"/>
                    <a:pt x="5702" y="29788"/>
                    <a:pt x="4199" y="30427"/>
                  </a:cubicBezTo>
                  <a:cubicBezTo>
                    <a:pt x="2655" y="31061"/>
                    <a:pt x="1347" y="32289"/>
                    <a:pt x="634" y="33834"/>
                  </a:cubicBezTo>
                  <a:cubicBezTo>
                    <a:pt x="0" y="35300"/>
                    <a:pt x="0" y="36924"/>
                    <a:pt x="634" y="38389"/>
                  </a:cubicBezTo>
                  <a:cubicBezTo>
                    <a:pt x="1228" y="39855"/>
                    <a:pt x="2417" y="40964"/>
                    <a:pt x="3922" y="41479"/>
                  </a:cubicBezTo>
                  <a:cubicBezTo>
                    <a:pt x="4550" y="41693"/>
                    <a:pt x="5198" y="41799"/>
                    <a:pt x="5843" y="41799"/>
                  </a:cubicBezTo>
                  <a:cubicBezTo>
                    <a:pt x="6559" y="41799"/>
                    <a:pt x="7271" y="41668"/>
                    <a:pt x="7945" y="41409"/>
                  </a:cubicBezTo>
                  <a:lnTo>
                    <a:pt x="7945" y="41409"/>
                  </a:lnTo>
                  <a:cubicBezTo>
                    <a:pt x="6988" y="42552"/>
                    <a:pt x="6171" y="43834"/>
                    <a:pt x="6140" y="45401"/>
                  </a:cubicBezTo>
                  <a:cubicBezTo>
                    <a:pt x="6061" y="47025"/>
                    <a:pt x="7051" y="48570"/>
                    <a:pt x="8755" y="48689"/>
                  </a:cubicBezTo>
                  <a:cubicBezTo>
                    <a:pt x="8831" y="48696"/>
                    <a:pt x="8908" y="48699"/>
                    <a:pt x="8983" y="48699"/>
                  </a:cubicBezTo>
                  <a:cubicBezTo>
                    <a:pt x="9311" y="48699"/>
                    <a:pt x="9627" y="48632"/>
                    <a:pt x="9913" y="48505"/>
                  </a:cubicBezTo>
                  <a:lnTo>
                    <a:pt x="9913" y="48505"/>
                  </a:lnTo>
                  <a:cubicBezTo>
                    <a:pt x="9245" y="50071"/>
                    <a:pt x="8726" y="51789"/>
                    <a:pt x="9468" y="53402"/>
                  </a:cubicBezTo>
                  <a:cubicBezTo>
                    <a:pt x="9991" y="54536"/>
                    <a:pt x="11090" y="55392"/>
                    <a:pt x="12264" y="55392"/>
                  </a:cubicBezTo>
                  <a:cubicBezTo>
                    <a:pt x="12690" y="55392"/>
                    <a:pt x="13126" y="55280"/>
                    <a:pt x="13548" y="55027"/>
                  </a:cubicBezTo>
                  <a:cubicBezTo>
                    <a:pt x="14380" y="54432"/>
                    <a:pt x="15053" y="53640"/>
                    <a:pt x="15489" y="52729"/>
                  </a:cubicBezTo>
                  <a:cubicBezTo>
                    <a:pt x="15597" y="52539"/>
                    <a:pt x="15427" y="52368"/>
                    <a:pt x="15258" y="52368"/>
                  </a:cubicBezTo>
                  <a:cubicBezTo>
                    <a:pt x="15181" y="52368"/>
                    <a:pt x="15103" y="52404"/>
                    <a:pt x="15053" y="52491"/>
                  </a:cubicBezTo>
                  <a:cubicBezTo>
                    <a:pt x="14432" y="53527"/>
                    <a:pt x="13509" y="54925"/>
                    <a:pt x="12206" y="54925"/>
                  </a:cubicBezTo>
                  <a:cubicBezTo>
                    <a:pt x="12015" y="54925"/>
                    <a:pt x="11815" y="54894"/>
                    <a:pt x="11607" y="54828"/>
                  </a:cubicBezTo>
                  <a:cubicBezTo>
                    <a:pt x="10894" y="54551"/>
                    <a:pt x="10300" y="54036"/>
                    <a:pt x="9983" y="53323"/>
                  </a:cubicBezTo>
                  <a:cubicBezTo>
                    <a:pt x="9587" y="52531"/>
                    <a:pt x="9507" y="51659"/>
                    <a:pt x="9706" y="50788"/>
                  </a:cubicBezTo>
                  <a:cubicBezTo>
                    <a:pt x="9943" y="49718"/>
                    <a:pt x="10300" y="48689"/>
                    <a:pt x="10815" y="47738"/>
                  </a:cubicBezTo>
                  <a:cubicBezTo>
                    <a:pt x="10924" y="47519"/>
                    <a:pt x="10769" y="47338"/>
                    <a:pt x="10598" y="47338"/>
                  </a:cubicBezTo>
                  <a:cubicBezTo>
                    <a:pt x="10521" y="47338"/>
                    <a:pt x="10440" y="47375"/>
                    <a:pt x="10379" y="47461"/>
                  </a:cubicBezTo>
                  <a:cubicBezTo>
                    <a:pt x="10379" y="47461"/>
                    <a:pt x="10379" y="47461"/>
                    <a:pt x="10379" y="47461"/>
                  </a:cubicBezTo>
                  <a:lnTo>
                    <a:pt x="10379" y="47461"/>
                  </a:lnTo>
                  <a:cubicBezTo>
                    <a:pt x="10028" y="47928"/>
                    <a:pt x="9484" y="48202"/>
                    <a:pt x="8904" y="48202"/>
                  </a:cubicBezTo>
                  <a:cubicBezTo>
                    <a:pt x="8698" y="48202"/>
                    <a:pt x="8487" y="48167"/>
                    <a:pt x="8279" y="48094"/>
                  </a:cubicBezTo>
                  <a:cubicBezTo>
                    <a:pt x="7487" y="47817"/>
                    <a:pt x="6853" y="47104"/>
                    <a:pt x="6735" y="46272"/>
                  </a:cubicBezTo>
                  <a:cubicBezTo>
                    <a:pt x="6259" y="44093"/>
                    <a:pt x="7844" y="42271"/>
                    <a:pt x="9230" y="40806"/>
                  </a:cubicBezTo>
                  <a:cubicBezTo>
                    <a:pt x="9361" y="40642"/>
                    <a:pt x="9222" y="40370"/>
                    <a:pt x="9035" y="40370"/>
                  </a:cubicBezTo>
                  <a:cubicBezTo>
                    <a:pt x="8996" y="40370"/>
                    <a:pt x="8955" y="40382"/>
                    <a:pt x="8913" y="40410"/>
                  </a:cubicBezTo>
                  <a:cubicBezTo>
                    <a:pt x="8881" y="40432"/>
                    <a:pt x="8850" y="40454"/>
                    <a:pt x="8817" y="40475"/>
                  </a:cubicBezTo>
                  <a:lnTo>
                    <a:pt x="8817" y="40475"/>
                  </a:lnTo>
                  <a:lnTo>
                    <a:pt x="8794" y="40449"/>
                  </a:lnTo>
                  <a:cubicBezTo>
                    <a:pt x="8765" y="40482"/>
                    <a:pt x="8735" y="40515"/>
                    <a:pt x="8705" y="40548"/>
                  </a:cubicBezTo>
                  <a:lnTo>
                    <a:pt x="8705" y="40548"/>
                  </a:lnTo>
                  <a:cubicBezTo>
                    <a:pt x="7866" y="41072"/>
                    <a:pt x="6907" y="41322"/>
                    <a:pt x="5951" y="41322"/>
                  </a:cubicBezTo>
                  <a:cubicBezTo>
                    <a:pt x="4069" y="41322"/>
                    <a:pt x="2202" y="40350"/>
                    <a:pt x="1308" y="38587"/>
                  </a:cubicBezTo>
                  <a:cubicBezTo>
                    <a:pt x="634" y="37280"/>
                    <a:pt x="515" y="35775"/>
                    <a:pt x="991" y="34388"/>
                  </a:cubicBezTo>
                  <a:cubicBezTo>
                    <a:pt x="1545" y="32923"/>
                    <a:pt x="2655" y="31734"/>
                    <a:pt x="4081" y="31101"/>
                  </a:cubicBezTo>
                  <a:cubicBezTo>
                    <a:pt x="5942" y="30150"/>
                    <a:pt x="8121" y="29991"/>
                    <a:pt x="10181" y="29991"/>
                  </a:cubicBezTo>
                  <a:cubicBezTo>
                    <a:pt x="10193" y="29993"/>
                    <a:pt x="10204" y="29994"/>
                    <a:pt x="10215" y="29994"/>
                  </a:cubicBezTo>
                  <a:cubicBezTo>
                    <a:pt x="10503" y="29994"/>
                    <a:pt x="10564" y="29515"/>
                    <a:pt x="10220" y="29476"/>
                  </a:cubicBezTo>
                  <a:cubicBezTo>
                    <a:pt x="10181" y="29464"/>
                    <a:pt x="10141" y="29451"/>
                    <a:pt x="10102" y="29438"/>
                  </a:cubicBezTo>
                  <a:lnTo>
                    <a:pt x="10102" y="29438"/>
                  </a:lnTo>
                  <a:lnTo>
                    <a:pt x="10102" y="29437"/>
                  </a:lnTo>
                  <a:cubicBezTo>
                    <a:pt x="10101" y="29437"/>
                    <a:pt x="10100" y="29437"/>
                    <a:pt x="10099" y="29437"/>
                  </a:cubicBezTo>
                  <a:lnTo>
                    <a:pt x="10099" y="29437"/>
                  </a:lnTo>
                  <a:cubicBezTo>
                    <a:pt x="8497" y="28889"/>
                    <a:pt x="7323" y="27453"/>
                    <a:pt x="7091" y="25753"/>
                  </a:cubicBezTo>
                  <a:cubicBezTo>
                    <a:pt x="6933" y="23970"/>
                    <a:pt x="7883" y="22307"/>
                    <a:pt x="9468" y="21514"/>
                  </a:cubicBezTo>
                  <a:cubicBezTo>
                    <a:pt x="10092" y="21216"/>
                    <a:pt x="10772" y="21047"/>
                    <a:pt x="11444" y="21047"/>
                  </a:cubicBezTo>
                  <a:cubicBezTo>
                    <a:pt x="11715" y="21047"/>
                    <a:pt x="11985" y="21075"/>
                    <a:pt x="12250" y="21132"/>
                  </a:cubicBezTo>
                  <a:lnTo>
                    <a:pt x="12250" y="21132"/>
                  </a:lnTo>
                  <a:cubicBezTo>
                    <a:pt x="12273" y="21141"/>
                    <a:pt x="12296" y="21150"/>
                    <a:pt x="12320" y="21158"/>
                  </a:cubicBezTo>
                  <a:lnTo>
                    <a:pt x="12322" y="21149"/>
                  </a:lnTo>
                  <a:lnTo>
                    <a:pt x="12322" y="21149"/>
                  </a:lnTo>
                  <a:cubicBezTo>
                    <a:pt x="12335" y="21152"/>
                    <a:pt x="12347" y="21155"/>
                    <a:pt x="12360" y="21158"/>
                  </a:cubicBezTo>
                  <a:cubicBezTo>
                    <a:pt x="12385" y="21163"/>
                    <a:pt x="12409" y="21166"/>
                    <a:pt x="12432" y="21166"/>
                  </a:cubicBezTo>
                  <a:cubicBezTo>
                    <a:pt x="12731" y="21166"/>
                    <a:pt x="12812" y="20716"/>
                    <a:pt x="12518" y="20643"/>
                  </a:cubicBezTo>
                  <a:cubicBezTo>
                    <a:pt x="11211" y="20207"/>
                    <a:pt x="10656" y="18702"/>
                    <a:pt x="11369" y="17553"/>
                  </a:cubicBezTo>
                  <a:cubicBezTo>
                    <a:pt x="11768" y="16873"/>
                    <a:pt x="12487" y="16512"/>
                    <a:pt x="13212" y="16512"/>
                  </a:cubicBezTo>
                  <a:cubicBezTo>
                    <a:pt x="13659" y="16512"/>
                    <a:pt x="14108" y="16649"/>
                    <a:pt x="14487" y="16932"/>
                  </a:cubicBezTo>
                  <a:lnTo>
                    <a:pt x="14487" y="16932"/>
                  </a:lnTo>
                  <a:cubicBezTo>
                    <a:pt x="14503" y="16954"/>
                    <a:pt x="14521" y="16976"/>
                    <a:pt x="14538" y="16999"/>
                  </a:cubicBezTo>
                  <a:lnTo>
                    <a:pt x="14556" y="16986"/>
                  </a:lnTo>
                  <a:lnTo>
                    <a:pt x="14556" y="16986"/>
                  </a:lnTo>
                  <a:cubicBezTo>
                    <a:pt x="14577" y="17003"/>
                    <a:pt x="14597" y="17020"/>
                    <a:pt x="14617" y="17038"/>
                  </a:cubicBezTo>
                  <a:cubicBezTo>
                    <a:pt x="14669" y="17090"/>
                    <a:pt x="14732" y="17112"/>
                    <a:pt x="14793" y="17112"/>
                  </a:cubicBezTo>
                  <a:cubicBezTo>
                    <a:pt x="14967" y="17112"/>
                    <a:pt x="15131" y="16936"/>
                    <a:pt x="15014" y="16761"/>
                  </a:cubicBezTo>
                  <a:cubicBezTo>
                    <a:pt x="13178" y="14494"/>
                    <a:pt x="14906" y="11312"/>
                    <a:pt x="17554" y="11312"/>
                  </a:cubicBezTo>
                  <a:cubicBezTo>
                    <a:pt x="17821" y="11312"/>
                    <a:pt x="18098" y="11344"/>
                    <a:pt x="18381" y="11413"/>
                  </a:cubicBezTo>
                  <a:cubicBezTo>
                    <a:pt x="18395" y="11415"/>
                    <a:pt x="18409" y="11416"/>
                    <a:pt x="18423" y="11416"/>
                  </a:cubicBezTo>
                  <a:cubicBezTo>
                    <a:pt x="18673" y="11416"/>
                    <a:pt x="18804" y="11088"/>
                    <a:pt x="18579" y="10938"/>
                  </a:cubicBezTo>
                  <a:cubicBezTo>
                    <a:pt x="16558" y="9551"/>
                    <a:pt x="14617" y="7373"/>
                    <a:pt x="14697" y="4758"/>
                  </a:cubicBezTo>
                  <a:cubicBezTo>
                    <a:pt x="14697" y="3649"/>
                    <a:pt x="15093" y="2580"/>
                    <a:pt x="15806" y="1748"/>
                  </a:cubicBezTo>
                  <a:cubicBezTo>
                    <a:pt x="16560" y="925"/>
                    <a:pt x="17611" y="488"/>
                    <a:pt x="18702" y="488"/>
                  </a:cubicBezTo>
                  <a:cubicBezTo>
                    <a:pt x="18871" y="488"/>
                    <a:pt x="19042" y="498"/>
                    <a:pt x="19213" y="520"/>
                  </a:cubicBezTo>
                  <a:cubicBezTo>
                    <a:pt x="20837" y="678"/>
                    <a:pt x="22342" y="1510"/>
                    <a:pt x="23689" y="2342"/>
                  </a:cubicBezTo>
                  <a:cubicBezTo>
                    <a:pt x="23730" y="2366"/>
                    <a:pt x="23771" y="2376"/>
                    <a:pt x="23809" y="2376"/>
                  </a:cubicBezTo>
                  <a:cubicBezTo>
                    <a:pt x="24026" y="2376"/>
                    <a:pt x="24162" y="2041"/>
                    <a:pt x="23926" y="1906"/>
                  </a:cubicBezTo>
                  <a:cubicBezTo>
                    <a:pt x="22379" y="1004"/>
                    <a:pt x="20429" y="0"/>
                    <a:pt x="185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982;p46"/>
            <p:cNvSpPr/>
            <p:nvPr/>
          </p:nvSpPr>
          <p:spPr>
            <a:xfrm flipH="1">
              <a:off x="2337070" y="2864614"/>
              <a:ext cx="484132" cy="259678"/>
            </a:xfrm>
            <a:custGeom>
              <a:avLst/>
              <a:gdLst/>
              <a:ahLst/>
              <a:cxnLst/>
              <a:rect l="l" t="t" r="r" b="b"/>
              <a:pathLst>
                <a:path w="27928" h="14980" extrusionOk="0">
                  <a:moveTo>
                    <a:pt x="3550" y="1"/>
                  </a:moveTo>
                  <a:cubicBezTo>
                    <a:pt x="3517" y="1"/>
                    <a:pt x="3482" y="7"/>
                    <a:pt x="3447" y="23"/>
                  </a:cubicBezTo>
                  <a:lnTo>
                    <a:pt x="3407" y="62"/>
                  </a:lnTo>
                  <a:cubicBezTo>
                    <a:pt x="991" y="1409"/>
                    <a:pt x="1" y="4380"/>
                    <a:pt x="1149" y="6915"/>
                  </a:cubicBezTo>
                  <a:cubicBezTo>
                    <a:pt x="1783" y="8104"/>
                    <a:pt x="2813" y="9054"/>
                    <a:pt x="4081" y="9530"/>
                  </a:cubicBezTo>
                  <a:cubicBezTo>
                    <a:pt x="4656" y="9745"/>
                    <a:pt x="5263" y="9855"/>
                    <a:pt x="5874" y="9855"/>
                  </a:cubicBezTo>
                  <a:cubicBezTo>
                    <a:pt x="6610" y="9855"/>
                    <a:pt x="7349" y="9696"/>
                    <a:pt x="8042" y="9371"/>
                  </a:cubicBezTo>
                  <a:cubicBezTo>
                    <a:pt x="8764" y="9010"/>
                    <a:pt x="9407" y="8500"/>
                    <a:pt x="9915" y="7880"/>
                  </a:cubicBezTo>
                  <a:lnTo>
                    <a:pt x="9915" y="7880"/>
                  </a:lnTo>
                  <a:cubicBezTo>
                    <a:pt x="9962" y="8718"/>
                    <a:pt x="10306" y="9535"/>
                    <a:pt x="10934" y="10163"/>
                  </a:cubicBezTo>
                  <a:cubicBezTo>
                    <a:pt x="11569" y="10778"/>
                    <a:pt x="12384" y="11085"/>
                    <a:pt x="13199" y="11085"/>
                  </a:cubicBezTo>
                  <a:cubicBezTo>
                    <a:pt x="13959" y="11085"/>
                    <a:pt x="14719" y="10818"/>
                    <a:pt x="15331" y="10282"/>
                  </a:cubicBezTo>
                  <a:cubicBezTo>
                    <a:pt x="15564" y="10086"/>
                    <a:pt x="15771" y="9866"/>
                    <a:pt x="15946" y="9629"/>
                  </a:cubicBezTo>
                  <a:lnTo>
                    <a:pt x="15946" y="9629"/>
                  </a:lnTo>
                  <a:cubicBezTo>
                    <a:pt x="16109" y="10581"/>
                    <a:pt x="16676" y="11420"/>
                    <a:pt x="17707" y="11708"/>
                  </a:cubicBezTo>
                  <a:cubicBezTo>
                    <a:pt x="17894" y="11763"/>
                    <a:pt x="18088" y="11791"/>
                    <a:pt x="18279" y="11791"/>
                  </a:cubicBezTo>
                  <a:cubicBezTo>
                    <a:pt x="18699" y="11791"/>
                    <a:pt x="19112" y="11659"/>
                    <a:pt x="19437" y="11395"/>
                  </a:cubicBezTo>
                  <a:lnTo>
                    <a:pt x="19437" y="11395"/>
                  </a:lnTo>
                  <a:cubicBezTo>
                    <a:pt x="19647" y="12566"/>
                    <a:pt x="20313" y="13639"/>
                    <a:pt x="21352" y="14323"/>
                  </a:cubicBezTo>
                  <a:cubicBezTo>
                    <a:pt x="22045" y="14764"/>
                    <a:pt x="22819" y="14979"/>
                    <a:pt x="23586" y="14979"/>
                  </a:cubicBezTo>
                  <a:cubicBezTo>
                    <a:pt x="24746" y="14979"/>
                    <a:pt x="25888" y="14485"/>
                    <a:pt x="26699" y="13530"/>
                  </a:cubicBezTo>
                  <a:cubicBezTo>
                    <a:pt x="27492" y="12699"/>
                    <a:pt x="27927" y="11550"/>
                    <a:pt x="27888" y="10401"/>
                  </a:cubicBezTo>
                  <a:cubicBezTo>
                    <a:pt x="27888" y="10243"/>
                    <a:pt x="27759" y="10163"/>
                    <a:pt x="27630" y="10163"/>
                  </a:cubicBezTo>
                  <a:cubicBezTo>
                    <a:pt x="27502" y="10163"/>
                    <a:pt x="27373" y="10243"/>
                    <a:pt x="27373" y="10401"/>
                  </a:cubicBezTo>
                  <a:cubicBezTo>
                    <a:pt x="27412" y="12302"/>
                    <a:pt x="26184" y="13966"/>
                    <a:pt x="24362" y="14402"/>
                  </a:cubicBezTo>
                  <a:cubicBezTo>
                    <a:pt x="24079" y="14479"/>
                    <a:pt x="23797" y="14516"/>
                    <a:pt x="23522" y="14516"/>
                  </a:cubicBezTo>
                  <a:cubicBezTo>
                    <a:pt x="22102" y="14516"/>
                    <a:pt x="20833" y="13550"/>
                    <a:pt x="20203" y="12223"/>
                  </a:cubicBezTo>
                  <a:cubicBezTo>
                    <a:pt x="20010" y="11819"/>
                    <a:pt x="19893" y="11377"/>
                    <a:pt x="19855" y="10925"/>
                  </a:cubicBezTo>
                  <a:lnTo>
                    <a:pt x="19855" y="10925"/>
                  </a:lnTo>
                  <a:cubicBezTo>
                    <a:pt x="20145" y="10468"/>
                    <a:pt x="20236" y="9881"/>
                    <a:pt x="20045" y="9371"/>
                  </a:cubicBezTo>
                  <a:cubicBezTo>
                    <a:pt x="20045" y="9213"/>
                    <a:pt x="19916" y="9133"/>
                    <a:pt x="19787" y="9133"/>
                  </a:cubicBezTo>
                  <a:cubicBezTo>
                    <a:pt x="19658" y="9133"/>
                    <a:pt x="19530" y="9213"/>
                    <a:pt x="19530" y="9371"/>
                  </a:cubicBezTo>
                  <a:cubicBezTo>
                    <a:pt x="19409" y="9807"/>
                    <a:pt x="19356" y="10252"/>
                    <a:pt x="19366" y="10691"/>
                  </a:cubicBezTo>
                  <a:lnTo>
                    <a:pt x="19366" y="10691"/>
                  </a:lnTo>
                  <a:cubicBezTo>
                    <a:pt x="19321" y="10757"/>
                    <a:pt x="19270" y="10819"/>
                    <a:pt x="19213" y="10876"/>
                  </a:cubicBezTo>
                  <a:cubicBezTo>
                    <a:pt x="18928" y="11135"/>
                    <a:pt x="18559" y="11276"/>
                    <a:pt x="18193" y="11276"/>
                  </a:cubicBezTo>
                  <a:cubicBezTo>
                    <a:pt x="18000" y="11276"/>
                    <a:pt x="17807" y="11236"/>
                    <a:pt x="17628" y="11154"/>
                  </a:cubicBezTo>
                  <a:cubicBezTo>
                    <a:pt x="16684" y="10782"/>
                    <a:pt x="16319" y="9853"/>
                    <a:pt x="16352" y="8917"/>
                  </a:cubicBezTo>
                  <a:lnTo>
                    <a:pt x="16352" y="8917"/>
                  </a:lnTo>
                  <a:cubicBezTo>
                    <a:pt x="16497" y="8573"/>
                    <a:pt x="16582" y="8206"/>
                    <a:pt x="16598" y="7826"/>
                  </a:cubicBezTo>
                  <a:cubicBezTo>
                    <a:pt x="16598" y="7672"/>
                    <a:pt x="16475" y="7591"/>
                    <a:pt x="16353" y="7591"/>
                  </a:cubicBezTo>
                  <a:cubicBezTo>
                    <a:pt x="16255" y="7591"/>
                    <a:pt x="16158" y="7642"/>
                    <a:pt x="16123" y="7747"/>
                  </a:cubicBezTo>
                  <a:cubicBezTo>
                    <a:pt x="16113" y="7775"/>
                    <a:pt x="16103" y="7802"/>
                    <a:pt x="16093" y="7830"/>
                  </a:cubicBezTo>
                  <a:lnTo>
                    <a:pt x="16093" y="7830"/>
                  </a:lnTo>
                  <a:lnTo>
                    <a:pt x="16044" y="7826"/>
                  </a:lnTo>
                  <a:cubicBezTo>
                    <a:pt x="16034" y="7950"/>
                    <a:pt x="16016" y="8072"/>
                    <a:pt x="15991" y="8190"/>
                  </a:cubicBezTo>
                  <a:lnTo>
                    <a:pt x="15991" y="8190"/>
                  </a:lnTo>
                  <a:cubicBezTo>
                    <a:pt x="15986" y="8212"/>
                    <a:pt x="15982" y="8233"/>
                    <a:pt x="15977" y="8254"/>
                  </a:cubicBezTo>
                  <a:lnTo>
                    <a:pt x="15977" y="8254"/>
                  </a:lnTo>
                  <a:cubicBezTo>
                    <a:pt x="15685" y="9511"/>
                    <a:pt x="14590" y="10456"/>
                    <a:pt x="13271" y="10599"/>
                  </a:cubicBezTo>
                  <a:cubicBezTo>
                    <a:pt x="11413" y="10567"/>
                    <a:pt x="10152" y="8904"/>
                    <a:pt x="10364" y="7243"/>
                  </a:cubicBezTo>
                  <a:lnTo>
                    <a:pt x="10364" y="7243"/>
                  </a:lnTo>
                  <a:cubicBezTo>
                    <a:pt x="10588" y="6870"/>
                    <a:pt x="10768" y="6469"/>
                    <a:pt x="10894" y="6044"/>
                  </a:cubicBezTo>
                  <a:cubicBezTo>
                    <a:pt x="10920" y="5861"/>
                    <a:pt x="10774" y="5730"/>
                    <a:pt x="10626" y="5730"/>
                  </a:cubicBezTo>
                  <a:cubicBezTo>
                    <a:pt x="10550" y="5730"/>
                    <a:pt x="10473" y="5765"/>
                    <a:pt x="10419" y="5846"/>
                  </a:cubicBezTo>
                  <a:cubicBezTo>
                    <a:pt x="10407" y="5865"/>
                    <a:pt x="10395" y="5885"/>
                    <a:pt x="10384" y="5905"/>
                  </a:cubicBezTo>
                  <a:lnTo>
                    <a:pt x="10384" y="5905"/>
                  </a:lnTo>
                  <a:lnTo>
                    <a:pt x="10340" y="5885"/>
                  </a:lnTo>
                  <a:cubicBezTo>
                    <a:pt x="10306" y="5995"/>
                    <a:pt x="10269" y="6103"/>
                    <a:pt x="10228" y="6209"/>
                  </a:cubicBezTo>
                  <a:lnTo>
                    <a:pt x="10228" y="6209"/>
                  </a:lnTo>
                  <a:cubicBezTo>
                    <a:pt x="10194" y="6285"/>
                    <a:pt x="10162" y="6362"/>
                    <a:pt x="10133" y="6439"/>
                  </a:cubicBezTo>
                  <a:lnTo>
                    <a:pt x="10133" y="6439"/>
                  </a:lnTo>
                  <a:cubicBezTo>
                    <a:pt x="9346" y="8219"/>
                    <a:pt x="7590" y="9332"/>
                    <a:pt x="5701" y="9332"/>
                  </a:cubicBezTo>
                  <a:cubicBezTo>
                    <a:pt x="5349" y="9332"/>
                    <a:pt x="4992" y="9293"/>
                    <a:pt x="4635" y="9213"/>
                  </a:cubicBezTo>
                  <a:cubicBezTo>
                    <a:pt x="2179" y="8539"/>
                    <a:pt x="674" y="6083"/>
                    <a:pt x="1189" y="3627"/>
                  </a:cubicBezTo>
                  <a:cubicBezTo>
                    <a:pt x="1546" y="2241"/>
                    <a:pt x="2457" y="1092"/>
                    <a:pt x="3685" y="458"/>
                  </a:cubicBezTo>
                  <a:cubicBezTo>
                    <a:pt x="3927" y="320"/>
                    <a:pt x="3776" y="1"/>
                    <a:pt x="355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983;p46"/>
            <p:cNvSpPr/>
            <p:nvPr/>
          </p:nvSpPr>
          <p:spPr>
            <a:xfrm flipH="1">
              <a:off x="2702267" y="2923172"/>
              <a:ext cx="72651" cy="74159"/>
            </a:xfrm>
            <a:custGeom>
              <a:avLst/>
              <a:gdLst/>
              <a:ahLst/>
              <a:cxnLst/>
              <a:rect l="l" t="t" r="r" b="b"/>
              <a:pathLst>
                <a:path w="4191" h="4278" extrusionOk="0">
                  <a:moveTo>
                    <a:pt x="2148" y="1"/>
                  </a:moveTo>
                  <a:cubicBezTo>
                    <a:pt x="2103" y="1"/>
                    <a:pt x="2055" y="16"/>
                    <a:pt x="2005" y="51"/>
                  </a:cubicBezTo>
                  <a:cubicBezTo>
                    <a:pt x="1" y="1340"/>
                    <a:pt x="1068" y="4277"/>
                    <a:pt x="3192" y="4277"/>
                  </a:cubicBezTo>
                  <a:cubicBezTo>
                    <a:pt x="3419" y="4277"/>
                    <a:pt x="3658" y="4244"/>
                    <a:pt x="3906" y="4171"/>
                  </a:cubicBezTo>
                  <a:cubicBezTo>
                    <a:pt x="4191" y="4100"/>
                    <a:pt x="4092" y="3678"/>
                    <a:pt x="3840" y="3678"/>
                  </a:cubicBezTo>
                  <a:cubicBezTo>
                    <a:pt x="3811" y="3678"/>
                    <a:pt x="3780" y="3683"/>
                    <a:pt x="3748" y="3696"/>
                  </a:cubicBezTo>
                  <a:cubicBezTo>
                    <a:pt x="3555" y="3753"/>
                    <a:pt x="3369" y="3780"/>
                    <a:pt x="3193" y="3780"/>
                  </a:cubicBezTo>
                  <a:cubicBezTo>
                    <a:pt x="1556" y="3780"/>
                    <a:pt x="709" y="1484"/>
                    <a:pt x="2282" y="447"/>
                  </a:cubicBezTo>
                  <a:cubicBezTo>
                    <a:pt x="2477" y="317"/>
                    <a:pt x="2352" y="1"/>
                    <a:pt x="214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984;p46"/>
            <p:cNvSpPr/>
            <p:nvPr/>
          </p:nvSpPr>
          <p:spPr>
            <a:xfrm flipH="1">
              <a:off x="2705127" y="2893148"/>
              <a:ext cx="11008" cy="8269"/>
            </a:xfrm>
            <a:custGeom>
              <a:avLst/>
              <a:gdLst/>
              <a:ahLst/>
              <a:cxnLst/>
              <a:rect l="l" t="t" r="r" b="b"/>
              <a:pathLst>
                <a:path w="635" h="477" extrusionOk="0">
                  <a:moveTo>
                    <a:pt x="317" y="1"/>
                  </a:moveTo>
                  <a:cubicBezTo>
                    <a:pt x="0" y="1"/>
                    <a:pt x="0" y="476"/>
                    <a:pt x="317" y="476"/>
                  </a:cubicBezTo>
                  <a:cubicBezTo>
                    <a:pt x="634" y="47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985;p46"/>
            <p:cNvSpPr/>
            <p:nvPr/>
          </p:nvSpPr>
          <p:spPr>
            <a:xfrm flipH="1">
              <a:off x="2557173" y="2868341"/>
              <a:ext cx="107356" cy="71750"/>
            </a:xfrm>
            <a:custGeom>
              <a:avLst/>
              <a:gdLst/>
              <a:ahLst/>
              <a:cxnLst/>
              <a:rect l="l" t="t" r="r" b="b"/>
              <a:pathLst>
                <a:path w="6193" h="4139" extrusionOk="0">
                  <a:moveTo>
                    <a:pt x="714" y="1"/>
                  </a:moveTo>
                  <a:cubicBezTo>
                    <a:pt x="637" y="1"/>
                    <a:pt x="559" y="37"/>
                    <a:pt x="509" y="124"/>
                  </a:cubicBezTo>
                  <a:cubicBezTo>
                    <a:pt x="0" y="1089"/>
                    <a:pt x="796" y="1927"/>
                    <a:pt x="1609" y="1927"/>
                  </a:cubicBezTo>
                  <a:cubicBezTo>
                    <a:pt x="1767" y="1927"/>
                    <a:pt x="1925" y="1895"/>
                    <a:pt x="2074" y="1827"/>
                  </a:cubicBezTo>
                  <a:lnTo>
                    <a:pt x="2074" y="1827"/>
                  </a:lnTo>
                  <a:cubicBezTo>
                    <a:pt x="2173" y="2457"/>
                    <a:pt x="2761" y="2942"/>
                    <a:pt x="3392" y="2942"/>
                  </a:cubicBezTo>
                  <a:cubicBezTo>
                    <a:pt x="3559" y="2942"/>
                    <a:pt x="3729" y="2908"/>
                    <a:pt x="3894" y="2834"/>
                  </a:cubicBezTo>
                  <a:lnTo>
                    <a:pt x="3894" y="2834"/>
                  </a:lnTo>
                  <a:cubicBezTo>
                    <a:pt x="3974" y="3423"/>
                    <a:pt x="4285" y="3999"/>
                    <a:pt x="4946" y="4125"/>
                  </a:cubicBezTo>
                  <a:cubicBezTo>
                    <a:pt x="4999" y="4134"/>
                    <a:pt x="5051" y="4138"/>
                    <a:pt x="5102" y="4138"/>
                  </a:cubicBezTo>
                  <a:cubicBezTo>
                    <a:pt x="5737" y="4138"/>
                    <a:pt x="6193" y="3484"/>
                    <a:pt x="5936" y="2897"/>
                  </a:cubicBezTo>
                  <a:cubicBezTo>
                    <a:pt x="5886" y="2810"/>
                    <a:pt x="5809" y="2774"/>
                    <a:pt x="5731" y="2774"/>
                  </a:cubicBezTo>
                  <a:cubicBezTo>
                    <a:pt x="5562" y="2774"/>
                    <a:pt x="5392" y="2945"/>
                    <a:pt x="5500" y="3135"/>
                  </a:cubicBezTo>
                  <a:cubicBezTo>
                    <a:pt x="5540" y="3293"/>
                    <a:pt x="5500" y="3452"/>
                    <a:pt x="5382" y="3531"/>
                  </a:cubicBezTo>
                  <a:cubicBezTo>
                    <a:pt x="5283" y="3591"/>
                    <a:pt x="5184" y="3620"/>
                    <a:pt x="5089" y="3620"/>
                  </a:cubicBezTo>
                  <a:cubicBezTo>
                    <a:pt x="4995" y="3620"/>
                    <a:pt x="4906" y="3591"/>
                    <a:pt x="4827" y="3531"/>
                  </a:cubicBezTo>
                  <a:cubicBezTo>
                    <a:pt x="4471" y="3254"/>
                    <a:pt x="4272" y="2818"/>
                    <a:pt x="4352" y="2382"/>
                  </a:cubicBezTo>
                  <a:cubicBezTo>
                    <a:pt x="4352" y="2219"/>
                    <a:pt x="4240" y="2112"/>
                    <a:pt x="4118" y="2112"/>
                  </a:cubicBezTo>
                  <a:cubicBezTo>
                    <a:pt x="4063" y="2112"/>
                    <a:pt x="4005" y="2135"/>
                    <a:pt x="3956" y="2184"/>
                  </a:cubicBezTo>
                  <a:cubicBezTo>
                    <a:pt x="3773" y="2367"/>
                    <a:pt x="3565" y="2444"/>
                    <a:pt x="3366" y="2444"/>
                  </a:cubicBezTo>
                  <a:cubicBezTo>
                    <a:pt x="2829" y="2444"/>
                    <a:pt x="2359" y="1880"/>
                    <a:pt x="2648" y="1273"/>
                  </a:cubicBezTo>
                  <a:cubicBezTo>
                    <a:pt x="2730" y="1083"/>
                    <a:pt x="2570" y="912"/>
                    <a:pt x="2410" y="912"/>
                  </a:cubicBezTo>
                  <a:cubicBezTo>
                    <a:pt x="2336" y="912"/>
                    <a:pt x="2263" y="948"/>
                    <a:pt x="2213" y="1036"/>
                  </a:cubicBezTo>
                  <a:cubicBezTo>
                    <a:pt x="2213" y="1036"/>
                    <a:pt x="2213" y="1036"/>
                    <a:pt x="2213" y="1036"/>
                  </a:cubicBezTo>
                  <a:lnTo>
                    <a:pt x="2213" y="1036"/>
                  </a:lnTo>
                  <a:cubicBezTo>
                    <a:pt x="2074" y="1258"/>
                    <a:pt x="1837" y="1383"/>
                    <a:pt x="1585" y="1383"/>
                  </a:cubicBezTo>
                  <a:cubicBezTo>
                    <a:pt x="1478" y="1383"/>
                    <a:pt x="1368" y="1360"/>
                    <a:pt x="1262" y="1313"/>
                  </a:cubicBezTo>
                  <a:cubicBezTo>
                    <a:pt x="945" y="1115"/>
                    <a:pt x="787" y="719"/>
                    <a:pt x="945" y="362"/>
                  </a:cubicBezTo>
                  <a:cubicBezTo>
                    <a:pt x="1054" y="172"/>
                    <a:pt x="883" y="1"/>
                    <a:pt x="71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986;p46"/>
            <p:cNvSpPr/>
            <p:nvPr/>
          </p:nvSpPr>
          <p:spPr>
            <a:xfrm flipH="1">
              <a:off x="2488821" y="2954271"/>
              <a:ext cx="21998" cy="25604"/>
            </a:xfrm>
            <a:custGeom>
              <a:avLst/>
              <a:gdLst/>
              <a:ahLst/>
              <a:cxnLst/>
              <a:rect l="l" t="t" r="r" b="b"/>
              <a:pathLst>
                <a:path w="1269" h="1477" extrusionOk="0">
                  <a:moveTo>
                    <a:pt x="951" y="0"/>
                  </a:moveTo>
                  <a:cubicBezTo>
                    <a:pt x="912" y="40"/>
                    <a:pt x="832" y="79"/>
                    <a:pt x="832" y="119"/>
                  </a:cubicBezTo>
                  <a:lnTo>
                    <a:pt x="40" y="1109"/>
                  </a:lnTo>
                  <a:cubicBezTo>
                    <a:pt x="0" y="1149"/>
                    <a:pt x="0" y="1228"/>
                    <a:pt x="40" y="1307"/>
                  </a:cubicBezTo>
                  <a:cubicBezTo>
                    <a:pt x="40" y="1405"/>
                    <a:pt x="147" y="1476"/>
                    <a:pt x="252" y="1476"/>
                  </a:cubicBezTo>
                  <a:cubicBezTo>
                    <a:pt x="274" y="1476"/>
                    <a:pt x="296" y="1473"/>
                    <a:pt x="317" y="1466"/>
                  </a:cubicBezTo>
                  <a:cubicBezTo>
                    <a:pt x="397" y="1466"/>
                    <a:pt x="436" y="1426"/>
                    <a:pt x="476" y="1347"/>
                  </a:cubicBezTo>
                  <a:lnTo>
                    <a:pt x="1228" y="357"/>
                  </a:lnTo>
                  <a:cubicBezTo>
                    <a:pt x="1268" y="317"/>
                    <a:pt x="1268" y="238"/>
                    <a:pt x="1268" y="198"/>
                  </a:cubicBezTo>
                  <a:cubicBezTo>
                    <a:pt x="1268" y="119"/>
                    <a:pt x="1228" y="79"/>
                    <a:pt x="1149" y="40"/>
                  </a:cubicBezTo>
                  <a:cubicBezTo>
                    <a:pt x="1110" y="0"/>
                    <a:pt x="1030" y="0"/>
                    <a:pt x="9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987;p46"/>
            <p:cNvSpPr/>
            <p:nvPr/>
          </p:nvSpPr>
          <p:spPr>
            <a:xfrm flipH="1">
              <a:off x="2468227" y="2968000"/>
              <a:ext cx="21998" cy="19242"/>
            </a:xfrm>
            <a:custGeom>
              <a:avLst/>
              <a:gdLst/>
              <a:ahLst/>
              <a:cxnLst/>
              <a:rect l="l" t="t" r="r" b="b"/>
              <a:pathLst>
                <a:path w="1269" h="1110" extrusionOk="0">
                  <a:moveTo>
                    <a:pt x="991" y="0"/>
                  </a:moveTo>
                  <a:cubicBezTo>
                    <a:pt x="952" y="0"/>
                    <a:pt x="872" y="0"/>
                    <a:pt x="833" y="40"/>
                  </a:cubicBezTo>
                  <a:lnTo>
                    <a:pt x="80" y="674"/>
                  </a:lnTo>
                  <a:cubicBezTo>
                    <a:pt x="1" y="753"/>
                    <a:pt x="1" y="793"/>
                    <a:pt x="1" y="872"/>
                  </a:cubicBezTo>
                  <a:cubicBezTo>
                    <a:pt x="1" y="951"/>
                    <a:pt x="40" y="991"/>
                    <a:pt x="80" y="1030"/>
                  </a:cubicBezTo>
                  <a:cubicBezTo>
                    <a:pt x="120" y="1070"/>
                    <a:pt x="159" y="1110"/>
                    <a:pt x="239" y="1110"/>
                  </a:cubicBezTo>
                  <a:cubicBezTo>
                    <a:pt x="318" y="1110"/>
                    <a:pt x="357" y="1070"/>
                    <a:pt x="437" y="1030"/>
                  </a:cubicBezTo>
                  <a:lnTo>
                    <a:pt x="1189" y="397"/>
                  </a:lnTo>
                  <a:cubicBezTo>
                    <a:pt x="1229" y="357"/>
                    <a:pt x="1268" y="278"/>
                    <a:pt x="1268" y="238"/>
                  </a:cubicBezTo>
                  <a:cubicBezTo>
                    <a:pt x="1268" y="159"/>
                    <a:pt x="1229" y="119"/>
                    <a:pt x="1189" y="40"/>
                  </a:cubicBezTo>
                  <a:cubicBezTo>
                    <a:pt x="1150" y="0"/>
                    <a:pt x="1070" y="0"/>
                    <a:pt x="9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988;p46"/>
            <p:cNvSpPr/>
            <p:nvPr/>
          </p:nvSpPr>
          <p:spPr>
            <a:xfrm flipH="1">
              <a:off x="2404365" y="3016573"/>
              <a:ext cx="48087" cy="65440"/>
            </a:xfrm>
            <a:custGeom>
              <a:avLst/>
              <a:gdLst/>
              <a:ahLst/>
              <a:cxnLst/>
              <a:rect l="l" t="t" r="r" b="b"/>
              <a:pathLst>
                <a:path w="2774" h="3775" extrusionOk="0">
                  <a:moveTo>
                    <a:pt x="556" y="1"/>
                  </a:moveTo>
                  <a:cubicBezTo>
                    <a:pt x="437" y="1"/>
                    <a:pt x="350" y="78"/>
                    <a:pt x="317" y="209"/>
                  </a:cubicBezTo>
                  <a:lnTo>
                    <a:pt x="317" y="169"/>
                  </a:lnTo>
                  <a:lnTo>
                    <a:pt x="317" y="169"/>
                  </a:lnTo>
                  <a:cubicBezTo>
                    <a:pt x="1" y="962"/>
                    <a:pt x="80" y="1873"/>
                    <a:pt x="555" y="2586"/>
                  </a:cubicBezTo>
                  <a:cubicBezTo>
                    <a:pt x="991" y="3259"/>
                    <a:pt x="1704" y="3695"/>
                    <a:pt x="2536" y="3774"/>
                  </a:cubicBezTo>
                  <a:cubicBezTo>
                    <a:pt x="2655" y="3774"/>
                    <a:pt x="2773" y="3655"/>
                    <a:pt x="2773" y="3536"/>
                  </a:cubicBezTo>
                  <a:cubicBezTo>
                    <a:pt x="2773" y="3418"/>
                    <a:pt x="2655" y="3299"/>
                    <a:pt x="2536" y="3299"/>
                  </a:cubicBezTo>
                  <a:cubicBezTo>
                    <a:pt x="1862" y="3220"/>
                    <a:pt x="1308" y="2863"/>
                    <a:pt x="951" y="2308"/>
                  </a:cubicBezTo>
                  <a:cubicBezTo>
                    <a:pt x="595" y="1714"/>
                    <a:pt x="515" y="962"/>
                    <a:pt x="793" y="328"/>
                  </a:cubicBezTo>
                  <a:cubicBezTo>
                    <a:pt x="832" y="169"/>
                    <a:pt x="753" y="51"/>
                    <a:pt x="634" y="11"/>
                  </a:cubicBezTo>
                  <a:cubicBezTo>
                    <a:pt x="607" y="4"/>
                    <a:pt x="581" y="1"/>
                    <a:pt x="5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989;p46"/>
            <p:cNvSpPr/>
            <p:nvPr/>
          </p:nvSpPr>
          <p:spPr>
            <a:xfrm flipH="1">
              <a:off x="2383771" y="3042853"/>
              <a:ext cx="11008" cy="8251"/>
            </a:xfrm>
            <a:custGeom>
              <a:avLst/>
              <a:gdLst/>
              <a:ahLst/>
              <a:cxnLst/>
              <a:rect l="l" t="t" r="r" b="b"/>
              <a:pathLst>
                <a:path w="635" h="476" extrusionOk="0">
                  <a:moveTo>
                    <a:pt x="318" y="0"/>
                  </a:moveTo>
                  <a:cubicBezTo>
                    <a:pt x="1" y="0"/>
                    <a:pt x="1" y="476"/>
                    <a:pt x="318" y="476"/>
                  </a:cubicBezTo>
                  <a:cubicBezTo>
                    <a:pt x="635" y="476"/>
                    <a:pt x="635"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990;p46"/>
            <p:cNvSpPr/>
            <p:nvPr/>
          </p:nvSpPr>
          <p:spPr>
            <a:xfrm flipH="1">
              <a:off x="2779165" y="2689982"/>
              <a:ext cx="92846" cy="102172"/>
            </a:xfrm>
            <a:custGeom>
              <a:avLst/>
              <a:gdLst/>
              <a:ahLst/>
              <a:cxnLst/>
              <a:rect l="l" t="t" r="r" b="b"/>
              <a:pathLst>
                <a:path w="5356" h="5894" extrusionOk="0">
                  <a:moveTo>
                    <a:pt x="1692" y="1"/>
                  </a:moveTo>
                  <a:cubicBezTo>
                    <a:pt x="1657" y="1"/>
                    <a:pt x="1620" y="11"/>
                    <a:pt x="1585" y="35"/>
                  </a:cubicBezTo>
                  <a:lnTo>
                    <a:pt x="1585" y="75"/>
                  </a:lnTo>
                  <a:cubicBezTo>
                    <a:pt x="832" y="590"/>
                    <a:pt x="0" y="1342"/>
                    <a:pt x="278" y="2372"/>
                  </a:cubicBezTo>
                  <a:cubicBezTo>
                    <a:pt x="407" y="2864"/>
                    <a:pt x="909" y="3221"/>
                    <a:pt x="1396" y="3221"/>
                  </a:cubicBezTo>
                  <a:cubicBezTo>
                    <a:pt x="1422" y="3221"/>
                    <a:pt x="1449" y="3220"/>
                    <a:pt x="1475" y="3217"/>
                  </a:cubicBezTo>
                  <a:lnTo>
                    <a:pt x="1475" y="3217"/>
                  </a:lnTo>
                  <a:cubicBezTo>
                    <a:pt x="1368" y="4058"/>
                    <a:pt x="2058" y="4867"/>
                    <a:pt x="2933" y="4867"/>
                  </a:cubicBezTo>
                  <a:cubicBezTo>
                    <a:pt x="2965" y="4867"/>
                    <a:pt x="2997" y="4866"/>
                    <a:pt x="3028" y="4864"/>
                  </a:cubicBezTo>
                  <a:lnTo>
                    <a:pt x="3028" y="4864"/>
                  </a:lnTo>
                  <a:cubicBezTo>
                    <a:pt x="3065" y="5449"/>
                    <a:pt x="3800" y="5894"/>
                    <a:pt x="4432" y="5894"/>
                  </a:cubicBezTo>
                  <a:cubicBezTo>
                    <a:pt x="4837" y="5894"/>
                    <a:pt x="5200" y="5711"/>
                    <a:pt x="5308" y="5264"/>
                  </a:cubicBezTo>
                  <a:cubicBezTo>
                    <a:pt x="5355" y="5077"/>
                    <a:pt x="5209" y="4959"/>
                    <a:pt x="5064" y="4959"/>
                  </a:cubicBezTo>
                  <a:cubicBezTo>
                    <a:pt x="4964" y="4959"/>
                    <a:pt x="4866" y="5015"/>
                    <a:pt x="4833" y="5145"/>
                  </a:cubicBezTo>
                  <a:cubicBezTo>
                    <a:pt x="4764" y="5407"/>
                    <a:pt x="4542" y="5515"/>
                    <a:pt x="4296" y="5515"/>
                  </a:cubicBezTo>
                  <a:cubicBezTo>
                    <a:pt x="3836" y="5515"/>
                    <a:pt x="3293" y="5135"/>
                    <a:pt x="3526" y="4670"/>
                  </a:cubicBezTo>
                  <a:cubicBezTo>
                    <a:pt x="3596" y="4530"/>
                    <a:pt x="3512" y="4299"/>
                    <a:pt x="3329" y="4299"/>
                  </a:cubicBezTo>
                  <a:cubicBezTo>
                    <a:pt x="3304" y="4299"/>
                    <a:pt x="3277" y="4304"/>
                    <a:pt x="3249" y="4313"/>
                  </a:cubicBezTo>
                  <a:cubicBezTo>
                    <a:pt x="3134" y="4355"/>
                    <a:pt x="3021" y="4374"/>
                    <a:pt x="2913" y="4374"/>
                  </a:cubicBezTo>
                  <a:cubicBezTo>
                    <a:pt x="2229" y="4374"/>
                    <a:pt x="1709" y="3620"/>
                    <a:pt x="2038" y="2955"/>
                  </a:cubicBezTo>
                  <a:lnTo>
                    <a:pt x="2038" y="2955"/>
                  </a:lnTo>
                  <a:cubicBezTo>
                    <a:pt x="2059" y="2934"/>
                    <a:pt x="2080" y="2911"/>
                    <a:pt x="2100" y="2887"/>
                  </a:cubicBezTo>
                  <a:lnTo>
                    <a:pt x="2083" y="2875"/>
                  </a:lnTo>
                  <a:lnTo>
                    <a:pt x="2083" y="2875"/>
                  </a:lnTo>
                  <a:cubicBezTo>
                    <a:pt x="2088" y="2866"/>
                    <a:pt x="2094" y="2857"/>
                    <a:pt x="2100" y="2848"/>
                  </a:cubicBezTo>
                  <a:cubicBezTo>
                    <a:pt x="2220" y="2667"/>
                    <a:pt x="2043" y="2463"/>
                    <a:pt x="1864" y="2463"/>
                  </a:cubicBezTo>
                  <a:cubicBezTo>
                    <a:pt x="1808" y="2463"/>
                    <a:pt x="1751" y="2483"/>
                    <a:pt x="1704" y="2531"/>
                  </a:cubicBezTo>
                  <a:cubicBezTo>
                    <a:pt x="1624" y="2636"/>
                    <a:pt x="1475" y="2707"/>
                    <a:pt x="1325" y="2707"/>
                  </a:cubicBezTo>
                  <a:cubicBezTo>
                    <a:pt x="1250" y="2707"/>
                    <a:pt x="1176" y="2689"/>
                    <a:pt x="1110" y="2649"/>
                  </a:cubicBezTo>
                  <a:cubicBezTo>
                    <a:pt x="832" y="2531"/>
                    <a:pt x="674" y="2253"/>
                    <a:pt x="713" y="1936"/>
                  </a:cubicBezTo>
                  <a:cubicBezTo>
                    <a:pt x="713" y="1263"/>
                    <a:pt x="1308" y="827"/>
                    <a:pt x="1823" y="471"/>
                  </a:cubicBezTo>
                  <a:cubicBezTo>
                    <a:pt x="2058" y="336"/>
                    <a:pt x="1893" y="1"/>
                    <a:pt x="16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991;p46"/>
            <p:cNvSpPr/>
            <p:nvPr/>
          </p:nvSpPr>
          <p:spPr>
            <a:xfrm flipH="1">
              <a:off x="2845506" y="2299528"/>
              <a:ext cx="119889" cy="300849"/>
            </a:xfrm>
            <a:custGeom>
              <a:avLst/>
              <a:gdLst/>
              <a:ahLst/>
              <a:cxnLst/>
              <a:rect l="l" t="t" r="r" b="b"/>
              <a:pathLst>
                <a:path w="6916" h="17355" extrusionOk="0">
                  <a:moveTo>
                    <a:pt x="4997" y="1"/>
                  </a:moveTo>
                  <a:cubicBezTo>
                    <a:pt x="4971" y="1"/>
                    <a:pt x="4942" y="6"/>
                    <a:pt x="4912" y="20"/>
                  </a:cubicBezTo>
                  <a:lnTo>
                    <a:pt x="4912" y="99"/>
                  </a:lnTo>
                  <a:cubicBezTo>
                    <a:pt x="1705" y="1302"/>
                    <a:pt x="2857" y="5791"/>
                    <a:pt x="5838" y="5791"/>
                  </a:cubicBezTo>
                  <a:cubicBezTo>
                    <a:pt x="5844" y="5791"/>
                    <a:pt x="5849" y="5791"/>
                    <a:pt x="5855" y="5791"/>
                  </a:cubicBezTo>
                  <a:lnTo>
                    <a:pt x="5855" y="5791"/>
                  </a:lnTo>
                  <a:cubicBezTo>
                    <a:pt x="5023" y="6609"/>
                    <a:pt x="4217" y="7540"/>
                    <a:pt x="4120" y="8734"/>
                  </a:cubicBezTo>
                  <a:cubicBezTo>
                    <a:pt x="4051" y="9374"/>
                    <a:pt x="4220" y="10067"/>
                    <a:pt x="4596" y="10592"/>
                  </a:cubicBezTo>
                  <a:lnTo>
                    <a:pt x="4596" y="10592"/>
                  </a:lnTo>
                  <a:cubicBezTo>
                    <a:pt x="4471" y="10581"/>
                    <a:pt x="4345" y="10575"/>
                    <a:pt x="4220" y="10575"/>
                  </a:cubicBezTo>
                  <a:cubicBezTo>
                    <a:pt x="3041" y="10575"/>
                    <a:pt x="1891" y="11078"/>
                    <a:pt x="1109" y="12022"/>
                  </a:cubicBezTo>
                  <a:cubicBezTo>
                    <a:pt x="0" y="13329"/>
                    <a:pt x="79" y="15270"/>
                    <a:pt x="1268" y="16498"/>
                  </a:cubicBezTo>
                  <a:cubicBezTo>
                    <a:pt x="1847" y="17044"/>
                    <a:pt x="2633" y="17355"/>
                    <a:pt x="3421" y="17355"/>
                  </a:cubicBezTo>
                  <a:cubicBezTo>
                    <a:pt x="3549" y="17355"/>
                    <a:pt x="3676" y="17347"/>
                    <a:pt x="3803" y="17330"/>
                  </a:cubicBezTo>
                  <a:cubicBezTo>
                    <a:pt x="4107" y="17292"/>
                    <a:pt x="3973" y="16852"/>
                    <a:pt x="3682" y="16852"/>
                  </a:cubicBezTo>
                  <a:cubicBezTo>
                    <a:pt x="3669" y="16852"/>
                    <a:pt x="3657" y="16853"/>
                    <a:pt x="3644" y="16855"/>
                  </a:cubicBezTo>
                  <a:cubicBezTo>
                    <a:pt x="3568" y="16862"/>
                    <a:pt x="3491" y="16865"/>
                    <a:pt x="3415" y="16865"/>
                  </a:cubicBezTo>
                  <a:cubicBezTo>
                    <a:pt x="2589" y="16865"/>
                    <a:pt x="1815" y="16475"/>
                    <a:pt x="1307" y="15785"/>
                  </a:cubicBezTo>
                  <a:cubicBezTo>
                    <a:pt x="792" y="15033"/>
                    <a:pt x="673" y="14082"/>
                    <a:pt x="990" y="13250"/>
                  </a:cubicBezTo>
                  <a:cubicBezTo>
                    <a:pt x="1482" y="11805"/>
                    <a:pt x="2837" y="11098"/>
                    <a:pt x="4227" y="11098"/>
                  </a:cubicBezTo>
                  <a:cubicBezTo>
                    <a:pt x="4620" y="11098"/>
                    <a:pt x="5016" y="11155"/>
                    <a:pt x="5397" y="11268"/>
                  </a:cubicBezTo>
                  <a:lnTo>
                    <a:pt x="5397" y="11268"/>
                  </a:lnTo>
                  <a:cubicBezTo>
                    <a:pt x="5506" y="11318"/>
                    <a:pt x="5622" y="11359"/>
                    <a:pt x="5744" y="11388"/>
                  </a:cubicBezTo>
                  <a:cubicBezTo>
                    <a:pt x="5776" y="11401"/>
                    <a:pt x="5807" y="11406"/>
                    <a:pt x="5836" y="11406"/>
                  </a:cubicBezTo>
                  <a:cubicBezTo>
                    <a:pt x="6088" y="11406"/>
                    <a:pt x="6183" y="10984"/>
                    <a:pt x="5863" y="10913"/>
                  </a:cubicBezTo>
                  <a:cubicBezTo>
                    <a:pt x="5860" y="10912"/>
                    <a:pt x="5857" y="10911"/>
                    <a:pt x="5854" y="10909"/>
                  </a:cubicBezTo>
                  <a:lnTo>
                    <a:pt x="5854" y="10909"/>
                  </a:lnTo>
                  <a:lnTo>
                    <a:pt x="5863" y="10873"/>
                  </a:lnTo>
                  <a:cubicBezTo>
                    <a:pt x="4872" y="10636"/>
                    <a:pt x="4476" y="9447"/>
                    <a:pt x="4635" y="8497"/>
                  </a:cubicBezTo>
                  <a:cubicBezTo>
                    <a:pt x="4856" y="7354"/>
                    <a:pt x="5763" y="6485"/>
                    <a:pt x="6590" y="5700"/>
                  </a:cubicBezTo>
                  <a:lnTo>
                    <a:pt x="6590" y="5700"/>
                  </a:lnTo>
                  <a:cubicBezTo>
                    <a:pt x="6612" y="5695"/>
                    <a:pt x="6633" y="5690"/>
                    <a:pt x="6655" y="5684"/>
                  </a:cubicBezTo>
                  <a:lnTo>
                    <a:pt x="6639" y="5654"/>
                  </a:lnTo>
                  <a:lnTo>
                    <a:pt x="6639" y="5654"/>
                  </a:lnTo>
                  <a:cubicBezTo>
                    <a:pt x="6684" y="5611"/>
                    <a:pt x="6729" y="5568"/>
                    <a:pt x="6774" y="5526"/>
                  </a:cubicBezTo>
                  <a:cubicBezTo>
                    <a:pt x="6915" y="5384"/>
                    <a:pt x="6804" y="5117"/>
                    <a:pt x="6610" y="5117"/>
                  </a:cubicBezTo>
                  <a:cubicBezTo>
                    <a:pt x="6587" y="5117"/>
                    <a:pt x="6562" y="5121"/>
                    <a:pt x="6536" y="5130"/>
                  </a:cubicBezTo>
                  <a:cubicBezTo>
                    <a:pt x="6319" y="5179"/>
                    <a:pt x="6110" y="5203"/>
                    <a:pt x="5911" y="5203"/>
                  </a:cubicBezTo>
                  <a:cubicBezTo>
                    <a:pt x="3428" y="5203"/>
                    <a:pt x="2464" y="1558"/>
                    <a:pt x="5031" y="495"/>
                  </a:cubicBezTo>
                  <a:cubicBezTo>
                    <a:pt x="5278" y="389"/>
                    <a:pt x="5211" y="1"/>
                    <a:pt x="49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992;p46"/>
            <p:cNvSpPr/>
            <p:nvPr/>
          </p:nvSpPr>
          <p:spPr>
            <a:xfrm flipH="1">
              <a:off x="2998556" y="2472999"/>
              <a:ext cx="79464" cy="116699"/>
            </a:xfrm>
            <a:custGeom>
              <a:avLst/>
              <a:gdLst/>
              <a:ahLst/>
              <a:cxnLst/>
              <a:rect l="l" t="t" r="r" b="b"/>
              <a:pathLst>
                <a:path w="4584" h="6732" extrusionOk="0">
                  <a:moveTo>
                    <a:pt x="2936" y="0"/>
                  </a:moveTo>
                  <a:cubicBezTo>
                    <a:pt x="2896" y="0"/>
                    <a:pt x="2855" y="11"/>
                    <a:pt x="2813" y="34"/>
                  </a:cubicBezTo>
                  <a:lnTo>
                    <a:pt x="2813" y="74"/>
                  </a:lnTo>
                  <a:cubicBezTo>
                    <a:pt x="1" y="1817"/>
                    <a:pt x="872" y="6135"/>
                    <a:pt x="4160" y="6729"/>
                  </a:cubicBezTo>
                  <a:cubicBezTo>
                    <a:pt x="4171" y="6731"/>
                    <a:pt x="4182" y="6731"/>
                    <a:pt x="4193" y="6731"/>
                  </a:cubicBezTo>
                  <a:cubicBezTo>
                    <a:pt x="4449" y="6731"/>
                    <a:pt x="4583" y="6290"/>
                    <a:pt x="4279" y="6214"/>
                  </a:cubicBezTo>
                  <a:cubicBezTo>
                    <a:pt x="1427" y="5778"/>
                    <a:pt x="634" y="2015"/>
                    <a:pt x="3090" y="470"/>
                  </a:cubicBezTo>
                  <a:cubicBezTo>
                    <a:pt x="3326" y="336"/>
                    <a:pt x="3161" y="0"/>
                    <a:pt x="29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993;p46"/>
            <p:cNvSpPr/>
            <p:nvPr/>
          </p:nvSpPr>
          <p:spPr>
            <a:xfrm flipH="1">
              <a:off x="3003150" y="2510634"/>
              <a:ext cx="26800" cy="50896"/>
            </a:xfrm>
            <a:custGeom>
              <a:avLst/>
              <a:gdLst/>
              <a:ahLst/>
              <a:cxnLst/>
              <a:rect l="l" t="t" r="r" b="b"/>
              <a:pathLst>
                <a:path w="1546" h="2936" extrusionOk="0">
                  <a:moveTo>
                    <a:pt x="855" y="1"/>
                  </a:moveTo>
                  <a:cubicBezTo>
                    <a:pt x="770" y="1"/>
                    <a:pt x="685" y="45"/>
                    <a:pt x="634" y="121"/>
                  </a:cubicBezTo>
                  <a:cubicBezTo>
                    <a:pt x="1" y="1032"/>
                    <a:pt x="238" y="2260"/>
                    <a:pt x="1110" y="2894"/>
                  </a:cubicBezTo>
                  <a:cubicBezTo>
                    <a:pt x="1152" y="2922"/>
                    <a:pt x="1199" y="2935"/>
                    <a:pt x="1246" y="2935"/>
                  </a:cubicBezTo>
                  <a:cubicBezTo>
                    <a:pt x="1331" y="2935"/>
                    <a:pt x="1415" y="2892"/>
                    <a:pt x="1466" y="2815"/>
                  </a:cubicBezTo>
                  <a:cubicBezTo>
                    <a:pt x="1545" y="2696"/>
                    <a:pt x="1506" y="2538"/>
                    <a:pt x="1387" y="2459"/>
                  </a:cubicBezTo>
                  <a:cubicBezTo>
                    <a:pt x="714" y="1983"/>
                    <a:pt x="555" y="1032"/>
                    <a:pt x="1070" y="359"/>
                  </a:cubicBezTo>
                  <a:cubicBezTo>
                    <a:pt x="1149" y="280"/>
                    <a:pt x="1110" y="121"/>
                    <a:pt x="991" y="42"/>
                  </a:cubicBezTo>
                  <a:cubicBezTo>
                    <a:pt x="949" y="14"/>
                    <a:pt x="902" y="1"/>
                    <a:pt x="8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994;p46"/>
            <p:cNvSpPr/>
            <p:nvPr/>
          </p:nvSpPr>
          <p:spPr>
            <a:xfrm flipH="1">
              <a:off x="2979800" y="2523028"/>
              <a:ext cx="11701" cy="8945"/>
            </a:xfrm>
            <a:custGeom>
              <a:avLst/>
              <a:gdLst/>
              <a:ahLst/>
              <a:cxnLst/>
              <a:rect l="l" t="t" r="r" b="b"/>
              <a:pathLst>
                <a:path w="675" h="516" extrusionOk="0">
                  <a:moveTo>
                    <a:pt x="357" y="1"/>
                  </a:moveTo>
                  <a:cubicBezTo>
                    <a:pt x="1" y="1"/>
                    <a:pt x="1" y="516"/>
                    <a:pt x="357" y="516"/>
                  </a:cubicBezTo>
                  <a:cubicBezTo>
                    <a:pt x="674" y="516"/>
                    <a:pt x="674"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995;p46"/>
            <p:cNvSpPr/>
            <p:nvPr/>
          </p:nvSpPr>
          <p:spPr>
            <a:xfrm flipH="1">
              <a:off x="2732239" y="2204948"/>
              <a:ext cx="86034" cy="134676"/>
            </a:xfrm>
            <a:custGeom>
              <a:avLst/>
              <a:gdLst/>
              <a:ahLst/>
              <a:cxnLst/>
              <a:rect l="l" t="t" r="r" b="b"/>
              <a:pathLst>
                <a:path w="4963" h="7769" extrusionOk="0">
                  <a:moveTo>
                    <a:pt x="1525" y="0"/>
                  </a:moveTo>
                  <a:cubicBezTo>
                    <a:pt x="1503" y="0"/>
                    <a:pt x="1480" y="3"/>
                    <a:pt x="1456" y="9"/>
                  </a:cubicBezTo>
                  <a:lnTo>
                    <a:pt x="1456" y="128"/>
                  </a:lnTo>
                  <a:cubicBezTo>
                    <a:pt x="23" y="640"/>
                    <a:pt x="0" y="2533"/>
                    <a:pt x="1136" y="3225"/>
                  </a:cubicBezTo>
                  <a:lnTo>
                    <a:pt x="1136" y="3225"/>
                  </a:lnTo>
                  <a:cubicBezTo>
                    <a:pt x="872" y="3484"/>
                    <a:pt x="775" y="3899"/>
                    <a:pt x="980" y="4287"/>
                  </a:cubicBezTo>
                  <a:cubicBezTo>
                    <a:pt x="1163" y="4693"/>
                    <a:pt x="1512" y="4891"/>
                    <a:pt x="1904" y="4945"/>
                  </a:cubicBezTo>
                  <a:lnTo>
                    <a:pt x="1904" y="4945"/>
                  </a:lnTo>
                  <a:cubicBezTo>
                    <a:pt x="1483" y="5533"/>
                    <a:pt x="1428" y="6377"/>
                    <a:pt x="1892" y="7020"/>
                  </a:cubicBezTo>
                  <a:cubicBezTo>
                    <a:pt x="2257" y="7521"/>
                    <a:pt x="2801" y="7769"/>
                    <a:pt x="3340" y="7769"/>
                  </a:cubicBezTo>
                  <a:cubicBezTo>
                    <a:pt x="3910" y="7769"/>
                    <a:pt x="4477" y="7491"/>
                    <a:pt x="4823" y="6941"/>
                  </a:cubicBezTo>
                  <a:cubicBezTo>
                    <a:pt x="4963" y="6773"/>
                    <a:pt x="4786" y="6605"/>
                    <a:pt x="4600" y="6605"/>
                  </a:cubicBezTo>
                  <a:cubicBezTo>
                    <a:pt x="4524" y="6605"/>
                    <a:pt x="4445" y="6634"/>
                    <a:pt x="4387" y="6704"/>
                  </a:cubicBezTo>
                  <a:cubicBezTo>
                    <a:pt x="4130" y="7060"/>
                    <a:pt x="3733" y="7238"/>
                    <a:pt x="3337" y="7238"/>
                  </a:cubicBezTo>
                  <a:cubicBezTo>
                    <a:pt x="2941" y="7238"/>
                    <a:pt x="2545" y="7060"/>
                    <a:pt x="2288" y="6704"/>
                  </a:cubicBezTo>
                  <a:cubicBezTo>
                    <a:pt x="1891" y="6109"/>
                    <a:pt x="2073" y="5294"/>
                    <a:pt x="2628" y="4901"/>
                  </a:cubicBezTo>
                  <a:lnTo>
                    <a:pt x="2628" y="4901"/>
                  </a:lnTo>
                  <a:cubicBezTo>
                    <a:pt x="2771" y="4868"/>
                    <a:pt x="2910" y="4820"/>
                    <a:pt x="3040" y="4763"/>
                  </a:cubicBezTo>
                  <a:cubicBezTo>
                    <a:pt x="3295" y="4653"/>
                    <a:pt x="3216" y="4278"/>
                    <a:pt x="2956" y="4278"/>
                  </a:cubicBezTo>
                  <a:cubicBezTo>
                    <a:pt x="2936" y="4278"/>
                    <a:pt x="2914" y="4280"/>
                    <a:pt x="2891" y="4285"/>
                  </a:cubicBezTo>
                  <a:lnTo>
                    <a:pt x="2891" y="4285"/>
                  </a:lnTo>
                  <a:lnTo>
                    <a:pt x="2882" y="4248"/>
                  </a:lnTo>
                  <a:cubicBezTo>
                    <a:pt x="2684" y="4366"/>
                    <a:pt x="2466" y="4426"/>
                    <a:pt x="2248" y="4426"/>
                  </a:cubicBezTo>
                  <a:cubicBezTo>
                    <a:pt x="2030" y="4426"/>
                    <a:pt x="1812" y="4366"/>
                    <a:pt x="1614" y="4248"/>
                  </a:cubicBezTo>
                  <a:cubicBezTo>
                    <a:pt x="1456" y="4129"/>
                    <a:pt x="1337" y="3931"/>
                    <a:pt x="1337" y="3733"/>
                  </a:cubicBezTo>
                  <a:cubicBezTo>
                    <a:pt x="1363" y="3604"/>
                    <a:pt x="1455" y="3475"/>
                    <a:pt x="1571" y="3412"/>
                  </a:cubicBezTo>
                  <a:lnTo>
                    <a:pt x="1571" y="3412"/>
                  </a:lnTo>
                  <a:cubicBezTo>
                    <a:pt x="1636" y="3430"/>
                    <a:pt x="1703" y="3444"/>
                    <a:pt x="1773" y="3455"/>
                  </a:cubicBezTo>
                  <a:lnTo>
                    <a:pt x="1798" y="3378"/>
                  </a:lnTo>
                  <a:lnTo>
                    <a:pt x="1798" y="3378"/>
                  </a:lnTo>
                  <a:cubicBezTo>
                    <a:pt x="1802" y="3378"/>
                    <a:pt x="1806" y="3378"/>
                    <a:pt x="1810" y="3378"/>
                  </a:cubicBezTo>
                  <a:cubicBezTo>
                    <a:pt x="2098" y="3378"/>
                    <a:pt x="2197" y="2937"/>
                    <a:pt x="1931" y="2861"/>
                  </a:cubicBezTo>
                  <a:cubicBezTo>
                    <a:pt x="1377" y="2782"/>
                    <a:pt x="980" y="2386"/>
                    <a:pt x="862" y="1871"/>
                  </a:cubicBezTo>
                  <a:cubicBezTo>
                    <a:pt x="743" y="1316"/>
                    <a:pt x="1060" y="722"/>
                    <a:pt x="1614" y="524"/>
                  </a:cubicBezTo>
                  <a:cubicBezTo>
                    <a:pt x="1870" y="414"/>
                    <a:pt x="1788" y="0"/>
                    <a:pt x="15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996;p46"/>
            <p:cNvSpPr/>
            <p:nvPr/>
          </p:nvSpPr>
          <p:spPr>
            <a:xfrm flipH="1">
              <a:off x="2772751" y="2375455"/>
              <a:ext cx="19606" cy="28377"/>
            </a:xfrm>
            <a:custGeom>
              <a:avLst/>
              <a:gdLst/>
              <a:ahLst/>
              <a:cxnLst/>
              <a:rect l="l" t="t" r="r" b="b"/>
              <a:pathLst>
                <a:path w="1131" h="1637" extrusionOk="0">
                  <a:moveTo>
                    <a:pt x="768" y="1"/>
                  </a:moveTo>
                  <a:cubicBezTo>
                    <a:pt x="691" y="1"/>
                    <a:pt x="613" y="35"/>
                    <a:pt x="555" y="116"/>
                  </a:cubicBezTo>
                  <a:cubicBezTo>
                    <a:pt x="397" y="512"/>
                    <a:pt x="238" y="908"/>
                    <a:pt x="80" y="1264"/>
                  </a:cubicBezTo>
                  <a:cubicBezTo>
                    <a:pt x="0" y="1383"/>
                    <a:pt x="40" y="1542"/>
                    <a:pt x="159" y="1621"/>
                  </a:cubicBezTo>
                  <a:cubicBezTo>
                    <a:pt x="191" y="1632"/>
                    <a:pt x="225" y="1637"/>
                    <a:pt x="261" y="1637"/>
                  </a:cubicBezTo>
                  <a:cubicBezTo>
                    <a:pt x="357" y="1637"/>
                    <a:pt x="457" y="1600"/>
                    <a:pt x="515" y="1542"/>
                  </a:cubicBezTo>
                  <a:lnTo>
                    <a:pt x="991" y="393"/>
                  </a:lnTo>
                  <a:cubicBezTo>
                    <a:pt x="1131" y="197"/>
                    <a:pt x="954" y="1"/>
                    <a:pt x="7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997;p46"/>
            <p:cNvSpPr/>
            <p:nvPr/>
          </p:nvSpPr>
          <p:spPr>
            <a:xfrm flipH="1">
              <a:off x="2759160" y="2388283"/>
              <a:ext cx="19467" cy="29036"/>
            </a:xfrm>
            <a:custGeom>
              <a:avLst/>
              <a:gdLst/>
              <a:ahLst/>
              <a:cxnLst/>
              <a:rect l="l" t="t" r="r" b="b"/>
              <a:pathLst>
                <a:path w="1123" h="1675" extrusionOk="0">
                  <a:moveTo>
                    <a:pt x="783" y="1"/>
                  </a:moveTo>
                  <a:cubicBezTo>
                    <a:pt x="696" y="1"/>
                    <a:pt x="608" y="49"/>
                    <a:pt x="555" y="168"/>
                  </a:cubicBezTo>
                  <a:cubicBezTo>
                    <a:pt x="357" y="524"/>
                    <a:pt x="199" y="921"/>
                    <a:pt x="40" y="1317"/>
                  </a:cubicBezTo>
                  <a:cubicBezTo>
                    <a:pt x="1" y="1396"/>
                    <a:pt x="40" y="1554"/>
                    <a:pt x="119" y="1634"/>
                  </a:cubicBezTo>
                  <a:cubicBezTo>
                    <a:pt x="162" y="1662"/>
                    <a:pt x="209" y="1675"/>
                    <a:pt x="255" y="1675"/>
                  </a:cubicBezTo>
                  <a:cubicBezTo>
                    <a:pt x="341" y="1675"/>
                    <a:pt x="425" y="1631"/>
                    <a:pt x="476" y="1554"/>
                  </a:cubicBezTo>
                  <a:lnTo>
                    <a:pt x="991" y="406"/>
                  </a:lnTo>
                  <a:cubicBezTo>
                    <a:pt x="1123" y="194"/>
                    <a:pt x="956" y="1"/>
                    <a:pt x="78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998;p46"/>
            <p:cNvSpPr/>
            <p:nvPr/>
          </p:nvSpPr>
          <p:spPr>
            <a:xfrm flipH="1">
              <a:off x="2992784" y="2656161"/>
              <a:ext cx="55021" cy="109193"/>
            </a:xfrm>
            <a:custGeom>
              <a:avLst/>
              <a:gdLst/>
              <a:ahLst/>
              <a:cxnLst/>
              <a:rect l="l" t="t" r="r" b="b"/>
              <a:pathLst>
                <a:path w="3174" h="6299" extrusionOk="0">
                  <a:moveTo>
                    <a:pt x="1196" y="1"/>
                  </a:moveTo>
                  <a:cubicBezTo>
                    <a:pt x="1118" y="1"/>
                    <a:pt x="1041" y="37"/>
                    <a:pt x="991" y="124"/>
                  </a:cubicBezTo>
                  <a:cubicBezTo>
                    <a:pt x="1" y="2303"/>
                    <a:pt x="714" y="4878"/>
                    <a:pt x="2694" y="6264"/>
                  </a:cubicBezTo>
                  <a:cubicBezTo>
                    <a:pt x="2736" y="6288"/>
                    <a:pt x="2776" y="6298"/>
                    <a:pt x="2815" y="6298"/>
                  </a:cubicBezTo>
                  <a:cubicBezTo>
                    <a:pt x="3032" y="6298"/>
                    <a:pt x="3174" y="5963"/>
                    <a:pt x="2972" y="5828"/>
                  </a:cubicBezTo>
                  <a:cubicBezTo>
                    <a:pt x="1189" y="4600"/>
                    <a:pt x="555" y="2303"/>
                    <a:pt x="1427" y="362"/>
                  </a:cubicBezTo>
                  <a:cubicBezTo>
                    <a:pt x="1535" y="172"/>
                    <a:pt x="1365" y="1"/>
                    <a:pt x="11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999;p46"/>
            <p:cNvSpPr/>
            <p:nvPr/>
          </p:nvSpPr>
          <p:spPr>
            <a:xfrm flipH="1">
              <a:off x="2964701" y="2780540"/>
              <a:ext cx="11008" cy="8945"/>
            </a:xfrm>
            <a:custGeom>
              <a:avLst/>
              <a:gdLst/>
              <a:ahLst/>
              <a:cxnLst/>
              <a:rect l="l" t="t" r="r" b="b"/>
              <a:pathLst>
                <a:path w="635" h="516" extrusionOk="0">
                  <a:moveTo>
                    <a:pt x="318" y="0"/>
                  </a:moveTo>
                  <a:cubicBezTo>
                    <a:pt x="1" y="0"/>
                    <a:pt x="1" y="515"/>
                    <a:pt x="318" y="515"/>
                  </a:cubicBezTo>
                  <a:cubicBezTo>
                    <a:pt x="635" y="515"/>
                    <a:pt x="635"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000;p46"/>
            <p:cNvSpPr/>
            <p:nvPr/>
          </p:nvSpPr>
          <p:spPr>
            <a:xfrm flipH="1">
              <a:off x="2845211" y="2751296"/>
              <a:ext cx="300104" cy="279891"/>
            </a:xfrm>
            <a:custGeom>
              <a:avLst/>
              <a:gdLst/>
              <a:ahLst/>
              <a:cxnLst/>
              <a:rect l="l" t="t" r="r" b="b"/>
              <a:pathLst>
                <a:path w="17312" h="16146" extrusionOk="0">
                  <a:moveTo>
                    <a:pt x="1945" y="1"/>
                  </a:moveTo>
                  <a:cubicBezTo>
                    <a:pt x="1892" y="1"/>
                    <a:pt x="1836" y="20"/>
                    <a:pt x="1783" y="63"/>
                  </a:cubicBezTo>
                  <a:lnTo>
                    <a:pt x="1862" y="63"/>
                  </a:lnTo>
                  <a:cubicBezTo>
                    <a:pt x="476" y="1568"/>
                    <a:pt x="1" y="3707"/>
                    <a:pt x="674" y="5609"/>
                  </a:cubicBezTo>
                  <a:cubicBezTo>
                    <a:pt x="1347" y="7510"/>
                    <a:pt x="3051" y="8818"/>
                    <a:pt x="5071" y="9016"/>
                  </a:cubicBezTo>
                  <a:cubicBezTo>
                    <a:pt x="5277" y="9038"/>
                    <a:pt x="5482" y="9049"/>
                    <a:pt x="5687" y="9049"/>
                  </a:cubicBezTo>
                  <a:cubicBezTo>
                    <a:pt x="6312" y="9049"/>
                    <a:pt x="6931" y="8945"/>
                    <a:pt x="7520" y="8730"/>
                  </a:cubicBezTo>
                  <a:lnTo>
                    <a:pt x="7520" y="8730"/>
                  </a:lnTo>
                  <a:cubicBezTo>
                    <a:pt x="7032" y="9730"/>
                    <a:pt x="6909" y="11026"/>
                    <a:pt x="7883" y="11749"/>
                  </a:cubicBezTo>
                  <a:cubicBezTo>
                    <a:pt x="8213" y="12000"/>
                    <a:pt x="8642" y="12133"/>
                    <a:pt x="9063" y="12133"/>
                  </a:cubicBezTo>
                  <a:cubicBezTo>
                    <a:pt x="9364" y="12133"/>
                    <a:pt x="9662" y="12064"/>
                    <a:pt x="9914" y="11921"/>
                  </a:cubicBezTo>
                  <a:lnTo>
                    <a:pt x="9914" y="11921"/>
                  </a:lnTo>
                  <a:cubicBezTo>
                    <a:pt x="10014" y="12755"/>
                    <a:pt x="10810" y="13326"/>
                    <a:pt x="11602" y="13326"/>
                  </a:cubicBezTo>
                  <a:cubicBezTo>
                    <a:pt x="11842" y="13326"/>
                    <a:pt x="12082" y="13274"/>
                    <a:pt x="12302" y="13160"/>
                  </a:cubicBezTo>
                  <a:lnTo>
                    <a:pt x="12302" y="13160"/>
                  </a:lnTo>
                  <a:cubicBezTo>
                    <a:pt x="12271" y="13687"/>
                    <a:pt x="12417" y="14213"/>
                    <a:pt x="12835" y="14561"/>
                  </a:cubicBezTo>
                  <a:cubicBezTo>
                    <a:pt x="13090" y="14782"/>
                    <a:pt x="13404" y="14887"/>
                    <a:pt x="13716" y="14887"/>
                  </a:cubicBezTo>
                  <a:cubicBezTo>
                    <a:pt x="13850" y="14887"/>
                    <a:pt x="13984" y="14867"/>
                    <a:pt x="14114" y="14830"/>
                  </a:cubicBezTo>
                  <a:lnTo>
                    <a:pt x="14114" y="14830"/>
                  </a:lnTo>
                  <a:cubicBezTo>
                    <a:pt x="14118" y="15501"/>
                    <a:pt x="14704" y="16146"/>
                    <a:pt x="15410" y="16146"/>
                  </a:cubicBezTo>
                  <a:cubicBezTo>
                    <a:pt x="16757" y="16146"/>
                    <a:pt x="17311" y="14680"/>
                    <a:pt x="17192" y="13531"/>
                  </a:cubicBezTo>
                  <a:cubicBezTo>
                    <a:pt x="17173" y="13373"/>
                    <a:pt x="17034" y="13294"/>
                    <a:pt x="16905" y="13294"/>
                  </a:cubicBezTo>
                  <a:cubicBezTo>
                    <a:pt x="16776" y="13294"/>
                    <a:pt x="16658" y="13373"/>
                    <a:pt x="16677" y="13531"/>
                  </a:cubicBezTo>
                  <a:cubicBezTo>
                    <a:pt x="16796" y="14324"/>
                    <a:pt x="16598" y="15354"/>
                    <a:pt x="15687" y="15591"/>
                  </a:cubicBezTo>
                  <a:cubicBezTo>
                    <a:pt x="15594" y="15622"/>
                    <a:pt x="15501" y="15637"/>
                    <a:pt x="15410" y="15637"/>
                  </a:cubicBezTo>
                  <a:cubicBezTo>
                    <a:pt x="15152" y="15637"/>
                    <a:pt x="14912" y="15519"/>
                    <a:pt x="14736" y="15314"/>
                  </a:cubicBezTo>
                  <a:cubicBezTo>
                    <a:pt x="14566" y="15075"/>
                    <a:pt x="14542" y="14778"/>
                    <a:pt x="14665" y="14523"/>
                  </a:cubicBezTo>
                  <a:lnTo>
                    <a:pt x="14665" y="14523"/>
                  </a:lnTo>
                  <a:cubicBezTo>
                    <a:pt x="14719" y="14474"/>
                    <a:pt x="14769" y="14421"/>
                    <a:pt x="14816" y="14363"/>
                  </a:cubicBezTo>
                  <a:cubicBezTo>
                    <a:pt x="14938" y="14179"/>
                    <a:pt x="14752" y="13995"/>
                    <a:pt x="14570" y="13995"/>
                  </a:cubicBezTo>
                  <a:cubicBezTo>
                    <a:pt x="14517" y="13995"/>
                    <a:pt x="14464" y="14011"/>
                    <a:pt x="14420" y="14046"/>
                  </a:cubicBezTo>
                  <a:cubicBezTo>
                    <a:pt x="14376" y="14095"/>
                    <a:pt x="14337" y="14144"/>
                    <a:pt x="14304" y="14195"/>
                  </a:cubicBezTo>
                  <a:lnTo>
                    <a:pt x="14304" y="14195"/>
                  </a:lnTo>
                  <a:cubicBezTo>
                    <a:pt x="14120" y="14347"/>
                    <a:pt x="13904" y="14423"/>
                    <a:pt x="13692" y="14423"/>
                  </a:cubicBezTo>
                  <a:cubicBezTo>
                    <a:pt x="13449" y="14423"/>
                    <a:pt x="13211" y="14324"/>
                    <a:pt x="13033" y="14126"/>
                  </a:cubicBezTo>
                  <a:cubicBezTo>
                    <a:pt x="12738" y="13742"/>
                    <a:pt x="12641" y="13248"/>
                    <a:pt x="12758" y="12792"/>
                  </a:cubicBezTo>
                  <a:lnTo>
                    <a:pt x="12758" y="12792"/>
                  </a:lnTo>
                  <a:cubicBezTo>
                    <a:pt x="12863" y="12667"/>
                    <a:pt x="12956" y="12518"/>
                    <a:pt x="13033" y="12343"/>
                  </a:cubicBezTo>
                  <a:cubicBezTo>
                    <a:pt x="13114" y="12154"/>
                    <a:pt x="12955" y="11964"/>
                    <a:pt x="12796" y="11964"/>
                  </a:cubicBezTo>
                  <a:cubicBezTo>
                    <a:pt x="12722" y="11964"/>
                    <a:pt x="12648" y="12005"/>
                    <a:pt x="12597" y="12105"/>
                  </a:cubicBezTo>
                  <a:cubicBezTo>
                    <a:pt x="12591" y="12117"/>
                    <a:pt x="12586" y="12128"/>
                    <a:pt x="12580" y="12139"/>
                  </a:cubicBezTo>
                  <a:lnTo>
                    <a:pt x="12580" y="12139"/>
                  </a:lnTo>
                  <a:lnTo>
                    <a:pt x="12518" y="12105"/>
                  </a:lnTo>
                  <a:cubicBezTo>
                    <a:pt x="12313" y="12570"/>
                    <a:pt x="11933" y="12766"/>
                    <a:pt x="11550" y="12766"/>
                  </a:cubicBezTo>
                  <a:cubicBezTo>
                    <a:pt x="10906" y="12766"/>
                    <a:pt x="10252" y="12214"/>
                    <a:pt x="10399" y="11458"/>
                  </a:cubicBezTo>
                  <a:lnTo>
                    <a:pt x="10399" y="11458"/>
                  </a:lnTo>
                  <a:cubicBezTo>
                    <a:pt x="10455" y="11367"/>
                    <a:pt x="10502" y="11266"/>
                    <a:pt x="10538" y="11155"/>
                  </a:cubicBezTo>
                  <a:cubicBezTo>
                    <a:pt x="10609" y="10988"/>
                    <a:pt x="10465" y="10878"/>
                    <a:pt x="10313" y="10878"/>
                  </a:cubicBezTo>
                  <a:cubicBezTo>
                    <a:pt x="10213" y="10878"/>
                    <a:pt x="10109" y="10926"/>
                    <a:pt x="10062" y="11036"/>
                  </a:cubicBezTo>
                  <a:cubicBezTo>
                    <a:pt x="10060" y="11041"/>
                    <a:pt x="10057" y="11047"/>
                    <a:pt x="10055" y="11052"/>
                  </a:cubicBezTo>
                  <a:lnTo>
                    <a:pt x="10055" y="11052"/>
                  </a:lnTo>
                  <a:lnTo>
                    <a:pt x="9983" y="11036"/>
                  </a:lnTo>
                  <a:cubicBezTo>
                    <a:pt x="9850" y="11478"/>
                    <a:pt x="9435" y="11661"/>
                    <a:pt x="9003" y="11661"/>
                  </a:cubicBezTo>
                  <a:cubicBezTo>
                    <a:pt x="8661" y="11661"/>
                    <a:pt x="8309" y="11545"/>
                    <a:pt x="8082" y="11353"/>
                  </a:cubicBezTo>
                  <a:cubicBezTo>
                    <a:pt x="7186" y="10613"/>
                    <a:pt x="7630" y="9183"/>
                    <a:pt x="8211" y="8420"/>
                  </a:cubicBezTo>
                  <a:lnTo>
                    <a:pt x="8211" y="8420"/>
                  </a:lnTo>
                  <a:cubicBezTo>
                    <a:pt x="8234" y="8407"/>
                    <a:pt x="8257" y="8395"/>
                    <a:pt x="8280" y="8382"/>
                  </a:cubicBezTo>
                  <a:lnTo>
                    <a:pt x="8256" y="8355"/>
                  </a:lnTo>
                  <a:lnTo>
                    <a:pt x="8256" y="8355"/>
                  </a:lnTo>
                  <a:cubicBezTo>
                    <a:pt x="8359" y="8167"/>
                    <a:pt x="8254" y="7943"/>
                    <a:pt x="8090" y="7943"/>
                  </a:cubicBezTo>
                  <a:cubicBezTo>
                    <a:pt x="8050" y="7943"/>
                    <a:pt x="8007" y="7956"/>
                    <a:pt x="7963" y="7986"/>
                  </a:cubicBezTo>
                  <a:cubicBezTo>
                    <a:pt x="7214" y="8369"/>
                    <a:pt x="6406" y="8559"/>
                    <a:pt x="5601" y="8559"/>
                  </a:cubicBezTo>
                  <a:cubicBezTo>
                    <a:pt x="4661" y="8559"/>
                    <a:pt x="3725" y="8300"/>
                    <a:pt x="2892" y="7788"/>
                  </a:cubicBezTo>
                  <a:cubicBezTo>
                    <a:pt x="1387" y="6797"/>
                    <a:pt x="555" y="4975"/>
                    <a:pt x="832" y="3153"/>
                  </a:cubicBezTo>
                  <a:cubicBezTo>
                    <a:pt x="951" y="2123"/>
                    <a:pt x="1427" y="1172"/>
                    <a:pt x="2140" y="420"/>
                  </a:cubicBezTo>
                  <a:cubicBezTo>
                    <a:pt x="2294" y="234"/>
                    <a:pt x="2135" y="1"/>
                    <a:pt x="194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001;p46"/>
            <p:cNvSpPr/>
            <p:nvPr/>
          </p:nvSpPr>
          <p:spPr>
            <a:xfrm flipH="1">
              <a:off x="3062679" y="2949989"/>
              <a:ext cx="24945" cy="43164"/>
            </a:xfrm>
            <a:custGeom>
              <a:avLst/>
              <a:gdLst/>
              <a:ahLst/>
              <a:cxnLst/>
              <a:rect l="l" t="t" r="r" b="b"/>
              <a:pathLst>
                <a:path w="1439" h="2490" extrusionOk="0">
                  <a:moveTo>
                    <a:pt x="1060" y="1"/>
                  </a:moveTo>
                  <a:cubicBezTo>
                    <a:pt x="1038" y="1"/>
                    <a:pt x="1015" y="3"/>
                    <a:pt x="990" y="10"/>
                  </a:cubicBezTo>
                  <a:lnTo>
                    <a:pt x="1030" y="10"/>
                  </a:lnTo>
                  <a:cubicBezTo>
                    <a:pt x="475" y="168"/>
                    <a:pt x="119" y="604"/>
                    <a:pt x="40" y="1158"/>
                  </a:cubicBezTo>
                  <a:cubicBezTo>
                    <a:pt x="0" y="1713"/>
                    <a:pt x="277" y="2228"/>
                    <a:pt x="753" y="2466"/>
                  </a:cubicBezTo>
                  <a:cubicBezTo>
                    <a:pt x="791" y="2482"/>
                    <a:pt x="828" y="2489"/>
                    <a:pt x="862" y="2489"/>
                  </a:cubicBezTo>
                  <a:cubicBezTo>
                    <a:pt x="1076" y="2489"/>
                    <a:pt x="1195" y="2201"/>
                    <a:pt x="990" y="2030"/>
                  </a:cubicBezTo>
                  <a:cubicBezTo>
                    <a:pt x="673" y="1871"/>
                    <a:pt x="475" y="1554"/>
                    <a:pt x="515" y="1198"/>
                  </a:cubicBezTo>
                  <a:cubicBezTo>
                    <a:pt x="515" y="1119"/>
                    <a:pt x="555" y="1039"/>
                    <a:pt x="555" y="1000"/>
                  </a:cubicBezTo>
                  <a:cubicBezTo>
                    <a:pt x="594" y="921"/>
                    <a:pt x="634" y="841"/>
                    <a:pt x="673" y="762"/>
                  </a:cubicBezTo>
                  <a:cubicBezTo>
                    <a:pt x="792" y="643"/>
                    <a:pt x="951" y="525"/>
                    <a:pt x="1109" y="485"/>
                  </a:cubicBezTo>
                  <a:cubicBezTo>
                    <a:pt x="1438" y="412"/>
                    <a:pt x="1328" y="1"/>
                    <a:pt x="106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002;p46"/>
            <p:cNvSpPr/>
            <p:nvPr/>
          </p:nvSpPr>
          <p:spPr>
            <a:xfrm flipH="1">
              <a:off x="3037491" y="2924056"/>
              <a:ext cx="11008" cy="8945"/>
            </a:xfrm>
            <a:custGeom>
              <a:avLst/>
              <a:gdLst/>
              <a:ahLst/>
              <a:cxnLst/>
              <a:rect l="l" t="t" r="r" b="b"/>
              <a:pathLst>
                <a:path w="635" h="516" extrusionOk="0">
                  <a:moveTo>
                    <a:pt x="318" y="0"/>
                  </a:moveTo>
                  <a:cubicBezTo>
                    <a:pt x="1" y="0"/>
                    <a:pt x="1" y="515"/>
                    <a:pt x="318" y="515"/>
                  </a:cubicBezTo>
                  <a:cubicBezTo>
                    <a:pt x="635" y="515"/>
                    <a:pt x="635"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003;p46"/>
            <p:cNvSpPr/>
            <p:nvPr/>
          </p:nvSpPr>
          <p:spPr>
            <a:xfrm flipH="1">
              <a:off x="2972658" y="2993708"/>
              <a:ext cx="20247" cy="26280"/>
            </a:xfrm>
            <a:custGeom>
              <a:avLst/>
              <a:gdLst/>
              <a:ahLst/>
              <a:cxnLst/>
              <a:rect l="l" t="t" r="r" b="b"/>
              <a:pathLst>
                <a:path w="1168" h="1516" extrusionOk="0">
                  <a:moveTo>
                    <a:pt x="811" y="0"/>
                  </a:moveTo>
                  <a:cubicBezTo>
                    <a:pt x="729" y="0"/>
                    <a:pt x="647" y="41"/>
                    <a:pt x="597" y="142"/>
                  </a:cubicBezTo>
                  <a:cubicBezTo>
                    <a:pt x="399" y="498"/>
                    <a:pt x="240" y="815"/>
                    <a:pt x="82" y="1172"/>
                  </a:cubicBezTo>
                  <a:cubicBezTo>
                    <a:pt x="0" y="1362"/>
                    <a:pt x="162" y="1515"/>
                    <a:pt x="322" y="1515"/>
                  </a:cubicBezTo>
                  <a:cubicBezTo>
                    <a:pt x="395" y="1515"/>
                    <a:pt x="468" y="1484"/>
                    <a:pt x="518" y="1409"/>
                  </a:cubicBezTo>
                  <a:cubicBezTo>
                    <a:pt x="676" y="1092"/>
                    <a:pt x="874" y="736"/>
                    <a:pt x="1032" y="379"/>
                  </a:cubicBezTo>
                  <a:cubicBezTo>
                    <a:pt x="1168" y="190"/>
                    <a:pt x="989" y="0"/>
                    <a:pt x="81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004;p46"/>
            <p:cNvSpPr/>
            <p:nvPr/>
          </p:nvSpPr>
          <p:spPr>
            <a:xfrm flipH="1">
              <a:off x="2951371" y="2999203"/>
              <a:ext cx="21582" cy="25829"/>
            </a:xfrm>
            <a:custGeom>
              <a:avLst/>
              <a:gdLst/>
              <a:ahLst/>
              <a:cxnLst/>
              <a:rect l="l" t="t" r="r" b="b"/>
              <a:pathLst>
                <a:path w="1245" h="1490" extrusionOk="0">
                  <a:moveTo>
                    <a:pt x="919" y="0"/>
                  </a:moveTo>
                  <a:cubicBezTo>
                    <a:pt x="842" y="0"/>
                    <a:pt x="764" y="41"/>
                    <a:pt x="713" y="141"/>
                  </a:cubicBezTo>
                  <a:lnTo>
                    <a:pt x="713" y="102"/>
                  </a:lnTo>
                  <a:lnTo>
                    <a:pt x="80" y="1132"/>
                  </a:lnTo>
                  <a:cubicBezTo>
                    <a:pt x="0" y="1251"/>
                    <a:pt x="40" y="1369"/>
                    <a:pt x="159" y="1449"/>
                  </a:cubicBezTo>
                  <a:cubicBezTo>
                    <a:pt x="201" y="1477"/>
                    <a:pt x="243" y="1490"/>
                    <a:pt x="283" y="1490"/>
                  </a:cubicBezTo>
                  <a:cubicBezTo>
                    <a:pt x="357" y="1490"/>
                    <a:pt x="425" y="1446"/>
                    <a:pt x="476" y="1369"/>
                  </a:cubicBezTo>
                  <a:lnTo>
                    <a:pt x="1109" y="379"/>
                  </a:lnTo>
                  <a:cubicBezTo>
                    <a:pt x="1245" y="190"/>
                    <a:pt x="1084" y="0"/>
                    <a:pt x="9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005;p46"/>
            <p:cNvSpPr/>
            <p:nvPr/>
          </p:nvSpPr>
          <p:spPr>
            <a:xfrm flipH="1">
              <a:off x="2882464" y="3053514"/>
              <a:ext cx="43806" cy="69028"/>
            </a:xfrm>
            <a:custGeom>
              <a:avLst/>
              <a:gdLst/>
              <a:ahLst/>
              <a:cxnLst/>
              <a:rect l="l" t="t" r="r" b="b"/>
              <a:pathLst>
                <a:path w="2527" h="3982" extrusionOk="0">
                  <a:moveTo>
                    <a:pt x="1761" y="1"/>
                  </a:moveTo>
                  <a:cubicBezTo>
                    <a:pt x="1713" y="1"/>
                    <a:pt x="1666" y="18"/>
                    <a:pt x="1625" y="59"/>
                  </a:cubicBezTo>
                  <a:lnTo>
                    <a:pt x="1625" y="98"/>
                  </a:lnTo>
                  <a:cubicBezTo>
                    <a:pt x="872" y="811"/>
                    <a:pt x="1" y="1722"/>
                    <a:pt x="239" y="2871"/>
                  </a:cubicBezTo>
                  <a:cubicBezTo>
                    <a:pt x="357" y="3307"/>
                    <a:pt x="674" y="3703"/>
                    <a:pt x="1110" y="3901"/>
                  </a:cubicBezTo>
                  <a:cubicBezTo>
                    <a:pt x="1246" y="3955"/>
                    <a:pt x="1391" y="3982"/>
                    <a:pt x="1538" y="3982"/>
                  </a:cubicBezTo>
                  <a:cubicBezTo>
                    <a:pt x="1818" y="3982"/>
                    <a:pt x="2104" y="3885"/>
                    <a:pt x="2338" y="3703"/>
                  </a:cubicBezTo>
                  <a:cubicBezTo>
                    <a:pt x="2527" y="3546"/>
                    <a:pt x="2341" y="3288"/>
                    <a:pt x="2137" y="3288"/>
                  </a:cubicBezTo>
                  <a:cubicBezTo>
                    <a:pt x="2084" y="3288"/>
                    <a:pt x="2031" y="3306"/>
                    <a:pt x="1982" y="3346"/>
                  </a:cubicBezTo>
                  <a:cubicBezTo>
                    <a:pt x="1863" y="3426"/>
                    <a:pt x="1724" y="3465"/>
                    <a:pt x="1585" y="3465"/>
                  </a:cubicBezTo>
                  <a:cubicBezTo>
                    <a:pt x="1447" y="3465"/>
                    <a:pt x="1308" y="3426"/>
                    <a:pt x="1189" y="3346"/>
                  </a:cubicBezTo>
                  <a:cubicBezTo>
                    <a:pt x="872" y="3188"/>
                    <a:pt x="674" y="2871"/>
                    <a:pt x="674" y="2515"/>
                  </a:cubicBezTo>
                  <a:cubicBezTo>
                    <a:pt x="635" y="1643"/>
                    <a:pt x="1348" y="970"/>
                    <a:pt x="1942" y="415"/>
                  </a:cubicBezTo>
                  <a:cubicBezTo>
                    <a:pt x="2131" y="258"/>
                    <a:pt x="1945" y="1"/>
                    <a:pt x="176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006;p46"/>
            <p:cNvSpPr/>
            <p:nvPr/>
          </p:nvSpPr>
          <p:spPr>
            <a:xfrm flipH="1">
              <a:off x="2625057" y="3040027"/>
              <a:ext cx="185190" cy="89397"/>
            </a:xfrm>
            <a:custGeom>
              <a:avLst/>
              <a:gdLst/>
              <a:ahLst/>
              <a:cxnLst/>
              <a:rect l="l" t="t" r="r" b="b"/>
              <a:pathLst>
                <a:path w="10683" h="5157" extrusionOk="0">
                  <a:moveTo>
                    <a:pt x="338" y="0"/>
                  </a:moveTo>
                  <a:cubicBezTo>
                    <a:pt x="179" y="0"/>
                    <a:pt x="0" y="171"/>
                    <a:pt x="82" y="361"/>
                  </a:cubicBezTo>
                  <a:cubicBezTo>
                    <a:pt x="755" y="1985"/>
                    <a:pt x="1587" y="3689"/>
                    <a:pt x="3092" y="4600"/>
                  </a:cubicBezTo>
                  <a:cubicBezTo>
                    <a:pt x="3720" y="4986"/>
                    <a:pt x="4419" y="5156"/>
                    <a:pt x="5126" y="5156"/>
                  </a:cubicBezTo>
                  <a:cubicBezTo>
                    <a:pt x="6161" y="5156"/>
                    <a:pt x="7213" y="4792"/>
                    <a:pt x="8083" y="4204"/>
                  </a:cubicBezTo>
                  <a:cubicBezTo>
                    <a:pt x="8955" y="3610"/>
                    <a:pt x="9787" y="2896"/>
                    <a:pt x="10500" y="2144"/>
                  </a:cubicBezTo>
                  <a:cubicBezTo>
                    <a:pt x="10682" y="1961"/>
                    <a:pt x="10515" y="1709"/>
                    <a:pt x="10319" y="1709"/>
                  </a:cubicBezTo>
                  <a:cubicBezTo>
                    <a:pt x="10260" y="1709"/>
                    <a:pt x="10198" y="1732"/>
                    <a:pt x="10143" y="1787"/>
                  </a:cubicBezTo>
                  <a:cubicBezTo>
                    <a:pt x="8839" y="3126"/>
                    <a:pt x="7159" y="4716"/>
                    <a:pt x="5187" y="4716"/>
                  </a:cubicBezTo>
                  <a:cubicBezTo>
                    <a:pt x="4942" y="4716"/>
                    <a:pt x="4693" y="4692"/>
                    <a:pt x="4439" y="4639"/>
                  </a:cubicBezTo>
                  <a:cubicBezTo>
                    <a:pt x="2300" y="4164"/>
                    <a:pt x="1270" y="1946"/>
                    <a:pt x="517" y="124"/>
                  </a:cubicBezTo>
                  <a:cubicBezTo>
                    <a:pt x="480" y="36"/>
                    <a:pt x="411" y="0"/>
                    <a:pt x="3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007;p46"/>
            <p:cNvSpPr/>
            <p:nvPr/>
          </p:nvSpPr>
          <p:spPr>
            <a:xfrm flipH="1">
              <a:off x="2686960" y="3065042"/>
              <a:ext cx="71108" cy="32832"/>
            </a:xfrm>
            <a:custGeom>
              <a:avLst/>
              <a:gdLst/>
              <a:ahLst/>
              <a:cxnLst/>
              <a:rect l="l" t="t" r="r" b="b"/>
              <a:pathLst>
                <a:path w="4102" h="1894" extrusionOk="0">
                  <a:moveTo>
                    <a:pt x="305" y="1"/>
                  </a:moveTo>
                  <a:cubicBezTo>
                    <a:pt x="143" y="1"/>
                    <a:pt x="1" y="154"/>
                    <a:pt x="82" y="344"/>
                  </a:cubicBezTo>
                  <a:cubicBezTo>
                    <a:pt x="691" y="1318"/>
                    <a:pt x="1742" y="1894"/>
                    <a:pt x="2844" y="1894"/>
                  </a:cubicBezTo>
                  <a:cubicBezTo>
                    <a:pt x="3177" y="1894"/>
                    <a:pt x="3514" y="1841"/>
                    <a:pt x="3845" y="1731"/>
                  </a:cubicBezTo>
                  <a:cubicBezTo>
                    <a:pt x="4102" y="1658"/>
                    <a:pt x="4020" y="1247"/>
                    <a:pt x="3756" y="1247"/>
                  </a:cubicBezTo>
                  <a:cubicBezTo>
                    <a:pt x="3734" y="1247"/>
                    <a:pt x="3711" y="1249"/>
                    <a:pt x="3687" y="1255"/>
                  </a:cubicBezTo>
                  <a:cubicBezTo>
                    <a:pt x="3406" y="1349"/>
                    <a:pt x="3119" y="1394"/>
                    <a:pt x="2835" y="1394"/>
                  </a:cubicBezTo>
                  <a:cubicBezTo>
                    <a:pt x="1917" y="1394"/>
                    <a:pt x="1032" y="924"/>
                    <a:pt x="518" y="107"/>
                  </a:cubicBezTo>
                  <a:cubicBezTo>
                    <a:pt x="456" y="32"/>
                    <a:pt x="379" y="1"/>
                    <a:pt x="30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008;p46"/>
            <p:cNvSpPr/>
            <p:nvPr/>
          </p:nvSpPr>
          <p:spPr>
            <a:xfrm flipH="1">
              <a:off x="2772421" y="3126616"/>
              <a:ext cx="19935" cy="16503"/>
            </a:xfrm>
            <a:custGeom>
              <a:avLst/>
              <a:gdLst/>
              <a:ahLst/>
              <a:cxnLst/>
              <a:rect l="l" t="t" r="r" b="b"/>
              <a:pathLst>
                <a:path w="1150" h="952" extrusionOk="0">
                  <a:moveTo>
                    <a:pt x="278" y="1"/>
                  </a:moveTo>
                  <a:cubicBezTo>
                    <a:pt x="198" y="1"/>
                    <a:pt x="159" y="1"/>
                    <a:pt x="80" y="41"/>
                  </a:cubicBezTo>
                  <a:cubicBezTo>
                    <a:pt x="40" y="120"/>
                    <a:pt x="0" y="159"/>
                    <a:pt x="40" y="239"/>
                  </a:cubicBezTo>
                  <a:cubicBezTo>
                    <a:pt x="0" y="318"/>
                    <a:pt x="40" y="357"/>
                    <a:pt x="80" y="397"/>
                  </a:cubicBezTo>
                  <a:lnTo>
                    <a:pt x="713" y="912"/>
                  </a:lnTo>
                  <a:cubicBezTo>
                    <a:pt x="793" y="952"/>
                    <a:pt x="832" y="952"/>
                    <a:pt x="911" y="952"/>
                  </a:cubicBezTo>
                  <a:cubicBezTo>
                    <a:pt x="951" y="952"/>
                    <a:pt x="1030" y="952"/>
                    <a:pt x="1070" y="912"/>
                  </a:cubicBezTo>
                  <a:cubicBezTo>
                    <a:pt x="1110" y="872"/>
                    <a:pt x="1149" y="793"/>
                    <a:pt x="1149" y="714"/>
                  </a:cubicBezTo>
                  <a:cubicBezTo>
                    <a:pt x="1149" y="674"/>
                    <a:pt x="1110" y="595"/>
                    <a:pt x="1070" y="556"/>
                  </a:cubicBezTo>
                  <a:lnTo>
                    <a:pt x="436" y="41"/>
                  </a:lnTo>
                  <a:cubicBezTo>
                    <a:pt x="397" y="1"/>
                    <a:pt x="317" y="1"/>
                    <a:pt x="2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009;p46"/>
            <p:cNvSpPr/>
            <p:nvPr/>
          </p:nvSpPr>
          <p:spPr>
            <a:xfrm flipH="1">
              <a:off x="2496379" y="3095482"/>
              <a:ext cx="89293" cy="99832"/>
            </a:xfrm>
            <a:custGeom>
              <a:avLst/>
              <a:gdLst/>
              <a:ahLst/>
              <a:cxnLst/>
              <a:rect l="l" t="t" r="r" b="b"/>
              <a:pathLst>
                <a:path w="5151" h="5759" extrusionOk="0">
                  <a:moveTo>
                    <a:pt x="729" y="0"/>
                  </a:moveTo>
                  <a:cubicBezTo>
                    <a:pt x="634" y="0"/>
                    <a:pt x="546" y="52"/>
                    <a:pt x="516" y="173"/>
                  </a:cubicBezTo>
                  <a:cubicBezTo>
                    <a:pt x="1" y="2946"/>
                    <a:pt x="2021" y="5560"/>
                    <a:pt x="4873" y="5758"/>
                  </a:cubicBezTo>
                  <a:cubicBezTo>
                    <a:pt x="5150" y="5758"/>
                    <a:pt x="5150" y="5283"/>
                    <a:pt x="4873" y="5283"/>
                  </a:cubicBezTo>
                  <a:cubicBezTo>
                    <a:pt x="2377" y="5085"/>
                    <a:pt x="595" y="2787"/>
                    <a:pt x="1031" y="331"/>
                  </a:cubicBezTo>
                  <a:cubicBezTo>
                    <a:pt x="1055" y="135"/>
                    <a:pt x="883" y="0"/>
                    <a:pt x="7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010;p46"/>
            <p:cNvSpPr/>
            <p:nvPr/>
          </p:nvSpPr>
          <p:spPr>
            <a:xfrm flipH="1">
              <a:off x="2516297" y="3092882"/>
              <a:ext cx="19935" cy="44239"/>
            </a:xfrm>
            <a:custGeom>
              <a:avLst/>
              <a:gdLst/>
              <a:ahLst/>
              <a:cxnLst/>
              <a:rect l="l" t="t" r="r" b="b"/>
              <a:pathLst>
                <a:path w="1150" h="2552" extrusionOk="0">
                  <a:moveTo>
                    <a:pt x="464" y="1"/>
                  </a:moveTo>
                  <a:cubicBezTo>
                    <a:pt x="366" y="1"/>
                    <a:pt x="270" y="61"/>
                    <a:pt x="238" y="204"/>
                  </a:cubicBezTo>
                  <a:cubicBezTo>
                    <a:pt x="1" y="996"/>
                    <a:pt x="199" y="1828"/>
                    <a:pt x="714" y="2462"/>
                  </a:cubicBezTo>
                  <a:cubicBezTo>
                    <a:pt x="753" y="2521"/>
                    <a:pt x="813" y="2551"/>
                    <a:pt x="872" y="2551"/>
                  </a:cubicBezTo>
                  <a:cubicBezTo>
                    <a:pt x="932" y="2551"/>
                    <a:pt x="991" y="2521"/>
                    <a:pt x="1031" y="2462"/>
                  </a:cubicBezTo>
                  <a:cubicBezTo>
                    <a:pt x="1150" y="2383"/>
                    <a:pt x="1150" y="2224"/>
                    <a:pt x="1031" y="2105"/>
                  </a:cubicBezTo>
                  <a:cubicBezTo>
                    <a:pt x="674" y="1590"/>
                    <a:pt x="516" y="957"/>
                    <a:pt x="714" y="323"/>
                  </a:cubicBezTo>
                  <a:cubicBezTo>
                    <a:pt x="761" y="133"/>
                    <a:pt x="610" y="1"/>
                    <a:pt x="46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011;p46"/>
            <p:cNvSpPr/>
            <p:nvPr/>
          </p:nvSpPr>
          <p:spPr>
            <a:xfrm flipH="1">
              <a:off x="2964805" y="2798759"/>
              <a:ext cx="95707" cy="78008"/>
            </a:xfrm>
            <a:custGeom>
              <a:avLst/>
              <a:gdLst/>
              <a:ahLst/>
              <a:cxnLst/>
              <a:rect l="l" t="t" r="r" b="b"/>
              <a:pathLst>
                <a:path w="5521" h="4500" extrusionOk="0">
                  <a:moveTo>
                    <a:pt x="879" y="1"/>
                  </a:moveTo>
                  <a:cubicBezTo>
                    <a:pt x="808" y="1"/>
                    <a:pt x="740" y="30"/>
                    <a:pt x="694" y="98"/>
                  </a:cubicBezTo>
                  <a:lnTo>
                    <a:pt x="734" y="98"/>
                  </a:lnTo>
                  <a:cubicBezTo>
                    <a:pt x="0" y="1130"/>
                    <a:pt x="924" y="2125"/>
                    <a:pt x="1833" y="2125"/>
                  </a:cubicBezTo>
                  <a:cubicBezTo>
                    <a:pt x="1957" y="2125"/>
                    <a:pt x="2081" y="2106"/>
                    <a:pt x="2200" y="2067"/>
                  </a:cubicBezTo>
                  <a:lnTo>
                    <a:pt x="2200" y="2067"/>
                  </a:lnTo>
                  <a:cubicBezTo>
                    <a:pt x="2192" y="2415"/>
                    <a:pt x="2308" y="2746"/>
                    <a:pt x="2635" y="2950"/>
                  </a:cubicBezTo>
                  <a:cubicBezTo>
                    <a:pt x="2769" y="3035"/>
                    <a:pt x="2922" y="3076"/>
                    <a:pt x="3075" y="3076"/>
                  </a:cubicBezTo>
                  <a:cubicBezTo>
                    <a:pt x="3185" y="3076"/>
                    <a:pt x="3296" y="3055"/>
                    <a:pt x="3401" y="3014"/>
                  </a:cubicBezTo>
                  <a:lnTo>
                    <a:pt x="3401" y="3014"/>
                  </a:lnTo>
                  <a:cubicBezTo>
                    <a:pt x="3436" y="3523"/>
                    <a:pt x="3568" y="4046"/>
                    <a:pt x="4061" y="4337"/>
                  </a:cubicBezTo>
                  <a:cubicBezTo>
                    <a:pt x="4227" y="4447"/>
                    <a:pt x="4412" y="4500"/>
                    <a:pt x="4594" y="4500"/>
                  </a:cubicBezTo>
                  <a:cubicBezTo>
                    <a:pt x="4935" y="4500"/>
                    <a:pt x="5267" y="4316"/>
                    <a:pt x="5447" y="3980"/>
                  </a:cubicBezTo>
                  <a:cubicBezTo>
                    <a:pt x="5520" y="3786"/>
                    <a:pt x="5370" y="3666"/>
                    <a:pt x="5216" y="3666"/>
                  </a:cubicBezTo>
                  <a:cubicBezTo>
                    <a:pt x="5118" y="3666"/>
                    <a:pt x="5018" y="3714"/>
                    <a:pt x="4972" y="3822"/>
                  </a:cubicBezTo>
                  <a:cubicBezTo>
                    <a:pt x="4903" y="3942"/>
                    <a:pt x="4774" y="3988"/>
                    <a:pt x="4637" y="3988"/>
                  </a:cubicBezTo>
                  <a:cubicBezTo>
                    <a:pt x="4460" y="3988"/>
                    <a:pt x="4269" y="3911"/>
                    <a:pt x="4180" y="3822"/>
                  </a:cubicBezTo>
                  <a:cubicBezTo>
                    <a:pt x="3867" y="3544"/>
                    <a:pt x="3859" y="3022"/>
                    <a:pt x="3862" y="2604"/>
                  </a:cubicBezTo>
                  <a:lnTo>
                    <a:pt x="3862" y="2604"/>
                  </a:lnTo>
                  <a:cubicBezTo>
                    <a:pt x="3877" y="2576"/>
                    <a:pt x="3891" y="2546"/>
                    <a:pt x="3903" y="2514"/>
                  </a:cubicBezTo>
                  <a:lnTo>
                    <a:pt x="3863" y="2511"/>
                  </a:lnTo>
                  <a:lnTo>
                    <a:pt x="3863" y="2511"/>
                  </a:lnTo>
                  <a:cubicBezTo>
                    <a:pt x="3863" y="2485"/>
                    <a:pt x="3863" y="2460"/>
                    <a:pt x="3863" y="2435"/>
                  </a:cubicBezTo>
                  <a:cubicBezTo>
                    <a:pt x="3884" y="2267"/>
                    <a:pt x="3760" y="2177"/>
                    <a:pt x="3633" y="2177"/>
                  </a:cubicBezTo>
                  <a:cubicBezTo>
                    <a:pt x="3521" y="2177"/>
                    <a:pt x="3406" y="2247"/>
                    <a:pt x="3388" y="2396"/>
                  </a:cubicBezTo>
                  <a:cubicBezTo>
                    <a:pt x="3346" y="2521"/>
                    <a:pt x="3227" y="2569"/>
                    <a:pt x="3100" y="2569"/>
                  </a:cubicBezTo>
                  <a:cubicBezTo>
                    <a:pt x="2987" y="2569"/>
                    <a:pt x="2868" y="2531"/>
                    <a:pt x="2793" y="2475"/>
                  </a:cubicBezTo>
                  <a:cubicBezTo>
                    <a:pt x="2580" y="2315"/>
                    <a:pt x="2600" y="2012"/>
                    <a:pt x="2696" y="1734"/>
                  </a:cubicBezTo>
                  <a:lnTo>
                    <a:pt x="2696" y="1734"/>
                  </a:lnTo>
                  <a:cubicBezTo>
                    <a:pt x="2777" y="1643"/>
                    <a:pt x="2850" y="1533"/>
                    <a:pt x="2912" y="1405"/>
                  </a:cubicBezTo>
                  <a:cubicBezTo>
                    <a:pt x="2997" y="1208"/>
                    <a:pt x="2841" y="1030"/>
                    <a:pt x="2672" y="1030"/>
                  </a:cubicBezTo>
                  <a:cubicBezTo>
                    <a:pt x="2604" y="1030"/>
                    <a:pt x="2534" y="1059"/>
                    <a:pt x="2477" y="1128"/>
                  </a:cubicBezTo>
                  <a:cubicBezTo>
                    <a:pt x="2473" y="1133"/>
                    <a:pt x="2470" y="1139"/>
                    <a:pt x="2467" y="1144"/>
                  </a:cubicBezTo>
                  <a:lnTo>
                    <a:pt x="2467" y="1144"/>
                  </a:lnTo>
                  <a:lnTo>
                    <a:pt x="2437" y="1128"/>
                  </a:lnTo>
                  <a:cubicBezTo>
                    <a:pt x="2346" y="1378"/>
                    <a:pt x="2151" y="1478"/>
                    <a:pt x="1934" y="1478"/>
                  </a:cubicBezTo>
                  <a:cubicBezTo>
                    <a:pt x="1391" y="1478"/>
                    <a:pt x="706" y="856"/>
                    <a:pt x="1130" y="375"/>
                  </a:cubicBezTo>
                  <a:cubicBezTo>
                    <a:pt x="1243" y="178"/>
                    <a:pt x="1054" y="1"/>
                    <a:pt x="87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012;p46"/>
            <p:cNvSpPr/>
            <p:nvPr/>
          </p:nvSpPr>
          <p:spPr>
            <a:xfrm flipH="1">
              <a:off x="2719550" y="2802486"/>
              <a:ext cx="19242" cy="29140"/>
            </a:xfrm>
            <a:custGeom>
              <a:avLst/>
              <a:gdLst/>
              <a:ahLst/>
              <a:cxnLst/>
              <a:rect l="l" t="t" r="r" b="b"/>
              <a:pathLst>
                <a:path w="1110" h="1681" extrusionOk="0">
                  <a:moveTo>
                    <a:pt x="815" y="0"/>
                  </a:moveTo>
                  <a:cubicBezTo>
                    <a:pt x="730" y="0"/>
                    <a:pt x="646" y="44"/>
                    <a:pt x="594" y="121"/>
                  </a:cubicBezTo>
                  <a:cubicBezTo>
                    <a:pt x="436" y="517"/>
                    <a:pt x="238" y="913"/>
                    <a:pt x="79" y="1309"/>
                  </a:cubicBezTo>
                  <a:cubicBezTo>
                    <a:pt x="0" y="1428"/>
                    <a:pt x="40" y="1586"/>
                    <a:pt x="159" y="1666"/>
                  </a:cubicBezTo>
                  <a:cubicBezTo>
                    <a:pt x="188" y="1675"/>
                    <a:pt x="221" y="1680"/>
                    <a:pt x="253" y="1680"/>
                  </a:cubicBezTo>
                  <a:cubicBezTo>
                    <a:pt x="352" y="1680"/>
                    <a:pt x="456" y="1636"/>
                    <a:pt x="515" y="1547"/>
                  </a:cubicBezTo>
                  <a:cubicBezTo>
                    <a:pt x="674" y="1190"/>
                    <a:pt x="872" y="794"/>
                    <a:pt x="1030" y="398"/>
                  </a:cubicBezTo>
                  <a:cubicBezTo>
                    <a:pt x="1109" y="279"/>
                    <a:pt x="1070" y="121"/>
                    <a:pt x="951" y="41"/>
                  </a:cubicBezTo>
                  <a:cubicBezTo>
                    <a:pt x="909" y="13"/>
                    <a:pt x="862" y="0"/>
                    <a:pt x="81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013;p46"/>
            <p:cNvSpPr/>
            <p:nvPr/>
          </p:nvSpPr>
          <p:spPr>
            <a:xfrm flipH="1">
              <a:off x="2699822" y="2806542"/>
              <a:ext cx="19745" cy="25534"/>
            </a:xfrm>
            <a:custGeom>
              <a:avLst/>
              <a:gdLst/>
              <a:ahLst/>
              <a:cxnLst/>
              <a:rect l="l" t="t" r="r" b="b"/>
              <a:pathLst>
                <a:path w="1139" h="1473" extrusionOk="0">
                  <a:moveTo>
                    <a:pt x="800" y="1"/>
                  </a:moveTo>
                  <a:cubicBezTo>
                    <a:pt x="722" y="1"/>
                    <a:pt x="644" y="37"/>
                    <a:pt x="594" y="124"/>
                  </a:cubicBezTo>
                  <a:lnTo>
                    <a:pt x="40" y="1075"/>
                  </a:lnTo>
                  <a:cubicBezTo>
                    <a:pt x="0" y="1194"/>
                    <a:pt x="40" y="1352"/>
                    <a:pt x="159" y="1432"/>
                  </a:cubicBezTo>
                  <a:cubicBezTo>
                    <a:pt x="187" y="1460"/>
                    <a:pt x="225" y="1473"/>
                    <a:pt x="266" y="1473"/>
                  </a:cubicBezTo>
                  <a:cubicBezTo>
                    <a:pt x="340" y="1473"/>
                    <a:pt x="425" y="1429"/>
                    <a:pt x="476" y="1352"/>
                  </a:cubicBezTo>
                  <a:cubicBezTo>
                    <a:pt x="674" y="996"/>
                    <a:pt x="832" y="679"/>
                    <a:pt x="1030" y="362"/>
                  </a:cubicBezTo>
                  <a:cubicBezTo>
                    <a:pt x="1139" y="172"/>
                    <a:pt x="969" y="1"/>
                    <a:pt x="8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014;p46"/>
            <p:cNvSpPr/>
            <p:nvPr/>
          </p:nvSpPr>
          <p:spPr>
            <a:xfrm flipH="1">
              <a:off x="2925940" y="2656560"/>
              <a:ext cx="25725" cy="53947"/>
            </a:xfrm>
            <a:custGeom>
              <a:avLst/>
              <a:gdLst/>
              <a:ahLst/>
              <a:cxnLst/>
              <a:rect l="l" t="t" r="r" b="b"/>
              <a:pathLst>
                <a:path w="1484" h="3112" extrusionOk="0">
                  <a:moveTo>
                    <a:pt x="1147" y="0"/>
                  </a:moveTo>
                  <a:cubicBezTo>
                    <a:pt x="1082" y="0"/>
                    <a:pt x="1012" y="30"/>
                    <a:pt x="951" y="101"/>
                  </a:cubicBezTo>
                  <a:cubicBezTo>
                    <a:pt x="515" y="577"/>
                    <a:pt x="0" y="1171"/>
                    <a:pt x="40" y="1884"/>
                  </a:cubicBezTo>
                  <a:cubicBezTo>
                    <a:pt x="40" y="2518"/>
                    <a:pt x="515" y="3033"/>
                    <a:pt x="1149" y="3112"/>
                  </a:cubicBezTo>
                  <a:cubicBezTo>
                    <a:pt x="1466" y="3112"/>
                    <a:pt x="1466" y="2597"/>
                    <a:pt x="1149" y="2597"/>
                  </a:cubicBezTo>
                  <a:cubicBezTo>
                    <a:pt x="832" y="2597"/>
                    <a:pt x="555" y="2161"/>
                    <a:pt x="555" y="1805"/>
                  </a:cubicBezTo>
                  <a:cubicBezTo>
                    <a:pt x="634" y="1250"/>
                    <a:pt x="911" y="775"/>
                    <a:pt x="1308" y="418"/>
                  </a:cubicBezTo>
                  <a:cubicBezTo>
                    <a:pt x="1484" y="242"/>
                    <a:pt x="1333" y="0"/>
                    <a:pt x="11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015;p46"/>
            <p:cNvSpPr/>
            <p:nvPr/>
          </p:nvSpPr>
          <p:spPr>
            <a:xfrm flipH="1">
              <a:off x="3125379" y="2531765"/>
              <a:ext cx="98220" cy="133427"/>
            </a:xfrm>
            <a:custGeom>
              <a:avLst/>
              <a:gdLst/>
              <a:ahLst/>
              <a:cxnLst/>
              <a:rect l="l" t="t" r="r" b="b"/>
              <a:pathLst>
                <a:path w="5666" h="7697" extrusionOk="0">
                  <a:moveTo>
                    <a:pt x="3655" y="0"/>
                  </a:moveTo>
                  <a:cubicBezTo>
                    <a:pt x="3613" y="0"/>
                    <a:pt x="3569" y="16"/>
                    <a:pt x="3526" y="51"/>
                  </a:cubicBezTo>
                  <a:cubicBezTo>
                    <a:pt x="1" y="2111"/>
                    <a:pt x="1308" y="7419"/>
                    <a:pt x="5348" y="7696"/>
                  </a:cubicBezTo>
                  <a:cubicBezTo>
                    <a:pt x="5665" y="7696"/>
                    <a:pt x="5665" y="7221"/>
                    <a:pt x="5348" y="7181"/>
                  </a:cubicBezTo>
                  <a:cubicBezTo>
                    <a:pt x="1783" y="6944"/>
                    <a:pt x="674" y="2269"/>
                    <a:pt x="3764" y="447"/>
                  </a:cubicBezTo>
                  <a:cubicBezTo>
                    <a:pt x="3992" y="317"/>
                    <a:pt x="3846" y="0"/>
                    <a:pt x="36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016;p46"/>
            <p:cNvSpPr/>
            <p:nvPr/>
          </p:nvSpPr>
          <p:spPr>
            <a:xfrm flipH="1">
              <a:off x="3119208" y="2582591"/>
              <a:ext cx="38466" cy="46891"/>
            </a:xfrm>
            <a:custGeom>
              <a:avLst/>
              <a:gdLst/>
              <a:ahLst/>
              <a:cxnLst/>
              <a:rect l="l" t="t" r="r" b="b"/>
              <a:pathLst>
                <a:path w="2219" h="2705" extrusionOk="0">
                  <a:moveTo>
                    <a:pt x="1263" y="1"/>
                  </a:moveTo>
                  <a:cubicBezTo>
                    <a:pt x="1199" y="1"/>
                    <a:pt x="1130" y="31"/>
                    <a:pt x="1070" y="90"/>
                  </a:cubicBezTo>
                  <a:cubicBezTo>
                    <a:pt x="1" y="922"/>
                    <a:pt x="595" y="2665"/>
                    <a:pt x="1981" y="2705"/>
                  </a:cubicBezTo>
                  <a:cubicBezTo>
                    <a:pt x="2100" y="2705"/>
                    <a:pt x="2219" y="2586"/>
                    <a:pt x="2219" y="2467"/>
                  </a:cubicBezTo>
                  <a:cubicBezTo>
                    <a:pt x="2219" y="2308"/>
                    <a:pt x="2100" y="2229"/>
                    <a:pt x="1981" y="2229"/>
                  </a:cubicBezTo>
                  <a:cubicBezTo>
                    <a:pt x="1545" y="2190"/>
                    <a:pt x="1229" y="1912"/>
                    <a:pt x="1070" y="1516"/>
                  </a:cubicBezTo>
                  <a:cubicBezTo>
                    <a:pt x="951" y="1120"/>
                    <a:pt x="1110" y="684"/>
                    <a:pt x="1427" y="407"/>
                  </a:cubicBezTo>
                  <a:cubicBezTo>
                    <a:pt x="1506" y="328"/>
                    <a:pt x="1506" y="169"/>
                    <a:pt x="1427" y="90"/>
                  </a:cubicBezTo>
                  <a:cubicBezTo>
                    <a:pt x="1387" y="31"/>
                    <a:pt x="1328" y="1"/>
                    <a:pt x="126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017;p46"/>
            <p:cNvSpPr/>
            <p:nvPr/>
          </p:nvSpPr>
          <p:spPr>
            <a:xfrm flipH="1">
              <a:off x="3002474" y="2275796"/>
              <a:ext cx="92777" cy="161372"/>
            </a:xfrm>
            <a:custGeom>
              <a:avLst/>
              <a:gdLst/>
              <a:ahLst/>
              <a:cxnLst/>
              <a:rect l="l" t="t" r="r" b="b"/>
              <a:pathLst>
                <a:path w="5352" h="9309" extrusionOk="0">
                  <a:moveTo>
                    <a:pt x="4908" y="1"/>
                  </a:moveTo>
                  <a:cubicBezTo>
                    <a:pt x="2837" y="1"/>
                    <a:pt x="1969" y="2518"/>
                    <a:pt x="3345" y="3851"/>
                  </a:cubicBezTo>
                  <a:lnTo>
                    <a:pt x="3345" y="3851"/>
                  </a:lnTo>
                  <a:cubicBezTo>
                    <a:pt x="2414" y="4221"/>
                    <a:pt x="1960" y="5320"/>
                    <a:pt x="2381" y="6228"/>
                  </a:cubicBezTo>
                  <a:lnTo>
                    <a:pt x="2381" y="6228"/>
                  </a:lnTo>
                  <a:cubicBezTo>
                    <a:pt x="961" y="6252"/>
                    <a:pt x="1" y="7925"/>
                    <a:pt x="915" y="9192"/>
                  </a:cubicBezTo>
                  <a:cubicBezTo>
                    <a:pt x="963" y="9275"/>
                    <a:pt x="1034" y="9308"/>
                    <a:pt x="1106" y="9308"/>
                  </a:cubicBezTo>
                  <a:cubicBezTo>
                    <a:pt x="1277" y="9308"/>
                    <a:pt x="1451" y="9122"/>
                    <a:pt x="1312" y="8955"/>
                  </a:cubicBezTo>
                  <a:cubicBezTo>
                    <a:pt x="995" y="8479"/>
                    <a:pt x="995" y="7806"/>
                    <a:pt x="1312" y="7330"/>
                  </a:cubicBezTo>
                  <a:cubicBezTo>
                    <a:pt x="1607" y="6937"/>
                    <a:pt x="2065" y="6706"/>
                    <a:pt x="2529" y="6706"/>
                  </a:cubicBezTo>
                  <a:cubicBezTo>
                    <a:pt x="2625" y="6706"/>
                    <a:pt x="2722" y="6716"/>
                    <a:pt x="2817" y="6736"/>
                  </a:cubicBezTo>
                  <a:cubicBezTo>
                    <a:pt x="2845" y="6746"/>
                    <a:pt x="2873" y="6750"/>
                    <a:pt x="2898" y="6750"/>
                  </a:cubicBezTo>
                  <a:cubicBezTo>
                    <a:pt x="3088" y="6750"/>
                    <a:pt x="3194" y="6514"/>
                    <a:pt x="3054" y="6340"/>
                  </a:cubicBezTo>
                  <a:cubicBezTo>
                    <a:pt x="2341" y="5548"/>
                    <a:pt x="2896" y="4280"/>
                    <a:pt x="3926" y="4241"/>
                  </a:cubicBezTo>
                  <a:cubicBezTo>
                    <a:pt x="4203" y="4201"/>
                    <a:pt x="4282" y="3884"/>
                    <a:pt x="4084" y="3765"/>
                  </a:cubicBezTo>
                  <a:cubicBezTo>
                    <a:pt x="2498" y="2876"/>
                    <a:pt x="3141" y="513"/>
                    <a:pt x="4869" y="513"/>
                  </a:cubicBezTo>
                  <a:cubicBezTo>
                    <a:pt x="4910" y="513"/>
                    <a:pt x="4953" y="514"/>
                    <a:pt x="4995" y="517"/>
                  </a:cubicBezTo>
                  <a:cubicBezTo>
                    <a:pt x="5352" y="517"/>
                    <a:pt x="5312" y="42"/>
                    <a:pt x="4995" y="42"/>
                  </a:cubicBezTo>
                  <a:lnTo>
                    <a:pt x="4995" y="2"/>
                  </a:lnTo>
                  <a:cubicBezTo>
                    <a:pt x="4966" y="1"/>
                    <a:pt x="4937" y="1"/>
                    <a:pt x="49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018;p46"/>
            <p:cNvSpPr/>
            <p:nvPr/>
          </p:nvSpPr>
          <p:spPr>
            <a:xfrm flipH="1">
              <a:off x="2899678" y="2094542"/>
              <a:ext cx="104859" cy="135646"/>
            </a:xfrm>
            <a:custGeom>
              <a:avLst/>
              <a:gdLst/>
              <a:ahLst/>
              <a:cxnLst/>
              <a:rect l="l" t="t" r="r" b="b"/>
              <a:pathLst>
                <a:path w="6049" h="7825" extrusionOk="0">
                  <a:moveTo>
                    <a:pt x="5744" y="0"/>
                  </a:moveTo>
                  <a:lnTo>
                    <a:pt x="5744" y="40"/>
                  </a:lnTo>
                  <a:cubicBezTo>
                    <a:pt x="5557" y="16"/>
                    <a:pt x="5371" y="4"/>
                    <a:pt x="5185" y="4"/>
                  </a:cubicBezTo>
                  <a:cubicBezTo>
                    <a:pt x="3835" y="4"/>
                    <a:pt x="2544" y="629"/>
                    <a:pt x="1743" y="1743"/>
                  </a:cubicBezTo>
                  <a:cubicBezTo>
                    <a:pt x="832" y="3011"/>
                    <a:pt x="792" y="4714"/>
                    <a:pt x="1545" y="6061"/>
                  </a:cubicBezTo>
                  <a:cubicBezTo>
                    <a:pt x="1981" y="6814"/>
                    <a:pt x="2615" y="7408"/>
                    <a:pt x="3407" y="7804"/>
                  </a:cubicBezTo>
                  <a:cubicBezTo>
                    <a:pt x="3440" y="7818"/>
                    <a:pt x="3472" y="7824"/>
                    <a:pt x="3503" y="7824"/>
                  </a:cubicBezTo>
                  <a:cubicBezTo>
                    <a:pt x="3733" y="7824"/>
                    <a:pt x="3889" y="7473"/>
                    <a:pt x="3645" y="7368"/>
                  </a:cubicBezTo>
                  <a:cubicBezTo>
                    <a:pt x="0" y="5753"/>
                    <a:pt x="1309" y="467"/>
                    <a:pt x="5002" y="467"/>
                  </a:cubicBezTo>
                  <a:cubicBezTo>
                    <a:pt x="5203" y="467"/>
                    <a:pt x="5411" y="483"/>
                    <a:pt x="5625" y="515"/>
                  </a:cubicBezTo>
                  <a:cubicBezTo>
                    <a:pt x="5638" y="517"/>
                    <a:pt x="5650" y="518"/>
                    <a:pt x="5662" y="518"/>
                  </a:cubicBezTo>
                  <a:cubicBezTo>
                    <a:pt x="5951" y="518"/>
                    <a:pt x="6048" y="76"/>
                    <a:pt x="574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019;p46"/>
            <p:cNvSpPr/>
            <p:nvPr/>
          </p:nvSpPr>
          <p:spPr>
            <a:xfrm flipH="1">
              <a:off x="2926252" y="2146720"/>
              <a:ext cx="34809" cy="41136"/>
            </a:xfrm>
            <a:custGeom>
              <a:avLst/>
              <a:gdLst/>
              <a:ahLst/>
              <a:cxnLst/>
              <a:rect l="l" t="t" r="r" b="b"/>
              <a:pathLst>
                <a:path w="2008" h="2373" extrusionOk="0">
                  <a:moveTo>
                    <a:pt x="1726" y="0"/>
                  </a:moveTo>
                  <a:cubicBezTo>
                    <a:pt x="452" y="0"/>
                    <a:pt x="0" y="1672"/>
                    <a:pt x="1097" y="2338"/>
                  </a:cubicBezTo>
                  <a:cubicBezTo>
                    <a:pt x="1138" y="2362"/>
                    <a:pt x="1179" y="2372"/>
                    <a:pt x="1217" y="2372"/>
                  </a:cubicBezTo>
                  <a:cubicBezTo>
                    <a:pt x="1434" y="2372"/>
                    <a:pt x="1570" y="2037"/>
                    <a:pt x="1335" y="1902"/>
                  </a:cubicBezTo>
                  <a:cubicBezTo>
                    <a:pt x="1057" y="1704"/>
                    <a:pt x="938" y="1387"/>
                    <a:pt x="1018" y="1070"/>
                  </a:cubicBezTo>
                  <a:cubicBezTo>
                    <a:pt x="1018" y="952"/>
                    <a:pt x="1057" y="912"/>
                    <a:pt x="1097" y="833"/>
                  </a:cubicBezTo>
                  <a:lnTo>
                    <a:pt x="1097" y="793"/>
                  </a:lnTo>
                  <a:lnTo>
                    <a:pt x="1176" y="754"/>
                  </a:lnTo>
                  <a:lnTo>
                    <a:pt x="1216" y="714"/>
                  </a:lnTo>
                  <a:lnTo>
                    <a:pt x="1255" y="714"/>
                  </a:lnTo>
                  <a:cubicBezTo>
                    <a:pt x="1295" y="635"/>
                    <a:pt x="1374" y="595"/>
                    <a:pt x="1453" y="556"/>
                  </a:cubicBezTo>
                  <a:cubicBezTo>
                    <a:pt x="1572" y="556"/>
                    <a:pt x="1651" y="516"/>
                    <a:pt x="1731" y="516"/>
                  </a:cubicBezTo>
                  <a:cubicBezTo>
                    <a:pt x="1889" y="516"/>
                    <a:pt x="2008" y="437"/>
                    <a:pt x="2008" y="278"/>
                  </a:cubicBezTo>
                  <a:cubicBezTo>
                    <a:pt x="1968" y="159"/>
                    <a:pt x="1889" y="41"/>
                    <a:pt x="1731" y="41"/>
                  </a:cubicBezTo>
                  <a:lnTo>
                    <a:pt x="1770" y="1"/>
                  </a:lnTo>
                  <a:cubicBezTo>
                    <a:pt x="1755" y="0"/>
                    <a:pt x="1740" y="0"/>
                    <a:pt x="17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020;p46"/>
            <p:cNvSpPr/>
            <p:nvPr/>
          </p:nvSpPr>
          <p:spPr>
            <a:xfrm flipH="1">
              <a:off x="2736833" y="1858023"/>
              <a:ext cx="176384" cy="122628"/>
            </a:xfrm>
            <a:custGeom>
              <a:avLst/>
              <a:gdLst/>
              <a:ahLst/>
              <a:cxnLst/>
              <a:rect l="l" t="t" r="r" b="b"/>
              <a:pathLst>
                <a:path w="10175" h="7074" extrusionOk="0">
                  <a:moveTo>
                    <a:pt x="6047" y="1"/>
                  </a:moveTo>
                  <a:cubicBezTo>
                    <a:pt x="5665" y="1"/>
                    <a:pt x="5283" y="34"/>
                    <a:pt x="4913" y="97"/>
                  </a:cubicBezTo>
                  <a:cubicBezTo>
                    <a:pt x="2932" y="453"/>
                    <a:pt x="1031" y="1681"/>
                    <a:pt x="357" y="3702"/>
                  </a:cubicBezTo>
                  <a:cubicBezTo>
                    <a:pt x="1" y="4771"/>
                    <a:pt x="80" y="5960"/>
                    <a:pt x="595" y="6950"/>
                  </a:cubicBezTo>
                  <a:cubicBezTo>
                    <a:pt x="645" y="7037"/>
                    <a:pt x="718" y="7073"/>
                    <a:pt x="792" y="7073"/>
                  </a:cubicBezTo>
                  <a:cubicBezTo>
                    <a:pt x="952" y="7073"/>
                    <a:pt x="1112" y="6902"/>
                    <a:pt x="1031" y="6712"/>
                  </a:cubicBezTo>
                  <a:lnTo>
                    <a:pt x="1031" y="6673"/>
                  </a:lnTo>
                  <a:cubicBezTo>
                    <a:pt x="159" y="5009"/>
                    <a:pt x="832" y="2989"/>
                    <a:pt x="2179" y="1840"/>
                  </a:cubicBezTo>
                  <a:cubicBezTo>
                    <a:pt x="3272" y="959"/>
                    <a:pt x="4598" y="474"/>
                    <a:pt x="5961" y="474"/>
                  </a:cubicBezTo>
                  <a:cubicBezTo>
                    <a:pt x="6376" y="474"/>
                    <a:pt x="6794" y="519"/>
                    <a:pt x="7210" y="612"/>
                  </a:cubicBezTo>
                  <a:cubicBezTo>
                    <a:pt x="8161" y="770"/>
                    <a:pt x="9032" y="1285"/>
                    <a:pt x="9626" y="2078"/>
                  </a:cubicBezTo>
                  <a:cubicBezTo>
                    <a:pt x="9673" y="2147"/>
                    <a:pt x="9743" y="2176"/>
                    <a:pt x="9815" y="2176"/>
                  </a:cubicBezTo>
                  <a:cubicBezTo>
                    <a:pt x="9989" y="2176"/>
                    <a:pt x="10174" y="2008"/>
                    <a:pt x="10062" y="1840"/>
                  </a:cubicBezTo>
                  <a:cubicBezTo>
                    <a:pt x="9142" y="539"/>
                    <a:pt x="7587" y="1"/>
                    <a:pt x="604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021;p46"/>
            <p:cNvSpPr/>
            <p:nvPr/>
          </p:nvSpPr>
          <p:spPr>
            <a:xfrm flipH="1">
              <a:off x="2839040" y="1895917"/>
              <a:ext cx="40529" cy="48261"/>
            </a:xfrm>
            <a:custGeom>
              <a:avLst/>
              <a:gdLst/>
              <a:ahLst/>
              <a:cxnLst/>
              <a:rect l="l" t="t" r="r" b="b"/>
              <a:pathLst>
                <a:path w="2338" h="2784" extrusionOk="0">
                  <a:moveTo>
                    <a:pt x="2087" y="0"/>
                  </a:moveTo>
                  <a:cubicBezTo>
                    <a:pt x="2064" y="0"/>
                    <a:pt x="2042" y="3"/>
                    <a:pt x="2021" y="10"/>
                  </a:cubicBezTo>
                  <a:cubicBezTo>
                    <a:pt x="832" y="208"/>
                    <a:pt x="1" y="1318"/>
                    <a:pt x="119" y="2546"/>
                  </a:cubicBezTo>
                  <a:cubicBezTo>
                    <a:pt x="119" y="2664"/>
                    <a:pt x="238" y="2783"/>
                    <a:pt x="357" y="2783"/>
                  </a:cubicBezTo>
                  <a:cubicBezTo>
                    <a:pt x="476" y="2783"/>
                    <a:pt x="634" y="2664"/>
                    <a:pt x="634" y="2546"/>
                  </a:cubicBezTo>
                  <a:cubicBezTo>
                    <a:pt x="516" y="1555"/>
                    <a:pt x="1189" y="644"/>
                    <a:pt x="2140" y="486"/>
                  </a:cubicBezTo>
                  <a:cubicBezTo>
                    <a:pt x="2259" y="446"/>
                    <a:pt x="2338" y="288"/>
                    <a:pt x="2338" y="169"/>
                  </a:cubicBezTo>
                  <a:cubicBezTo>
                    <a:pt x="2305" y="71"/>
                    <a:pt x="2192" y="0"/>
                    <a:pt x="208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022;p46"/>
            <p:cNvSpPr/>
            <p:nvPr/>
          </p:nvSpPr>
          <p:spPr>
            <a:xfrm flipH="1">
              <a:off x="2878182" y="2021752"/>
              <a:ext cx="8945" cy="9638"/>
            </a:xfrm>
            <a:custGeom>
              <a:avLst/>
              <a:gdLst/>
              <a:ahLst/>
              <a:cxnLst/>
              <a:rect l="l" t="t" r="r" b="b"/>
              <a:pathLst>
                <a:path w="516" h="556" extrusionOk="0">
                  <a:moveTo>
                    <a:pt x="159" y="0"/>
                  </a:moveTo>
                  <a:lnTo>
                    <a:pt x="80" y="80"/>
                  </a:lnTo>
                  <a:cubicBezTo>
                    <a:pt x="40" y="80"/>
                    <a:pt x="40" y="80"/>
                    <a:pt x="1" y="119"/>
                  </a:cubicBezTo>
                  <a:cubicBezTo>
                    <a:pt x="1" y="119"/>
                    <a:pt x="1" y="159"/>
                    <a:pt x="1" y="159"/>
                  </a:cubicBezTo>
                  <a:cubicBezTo>
                    <a:pt x="1" y="199"/>
                    <a:pt x="1" y="199"/>
                    <a:pt x="1" y="238"/>
                  </a:cubicBezTo>
                  <a:cubicBezTo>
                    <a:pt x="1" y="278"/>
                    <a:pt x="1" y="278"/>
                    <a:pt x="1" y="317"/>
                  </a:cubicBezTo>
                  <a:cubicBezTo>
                    <a:pt x="1" y="317"/>
                    <a:pt x="1" y="357"/>
                    <a:pt x="40" y="357"/>
                  </a:cubicBezTo>
                  <a:lnTo>
                    <a:pt x="80" y="436"/>
                  </a:lnTo>
                  <a:lnTo>
                    <a:pt x="120" y="476"/>
                  </a:lnTo>
                  <a:lnTo>
                    <a:pt x="357" y="476"/>
                  </a:lnTo>
                  <a:cubicBezTo>
                    <a:pt x="397" y="476"/>
                    <a:pt x="437" y="436"/>
                    <a:pt x="437" y="397"/>
                  </a:cubicBezTo>
                  <a:cubicBezTo>
                    <a:pt x="476" y="397"/>
                    <a:pt x="476" y="357"/>
                    <a:pt x="476" y="317"/>
                  </a:cubicBezTo>
                  <a:cubicBezTo>
                    <a:pt x="516" y="317"/>
                    <a:pt x="516" y="278"/>
                    <a:pt x="476" y="238"/>
                  </a:cubicBezTo>
                  <a:cubicBezTo>
                    <a:pt x="476" y="224"/>
                    <a:pt x="476" y="211"/>
                    <a:pt x="476" y="199"/>
                  </a:cubicBezTo>
                  <a:cubicBezTo>
                    <a:pt x="437" y="159"/>
                    <a:pt x="397" y="119"/>
                    <a:pt x="357" y="119"/>
                  </a:cubicBezTo>
                  <a:lnTo>
                    <a:pt x="371" y="80"/>
                  </a:lnTo>
                  <a:lnTo>
                    <a:pt x="397" y="80"/>
                  </a:lnTo>
                  <a:lnTo>
                    <a:pt x="437" y="119"/>
                  </a:lnTo>
                  <a:lnTo>
                    <a:pt x="476" y="199"/>
                  </a:lnTo>
                  <a:cubicBezTo>
                    <a:pt x="476" y="176"/>
                    <a:pt x="476" y="159"/>
                    <a:pt x="476" y="159"/>
                  </a:cubicBezTo>
                  <a:lnTo>
                    <a:pt x="437" y="80"/>
                  </a:lnTo>
                  <a:cubicBezTo>
                    <a:pt x="417" y="80"/>
                    <a:pt x="397" y="70"/>
                    <a:pt x="377" y="60"/>
                  </a:cubicBezTo>
                  <a:lnTo>
                    <a:pt x="377" y="60"/>
                  </a:lnTo>
                  <a:lnTo>
                    <a:pt x="397" y="0"/>
                  </a:lnTo>
                  <a:close/>
                  <a:moveTo>
                    <a:pt x="120" y="515"/>
                  </a:moveTo>
                  <a:cubicBezTo>
                    <a:pt x="145" y="541"/>
                    <a:pt x="170" y="550"/>
                    <a:pt x="195" y="553"/>
                  </a:cubicBezTo>
                  <a:lnTo>
                    <a:pt x="195" y="553"/>
                  </a:lnTo>
                  <a:lnTo>
                    <a:pt x="120" y="515"/>
                  </a:lnTo>
                  <a:close/>
                  <a:moveTo>
                    <a:pt x="195" y="553"/>
                  </a:moveTo>
                  <a:lnTo>
                    <a:pt x="199" y="555"/>
                  </a:lnTo>
                  <a:lnTo>
                    <a:pt x="239" y="555"/>
                  </a:lnTo>
                  <a:cubicBezTo>
                    <a:pt x="224" y="555"/>
                    <a:pt x="210" y="555"/>
                    <a:pt x="195" y="553"/>
                  </a:cubicBezTo>
                  <a:close/>
                  <a:moveTo>
                    <a:pt x="397" y="515"/>
                  </a:moveTo>
                  <a:lnTo>
                    <a:pt x="318" y="555"/>
                  </a:lnTo>
                  <a:cubicBezTo>
                    <a:pt x="357" y="555"/>
                    <a:pt x="397" y="515"/>
                    <a:pt x="397" y="515"/>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023;p46"/>
            <p:cNvSpPr/>
            <p:nvPr/>
          </p:nvSpPr>
          <p:spPr>
            <a:xfrm flipH="1">
              <a:off x="2581962" y="1931645"/>
              <a:ext cx="206269" cy="144366"/>
            </a:xfrm>
            <a:custGeom>
              <a:avLst/>
              <a:gdLst/>
              <a:ahLst/>
              <a:cxnLst/>
              <a:rect l="l" t="t" r="r" b="b"/>
              <a:pathLst>
                <a:path w="11899" h="8328" extrusionOk="0">
                  <a:moveTo>
                    <a:pt x="10994" y="1"/>
                  </a:moveTo>
                  <a:cubicBezTo>
                    <a:pt x="9857" y="1"/>
                    <a:pt x="8933" y="1034"/>
                    <a:pt x="9094" y="2175"/>
                  </a:cubicBezTo>
                  <a:lnTo>
                    <a:pt x="9094" y="2175"/>
                  </a:lnTo>
                  <a:cubicBezTo>
                    <a:pt x="8877" y="2110"/>
                    <a:pt x="8658" y="2079"/>
                    <a:pt x="8442" y="2079"/>
                  </a:cubicBezTo>
                  <a:cubicBezTo>
                    <a:pt x="7471" y="2079"/>
                    <a:pt x="6569" y="2705"/>
                    <a:pt x="6247" y="3658"/>
                  </a:cubicBezTo>
                  <a:lnTo>
                    <a:pt x="6247" y="3658"/>
                  </a:lnTo>
                  <a:cubicBezTo>
                    <a:pt x="5291" y="2766"/>
                    <a:pt x="4165" y="1902"/>
                    <a:pt x="2834" y="1902"/>
                  </a:cubicBezTo>
                  <a:cubicBezTo>
                    <a:pt x="2596" y="1902"/>
                    <a:pt x="2351" y="1930"/>
                    <a:pt x="2100" y="1990"/>
                  </a:cubicBezTo>
                  <a:cubicBezTo>
                    <a:pt x="475" y="2386"/>
                    <a:pt x="0" y="4208"/>
                    <a:pt x="515" y="5674"/>
                  </a:cubicBezTo>
                  <a:cubicBezTo>
                    <a:pt x="911" y="6625"/>
                    <a:pt x="1466" y="7496"/>
                    <a:pt x="2179" y="8249"/>
                  </a:cubicBezTo>
                  <a:cubicBezTo>
                    <a:pt x="2234" y="8304"/>
                    <a:pt x="2294" y="8327"/>
                    <a:pt x="2350" y="8327"/>
                  </a:cubicBezTo>
                  <a:cubicBezTo>
                    <a:pt x="2536" y="8327"/>
                    <a:pt x="2687" y="8075"/>
                    <a:pt x="2535" y="7892"/>
                  </a:cubicBezTo>
                  <a:cubicBezTo>
                    <a:pt x="1822" y="7179"/>
                    <a:pt x="1268" y="6308"/>
                    <a:pt x="911" y="5357"/>
                  </a:cubicBezTo>
                  <a:cubicBezTo>
                    <a:pt x="634" y="4525"/>
                    <a:pt x="792" y="3614"/>
                    <a:pt x="1347" y="2980"/>
                  </a:cubicBezTo>
                  <a:cubicBezTo>
                    <a:pt x="1781" y="2597"/>
                    <a:pt x="2346" y="2396"/>
                    <a:pt x="2916" y="2396"/>
                  </a:cubicBezTo>
                  <a:cubicBezTo>
                    <a:pt x="3230" y="2396"/>
                    <a:pt x="3546" y="2457"/>
                    <a:pt x="3842" y="2584"/>
                  </a:cubicBezTo>
                  <a:cubicBezTo>
                    <a:pt x="4754" y="2980"/>
                    <a:pt x="5546" y="3574"/>
                    <a:pt x="6219" y="4327"/>
                  </a:cubicBezTo>
                  <a:cubicBezTo>
                    <a:pt x="6268" y="4364"/>
                    <a:pt x="6325" y="4382"/>
                    <a:pt x="6380" y="4382"/>
                  </a:cubicBezTo>
                  <a:cubicBezTo>
                    <a:pt x="6502" y="4382"/>
                    <a:pt x="6615" y="4293"/>
                    <a:pt x="6615" y="4129"/>
                  </a:cubicBezTo>
                  <a:cubicBezTo>
                    <a:pt x="6762" y="3192"/>
                    <a:pt x="7557" y="2580"/>
                    <a:pt x="8410" y="2580"/>
                  </a:cubicBezTo>
                  <a:cubicBezTo>
                    <a:pt x="8711" y="2580"/>
                    <a:pt x="9019" y="2656"/>
                    <a:pt x="9309" y="2822"/>
                  </a:cubicBezTo>
                  <a:cubicBezTo>
                    <a:pt x="9342" y="2847"/>
                    <a:pt x="9381" y="2858"/>
                    <a:pt x="9420" y="2858"/>
                  </a:cubicBezTo>
                  <a:cubicBezTo>
                    <a:pt x="9568" y="2858"/>
                    <a:pt x="9728" y="2701"/>
                    <a:pt x="9665" y="2544"/>
                  </a:cubicBezTo>
                  <a:cubicBezTo>
                    <a:pt x="9316" y="1531"/>
                    <a:pt x="10076" y="549"/>
                    <a:pt x="11049" y="549"/>
                  </a:cubicBezTo>
                  <a:cubicBezTo>
                    <a:pt x="11179" y="549"/>
                    <a:pt x="11313" y="566"/>
                    <a:pt x="11448" y="603"/>
                  </a:cubicBezTo>
                  <a:cubicBezTo>
                    <a:pt x="11473" y="609"/>
                    <a:pt x="11498" y="612"/>
                    <a:pt x="11520" y="612"/>
                  </a:cubicBezTo>
                  <a:cubicBezTo>
                    <a:pt x="11819" y="612"/>
                    <a:pt x="11898" y="162"/>
                    <a:pt x="11567" y="88"/>
                  </a:cubicBezTo>
                  <a:cubicBezTo>
                    <a:pt x="11373" y="29"/>
                    <a:pt x="11180" y="1"/>
                    <a:pt x="1099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024;p46"/>
            <p:cNvSpPr/>
            <p:nvPr/>
          </p:nvSpPr>
          <p:spPr>
            <a:xfrm flipH="1">
              <a:off x="2595448" y="1820371"/>
              <a:ext cx="107962" cy="53704"/>
            </a:xfrm>
            <a:custGeom>
              <a:avLst/>
              <a:gdLst/>
              <a:ahLst/>
              <a:cxnLst/>
              <a:rect l="l" t="t" r="r" b="b"/>
              <a:pathLst>
                <a:path w="6228" h="3098" extrusionOk="0">
                  <a:moveTo>
                    <a:pt x="4627" y="1"/>
                  </a:moveTo>
                  <a:cubicBezTo>
                    <a:pt x="4570" y="1"/>
                    <a:pt x="4513" y="4"/>
                    <a:pt x="4456" y="11"/>
                  </a:cubicBezTo>
                  <a:cubicBezTo>
                    <a:pt x="4149" y="69"/>
                    <a:pt x="3888" y="247"/>
                    <a:pt x="3723" y="488"/>
                  </a:cubicBezTo>
                  <a:lnTo>
                    <a:pt x="3723" y="488"/>
                  </a:lnTo>
                  <a:cubicBezTo>
                    <a:pt x="3611" y="419"/>
                    <a:pt x="3480" y="380"/>
                    <a:pt x="3341" y="380"/>
                  </a:cubicBezTo>
                  <a:cubicBezTo>
                    <a:pt x="3240" y="380"/>
                    <a:pt x="3135" y="401"/>
                    <a:pt x="3030" y="447"/>
                  </a:cubicBezTo>
                  <a:cubicBezTo>
                    <a:pt x="2735" y="571"/>
                    <a:pt x="2568" y="786"/>
                    <a:pt x="2502" y="1033"/>
                  </a:cubicBezTo>
                  <a:lnTo>
                    <a:pt x="2502" y="1033"/>
                  </a:lnTo>
                  <a:cubicBezTo>
                    <a:pt x="2310" y="938"/>
                    <a:pt x="2099" y="894"/>
                    <a:pt x="1888" y="894"/>
                  </a:cubicBezTo>
                  <a:cubicBezTo>
                    <a:pt x="955" y="894"/>
                    <a:pt x="0" y="1756"/>
                    <a:pt x="494" y="2942"/>
                  </a:cubicBezTo>
                  <a:cubicBezTo>
                    <a:pt x="540" y="3050"/>
                    <a:pt x="640" y="3098"/>
                    <a:pt x="740" y="3098"/>
                  </a:cubicBezTo>
                  <a:cubicBezTo>
                    <a:pt x="898" y="3098"/>
                    <a:pt x="1058" y="2978"/>
                    <a:pt x="1009" y="2784"/>
                  </a:cubicBezTo>
                  <a:cubicBezTo>
                    <a:pt x="772" y="2269"/>
                    <a:pt x="970" y="1714"/>
                    <a:pt x="1485" y="1477"/>
                  </a:cubicBezTo>
                  <a:cubicBezTo>
                    <a:pt x="1607" y="1430"/>
                    <a:pt x="1734" y="1407"/>
                    <a:pt x="1858" y="1407"/>
                  </a:cubicBezTo>
                  <a:cubicBezTo>
                    <a:pt x="2111" y="1407"/>
                    <a:pt x="2355" y="1500"/>
                    <a:pt x="2529" y="1669"/>
                  </a:cubicBezTo>
                  <a:lnTo>
                    <a:pt x="2529" y="1669"/>
                  </a:lnTo>
                  <a:cubicBezTo>
                    <a:pt x="2590" y="1860"/>
                    <a:pt x="2694" y="2041"/>
                    <a:pt x="2831" y="2190"/>
                  </a:cubicBezTo>
                  <a:cubicBezTo>
                    <a:pt x="2876" y="2234"/>
                    <a:pt x="2932" y="2253"/>
                    <a:pt x="2989" y="2253"/>
                  </a:cubicBezTo>
                  <a:cubicBezTo>
                    <a:pt x="3136" y="2253"/>
                    <a:pt x="3285" y="2123"/>
                    <a:pt x="3228" y="1952"/>
                  </a:cubicBezTo>
                  <a:cubicBezTo>
                    <a:pt x="3212" y="1899"/>
                    <a:pt x="3194" y="1849"/>
                    <a:pt x="3175" y="1800"/>
                  </a:cubicBezTo>
                  <a:lnTo>
                    <a:pt x="3175" y="1800"/>
                  </a:lnTo>
                  <a:lnTo>
                    <a:pt x="3188" y="1794"/>
                  </a:lnTo>
                  <a:cubicBezTo>
                    <a:pt x="3180" y="1787"/>
                    <a:pt x="3172" y="1780"/>
                    <a:pt x="3164" y="1772"/>
                  </a:cubicBezTo>
                  <a:lnTo>
                    <a:pt x="3164" y="1772"/>
                  </a:lnTo>
                  <a:cubicBezTo>
                    <a:pt x="3116" y="1656"/>
                    <a:pt x="3060" y="1553"/>
                    <a:pt x="2995" y="1461"/>
                  </a:cubicBezTo>
                  <a:lnTo>
                    <a:pt x="2995" y="1461"/>
                  </a:lnTo>
                  <a:cubicBezTo>
                    <a:pt x="2960" y="1288"/>
                    <a:pt x="2995" y="1098"/>
                    <a:pt x="3109" y="962"/>
                  </a:cubicBezTo>
                  <a:cubicBezTo>
                    <a:pt x="3196" y="904"/>
                    <a:pt x="3283" y="867"/>
                    <a:pt x="3370" y="867"/>
                  </a:cubicBezTo>
                  <a:cubicBezTo>
                    <a:pt x="3402" y="867"/>
                    <a:pt x="3433" y="872"/>
                    <a:pt x="3465" y="882"/>
                  </a:cubicBezTo>
                  <a:cubicBezTo>
                    <a:pt x="3497" y="904"/>
                    <a:pt x="3524" y="928"/>
                    <a:pt x="3544" y="955"/>
                  </a:cubicBezTo>
                  <a:lnTo>
                    <a:pt x="3544" y="955"/>
                  </a:lnTo>
                  <a:cubicBezTo>
                    <a:pt x="3526" y="1098"/>
                    <a:pt x="3537" y="1248"/>
                    <a:pt x="3584" y="1397"/>
                  </a:cubicBezTo>
                  <a:cubicBezTo>
                    <a:pt x="3630" y="1489"/>
                    <a:pt x="3743" y="1555"/>
                    <a:pt x="3844" y="1555"/>
                  </a:cubicBezTo>
                  <a:cubicBezTo>
                    <a:pt x="3918" y="1555"/>
                    <a:pt x="3987" y="1520"/>
                    <a:pt x="4020" y="1437"/>
                  </a:cubicBezTo>
                  <a:cubicBezTo>
                    <a:pt x="4099" y="1256"/>
                    <a:pt x="4104" y="1076"/>
                    <a:pt x="4056" y="916"/>
                  </a:cubicBezTo>
                  <a:lnTo>
                    <a:pt x="4056" y="916"/>
                  </a:lnTo>
                  <a:cubicBezTo>
                    <a:pt x="4128" y="668"/>
                    <a:pt x="4371" y="486"/>
                    <a:pt x="4654" y="486"/>
                  </a:cubicBezTo>
                  <a:cubicBezTo>
                    <a:pt x="5089" y="486"/>
                    <a:pt x="5525" y="764"/>
                    <a:pt x="5723" y="1199"/>
                  </a:cubicBezTo>
                  <a:cubicBezTo>
                    <a:pt x="5773" y="1287"/>
                    <a:pt x="5847" y="1323"/>
                    <a:pt x="5919" y="1323"/>
                  </a:cubicBezTo>
                  <a:cubicBezTo>
                    <a:pt x="6076" y="1323"/>
                    <a:pt x="6228" y="1152"/>
                    <a:pt x="6119" y="962"/>
                  </a:cubicBezTo>
                  <a:cubicBezTo>
                    <a:pt x="5829" y="382"/>
                    <a:pt x="5241" y="1"/>
                    <a:pt x="462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5025;p46"/>
            <p:cNvSpPr/>
            <p:nvPr/>
          </p:nvSpPr>
          <p:spPr>
            <a:xfrm flipH="1">
              <a:off x="2497055" y="1802967"/>
              <a:ext cx="50410" cy="42505"/>
            </a:xfrm>
            <a:custGeom>
              <a:avLst/>
              <a:gdLst/>
              <a:ahLst/>
              <a:cxnLst/>
              <a:rect l="l" t="t" r="r" b="b"/>
              <a:pathLst>
                <a:path w="2908" h="2452" extrusionOk="0">
                  <a:moveTo>
                    <a:pt x="818" y="0"/>
                  </a:moveTo>
                  <a:cubicBezTo>
                    <a:pt x="659" y="0"/>
                    <a:pt x="496" y="21"/>
                    <a:pt x="332" y="64"/>
                  </a:cubicBezTo>
                  <a:cubicBezTo>
                    <a:pt x="1" y="138"/>
                    <a:pt x="114" y="588"/>
                    <a:pt x="386" y="588"/>
                  </a:cubicBezTo>
                  <a:cubicBezTo>
                    <a:pt x="407" y="588"/>
                    <a:pt x="428" y="585"/>
                    <a:pt x="451" y="579"/>
                  </a:cubicBezTo>
                  <a:lnTo>
                    <a:pt x="451" y="540"/>
                  </a:lnTo>
                  <a:cubicBezTo>
                    <a:pt x="578" y="504"/>
                    <a:pt x="703" y="487"/>
                    <a:pt x="825" y="487"/>
                  </a:cubicBezTo>
                  <a:cubicBezTo>
                    <a:pt x="1656" y="487"/>
                    <a:pt x="2327" y="1261"/>
                    <a:pt x="2154" y="2124"/>
                  </a:cubicBezTo>
                  <a:cubicBezTo>
                    <a:pt x="2114" y="2283"/>
                    <a:pt x="2194" y="2401"/>
                    <a:pt x="2313" y="2441"/>
                  </a:cubicBezTo>
                  <a:cubicBezTo>
                    <a:pt x="2334" y="2448"/>
                    <a:pt x="2356" y="2451"/>
                    <a:pt x="2379" y="2451"/>
                  </a:cubicBezTo>
                  <a:cubicBezTo>
                    <a:pt x="2484" y="2451"/>
                    <a:pt x="2597" y="2380"/>
                    <a:pt x="2629" y="2283"/>
                  </a:cubicBezTo>
                  <a:cubicBezTo>
                    <a:pt x="2908" y="1065"/>
                    <a:pt x="1964" y="0"/>
                    <a:pt x="8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5026;p46"/>
            <p:cNvSpPr/>
            <p:nvPr/>
          </p:nvSpPr>
          <p:spPr>
            <a:xfrm flipH="1">
              <a:off x="2567106" y="1866725"/>
              <a:ext cx="14440" cy="21825"/>
            </a:xfrm>
            <a:custGeom>
              <a:avLst/>
              <a:gdLst/>
              <a:ahLst/>
              <a:cxnLst/>
              <a:rect l="l" t="t" r="r" b="b"/>
              <a:pathLst>
                <a:path w="833" h="1259" extrusionOk="0">
                  <a:moveTo>
                    <a:pt x="600" y="1"/>
                  </a:moveTo>
                  <a:cubicBezTo>
                    <a:pt x="565" y="1"/>
                    <a:pt x="535" y="11"/>
                    <a:pt x="515" y="31"/>
                  </a:cubicBezTo>
                  <a:cubicBezTo>
                    <a:pt x="436" y="70"/>
                    <a:pt x="397" y="110"/>
                    <a:pt x="357" y="150"/>
                  </a:cubicBezTo>
                  <a:lnTo>
                    <a:pt x="357" y="110"/>
                  </a:lnTo>
                  <a:cubicBezTo>
                    <a:pt x="238" y="387"/>
                    <a:pt x="119" y="625"/>
                    <a:pt x="0" y="863"/>
                  </a:cubicBezTo>
                  <a:cubicBezTo>
                    <a:pt x="0" y="942"/>
                    <a:pt x="0" y="1021"/>
                    <a:pt x="0" y="1061"/>
                  </a:cubicBezTo>
                  <a:cubicBezTo>
                    <a:pt x="40" y="1140"/>
                    <a:pt x="80" y="1179"/>
                    <a:pt x="119" y="1219"/>
                  </a:cubicBezTo>
                  <a:cubicBezTo>
                    <a:pt x="198" y="1259"/>
                    <a:pt x="238" y="1259"/>
                    <a:pt x="317" y="1259"/>
                  </a:cubicBezTo>
                  <a:cubicBezTo>
                    <a:pt x="397" y="1219"/>
                    <a:pt x="436" y="1179"/>
                    <a:pt x="476" y="1140"/>
                  </a:cubicBezTo>
                  <a:cubicBezTo>
                    <a:pt x="595" y="863"/>
                    <a:pt x="674" y="625"/>
                    <a:pt x="793" y="387"/>
                  </a:cubicBezTo>
                  <a:cubicBezTo>
                    <a:pt x="832" y="308"/>
                    <a:pt x="832" y="229"/>
                    <a:pt x="832" y="189"/>
                  </a:cubicBezTo>
                  <a:cubicBezTo>
                    <a:pt x="793" y="110"/>
                    <a:pt x="753" y="70"/>
                    <a:pt x="713" y="31"/>
                  </a:cubicBezTo>
                  <a:cubicBezTo>
                    <a:pt x="674" y="11"/>
                    <a:pt x="634" y="1"/>
                    <a:pt x="6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5027;p46"/>
            <p:cNvSpPr/>
            <p:nvPr/>
          </p:nvSpPr>
          <p:spPr>
            <a:xfrm flipH="1">
              <a:off x="2545142" y="1855405"/>
              <a:ext cx="15116" cy="29209"/>
            </a:xfrm>
            <a:custGeom>
              <a:avLst/>
              <a:gdLst/>
              <a:ahLst/>
              <a:cxnLst/>
              <a:rect l="l" t="t" r="r" b="b"/>
              <a:pathLst>
                <a:path w="872" h="1685" extrusionOk="0">
                  <a:moveTo>
                    <a:pt x="610" y="0"/>
                  </a:moveTo>
                  <a:cubicBezTo>
                    <a:pt x="504" y="0"/>
                    <a:pt x="390" y="77"/>
                    <a:pt x="357" y="208"/>
                  </a:cubicBezTo>
                  <a:cubicBezTo>
                    <a:pt x="278" y="604"/>
                    <a:pt x="159" y="961"/>
                    <a:pt x="40" y="1357"/>
                  </a:cubicBezTo>
                  <a:cubicBezTo>
                    <a:pt x="0" y="1516"/>
                    <a:pt x="80" y="1634"/>
                    <a:pt x="238" y="1674"/>
                  </a:cubicBezTo>
                  <a:cubicBezTo>
                    <a:pt x="259" y="1681"/>
                    <a:pt x="280" y="1684"/>
                    <a:pt x="301" y="1684"/>
                  </a:cubicBezTo>
                  <a:cubicBezTo>
                    <a:pt x="397" y="1684"/>
                    <a:pt x="483" y="1613"/>
                    <a:pt x="515" y="1516"/>
                  </a:cubicBezTo>
                  <a:cubicBezTo>
                    <a:pt x="634" y="1119"/>
                    <a:pt x="753" y="723"/>
                    <a:pt x="832" y="327"/>
                  </a:cubicBezTo>
                  <a:cubicBezTo>
                    <a:pt x="872" y="208"/>
                    <a:pt x="793" y="50"/>
                    <a:pt x="674" y="10"/>
                  </a:cubicBezTo>
                  <a:cubicBezTo>
                    <a:pt x="653" y="3"/>
                    <a:pt x="632" y="0"/>
                    <a:pt x="61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5028;p46"/>
            <p:cNvSpPr/>
            <p:nvPr/>
          </p:nvSpPr>
          <p:spPr>
            <a:xfrm flipH="1">
              <a:off x="2696997" y="2045796"/>
              <a:ext cx="65301" cy="158719"/>
            </a:xfrm>
            <a:custGeom>
              <a:avLst/>
              <a:gdLst/>
              <a:ahLst/>
              <a:cxnLst/>
              <a:rect l="l" t="t" r="r" b="b"/>
              <a:pathLst>
                <a:path w="3767" h="9156" extrusionOk="0">
                  <a:moveTo>
                    <a:pt x="3412" y="1"/>
                  </a:moveTo>
                  <a:cubicBezTo>
                    <a:pt x="3358" y="1"/>
                    <a:pt x="3304" y="24"/>
                    <a:pt x="3258" y="79"/>
                  </a:cubicBezTo>
                  <a:cubicBezTo>
                    <a:pt x="2484" y="926"/>
                    <a:pt x="2259" y="2149"/>
                    <a:pt x="2676" y="3240"/>
                  </a:cubicBezTo>
                  <a:lnTo>
                    <a:pt x="2676" y="3240"/>
                  </a:lnTo>
                  <a:cubicBezTo>
                    <a:pt x="716" y="4472"/>
                    <a:pt x="1" y="6957"/>
                    <a:pt x="1000" y="9032"/>
                  </a:cubicBezTo>
                  <a:cubicBezTo>
                    <a:pt x="1037" y="9119"/>
                    <a:pt x="1106" y="9155"/>
                    <a:pt x="1179" y="9155"/>
                  </a:cubicBezTo>
                  <a:cubicBezTo>
                    <a:pt x="1338" y="9155"/>
                    <a:pt x="1517" y="8984"/>
                    <a:pt x="1435" y="8794"/>
                  </a:cubicBezTo>
                  <a:cubicBezTo>
                    <a:pt x="524" y="6853"/>
                    <a:pt x="1277" y="4595"/>
                    <a:pt x="3099" y="3565"/>
                  </a:cubicBezTo>
                  <a:cubicBezTo>
                    <a:pt x="3218" y="3486"/>
                    <a:pt x="3258" y="3367"/>
                    <a:pt x="3178" y="3248"/>
                  </a:cubicBezTo>
                  <a:cubicBezTo>
                    <a:pt x="2743" y="2297"/>
                    <a:pt x="2901" y="1188"/>
                    <a:pt x="3614" y="436"/>
                  </a:cubicBezTo>
                  <a:cubicBezTo>
                    <a:pt x="3766" y="253"/>
                    <a:pt x="3591" y="1"/>
                    <a:pt x="341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5029;p46"/>
            <p:cNvSpPr/>
            <p:nvPr/>
          </p:nvSpPr>
          <p:spPr>
            <a:xfrm flipH="1">
              <a:off x="1973139" y="1706203"/>
              <a:ext cx="363255" cy="120340"/>
            </a:xfrm>
            <a:custGeom>
              <a:avLst/>
              <a:gdLst/>
              <a:ahLst/>
              <a:cxnLst/>
              <a:rect l="l" t="t" r="r" b="b"/>
              <a:pathLst>
                <a:path w="20955" h="6942" extrusionOk="0">
                  <a:moveTo>
                    <a:pt x="2778" y="1"/>
                  </a:moveTo>
                  <a:cubicBezTo>
                    <a:pt x="2564" y="1"/>
                    <a:pt x="2350" y="21"/>
                    <a:pt x="2139" y="61"/>
                  </a:cubicBezTo>
                  <a:cubicBezTo>
                    <a:pt x="1268" y="259"/>
                    <a:pt x="594" y="893"/>
                    <a:pt x="357" y="1725"/>
                  </a:cubicBezTo>
                  <a:cubicBezTo>
                    <a:pt x="0" y="2794"/>
                    <a:pt x="277" y="3943"/>
                    <a:pt x="515" y="4973"/>
                  </a:cubicBezTo>
                  <a:cubicBezTo>
                    <a:pt x="547" y="5103"/>
                    <a:pt x="646" y="5159"/>
                    <a:pt x="749" y="5159"/>
                  </a:cubicBezTo>
                  <a:cubicBezTo>
                    <a:pt x="897" y="5159"/>
                    <a:pt x="1053" y="5041"/>
                    <a:pt x="1030" y="4854"/>
                  </a:cubicBezTo>
                  <a:lnTo>
                    <a:pt x="990" y="4814"/>
                  </a:lnTo>
                  <a:cubicBezTo>
                    <a:pt x="634" y="3388"/>
                    <a:pt x="238" y="1091"/>
                    <a:pt x="2139" y="536"/>
                  </a:cubicBezTo>
                  <a:cubicBezTo>
                    <a:pt x="2354" y="491"/>
                    <a:pt x="2569" y="468"/>
                    <a:pt x="2782" y="468"/>
                  </a:cubicBezTo>
                  <a:cubicBezTo>
                    <a:pt x="3315" y="468"/>
                    <a:pt x="3837" y="610"/>
                    <a:pt x="4318" y="893"/>
                  </a:cubicBezTo>
                  <a:cubicBezTo>
                    <a:pt x="5031" y="1329"/>
                    <a:pt x="5585" y="2002"/>
                    <a:pt x="5942" y="2794"/>
                  </a:cubicBezTo>
                  <a:cubicBezTo>
                    <a:pt x="6196" y="3473"/>
                    <a:pt x="6411" y="4192"/>
                    <a:pt x="6570" y="4923"/>
                  </a:cubicBezTo>
                  <a:lnTo>
                    <a:pt x="6570" y="4923"/>
                  </a:lnTo>
                  <a:cubicBezTo>
                    <a:pt x="6570" y="5234"/>
                    <a:pt x="6624" y="5546"/>
                    <a:pt x="6734" y="5844"/>
                  </a:cubicBezTo>
                  <a:cubicBezTo>
                    <a:pt x="6767" y="5974"/>
                    <a:pt x="6872" y="6031"/>
                    <a:pt x="6980" y="6031"/>
                  </a:cubicBezTo>
                  <a:cubicBezTo>
                    <a:pt x="7135" y="6031"/>
                    <a:pt x="7296" y="5913"/>
                    <a:pt x="7249" y="5726"/>
                  </a:cubicBezTo>
                  <a:cubicBezTo>
                    <a:pt x="7196" y="5440"/>
                    <a:pt x="7139" y="5145"/>
                    <a:pt x="7076" y="4847"/>
                  </a:cubicBezTo>
                  <a:lnTo>
                    <a:pt x="7076" y="4847"/>
                  </a:lnTo>
                  <a:cubicBezTo>
                    <a:pt x="7124" y="3641"/>
                    <a:pt x="8130" y="2475"/>
                    <a:pt x="9405" y="2475"/>
                  </a:cubicBezTo>
                  <a:cubicBezTo>
                    <a:pt x="9439" y="2475"/>
                    <a:pt x="9473" y="2476"/>
                    <a:pt x="9507" y="2477"/>
                  </a:cubicBezTo>
                  <a:cubicBezTo>
                    <a:pt x="11613" y="2594"/>
                    <a:pt x="12529" y="4978"/>
                    <a:pt x="13124" y="6677"/>
                  </a:cubicBezTo>
                  <a:lnTo>
                    <a:pt x="13124" y="6677"/>
                  </a:lnTo>
                  <a:cubicBezTo>
                    <a:pt x="13132" y="6716"/>
                    <a:pt x="13142" y="6756"/>
                    <a:pt x="13151" y="6795"/>
                  </a:cubicBezTo>
                  <a:lnTo>
                    <a:pt x="13163" y="6791"/>
                  </a:lnTo>
                  <a:lnTo>
                    <a:pt x="13163" y="6791"/>
                  </a:lnTo>
                  <a:cubicBezTo>
                    <a:pt x="13204" y="6896"/>
                    <a:pt x="13300" y="6942"/>
                    <a:pt x="13397" y="6942"/>
                  </a:cubicBezTo>
                  <a:cubicBezTo>
                    <a:pt x="13553" y="6942"/>
                    <a:pt x="13713" y="6824"/>
                    <a:pt x="13666" y="6637"/>
                  </a:cubicBezTo>
                  <a:cubicBezTo>
                    <a:pt x="13349" y="5131"/>
                    <a:pt x="14023" y="3586"/>
                    <a:pt x="15330" y="2794"/>
                  </a:cubicBezTo>
                  <a:cubicBezTo>
                    <a:pt x="15842" y="2502"/>
                    <a:pt x="16403" y="2360"/>
                    <a:pt x="16958" y="2360"/>
                  </a:cubicBezTo>
                  <a:cubicBezTo>
                    <a:pt x="17907" y="2360"/>
                    <a:pt x="18840" y="2772"/>
                    <a:pt x="19489" y="3547"/>
                  </a:cubicBezTo>
                  <a:cubicBezTo>
                    <a:pt x="20123" y="4181"/>
                    <a:pt x="20480" y="5092"/>
                    <a:pt x="20440" y="6003"/>
                  </a:cubicBezTo>
                  <a:cubicBezTo>
                    <a:pt x="20440" y="6161"/>
                    <a:pt x="20569" y="6241"/>
                    <a:pt x="20698" y="6241"/>
                  </a:cubicBezTo>
                  <a:cubicBezTo>
                    <a:pt x="20826" y="6241"/>
                    <a:pt x="20955" y="6161"/>
                    <a:pt x="20955" y="6003"/>
                  </a:cubicBezTo>
                  <a:cubicBezTo>
                    <a:pt x="20955" y="4141"/>
                    <a:pt x="19727" y="2517"/>
                    <a:pt x="17905" y="2002"/>
                  </a:cubicBezTo>
                  <a:cubicBezTo>
                    <a:pt x="17601" y="1924"/>
                    <a:pt x="17294" y="1887"/>
                    <a:pt x="16988" y="1887"/>
                  </a:cubicBezTo>
                  <a:cubicBezTo>
                    <a:pt x="15583" y="1887"/>
                    <a:pt x="14231" y="2681"/>
                    <a:pt x="13547" y="3983"/>
                  </a:cubicBezTo>
                  <a:cubicBezTo>
                    <a:pt x="13335" y="4372"/>
                    <a:pt x="13186" y="4785"/>
                    <a:pt x="13107" y="5208"/>
                  </a:cubicBezTo>
                  <a:lnTo>
                    <a:pt x="13107" y="5208"/>
                  </a:lnTo>
                  <a:cubicBezTo>
                    <a:pt x="12607" y="4007"/>
                    <a:pt x="11907" y="2887"/>
                    <a:pt x="10656" y="2319"/>
                  </a:cubicBezTo>
                  <a:cubicBezTo>
                    <a:pt x="10277" y="2118"/>
                    <a:pt x="9848" y="2018"/>
                    <a:pt x="9418" y="2018"/>
                  </a:cubicBezTo>
                  <a:cubicBezTo>
                    <a:pt x="9084" y="2018"/>
                    <a:pt x="8749" y="2079"/>
                    <a:pt x="8437" y="2200"/>
                  </a:cubicBezTo>
                  <a:cubicBezTo>
                    <a:pt x="7804" y="2438"/>
                    <a:pt x="7249" y="2953"/>
                    <a:pt x="6932" y="3547"/>
                  </a:cubicBezTo>
                  <a:cubicBezTo>
                    <a:pt x="6890" y="3624"/>
                    <a:pt x="6851" y="3702"/>
                    <a:pt x="6815" y="3781"/>
                  </a:cubicBezTo>
                  <a:lnTo>
                    <a:pt x="6815" y="3781"/>
                  </a:lnTo>
                  <a:cubicBezTo>
                    <a:pt x="6434" y="2451"/>
                    <a:pt x="5818" y="1188"/>
                    <a:pt x="4595" y="497"/>
                  </a:cubicBezTo>
                  <a:cubicBezTo>
                    <a:pt x="4034" y="172"/>
                    <a:pt x="3406" y="1"/>
                    <a:pt x="27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030;p46"/>
            <p:cNvSpPr/>
            <p:nvPr/>
          </p:nvSpPr>
          <p:spPr>
            <a:xfrm flipH="1">
              <a:off x="2113206" y="1675277"/>
              <a:ext cx="121466" cy="39975"/>
            </a:xfrm>
            <a:custGeom>
              <a:avLst/>
              <a:gdLst/>
              <a:ahLst/>
              <a:cxnLst/>
              <a:rect l="l" t="t" r="r" b="b"/>
              <a:pathLst>
                <a:path w="7007" h="2306" extrusionOk="0">
                  <a:moveTo>
                    <a:pt x="1367" y="0"/>
                  </a:moveTo>
                  <a:cubicBezTo>
                    <a:pt x="666" y="0"/>
                    <a:pt x="1" y="345"/>
                    <a:pt x="74" y="1092"/>
                  </a:cubicBezTo>
                  <a:cubicBezTo>
                    <a:pt x="74" y="1251"/>
                    <a:pt x="193" y="1330"/>
                    <a:pt x="312" y="1330"/>
                  </a:cubicBezTo>
                  <a:cubicBezTo>
                    <a:pt x="430" y="1330"/>
                    <a:pt x="549" y="1251"/>
                    <a:pt x="549" y="1092"/>
                  </a:cubicBezTo>
                  <a:cubicBezTo>
                    <a:pt x="475" y="607"/>
                    <a:pt x="928" y="377"/>
                    <a:pt x="1399" y="377"/>
                  </a:cubicBezTo>
                  <a:cubicBezTo>
                    <a:pt x="1788" y="377"/>
                    <a:pt x="2190" y="534"/>
                    <a:pt x="2316" y="834"/>
                  </a:cubicBezTo>
                  <a:lnTo>
                    <a:pt x="2316" y="834"/>
                  </a:lnTo>
                  <a:cubicBezTo>
                    <a:pt x="2271" y="1006"/>
                    <a:pt x="2284" y="1194"/>
                    <a:pt x="2371" y="1370"/>
                  </a:cubicBezTo>
                  <a:cubicBezTo>
                    <a:pt x="2425" y="1459"/>
                    <a:pt x="2511" y="1500"/>
                    <a:pt x="2596" y="1500"/>
                  </a:cubicBezTo>
                  <a:cubicBezTo>
                    <a:pt x="2700" y="1500"/>
                    <a:pt x="2803" y="1439"/>
                    <a:pt x="2847" y="1330"/>
                  </a:cubicBezTo>
                  <a:cubicBezTo>
                    <a:pt x="2893" y="1146"/>
                    <a:pt x="2889" y="979"/>
                    <a:pt x="2845" y="831"/>
                  </a:cubicBezTo>
                  <a:lnTo>
                    <a:pt x="2845" y="831"/>
                  </a:lnTo>
                  <a:cubicBezTo>
                    <a:pt x="2867" y="810"/>
                    <a:pt x="2894" y="791"/>
                    <a:pt x="2926" y="775"/>
                  </a:cubicBezTo>
                  <a:cubicBezTo>
                    <a:pt x="2982" y="747"/>
                    <a:pt x="3043" y="734"/>
                    <a:pt x="3104" y="734"/>
                  </a:cubicBezTo>
                  <a:cubicBezTo>
                    <a:pt x="3215" y="734"/>
                    <a:pt x="3325" y="778"/>
                    <a:pt x="3401" y="855"/>
                  </a:cubicBezTo>
                  <a:cubicBezTo>
                    <a:pt x="3610" y="1098"/>
                    <a:pt x="3697" y="1403"/>
                    <a:pt x="3661" y="1715"/>
                  </a:cubicBezTo>
                  <a:lnTo>
                    <a:pt x="3661" y="1715"/>
                  </a:lnTo>
                  <a:cubicBezTo>
                    <a:pt x="3653" y="1745"/>
                    <a:pt x="3646" y="1775"/>
                    <a:pt x="3639" y="1805"/>
                  </a:cubicBezTo>
                  <a:lnTo>
                    <a:pt x="3647" y="1806"/>
                  </a:lnTo>
                  <a:lnTo>
                    <a:pt x="3647" y="1806"/>
                  </a:lnTo>
                  <a:cubicBezTo>
                    <a:pt x="3645" y="1819"/>
                    <a:pt x="3642" y="1832"/>
                    <a:pt x="3639" y="1845"/>
                  </a:cubicBezTo>
                  <a:cubicBezTo>
                    <a:pt x="3616" y="2003"/>
                    <a:pt x="3761" y="2097"/>
                    <a:pt x="3897" y="2097"/>
                  </a:cubicBezTo>
                  <a:cubicBezTo>
                    <a:pt x="4000" y="2097"/>
                    <a:pt x="4097" y="2043"/>
                    <a:pt x="4114" y="1924"/>
                  </a:cubicBezTo>
                  <a:cubicBezTo>
                    <a:pt x="4119" y="1897"/>
                    <a:pt x="4124" y="1870"/>
                    <a:pt x="4130" y="1843"/>
                  </a:cubicBezTo>
                  <a:lnTo>
                    <a:pt x="4130" y="1843"/>
                  </a:lnTo>
                  <a:lnTo>
                    <a:pt x="4154" y="1845"/>
                  </a:lnTo>
                  <a:cubicBezTo>
                    <a:pt x="4159" y="1803"/>
                    <a:pt x="4163" y="1760"/>
                    <a:pt x="4165" y="1717"/>
                  </a:cubicBezTo>
                  <a:lnTo>
                    <a:pt x="4165" y="1717"/>
                  </a:lnTo>
                  <a:cubicBezTo>
                    <a:pt x="4343" y="1178"/>
                    <a:pt x="4821" y="917"/>
                    <a:pt x="5301" y="917"/>
                  </a:cubicBezTo>
                  <a:cubicBezTo>
                    <a:pt x="5893" y="917"/>
                    <a:pt x="6489" y="1315"/>
                    <a:pt x="6531" y="2083"/>
                  </a:cubicBezTo>
                  <a:cubicBezTo>
                    <a:pt x="6531" y="2226"/>
                    <a:pt x="6658" y="2306"/>
                    <a:pt x="6780" y="2306"/>
                  </a:cubicBezTo>
                  <a:cubicBezTo>
                    <a:pt x="6895" y="2306"/>
                    <a:pt x="7006" y="2236"/>
                    <a:pt x="7006" y="2083"/>
                  </a:cubicBezTo>
                  <a:cubicBezTo>
                    <a:pt x="6964" y="1008"/>
                    <a:pt x="6137" y="437"/>
                    <a:pt x="5306" y="437"/>
                  </a:cubicBezTo>
                  <a:cubicBezTo>
                    <a:pt x="4850" y="437"/>
                    <a:pt x="4393" y="610"/>
                    <a:pt x="4064" y="965"/>
                  </a:cubicBezTo>
                  <a:lnTo>
                    <a:pt x="4064" y="965"/>
                  </a:lnTo>
                  <a:cubicBezTo>
                    <a:pt x="3930" y="592"/>
                    <a:pt x="3658" y="289"/>
                    <a:pt x="3203" y="221"/>
                  </a:cubicBezTo>
                  <a:cubicBezTo>
                    <a:pt x="3169" y="217"/>
                    <a:pt x="3135" y="214"/>
                    <a:pt x="3101" y="214"/>
                  </a:cubicBezTo>
                  <a:cubicBezTo>
                    <a:pt x="2899" y="214"/>
                    <a:pt x="2717" y="291"/>
                    <a:pt x="2577" y="413"/>
                  </a:cubicBezTo>
                  <a:lnTo>
                    <a:pt x="2577" y="413"/>
                  </a:lnTo>
                  <a:cubicBezTo>
                    <a:pt x="2284" y="143"/>
                    <a:pt x="1818" y="0"/>
                    <a:pt x="136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031;p46"/>
            <p:cNvSpPr/>
            <p:nvPr/>
          </p:nvSpPr>
          <p:spPr>
            <a:xfrm flipH="1">
              <a:off x="2137787" y="1624052"/>
              <a:ext cx="43476" cy="37392"/>
            </a:xfrm>
            <a:custGeom>
              <a:avLst/>
              <a:gdLst/>
              <a:ahLst/>
              <a:cxnLst/>
              <a:rect l="l" t="t" r="r" b="b"/>
              <a:pathLst>
                <a:path w="2508" h="2157" extrusionOk="0">
                  <a:moveTo>
                    <a:pt x="701" y="1"/>
                  </a:moveTo>
                  <a:cubicBezTo>
                    <a:pt x="576" y="1"/>
                    <a:pt x="449" y="15"/>
                    <a:pt x="320" y="46"/>
                  </a:cubicBezTo>
                  <a:cubicBezTo>
                    <a:pt x="0" y="118"/>
                    <a:pt x="95" y="540"/>
                    <a:pt x="347" y="540"/>
                  </a:cubicBezTo>
                  <a:cubicBezTo>
                    <a:pt x="376" y="540"/>
                    <a:pt x="407" y="534"/>
                    <a:pt x="439" y="522"/>
                  </a:cubicBezTo>
                  <a:lnTo>
                    <a:pt x="835" y="522"/>
                  </a:lnTo>
                  <a:lnTo>
                    <a:pt x="994" y="561"/>
                  </a:lnTo>
                  <a:lnTo>
                    <a:pt x="1152" y="601"/>
                  </a:lnTo>
                  <a:lnTo>
                    <a:pt x="1192" y="601"/>
                  </a:lnTo>
                  <a:lnTo>
                    <a:pt x="1231" y="641"/>
                  </a:lnTo>
                  <a:cubicBezTo>
                    <a:pt x="1311" y="680"/>
                    <a:pt x="1390" y="759"/>
                    <a:pt x="1469" y="839"/>
                  </a:cubicBezTo>
                  <a:cubicBezTo>
                    <a:pt x="1509" y="839"/>
                    <a:pt x="1548" y="878"/>
                    <a:pt x="1548" y="918"/>
                  </a:cubicBezTo>
                  <a:cubicBezTo>
                    <a:pt x="1548" y="918"/>
                    <a:pt x="1548" y="918"/>
                    <a:pt x="1588" y="958"/>
                  </a:cubicBezTo>
                  <a:lnTo>
                    <a:pt x="1628" y="1037"/>
                  </a:lnTo>
                  <a:cubicBezTo>
                    <a:pt x="1667" y="1076"/>
                    <a:pt x="1667" y="1116"/>
                    <a:pt x="1707" y="1195"/>
                  </a:cubicBezTo>
                  <a:cubicBezTo>
                    <a:pt x="1707" y="1235"/>
                    <a:pt x="1707" y="1274"/>
                    <a:pt x="1746" y="1274"/>
                  </a:cubicBezTo>
                  <a:cubicBezTo>
                    <a:pt x="1746" y="1354"/>
                    <a:pt x="1746" y="1393"/>
                    <a:pt x="1786" y="1433"/>
                  </a:cubicBezTo>
                  <a:cubicBezTo>
                    <a:pt x="1786" y="1473"/>
                    <a:pt x="1786" y="1473"/>
                    <a:pt x="1786" y="1473"/>
                  </a:cubicBezTo>
                  <a:cubicBezTo>
                    <a:pt x="1786" y="1512"/>
                    <a:pt x="1786" y="1512"/>
                    <a:pt x="1786" y="1552"/>
                  </a:cubicBezTo>
                  <a:cubicBezTo>
                    <a:pt x="1786" y="1631"/>
                    <a:pt x="1786" y="1750"/>
                    <a:pt x="1786" y="1829"/>
                  </a:cubicBezTo>
                  <a:cubicBezTo>
                    <a:pt x="1746" y="1948"/>
                    <a:pt x="1826" y="2106"/>
                    <a:pt x="1944" y="2146"/>
                  </a:cubicBezTo>
                  <a:cubicBezTo>
                    <a:pt x="1965" y="2153"/>
                    <a:pt x="1986" y="2156"/>
                    <a:pt x="2008" y="2156"/>
                  </a:cubicBezTo>
                  <a:cubicBezTo>
                    <a:pt x="2114" y="2156"/>
                    <a:pt x="2229" y="2079"/>
                    <a:pt x="2261" y="1948"/>
                  </a:cubicBezTo>
                  <a:cubicBezTo>
                    <a:pt x="2508" y="927"/>
                    <a:pt x="1691" y="1"/>
                    <a:pt x="7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032;p46"/>
            <p:cNvSpPr/>
            <p:nvPr/>
          </p:nvSpPr>
          <p:spPr>
            <a:xfrm flipH="1">
              <a:off x="1826554" y="1597842"/>
              <a:ext cx="248064" cy="216635"/>
            </a:xfrm>
            <a:custGeom>
              <a:avLst/>
              <a:gdLst/>
              <a:ahLst/>
              <a:cxnLst/>
              <a:rect l="l" t="t" r="r" b="b"/>
              <a:pathLst>
                <a:path w="14310" h="12497" extrusionOk="0">
                  <a:moveTo>
                    <a:pt x="2943" y="0"/>
                  </a:moveTo>
                  <a:cubicBezTo>
                    <a:pt x="2545" y="0"/>
                    <a:pt x="2138" y="79"/>
                    <a:pt x="1734" y="251"/>
                  </a:cubicBezTo>
                  <a:cubicBezTo>
                    <a:pt x="942" y="568"/>
                    <a:pt x="308" y="1202"/>
                    <a:pt x="71" y="2034"/>
                  </a:cubicBezTo>
                  <a:cubicBezTo>
                    <a:pt x="0" y="2221"/>
                    <a:pt x="151" y="2339"/>
                    <a:pt x="303" y="2339"/>
                  </a:cubicBezTo>
                  <a:cubicBezTo>
                    <a:pt x="408" y="2339"/>
                    <a:pt x="513" y="2282"/>
                    <a:pt x="546" y="2153"/>
                  </a:cubicBezTo>
                  <a:cubicBezTo>
                    <a:pt x="823" y="1321"/>
                    <a:pt x="1497" y="727"/>
                    <a:pt x="2328" y="568"/>
                  </a:cubicBezTo>
                  <a:cubicBezTo>
                    <a:pt x="2538" y="523"/>
                    <a:pt x="2747" y="500"/>
                    <a:pt x="2953" y="500"/>
                  </a:cubicBezTo>
                  <a:cubicBezTo>
                    <a:pt x="3646" y="500"/>
                    <a:pt x="4305" y="753"/>
                    <a:pt x="4824" y="1242"/>
                  </a:cubicBezTo>
                  <a:cubicBezTo>
                    <a:pt x="6607" y="2747"/>
                    <a:pt x="6527" y="5242"/>
                    <a:pt x="5973" y="7302"/>
                  </a:cubicBezTo>
                  <a:cubicBezTo>
                    <a:pt x="5940" y="7465"/>
                    <a:pt x="6094" y="7600"/>
                    <a:pt x="6238" y="7600"/>
                  </a:cubicBezTo>
                  <a:cubicBezTo>
                    <a:pt x="6270" y="7600"/>
                    <a:pt x="6301" y="7594"/>
                    <a:pt x="6329" y="7580"/>
                  </a:cubicBezTo>
                  <a:cubicBezTo>
                    <a:pt x="6481" y="7507"/>
                    <a:pt x="6634" y="7474"/>
                    <a:pt x="6779" y="7474"/>
                  </a:cubicBezTo>
                  <a:cubicBezTo>
                    <a:pt x="7427" y="7474"/>
                    <a:pt x="7935" y="8128"/>
                    <a:pt x="7676" y="8808"/>
                  </a:cubicBezTo>
                  <a:cubicBezTo>
                    <a:pt x="7592" y="9004"/>
                    <a:pt x="7766" y="9200"/>
                    <a:pt x="7930" y="9200"/>
                  </a:cubicBezTo>
                  <a:cubicBezTo>
                    <a:pt x="7999" y="9200"/>
                    <a:pt x="8065" y="9166"/>
                    <a:pt x="8112" y="9085"/>
                  </a:cubicBezTo>
                  <a:cubicBezTo>
                    <a:pt x="8224" y="8870"/>
                    <a:pt x="8408" y="8782"/>
                    <a:pt x="8609" y="8782"/>
                  </a:cubicBezTo>
                  <a:cubicBezTo>
                    <a:pt x="9097" y="8782"/>
                    <a:pt x="9682" y="9307"/>
                    <a:pt x="9555" y="9789"/>
                  </a:cubicBezTo>
                  <a:lnTo>
                    <a:pt x="9555" y="9789"/>
                  </a:lnTo>
                  <a:cubicBezTo>
                    <a:pt x="9493" y="9877"/>
                    <a:pt x="9435" y="9972"/>
                    <a:pt x="9379" y="10075"/>
                  </a:cubicBezTo>
                  <a:cubicBezTo>
                    <a:pt x="9292" y="10251"/>
                    <a:pt x="9442" y="10426"/>
                    <a:pt x="9606" y="10426"/>
                  </a:cubicBezTo>
                  <a:cubicBezTo>
                    <a:pt x="9664" y="10426"/>
                    <a:pt x="9724" y="10404"/>
                    <a:pt x="9776" y="10352"/>
                  </a:cubicBezTo>
                  <a:cubicBezTo>
                    <a:pt x="9789" y="10339"/>
                    <a:pt x="9802" y="10326"/>
                    <a:pt x="9814" y="10312"/>
                  </a:cubicBezTo>
                  <a:lnTo>
                    <a:pt x="9814" y="10312"/>
                  </a:lnTo>
                  <a:lnTo>
                    <a:pt x="9815" y="10313"/>
                  </a:lnTo>
                  <a:cubicBezTo>
                    <a:pt x="9816" y="10311"/>
                    <a:pt x="9817" y="10309"/>
                    <a:pt x="9818" y="10308"/>
                  </a:cubicBezTo>
                  <a:lnTo>
                    <a:pt x="9818" y="10308"/>
                  </a:lnTo>
                  <a:cubicBezTo>
                    <a:pt x="9893" y="10224"/>
                    <a:pt x="9947" y="10137"/>
                    <a:pt x="9983" y="10047"/>
                  </a:cubicBezTo>
                  <a:lnTo>
                    <a:pt x="9983" y="10047"/>
                  </a:lnTo>
                  <a:cubicBezTo>
                    <a:pt x="10318" y="9599"/>
                    <a:pt x="10761" y="9411"/>
                    <a:pt x="11203" y="9411"/>
                  </a:cubicBezTo>
                  <a:cubicBezTo>
                    <a:pt x="12420" y="9411"/>
                    <a:pt x="13630" y="10831"/>
                    <a:pt x="12548" y="12135"/>
                  </a:cubicBezTo>
                  <a:cubicBezTo>
                    <a:pt x="12413" y="12325"/>
                    <a:pt x="12575" y="12496"/>
                    <a:pt x="12754" y="12496"/>
                  </a:cubicBezTo>
                  <a:cubicBezTo>
                    <a:pt x="12836" y="12496"/>
                    <a:pt x="12922" y="12460"/>
                    <a:pt x="12984" y="12373"/>
                  </a:cubicBezTo>
                  <a:cubicBezTo>
                    <a:pt x="14309" y="10689"/>
                    <a:pt x="12749" y="8909"/>
                    <a:pt x="11186" y="8909"/>
                  </a:cubicBezTo>
                  <a:cubicBezTo>
                    <a:pt x="10755" y="8909"/>
                    <a:pt x="10324" y="9044"/>
                    <a:pt x="9953" y="9353"/>
                  </a:cubicBezTo>
                  <a:lnTo>
                    <a:pt x="9953" y="9353"/>
                  </a:lnTo>
                  <a:cubicBezTo>
                    <a:pt x="9716" y="8810"/>
                    <a:pt x="9039" y="8347"/>
                    <a:pt x="8455" y="8347"/>
                  </a:cubicBezTo>
                  <a:cubicBezTo>
                    <a:pt x="8392" y="8347"/>
                    <a:pt x="8330" y="8352"/>
                    <a:pt x="8270" y="8364"/>
                  </a:cubicBezTo>
                  <a:lnTo>
                    <a:pt x="8270" y="8364"/>
                  </a:lnTo>
                  <a:cubicBezTo>
                    <a:pt x="8254" y="7594"/>
                    <a:pt x="7595" y="6946"/>
                    <a:pt x="6821" y="6946"/>
                  </a:cubicBezTo>
                  <a:cubicBezTo>
                    <a:pt x="6735" y="6946"/>
                    <a:pt x="6649" y="6954"/>
                    <a:pt x="6561" y="6970"/>
                  </a:cubicBezTo>
                  <a:lnTo>
                    <a:pt x="6561" y="6970"/>
                  </a:lnTo>
                  <a:cubicBezTo>
                    <a:pt x="6974" y="5182"/>
                    <a:pt x="6989" y="3211"/>
                    <a:pt x="5894" y="1677"/>
                  </a:cubicBezTo>
                  <a:cubicBezTo>
                    <a:pt x="5185" y="674"/>
                    <a:pt x="4104" y="0"/>
                    <a:pt x="29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033;p46"/>
            <p:cNvSpPr/>
            <p:nvPr/>
          </p:nvSpPr>
          <p:spPr>
            <a:xfrm flipH="1">
              <a:off x="1987545" y="1645149"/>
              <a:ext cx="50202" cy="66722"/>
            </a:xfrm>
            <a:custGeom>
              <a:avLst/>
              <a:gdLst/>
              <a:ahLst/>
              <a:cxnLst/>
              <a:rect l="l" t="t" r="r" b="b"/>
              <a:pathLst>
                <a:path w="2896" h="3849" extrusionOk="0">
                  <a:moveTo>
                    <a:pt x="347" y="0"/>
                  </a:moveTo>
                  <a:cubicBezTo>
                    <a:pt x="95" y="0"/>
                    <a:pt x="0" y="422"/>
                    <a:pt x="320" y="493"/>
                  </a:cubicBezTo>
                  <a:cubicBezTo>
                    <a:pt x="1588" y="929"/>
                    <a:pt x="2301" y="2236"/>
                    <a:pt x="2024" y="3543"/>
                  </a:cubicBezTo>
                  <a:cubicBezTo>
                    <a:pt x="1977" y="3731"/>
                    <a:pt x="2124" y="3849"/>
                    <a:pt x="2276" y="3849"/>
                  </a:cubicBezTo>
                  <a:cubicBezTo>
                    <a:pt x="2382" y="3849"/>
                    <a:pt x="2490" y="3792"/>
                    <a:pt x="2539" y="3662"/>
                  </a:cubicBezTo>
                  <a:cubicBezTo>
                    <a:pt x="2895" y="2078"/>
                    <a:pt x="1984" y="493"/>
                    <a:pt x="439" y="18"/>
                  </a:cubicBezTo>
                  <a:cubicBezTo>
                    <a:pt x="407" y="6"/>
                    <a:pt x="376" y="0"/>
                    <a:pt x="3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034;p46"/>
            <p:cNvSpPr/>
            <p:nvPr/>
          </p:nvSpPr>
          <p:spPr>
            <a:xfrm flipH="1">
              <a:off x="2021885" y="1690775"/>
              <a:ext cx="9638" cy="8251"/>
            </a:xfrm>
            <a:custGeom>
              <a:avLst/>
              <a:gdLst/>
              <a:ahLst/>
              <a:cxnLst/>
              <a:rect l="l" t="t" r="r" b="b"/>
              <a:pathLst>
                <a:path w="556" h="476" extrusionOk="0">
                  <a:moveTo>
                    <a:pt x="120" y="0"/>
                  </a:moveTo>
                  <a:cubicBezTo>
                    <a:pt x="80" y="0"/>
                    <a:pt x="80" y="0"/>
                    <a:pt x="41" y="40"/>
                  </a:cubicBezTo>
                  <a:cubicBezTo>
                    <a:pt x="41" y="79"/>
                    <a:pt x="1" y="79"/>
                    <a:pt x="1" y="119"/>
                  </a:cubicBezTo>
                  <a:cubicBezTo>
                    <a:pt x="1" y="159"/>
                    <a:pt x="1" y="198"/>
                    <a:pt x="1" y="198"/>
                  </a:cubicBezTo>
                  <a:lnTo>
                    <a:pt x="1" y="278"/>
                  </a:lnTo>
                  <a:cubicBezTo>
                    <a:pt x="1" y="317"/>
                    <a:pt x="41" y="357"/>
                    <a:pt x="80" y="396"/>
                  </a:cubicBezTo>
                  <a:lnTo>
                    <a:pt x="120" y="436"/>
                  </a:lnTo>
                  <a:cubicBezTo>
                    <a:pt x="159" y="436"/>
                    <a:pt x="199" y="476"/>
                    <a:pt x="239" y="476"/>
                  </a:cubicBezTo>
                  <a:lnTo>
                    <a:pt x="437" y="476"/>
                  </a:lnTo>
                  <a:cubicBezTo>
                    <a:pt x="437" y="436"/>
                    <a:pt x="476" y="436"/>
                    <a:pt x="516" y="436"/>
                  </a:cubicBezTo>
                  <a:cubicBezTo>
                    <a:pt x="516" y="396"/>
                    <a:pt x="556" y="357"/>
                    <a:pt x="556" y="357"/>
                  </a:cubicBezTo>
                  <a:cubicBezTo>
                    <a:pt x="556" y="317"/>
                    <a:pt x="556" y="278"/>
                    <a:pt x="556" y="238"/>
                  </a:cubicBezTo>
                  <a:lnTo>
                    <a:pt x="556" y="159"/>
                  </a:lnTo>
                  <a:cubicBezTo>
                    <a:pt x="556" y="119"/>
                    <a:pt x="516" y="79"/>
                    <a:pt x="476" y="79"/>
                  </a:cubicBezTo>
                  <a:lnTo>
                    <a:pt x="437" y="40"/>
                  </a:lnTo>
                  <a:cubicBezTo>
                    <a:pt x="397" y="0"/>
                    <a:pt x="357"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035;p46"/>
            <p:cNvSpPr/>
            <p:nvPr/>
          </p:nvSpPr>
          <p:spPr>
            <a:xfrm flipH="1">
              <a:off x="2319059" y="1645808"/>
              <a:ext cx="62666" cy="95585"/>
            </a:xfrm>
            <a:custGeom>
              <a:avLst/>
              <a:gdLst/>
              <a:ahLst/>
              <a:cxnLst/>
              <a:rect l="l" t="t" r="r" b="b"/>
              <a:pathLst>
                <a:path w="3615" h="5514" extrusionOk="0">
                  <a:moveTo>
                    <a:pt x="3306" y="1"/>
                  </a:moveTo>
                  <a:cubicBezTo>
                    <a:pt x="3276" y="1"/>
                    <a:pt x="3244" y="6"/>
                    <a:pt x="3209" y="19"/>
                  </a:cubicBezTo>
                  <a:lnTo>
                    <a:pt x="3170" y="19"/>
                  </a:lnTo>
                  <a:cubicBezTo>
                    <a:pt x="1110" y="891"/>
                    <a:pt x="1" y="3188"/>
                    <a:pt x="634" y="5328"/>
                  </a:cubicBezTo>
                  <a:cubicBezTo>
                    <a:pt x="667" y="5457"/>
                    <a:pt x="766" y="5514"/>
                    <a:pt x="866" y="5514"/>
                  </a:cubicBezTo>
                  <a:cubicBezTo>
                    <a:pt x="1010" y="5514"/>
                    <a:pt x="1157" y="5396"/>
                    <a:pt x="1110" y="5209"/>
                  </a:cubicBezTo>
                  <a:cubicBezTo>
                    <a:pt x="595" y="3307"/>
                    <a:pt x="1545" y="1287"/>
                    <a:pt x="3368" y="495"/>
                  </a:cubicBezTo>
                  <a:cubicBezTo>
                    <a:pt x="3615" y="389"/>
                    <a:pt x="3547" y="1"/>
                    <a:pt x="33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036;p46"/>
            <p:cNvSpPr/>
            <p:nvPr/>
          </p:nvSpPr>
          <p:spPr>
            <a:xfrm flipH="1">
              <a:off x="2380338" y="1802014"/>
              <a:ext cx="11684" cy="8251"/>
            </a:xfrm>
            <a:custGeom>
              <a:avLst/>
              <a:gdLst/>
              <a:ahLst/>
              <a:cxnLst/>
              <a:rect l="l" t="t" r="r" b="b"/>
              <a:pathLst>
                <a:path w="674" h="476" extrusionOk="0">
                  <a:moveTo>
                    <a:pt x="317" y="0"/>
                  </a:moveTo>
                  <a:cubicBezTo>
                    <a:pt x="0" y="0"/>
                    <a:pt x="0" y="476"/>
                    <a:pt x="317" y="476"/>
                  </a:cubicBezTo>
                  <a:cubicBezTo>
                    <a:pt x="674" y="476"/>
                    <a:pt x="67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037;p46"/>
            <p:cNvSpPr/>
            <p:nvPr/>
          </p:nvSpPr>
          <p:spPr>
            <a:xfrm flipH="1">
              <a:off x="2244363" y="1812727"/>
              <a:ext cx="41916" cy="32052"/>
            </a:xfrm>
            <a:custGeom>
              <a:avLst/>
              <a:gdLst/>
              <a:ahLst/>
              <a:cxnLst/>
              <a:rect l="l" t="t" r="r" b="b"/>
              <a:pathLst>
                <a:path w="2418" h="1849" extrusionOk="0">
                  <a:moveTo>
                    <a:pt x="770" y="1"/>
                  </a:moveTo>
                  <a:cubicBezTo>
                    <a:pt x="639" y="1"/>
                    <a:pt x="506" y="30"/>
                    <a:pt x="397" y="96"/>
                  </a:cubicBezTo>
                  <a:cubicBezTo>
                    <a:pt x="159" y="214"/>
                    <a:pt x="40" y="452"/>
                    <a:pt x="1" y="690"/>
                  </a:cubicBezTo>
                  <a:cubicBezTo>
                    <a:pt x="1" y="848"/>
                    <a:pt x="129" y="927"/>
                    <a:pt x="258" y="927"/>
                  </a:cubicBezTo>
                  <a:cubicBezTo>
                    <a:pt x="387" y="927"/>
                    <a:pt x="516" y="848"/>
                    <a:pt x="516" y="690"/>
                  </a:cubicBezTo>
                  <a:lnTo>
                    <a:pt x="595" y="809"/>
                  </a:lnTo>
                  <a:lnTo>
                    <a:pt x="595" y="769"/>
                  </a:lnTo>
                  <a:lnTo>
                    <a:pt x="595" y="729"/>
                  </a:lnTo>
                  <a:cubicBezTo>
                    <a:pt x="595" y="729"/>
                    <a:pt x="595" y="729"/>
                    <a:pt x="595" y="703"/>
                  </a:cubicBezTo>
                  <a:lnTo>
                    <a:pt x="595" y="703"/>
                  </a:lnTo>
                  <a:cubicBezTo>
                    <a:pt x="610" y="694"/>
                    <a:pt x="635" y="672"/>
                    <a:pt x="635" y="650"/>
                  </a:cubicBezTo>
                  <a:lnTo>
                    <a:pt x="872" y="650"/>
                  </a:lnTo>
                  <a:lnTo>
                    <a:pt x="912" y="690"/>
                  </a:lnTo>
                  <a:lnTo>
                    <a:pt x="1001" y="712"/>
                  </a:lnTo>
                  <a:lnTo>
                    <a:pt x="1001" y="712"/>
                  </a:lnTo>
                  <a:cubicBezTo>
                    <a:pt x="930" y="808"/>
                    <a:pt x="883" y="922"/>
                    <a:pt x="872" y="1046"/>
                  </a:cubicBezTo>
                  <a:cubicBezTo>
                    <a:pt x="872" y="1210"/>
                    <a:pt x="1004" y="1299"/>
                    <a:pt x="1138" y="1299"/>
                  </a:cubicBezTo>
                  <a:cubicBezTo>
                    <a:pt x="1198" y="1299"/>
                    <a:pt x="1259" y="1281"/>
                    <a:pt x="1308" y="1244"/>
                  </a:cubicBezTo>
                  <a:cubicBezTo>
                    <a:pt x="1353" y="1188"/>
                    <a:pt x="1389" y="1128"/>
                    <a:pt x="1416" y="1066"/>
                  </a:cubicBezTo>
                  <a:lnTo>
                    <a:pt x="1416" y="1066"/>
                  </a:lnTo>
                  <a:lnTo>
                    <a:pt x="1466" y="1086"/>
                  </a:lnTo>
                  <a:cubicBezTo>
                    <a:pt x="1466" y="1063"/>
                    <a:pt x="1480" y="1040"/>
                    <a:pt x="1483" y="1040"/>
                  </a:cubicBezTo>
                  <a:lnTo>
                    <a:pt x="1483" y="1040"/>
                  </a:lnTo>
                  <a:cubicBezTo>
                    <a:pt x="1486" y="1040"/>
                    <a:pt x="1483" y="1052"/>
                    <a:pt x="1466" y="1086"/>
                  </a:cubicBezTo>
                  <a:lnTo>
                    <a:pt x="1546" y="1007"/>
                  </a:lnTo>
                  <a:lnTo>
                    <a:pt x="1704" y="1007"/>
                  </a:lnTo>
                  <a:lnTo>
                    <a:pt x="1704" y="1046"/>
                  </a:lnTo>
                  <a:cubicBezTo>
                    <a:pt x="1744" y="1086"/>
                    <a:pt x="1744" y="1086"/>
                    <a:pt x="1744" y="1125"/>
                  </a:cubicBezTo>
                  <a:lnTo>
                    <a:pt x="1783" y="1205"/>
                  </a:lnTo>
                  <a:lnTo>
                    <a:pt x="1783" y="1284"/>
                  </a:lnTo>
                  <a:cubicBezTo>
                    <a:pt x="1783" y="1323"/>
                    <a:pt x="1783" y="1363"/>
                    <a:pt x="1783" y="1363"/>
                  </a:cubicBezTo>
                  <a:cubicBezTo>
                    <a:pt x="1783" y="1403"/>
                    <a:pt x="1783" y="1403"/>
                    <a:pt x="1783" y="1442"/>
                  </a:cubicBezTo>
                  <a:cubicBezTo>
                    <a:pt x="1783" y="1482"/>
                    <a:pt x="1744" y="1522"/>
                    <a:pt x="1744" y="1561"/>
                  </a:cubicBezTo>
                  <a:cubicBezTo>
                    <a:pt x="1704" y="1680"/>
                    <a:pt x="1783" y="1799"/>
                    <a:pt x="1902" y="1838"/>
                  </a:cubicBezTo>
                  <a:cubicBezTo>
                    <a:pt x="1930" y="1845"/>
                    <a:pt x="1957" y="1849"/>
                    <a:pt x="1982" y="1849"/>
                  </a:cubicBezTo>
                  <a:cubicBezTo>
                    <a:pt x="2100" y="1849"/>
                    <a:pt x="2186" y="1778"/>
                    <a:pt x="2219" y="1680"/>
                  </a:cubicBezTo>
                  <a:cubicBezTo>
                    <a:pt x="2417" y="1244"/>
                    <a:pt x="2259" y="729"/>
                    <a:pt x="1823" y="492"/>
                  </a:cubicBezTo>
                  <a:cubicBezTo>
                    <a:pt x="1732" y="450"/>
                    <a:pt x="1639" y="431"/>
                    <a:pt x="1549" y="431"/>
                  </a:cubicBezTo>
                  <a:cubicBezTo>
                    <a:pt x="1509" y="431"/>
                    <a:pt x="1469" y="435"/>
                    <a:pt x="1431" y="442"/>
                  </a:cubicBezTo>
                  <a:lnTo>
                    <a:pt x="1431" y="442"/>
                  </a:lnTo>
                  <a:cubicBezTo>
                    <a:pt x="1364" y="274"/>
                    <a:pt x="1230" y="152"/>
                    <a:pt x="1070" y="56"/>
                  </a:cubicBezTo>
                  <a:cubicBezTo>
                    <a:pt x="981" y="20"/>
                    <a:pt x="876" y="1"/>
                    <a:pt x="7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038;p46"/>
            <p:cNvSpPr/>
            <p:nvPr/>
          </p:nvSpPr>
          <p:spPr>
            <a:xfrm flipH="1">
              <a:off x="2161276" y="1821932"/>
              <a:ext cx="10314" cy="26107"/>
            </a:xfrm>
            <a:custGeom>
              <a:avLst/>
              <a:gdLst/>
              <a:ahLst/>
              <a:cxnLst/>
              <a:rect l="l" t="t" r="r" b="b"/>
              <a:pathLst>
                <a:path w="595" h="1506" extrusionOk="0">
                  <a:moveTo>
                    <a:pt x="357" y="0"/>
                  </a:moveTo>
                  <a:cubicBezTo>
                    <a:pt x="238" y="0"/>
                    <a:pt x="119" y="79"/>
                    <a:pt x="119" y="238"/>
                  </a:cubicBezTo>
                  <a:cubicBezTo>
                    <a:pt x="79" y="594"/>
                    <a:pt x="40" y="911"/>
                    <a:pt x="0" y="1228"/>
                  </a:cubicBezTo>
                  <a:cubicBezTo>
                    <a:pt x="0" y="1307"/>
                    <a:pt x="0" y="1387"/>
                    <a:pt x="79" y="1426"/>
                  </a:cubicBezTo>
                  <a:cubicBezTo>
                    <a:pt x="119" y="1466"/>
                    <a:pt x="158" y="1506"/>
                    <a:pt x="238" y="1506"/>
                  </a:cubicBezTo>
                  <a:cubicBezTo>
                    <a:pt x="357" y="1506"/>
                    <a:pt x="475" y="1387"/>
                    <a:pt x="475" y="1228"/>
                  </a:cubicBezTo>
                  <a:cubicBezTo>
                    <a:pt x="515" y="911"/>
                    <a:pt x="555" y="594"/>
                    <a:pt x="594" y="238"/>
                  </a:cubicBezTo>
                  <a:cubicBezTo>
                    <a:pt x="594" y="79"/>
                    <a:pt x="475"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039;p46"/>
            <p:cNvSpPr/>
            <p:nvPr/>
          </p:nvSpPr>
          <p:spPr>
            <a:xfrm flipH="1">
              <a:off x="2142051" y="1825867"/>
              <a:ext cx="13071" cy="27164"/>
            </a:xfrm>
            <a:custGeom>
              <a:avLst/>
              <a:gdLst/>
              <a:ahLst/>
              <a:cxnLst/>
              <a:rect l="l" t="t" r="r" b="b"/>
              <a:pathLst>
                <a:path w="754" h="1567" extrusionOk="0">
                  <a:moveTo>
                    <a:pt x="489" y="1"/>
                  </a:moveTo>
                  <a:cubicBezTo>
                    <a:pt x="384" y="1"/>
                    <a:pt x="271" y="72"/>
                    <a:pt x="238" y="169"/>
                  </a:cubicBezTo>
                  <a:cubicBezTo>
                    <a:pt x="199" y="526"/>
                    <a:pt x="120" y="882"/>
                    <a:pt x="40" y="1239"/>
                  </a:cubicBezTo>
                  <a:cubicBezTo>
                    <a:pt x="1" y="1397"/>
                    <a:pt x="80" y="1516"/>
                    <a:pt x="199" y="1556"/>
                  </a:cubicBezTo>
                  <a:cubicBezTo>
                    <a:pt x="227" y="1563"/>
                    <a:pt x="254" y="1566"/>
                    <a:pt x="279" y="1566"/>
                  </a:cubicBezTo>
                  <a:cubicBezTo>
                    <a:pt x="397" y="1566"/>
                    <a:pt x="483" y="1495"/>
                    <a:pt x="516" y="1397"/>
                  </a:cubicBezTo>
                  <a:cubicBezTo>
                    <a:pt x="595" y="1041"/>
                    <a:pt x="674" y="684"/>
                    <a:pt x="714" y="328"/>
                  </a:cubicBezTo>
                  <a:cubicBezTo>
                    <a:pt x="753" y="169"/>
                    <a:pt x="674" y="51"/>
                    <a:pt x="555" y="11"/>
                  </a:cubicBezTo>
                  <a:cubicBezTo>
                    <a:pt x="534" y="4"/>
                    <a:pt x="512" y="1"/>
                    <a:pt x="4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040;p46"/>
            <p:cNvSpPr/>
            <p:nvPr/>
          </p:nvSpPr>
          <p:spPr>
            <a:xfrm flipH="1">
              <a:off x="1990284" y="1798373"/>
              <a:ext cx="52213" cy="46926"/>
            </a:xfrm>
            <a:custGeom>
              <a:avLst/>
              <a:gdLst/>
              <a:ahLst/>
              <a:cxnLst/>
              <a:rect l="l" t="t" r="r" b="b"/>
              <a:pathLst>
                <a:path w="3012" h="2707" extrusionOk="0">
                  <a:moveTo>
                    <a:pt x="806" y="0"/>
                  </a:moveTo>
                  <a:cubicBezTo>
                    <a:pt x="621" y="0"/>
                    <a:pt x="430" y="29"/>
                    <a:pt x="238" y="92"/>
                  </a:cubicBezTo>
                  <a:cubicBezTo>
                    <a:pt x="79" y="131"/>
                    <a:pt x="0" y="250"/>
                    <a:pt x="40" y="409"/>
                  </a:cubicBezTo>
                  <a:cubicBezTo>
                    <a:pt x="72" y="506"/>
                    <a:pt x="185" y="577"/>
                    <a:pt x="291" y="577"/>
                  </a:cubicBezTo>
                  <a:cubicBezTo>
                    <a:pt x="313" y="577"/>
                    <a:pt x="336" y="574"/>
                    <a:pt x="357" y="567"/>
                  </a:cubicBezTo>
                  <a:cubicBezTo>
                    <a:pt x="510" y="512"/>
                    <a:pt x="662" y="487"/>
                    <a:pt x="808" y="487"/>
                  </a:cubicBezTo>
                  <a:cubicBezTo>
                    <a:pt x="1722" y="487"/>
                    <a:pt x="2430" y="1467"/>
                    <a:pt x="2020" y="2389"/>
                  </a:cubicBezTo>
                  <a:cubicBezTo>
                    <a:pt x="1981" y="2508"/>
                    <a:pt x="2060" y="2666"/>
                    <a:pt x="2179" y="2706"/>
                  </a:cubicBezTo>
                  <a:cubicBezTo>
                    <a:pt x="2337" y="2706"/>
                    <a:pt x="2456" y="2666"/>
                    <a:pt x="2496" y="2508"/>
                  </a:cubicBezTo>
                  <a:cubicBezTo>
                    <a:pt x="3012" y="1269"/>
                    <a:pt x="2033" y="0"/>
                    <a:pt x="8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041;p46"/>
            <p:cNvSpPr/>
            <p:nvPr/>
          </p:nvSpPr>
          <p:spPr>
            <a:xfrm flipH="1">
              <a:off x="1947726" y="1840463"/>
              <a:ext cx="11684" cy="8945"/>
            </a:xfrm>
            <a:custGeom>
              <a:avLst/>
              <a:gdLst/>
              <a:ahLst/>
              <a:cxnLst/>
              <a:rect l="l" t="t" r="r" b="b"/>
              <a:pathLst>
                <a:path w="674" h="516" extrusionOk="0">
                  <a:moveTo>
                    <a:pt x="357" y="1"/>
                  </a:moveTo>
                  <a:cubicBezTo>
                    <a:pt x="0" y="1"/>
                    <a:pt x="0" y="516"/>
                    <a:pt x="357" y="516"/>
                  </a:cubicBezTo>
                  <a:cubicBezTo>
                    <a:pt x="674" y="516"/>
                    <a:pt x="674"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042;p46"/>
            <p:cNvSpPr/>
            <p:nvPr/>
          </p:nvSpPr>
          <p:spPr>
            <a:xfrm flipH="1">
              <a:off x="1514420" y="1766737"/>
              <a:ext cx="235843" cy="150849"/>
            </a:xfrm>
            <a:custGeom>
              <a:avLst/>
              <a:gdLst/>
              <a:ahLst/>
              <a:cxnLst/>
              <a:rect l="l" t="t" r="r" b="b"/>
              <a:pathLst>
                <a:path w="13605" h="8702" extrusionOk="0">
                  <a:moveTo>
                    <a:pt x="1588" y="1"/>
                  </a:moveTo>
                  <a:cubicBezTo>
                    <a:pt x="1029" y="1"/>
                    <a:pt x="485" y="236"/>
                    <a:pt x="136" y="768"/>
                  </a:cubicBezTo>
                  <a:cubicBezTo>
                    <a:pt x="0" y="958"/>
                    <a:pt x="162" y="1129"/>
                    <a:pt x="328" y="1129"/>
                  </a:cubicBezTo>
                  <a:cubicBezTo>
                    <a:pt x="405" y="1129"/>
                    <a:pt x="482" y="1093"/>
                    <a:pt x="532" y="1006"/>
                  </a:cubicBezTo>
                  <a:cubicBezTo>
                    <a:pt x="755" y="687"/>
                    <a:pt x="1133" y="496"/>
                    <a:pt x="1520" y="496"/>
                  </a:cubicBezTo>
                  <a:cubicBezTo>
                    <a:pt x="1613" y="496"/>
                    <a:pt x="1707" y="507"/>
                    <a:pt x="1800" y="530"/>
                  </a:cubicBezTo>
                  <a:cubicBezTo>
                    <a:pt x="2394" y="609"/>
                    <a:pt x="2869" y="1006"/>
                    <a:pt x="3067" y="1521"/>
                  </a:cubicBezTo>
                  <a:cubicBezTo>
                    <a:pt x="3701" y="2788"/>
                    <a:pt x="3146" y="4214"/>
                    <a:pt x="2671" y="5403"/>
                  </a:cubicBezTo>
                  <a:cubicBezTo>
                    <a:pt x="2583" y="5607"/>
                    <a:pt x="2755" y="5726"/>
                    <a:pt x="2914" y="5726"/>
                  </a:cubicBezTo>
                  <a:cubicBezTo>
                    <a:pt x="2971" y="5726"/>
                    <a:pt x="3026" y="5711"/>
                    <a:pt x="3067" y="5680"/>
                  </a:cubicBezTo>
                  <a:cubicBezTo>
                    <a:pt x="3385" y="5403"/>
                    <a:pt x="3740" y="5283"/>
                    <a:pt x="4082" y="5283"/>
                  </a:cubicBezTo>
                  <a:cubicBezTo>
                    <a:pt x="5062" y="5283"/>
                    <a:pt x="5934" y="6268"/>
                    <a:pt x="5523" y="7383"/>
                  </a:cubicBezTo>
                  <a:cubicBezTo>
                    <a:pt x="5477" y="7568"/>
                    <a:pt x="5619" y="7672"/>
                    <a:pt x="5769" y="7672"/>
                  </a:cubicBezTo>
                  <a:cubicBezTo>
                    <a:pt x="5876" y="7672"/>
                    <a:pt x="5988" y="7618"/>
                    <a:pt x="6038" y="7502"/>
                  </a:cubicBezTo>
                  <a:cubicBezTo>
                    <a:pt x="6039" y="7498"/>
                    <a:pt x="6041" y="7495"/>
                    <a:pt x="6042" y="7491"/>
                  </a:cubicBezTo>
                  <a:lnTo>
                    <a:pt x="6042" y="7491"/>
                  </a:lnTo>
                  <a:lnTo>
                    <a:pt x="6078" y="7502"/>
                  </a:lnTo>
                  <a:cubicBezTo>
                    <a:pt x="6098" y="7445"/>
                    <a:pt x="6115" y="7389"/>
                    <a:pt x="6130" y="7333"/>
                  </a:cubicBezTo>
                  <a:lnTo>
                    <a:pt x="6130" y="7333"/>
                  </a:lnTo>
                  <a:cubicBezTo>
                    <a:pt x="6256" y="7168"/>
                    <a:pt x="6448" y="7098"/>
                    <a:pt x="6656" y="7098"/>
                  </a:cubicBezTo>
                  <a:cubicBezTo>
                    <a:pt x="7037" y="7098"/>
                    <a:pt x="7474" y="7333"/>
                    <a:pt x="7666" y="7655"/>
                  </a:cubicBezTo>
                  <a:lnTo>
                    <a:pt x="7666" y="7655"/>
                  </a:lnTo>
                  <a:cubicBezTo>
                    <a:pt x="7636" y="7917"/>
                    <a:pt x="7623" y="8183"/>
                    <a:pt x="7623" y="8453"/>
                  </a:cubicBezTo>
                  <a:cubicBezTo>
                    <a:pt x="7647" y="8600"/>
                    <a:pt x="7777" y="8701"/>
                    <a:pt x="7902" y="8701"/>
                  </a:cubicBezTo>
                  <a:cubicBezTo>
                    <a:pt x="7978" y="8701"/>
                    <a:pt x="8053" y="8662"/>
                    <a:pt x="8098" y="8572"/>
                  </a:cubicBezTo>
                  <a:cubicBezTo>
                    <a:pt x="8411" y="8068"/>
                    <a:pt x="8402" y="7596"/>
                    <a:pt x="8212" y="7222"/>
                  </a:cubicBezTo>
                  <a:lnTo>
                    <a:pt x="8212" y="7222"/>
                  </a:lnTo>
                  <a:cubicBezTo>
                    <a:pt x="8479" y="5965"/>
                    <a:pt x="9203" y="4847"/>
                    <a:pt x="10316" y="4095"/>
                  </a:cubicBezTo>
                  <a:cubicBezTo>
                    <a:pt x="10678" y="3854"/>
                    <a:pt x="11102" y="3694"/>
                    <a:pt x="11509" y="3694"/>
                  </a:cubicBezTo>
                  <a:cubicBezTo>
                    <a:pt x="11903" y="3694"/>
                    <a:pt x="12282" y="3844"/>
                    <a:pt x="12574" y="4214"/>
                  </a:cubicBezTo>
                  <a:cubicBezTo>
                    <a:pt x="13168" y="4927"/>
                    <a:pt x="13049" y="6076"/>
                    <a:pt x="12891" y="6987"/>
                  </a:cubicBezTo>
                  <a:cubicBezTo>
                    <a:pt x="12868" y="7174"/>
                    <a:pt x="13024" y="7292"/>
                    <a:pt x="13172" y="7292"/>
                  </a:cubicBezTo>
                  <a:cubicBezTo>
                    <a:pt x="13275" y="7292"/>
                    <a:pt x="13374" y="7236"/>
                    <a:pt x="13406" y="7106"/>
                  </a:cubicBezTo>
                  <a:cubicBezTo>
                    <a:pt x="13604" y="6274"/>
                    <a:pt x="13564" y="5363"/>
                    <a:pt x="13327" y="4491"/>
                  </a:cubicBezTo>
                  <a:cubicBezTo>
                    <a:pt x="13049" y="3818"/>
                    <a:pt x="12495" y="3303"/>
                    <a:pt x="11782" y="3184"/>
                  </a:cubicBezTo>
                  <a:cubicBezTo>
                    <a:pt x="11689" y="3173"/>
                    <a:pt x="11596" y="3167"/>
                    <a:pt x="11505" y="3167"/>
                  </a:cubicBezTo>
                  <a:cubicBezTo>
                    <a:pt x="10005" y="3167"/>
                    <a:pt x="8775" y="4644"/>
                    <a:pt x="8177" y="5838"/>
                  </a:cubicBezTo>
                  <a:cubicBezTo>
                    <a:pt x="8033" y="6141"/>
                    <a:pt x="7920" y="6450"/>
                    <a:pt x="7835" y="6764"/>
                  </a:cubicBezTo>
                  <a:lnTo>
                    <a:pt x="7835" y="6764"/>
                  </a:lnTo>
                  <a:cubicBezTo>
                    <a:pt x="7554" y="6536"/>
                    <a:pt x="7190" y="6402"/>
                    <a:pt x="6830" y="6402"/>
                  </a:cubicBezTo>
                  <a:cubicBezTo>
                    <a:pt x="6609" y="6402"/>
                    <a:pt x="6390" y="6453"/>
                    <a:pt x="6192" y="6563"/>
                  </a:cubicBezTo>
                  <a:lnTo>
                    <a:pt x="6192" y="6563"/>
                  </a:lnTo>
                  <a:cubicBezTo>
                    <a:pt x="6073" y="5517"/>
                    <a:pt x="5125" y="4743"/>
                    <a:pt x="4114" y="4743"/>
                  </a:cubicBezTo>
                  <a:cubicBezTo>
                    <a:pt x="3877" y="4743"/>
                    <a:pt x="3637" y="4786"/>
                    <a:pt x="3403" y="4877"/>
                  </a:cubicBezTo>
                  <a:lnTo>
                    <a:pt x="3403" y="4877"/>
                  </a:lnTo>
                  <a:cubicBezTo>
                    <a:pt x="3889" y="3574"/>
                    <a:pt x="4219" y="2066"/>
                    <a:pt x="3305" y="847"/>
                  </a:cubicBezTo>
                  <a:cubicBezTo>
                    <a:pt x="2901" y="316"/>
                    <a:pt x="2235" y="1"/>
                    <a:pt x="15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043;p46"/>
            <p:cNvSpPr/>
            <p:nvPr/>
          </p:nvSpPr>
          <p:spPr>
            <a:xfrm flipH="1">
              <a:off x="1651766" y="1736834"/>
              <a:ext cx="34375" cy="54900"/>
            </a:xfrm>
            <a:custGeom>
              <a:avLst/>
              <a:gdLst/>
              <a:ahLst/>
              <a:cxnLst/>
              <a:rect l="l" t="t" r="r" b="b"/>
              <a:pathLst>
                <a:path w="1983" h="3167" extrusionOk="0">
                  <a:moveTo>
                    <a:pt x="325" y="0"/>
                  </a:moveTo>
                  <a:cubicBezTo>
                    <a:pt x="136" y="0"/>
                    <a:pt x="0" y="306"/>
                    <a:pt x="200" y="473"/>
                  </a:cubicBezTo>
                  <a:cubicBezTo>
                    <a:pt x="1032" y="1027"/>
                    <a:pt x="1507" y="1938"/>
                    <a:pt x="1468" y="2929"/>
                  </a:cubicBezTo>
                  <a:cubicBezTo>
                    <a:pt x="1468" y="3087"/>
                    <a:pt x="1596" y="3166"/>
                    <a:pt x="1725" y="3166"/>
                  </a:cubicBezTo>
                  <a:cubicBezTo>
                    <a:pt x="1854" y="3166"/>
                    <a:pt x="1983" y="3087"/>
                    <a:pt x="1983" y="2929"/>
                  </a:cubicBezTo>
                  <a:cubicBezTo>
                    <a:pt x="1983" y="1780"/>
                    <a:pt x="1428" y="671"/>
                    <a:pt x="438" y="37"/>
                  </a:cubicBezTo>
                  <a:cubicBezTo>
                    <a:pt x="400" y="12"/>
                    <a:pt x="362" y="0"/>
                    <a:pt x="3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044;p46"/>
            <p:cNvSpPr/>
            <p:nvPr/>
          </p:nvSpPr>
          <p:spPr>
            <a:xfrm flipH="1">
              <a:off x="1650396" y="1818499"/>
              <a:ext cx="11684" cy="8251"/>
            </a:xfrm>
            <a:custGeom>
              <a:avLst/>
              <a:gdLst/>
              <a:ahLst/>
              <a:cxnLst/>
              <a:rect l="l" t="t" r="r" b="b"/>
              <a:pathLst>
                <a:path w="674" h="476" extrusionOk="0">
                  <a:moveTo>
                    <a:pt x="317" y="0"/>
                  </a:moveTo>
                  <a:cubicBezTo>
                    <a:pt x="0" y="0"/>
                    <a:pt x="0" y="476"/>
                    <a:pt x="317" y="476"/>
                  </a:cubicBezTo>
                  <a:cubicBezTo>
                    <a:pt x="674" y="476"/>
                    <a:pt x="67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045;p46"/>
            <p:cNvSpPr/>
            <p:nvPr/>
          </p:nvSpPr>
          <p:spPr>
            <a:xfrm flipH="1">
              <a:off x="1769193" y="1823994"/>
              <a:ext cx="19918" cy="23177"/>
            </a:xfrm>
            <a:custGeom>
              <a:avLst/>
              <a:gdLst/>
              <a:ahLst/>
              <a:cxnLst/>
              <a:rect l="l" t="t" r="r" b="b"/>
              <a:pathLst>
                <a:path w="1149" h="1337" extrusionOk="0">
                  <a:moveTo>
                    <a:pt x="832" y="0"/>
                  </a:moveTo>
                  <a:cubicBezTo>
                    <a:pt x="792" y="40"/>
                    <a:pt x="713" y="79"/>
                    <a:pt x="713" y="119"/>
                  </a:cubicBezTo>
                  <a:lnTo>
                    <a:pt x="40" y="990"/>
                  </a:lnTo>
                  <a:cubicBezTo>
                    <a:pt x="0" y="1030"/>
                    <a:pt x="0" y="1109"/>
                    <a:pt x="40" y="1188"/>
                  </a:cubicBezTo>
                  <a:cubicBezTo>
                    <a:pt x="40" y="1228"/>
                    <a:pt x="79" y="1268"/>
                    <a:pt x="159" y="1307"/>
                  </a:cubicBezTo>
                  <a:cubicBezTo>
                    <a:pt x="178" y="1327"/>
                    <a:pt x="208" y="1337"/>
                    <a:pt x="238" y="1337"/>
                  </a:cubicBezTo>
                  <a:cubicBezTo>
                    <a:pt x="267" y="1337"/>
                    <a:pt x="297" y="1327"/>
                    <a:pt x="317" y="1307"/>
                  </a:cubicBezTo>
                  <a:cubicBezTo>
                    <a:pt x="396" y="1307"/>
                    <a:pt x="436" y="1268"/>
                    <a:pt x="475" y="1228"/>
                  </a:cubicBezTo>
                  <a:lnTo>
                    <a:pt x="1109" y="357"/>
                  </a:lnTo>
                  <a:cubicBezTo>
                    <a:pt x="1149" y="277"/>
                    <a:pt x="1149" y="238"/>
                    <a:pt x="1149" y="159"/>
                  </a:cubicBezTo>
                  <a:cubicBezTo>
                    <a:pt x="1149" y="79"/>
                    <a:pt x="1109" y="40"/>
                    <a:pt x="103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046;p46"/>
            <p:cNvSpPr/>
            <p:nvPr/>
          </p:nvSpPr>
          <p:spPr>
            <a:xfrm flipH="1">
              <a:off x="1754770" y="1834967"/>
              <a:ext cx="15810" cy="17872"/>
            </a:xfrm>
            <a:custGeom>
              <a:avLst/>
              <a:gdLst/>
              <a:ahLst/>
              <a:cxnLst/>
              <a:rect l="l" t="t" r="r" b="b"/>
              <a:pathLst>
                <a:path w="912" h="1031" extrusionOk="0">
                  <a:moveTo>
                    <a:pt x="674" y="1"/>
                  </a:moveTo>
                  <a:cubicBezTo>
                    <a:pt x="595" y="1"/>
                    <a:pt x="555" y="40"/>
                    <a:pt x="476" y="80"/>
                  </a:cubicBezTo>
                  <a:lnTo>
                    <a:pt x="516" y="80"/>
                  </a:lnTo>
                  <a:lnTo>
                    <a:pt x="80" y="635"/>
                  </a:lnTo>
                  <a:cubicBezTo>
                    <a:pt x="80" y="635"/>
                    <a:pt x="40" y="674"/>
                    <a:pt x="40" y="714"/>
                  </a:cubicBezTo>
                  <a:cubicBezTo>
                    <a:pt x="40" y="714"/>
                    <a:pt x="1" y="754"/>
                    <a:pt x="1" y="793"/>
                  </a:cubicBezTo>
                  <a:cubicBezTo>
                    <a:pt x="1" y="872"/>
                    <a:pt x="40" y="912"/>
                    <a:pt x="80" y="952"/>
                  </a:cubicBezTo>
                  <a:cubicBezTo>
                    <a:pt x="119" y="1031"/>
                    <a:pt x="199" y="1031"/>
                    <a:pt x="278" y="1031"/>
                  </a:cubicBezTo>
                  <a:cubicBezTo>
                    <a:pt x="318" y="1031"/>
                    <a:pt x="397" y="1031"/>
                    <a:pt x="436" y="952"/>
                  </a:cubicBezTo>
                  <a:lnTo>
                    <a:pt x="872" y="437"/>
                  </a:lnTo>
                  <a:cubicBezTo>
                    <a:pt x="912" y="397"/>
                    <a:pt x="912" y="397"/>
                    <a:pt x="912" y="357"/>
                  </a:cubicBezTo>
                  <a:cubicBezTo>
                    <a:pt x="912" y="318"/>
                    <a:pt x="912" y="278"/>
                    <a:pt x="912" y="239"/>
                  </a:cubicBezTo>
                  <a:cubicBezTo>
                    <a:pt x="912" y="199"/>
                    <a:pt x="912" y="120"/>
                    <a:pt x="833" y="80"/>
                  </a:cubicBezTo>
                  <a:cubicBezTo>
                    <a:pt x="793" y="40"/>
                    <a:pt x="753" y="1"/>
                    <a:pt x="6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047;p46"/>
            <p:cNvSpPr/>
            <p:nvPr/>
          </p:nvSpPr>
          <p:spPr>
            <a:xfrm flipH="1">
              <a:off x="1862577" y="1718234"/>
              <a:ext cx="11008" cy="8269"/>
            </a:xfrm>
            <a:custGeom>
              <a:avLst/>
              <a:gdLst/>
              <a:ahLst/>
              <a:cxnLst/>
              <a:rect l="l" t="t" r="r" b="b"/>
              <a:pathLst>
                <a:path w="635" h="477" extrusionOk="0">
                  <a:moveTo>
                    <a:pt x="318" y="1"/>
                  </a:moveTo>
                  <a:cubicBezTo>
                    <a:pt x="1" y="1"/>
                    <a:pt x="1" y="476"/>
                    <a:pt x="318" y="476"/>
                  </a:cubicBezTo>
                  <a:cubicBezTo>
                    <a:pt x="635" y="476"/>
                    <a:pt x="635" y="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048;p46"/>
            <p:cNvSpPr/>
            <p:nvPr/>
          </p:nvSpPr>
          <p:spPr>
            <a:xfrm flipH="1">
              <a:off x="1456053" y="1940087"/>
              <a:ext cx="253195" cy="290483"/>
            </a:xfrm>
            <a:custGeom>
              <a:avLst/>
              <a:gdLst/>
              <a:ahLst/>
              <a:cxnLst/>
              <a:rect l="l" t="t" r="r" b="b"/>
              <a:pathLst>
                <a:path w="14606" h="16757" extrusionOk="0">
                  <a:moveTo>
                    <a:pt x="751" y="1"/>
                  </a:moveTo>
                  <a:cubicBezTo>
                    <a:pt x="605" y="1"/>
                    <a:pt x="456" y="13"/>
                    <a:pt x="305" y="37"/>
                  </a:cubicBezTo>
                  <a:cubicBezTo>
                    <a:pt x="1" y="75"/>
                    <a:pt x="135" y="515"/>
                    <a:pt x="426" y="515"/>
                  </a:cubicBezTo>
                  <a:cubicBezTo>
                    <a:pt x="438" y="515"/>
                    <a:pt x="451" y="514"/>
                    <a:pt x="463" y="513"/>
                  </a:cubicBezTo>
                  <a:cubicBezTo>
                    <a:pt x="553" y="502"/>
                    <a:pt x="641" y="497"/>
                    <a:pt x="728" y="497"/>
                  </a:cubicBezTo>
                  <a:cubicBezTo>
                    <a:pt x="1962" y="497"/>
                    <a:pt x="2999" y="1515"/>
                    <a:pt x="2999" y="2810"/>
                  </a:cubicBezTo>
                  <a:cubicBezTo>
                    <a:pt x="2999" y="2974"/>
                    <a:pt x="3112" y="3063"/>
                    <a:pt x="3234" y="3063"/>
                  </a:cubicBezTo>
                  <a:cubicBezTo>
                    <a:pt x="3289" y="3063"/>
                    <a:pt x="3346" y="3045"/>
                    <a:pt x="3395" y="3008"/>
                  </a:cubicBezTo>
                  <a:cubicBezTo>
                    <a:pt x="3714" y="2708"/>
                    <a:pt x="4066" y="2581"/>
                    <a:pt x="4402" y="2581"/>
                  </a:cubicBezTo>
                  <a:cubicBezTo>
                    <a:pt x="5485" y="2581"/>
                    <a:pt x="6401" y="3900"/>
                    <a:pt x="5494" y="4989"/>
                  </a:cubicBezTo>
                  <a:cubicBezTo>
                    <a:pt x="5334" y="5149"/>
                    <a:pt x="5460" y="5388"/>
                    <a:pt x="5661" y="5388"/>
                  </a:cubicBezTo>
                  <a:cubicBezTo>
                    <a:pt x="5708" y="5388"/>
                    <a:pt x="5759" y="5375"/>
                    <a:pt x="5811" y="5345"/>
                  </a:cubicBezTo>
                  <a:cubicBezTo>
                    <a:pt x="6441" y="5009"/>
                    <a:pt x="7182" y="4774"/>
                    <a:pt x="7905" y="4774"/>
                  </a:cubicBezTo>
                  <a:cubicBezTo>
                    <a:pt x="8546" y="4774"/>
                    <a:pt x="9172" y="4959"/>
                    <a:pt x="9693" y="5424"/>
                  </a:cubicBezTo>
                  <a:cubicBezTo>
                    <a:pt x="10386" y="6051"/>
                    <a:pt x="10584" y="7199"/>
                    <a:pt x="9991" y="7886"/>
                  </a:cubicBezTo>
                  <a:lnTo>
                    <a:pt x="9991" y="7886"/>
                  </a:lnTo>
                  <a:cubicBezTo>
                    <a:pt x="9829" y="7985"/>
                    <a:pt x="9676" y="8102"/>
                    <a:pt x="9537" y="8236"/>
                  </a:cubicBezTo>
                  <a:lnTo>
                    <a:pt x="9537" y="8236"/>
                  </a:lnTo>
                  <a:cubicBezTo>
                    <a:pt x="9536" y="8236"/>
                    <a:pt x="9535" y="8237"/>
                    <a:pt x="9535" y="8237"/>
                  </a:cubicBezTo>
                  <a:lnTo>
                    <a:pt x="9535" y="8237"/>
                  </a:lnTo>
                  <a:lnTo>
                    <a:pt x="9535" y="8237"/>
                  </a:lnTo>
                  <a:cubicBezTo>
                    <a:pt x="9522" y="8250"/>
                    <a:pt x="9508" y="8263"/>
                    <a:pt x="9495" y="8277"/>
                  </a:cubicBezTo>
                  <a:cubicBezTo>
                    <a:pt x="9327" y="8445"/>
                    <a:pt x="9473" y="8699"/>
                    <a:pt x="9666" y="8699"/>
                  </a:cubicBezTo>
                  <a:cubicBezTo>
                    <a:pt x="9701" y="8699"/>
                    <a:pt x="9737" y="8691"/>
                    <a:pt x="9772" y="8673"/>
                  </a:cubicBezTo>
                  <a:cubicBezTo>
                    <a:pt x="9993" y="8559"/>
                    <a:pt x="10178" y="8412"/>
                    <a:pt x="10328" y="8243"/>
                  </a:cubicBezTo>
                  <a:lnTo>
                    <a:pt x="10328" y="8243"/>
                  </a:lnTo>
                  <a:cubicBezTo>
                    <a:pt x="10611" y="8099"/>
                    <a:pt x="10923" y="8033"/>
                    <a:pt x="11240" y="8033"/>
                  </a:cubicBezTo>
                  <a:cubicBezTo>
                    <a:pt x="12108" y="8033"/>
                    <a:pt x="13012" y="8527"/>
                    <a:pt x="13456" y="9267"/>
                  </a:cubicBezTo>
                  <a:cubicBezTo>
                    <a:pt x="14407" y="10891"/>
                    <a:pt x="13615" y="12951"/>
                    <a:pt x="12466" y="14258"/>
                  </a:cubicBezTo>
                  <a:cubicBezTo>
                    <a:pt x="11753" y="15011"/>
                    <a:pt x="10961" y="15724"/>
                    <a:pt x="10089" y="16358"/>
                  </a:cubicBezTo>
                  <a:cubicBezTo>
                    <a:pt x="9897" y="16518"/>
                    <a:pt x="10095" y="16757"/>
                    <a:pt x="10303" y="16757"/>
                  </a:cubicBezTo>
                  <a:cubicBezTo>
                    <a:pt x="10352" y="16757"/>
                    <a:pt x="10401" y="16744"/>
                    <a:pt x="10446" y="16714"/>
                  </a:cubicBezTo>
                  <a:cubicBezTo>
                    <a:pt x="12110" y="15407"/>
                    <a:pt x="13852" y="13941"/>
                    <a:pt x="14249" y="11802"/>
                  </a:cubicBezTo>
                  <a:cubicBezTo>
                    <a:pt x="14605" y="10020"/>
                    <a:pt x="13852" y="8039"/>
                    <a:pt x="11911" y="7603"/>
                  </a:cubicBezTo>
                  <a:cubicBezTo>
                    <a:pt x="11703" y="7546"/>
                    <a:pt x="11492" y="7519"/>
                    <a:pt x="11283" y="7519"/>
                  </a:cubicBezTo>
                  <a:cubicBezTo>
                    <a:pt x="11087" y="7519"/>
                    <a:pt x="10893" y="7543"/>
                    <a:pt x="10705" y="7589"/>
                  </a:cubicBezTo>
                  <a:lnTo>
                    <a:pt x="10705" y="7589"/>
                  </a:lnTo>
                  <a:cubicBezTo>
                    <a:pt x="10979" y="6793"/>
                    <a:pt x="10776" y="5820"/>
                    <a:pt x="10169" y="5187"/>
                  </a:cubicBezTo>
                  <a:cubicBezTo>
                    <a:pt x="9541" y="4559"/>
                    <a:pt x="8758" y="4310"/>
                    <a:pt x="7954" y="4310"/>
                  </a:cubicBezTo>
                  <a:cubicBezTo>
                    <a:pt x="7389" y="4310"/>
                    <a:pt x="6814" y="4433"/>
                    <a:pt x="6275" y="4634"/>
                  </a:cubicBezTo>
                  <a:lnTo>
                    <a:pt x="6275" y="4634"/>
                  </a:lnTo>
                  <a:cubicBezTo>
                    <a:pt x="6763" y="3358"/>
                    <a:pt x="5658" y="2017"/>
                    <a:pt x="4399" y="2017"/>
                  </a:cubicBezTo>
                  <a:cubicBezTo>
                    <a:pt x="4081" y="2017"/>
                    <a:pt x="3753" y="2103"/>
                    <a:pt x="3439" y="2296"/>
                  </a:cubicBezTo>
                  <a:lnTo>
                    <a:pt x="3439" y="2296"/>
                  </a:lnTo>
                  <a:cubicBezTo>
                    <a:pt x="3225" y="989"/>
                    <a:pt x="2092" y="1"/>
                    <a:pt x="7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049;p46"/>
            <p:cNvSpPr/>
            <p:nvPr/>
          </p:nvSpPr>
          <p:spPr>
            <a:xfrm flipH="1">
              <a:off x="1511681" y="2053458"/>
              <a:ext cx="109592" cy="184600"/>
            </a:xfrm>
            <a:custGeom>
              <a:avLst/>
              <a:gdLst/>
              <a:ahLst/>
              <a:cxnLst/>
              <a:rect l="l" t="t" r="r" b="b"/>
              <a:pathLst>
                <a:path w="6322" h="10649" extrusionOk="0">
                  <a:moveTo>
                    <a:pt x="1111" y="1"/>
                  </a:moveTo>
                  <a:cubicBezTo>
                    <a:pt x="749" y="1"/>
                    <a:pt x="387" y="153"/>
                    <a:pt x="142" y="469"/>
                  </a:cubicBezTo>
                  <a:cubicBezTo>
                    <a:pt x="1" y="666"/>
                    <a:pt x="181" y="844"/>
                    <a:pt x="368" y="844"/>
                  </a:cubicBezTo>
                  <a:cubicBezTo>
                    <a:pt x="444" y="844"/>
                    <a:pt x="521" y="815"/>
                    <a:pt x="578" y="746"/>
                  </a:cubicBezTo>
                  <a:lnTo>
                    <a:pt x="578" y="707"/>
                  </a:lnTo>
                  <a:cubicBezTo>
                    <a:pt x="687" y="543"/>
                    <a:pt x="872" y="454"/>
                    <a:pt x="1067" y="454"/>
                  </a:cubicBezTo>
                  <a:cubicBezTo>
                    <a:pt x="1155" y="454"/>
                    <a:pt x="1245" y="472"/>
                    <a:pt x="1330" y="509"/>
                  </a:cubicBezTo>
                  <a:cubicBezTo>
                    <a:pt x="1608" y="627"/>
                    <a:pt x="1845" y="905"/>
                    <a:pt x="1885" y="1222"/>
                  </a:cubicBezTo>
                  <a:cubicBezTo>
                    <a:pt x="2004" y="1974"/>
                    <a:pt x="1489" y="2608"/>
                    <a:pt x="1013" y="3083"/>
                  </a:cubicBezTo>
                  <a:cubicBezTo>
                    <a:pt x="853" y="3244"/>
                    <a:pt x="979" y="3483"/>
                    <a:pt x="1159" y="3483"/>
                  </a:cubicBezTo>
                  <a:cubicBezTo>
                    <a:pt x="1201" y="3483"/>
                    <a:pt x="1246" y="3470"/>
                    <a:pt x="1291" y="3440"/>
                  </a:cubicBezTo>
                  <a:cubicBezTo>
                    <a:pt x="1308" y="3428"/>
                    <a:pt x="1325" y="3416"/>
                    <a:pt x="1341" y="3404"/>
                  </a:cubicBezTo>
                  <a:lnTo>
                    <a:pt x="1341" y="3404"/>
                  </a:lnTo>
                  <a:lnTo>
                    <a:pt x="1370" y="3440"/>
                  </a:lnTo>
                  <a:cubicBezTo>
                    <a:pt x="1415" y="3397"/>
                    <a:pt x="1461" y="3353"/>
                    <a:pt x="1505" y="3307"/>
                  </a:cubicBezTo>
                  <a:lnTo>
                    <a:pt x="1505" y="3307"/>
                  </a:lnTo>
                  <a:cubicBezTo>
                    <a:pt x="1708" y="3202"/>
                    <a:pt x="1910" y="3156"/>
                    <a:pt x="2104" y="3156"/>
                  </a:cubicBezTo>
                  <a:cubicBezTo>
                    <a:pt x="3226" y="3156"/>
                    <a:pt x="4067" y="4711"/>
                    <a:pt x="2997" y="5595"/>
                  </a:cubicBezTo>
                  <a:lnTo>
                    <a:pt x="2997" y="5595"/>
                  </a:lnTo>
                  <a:cubicBezTo>
                    <a:pt x="2983" y="5603"/>
                    <a:pt x="2969" y="5611"/>
                    <a:pt x="2954" y="5619"/>
                  </a:cubicBezTo>
                  <a:lnTo>
                    <a:pt x="2959" y="5625"/>
                  </a:lnTo>
                  <a:lnTo>
                    <a:pt x="2959" y="5625"/>
                  </a:lnTo>
                  <a:cubicBezTo>
                    <a:pt x="2945" y="5636"/>
                    <a:pt x="2930" y="5647"/>
                    <a:pt x="2915" y="5658"/>
                  </a:cubicBezTo>
                  <a:cubicBezTo>
                    <a:pt x="2747" y="5826"/>
                    <a:pt x="2893" y="6080"/>
                    <a:pt x="3110" y="6080"/>
                  </a:cubicBezTo>
                  <a:cubicBezTo>
                    <a:pt x="3149" y="6080"/>
                    <a:pt x="3190" y="6072"/>
                    <a:pt x="3232" y="6054"/>
                  </a:cubicBezTo>
                  <a:cubicBezTo>
                    <a:pt x="3771" y="5746"/>
                    <a:pt x="4272" y="5102"/>
                    <a:pt x="4954" y="5102"/>
                  </a:cubicBezTo>
                  <a:cubicBezTo>
                    <a:pt x="4974" y="5102"/>
                    <a:pt x="4994" y="5103"/>
                    <a:pt x="5014" y="5104"/>
                  </a:cubicBezTo>
                  <a:cubicBezTo>
                    <a:pt x="5371" y="5104"/>
                    <a:pt x="5648" y="5381"/>
                    <a:pt x="5648" y="5737"/>
                  </a:cubicBezTo>
                  <a:cubicBezTo>
                    <a:pt x="5608" y="6094"/>
                    <a:pt x="5450" y="6490"/>
                    <a:pt x="5173" y="6767"/>
                  </a:cubicBezTo>
                  <a:cubicBezTo>
                    <a:pt x="4222" y="7995"/>
                    <a:pt x="3153" y="9184"/>
                    <a:pt x="2004" y="10214"/>
                  </a:cubicBezTo>
                  <a:cubicBezTo>
                    <a:pt x="1821" y="10396"/>
                    <a:pt x="1966" y="10649"/>
                    <a:pt x="2150" y="10649"/>
                  </a:cubicBezTo>
                  <a:cubicBezTo>
                    <a:pt x="2206" y="10649"/>
                    <a:pt x="2265" y="10625"/>
                    <a:pt x="2321" y="10570"/>
                  </a:cubicBezTo>
                  <a:cubicBezTo>
                    <a:pt x="3034" y="9936"/>
                    <a:pt x="3747" y="9223"/>
                    <a:pt x="4381" y="8510"/>
                  </a:cubicBezTo>
                  <a:cubicBezTo>
                    <a:pt x="4697" y="8114"/>
                    <a:pt x="5014" y="7758"/>
                    <a:pt x="5331" y="7362"/>
                  </a:cubicBezTo>
                  <a:cubicBezTo>
                    <a:pt x="5648" y="7045"/>
                    <a:pt x="5886" y="6649"/>
                    <a:pt x="6044" y="6213"/>
                  </a:cubicBezTo>
                  <a:cubicBezTo>
                    <a:pt x="6322" y="5500"/>
                    <a:pt x="5886" y="4708"/>
                    <a:pt x="5133" y="4628"/>
                  </a:cubicBezTo>
                  <a:cubicBezTo>
                    <a:pt x="5067" y="4619"/>
                    <a:pt x="5003" y="4615"/>
                    <a:pt x="4941" y="4615"/>
                  </a:cubicBezTo>
                  <a:cubicBezTo>
                    <a:pt x="4554" y="4615"/>
                    <a:pt x="4221" y="4776"/>
                    <a:pt x="3902" y="4982"/>
                  </a:cubicBezTo>
                  <a:lnTo>
                    <a:pt x="3902" y="4982"/>
                  </a:lnTo>
                  <a:cubicBezTo>
                    <a:pt x="4125" y="3884"/>
                    <a:pt x="3212" y="2732"/>
                    <a:pt x="2070" y="2732"/>
                  </a:cubicBezTo>
                  <a:cubicBezTo>
                    <a:pt x="2037" y="2732"/>
                    <a:pt x="2004" y="2733"/>
                    <a:pt x="1971" y="2735"/>
                  </a:cubicBezTo>
                  <a:lnTo>
                    <a:pt x="1971" y="2735"/>
                  </a:lnTo>
                  <a:cubicBezTo>
                    <a:pt x="2366" y="2139"/>
                    <a:pt x="2572" y="1423"/>
                    <a:pt x="2241" y="707"/>
                  </a:cubicBezTo>
                  <a:cubicBezTo>
                    <a:pt x="2021" y="243"/>
                    <a:pt x="1566" y="1"/>
                    <a:pt x="11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050;p46"/>
            <p:cNvSpPr/>
            <p:nvPr/>
          </p:nvSpPr>
          <p:spPr>
            <a:xfrm flipH="1">
              <a:off x="1598200" y="2161836"/>
              <a:ext cx="10314" cy="29365"/>
            </a:xfrm>
            <a:custGeom>
              <a:avLst/>
              <a:gdLst/>
              <a:ahLst/>
              <a:cxnLst/>
              <a:rect l="l" t="t" r="r" b="b"/>
              <a:pathLst>
                <a:path w="595" h="1694" extrusionOk="0">
                  <a:moveTo>
                    <a:pt x="317" y="0"/>
                  </a:moveTo>
                  <a:cubicBezTo>
                    <a:pt x="198" y="0"/>
                    <a:pt x="79" y="119"/>
                    <a:pt x="79" y="278"/>
                  </a:cubicBezTo>
                  <a:cubicBezTo>
                    <a:pt x="40" y="634"/>
                    <a:pt x="0" y="1030"/>
                    <a:pt x="0" y="1426"/>
                  </a:cubicBezTo>
                  <a:cubicBezTo>
                    <a:pt x="0" y="1605"/>
                    <a:pt x="119" y="1694"/>
                    <a:pt x="238" y="1694"/>
                  </a:cubicBezTo>
                  <a:cubicBezTo>
                    <a:pt x="357" y="1694"/>
                    <a:pt x="476" y="1605"/>
                    <a:pt x="476" y="1426"/>
                  </a:cubicBezTo>
                  <a:cubicBezTo>
                    <a:pt x="515" y="1030"/>
                    <a:pt x="555" y="634"/>
                    <a:pt x="594" y="278"/>
                  </a:cubicBezTo>
                  <a:cubicBezTo>
                    <a:pt x="594" y="119"/>
                    <a:pt x="476"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051;p46"/>
            <p:cNvSpPr/>
            <p:nvPr/>
          </p:nvSpPr>
          <p:spPr>
            <a:xfrm flipH="1">
              <a:off x="1581715" y="2174889"/>
              <a:ext cx="10332" cy="21565"/>
            </a:xfrm>
            <a:custGeom>
              <a:avLst/>
              <a:gdLst/>
              <a:ahLst/>
              <a:cxnLst/>
              <a:rect l="l" t="t" r="r" b="b"/>
              <a:pathLst>
                <a:path w="596" h="1244" extrusionOk="0">
                  <a:moveTo>
                    <a:pt x="239" y="0"/>
                  </a:moveTo>
                  <a:cubicBezTo>
                    <a:pt x="159" y="40"/>
                    <a:pt x="120" y="119"/>
                    <a:pt x="120" y="159"/>
                  </a:cubicBezTo>
                  <a:lnTo>
                    <a:pt x="120" y="198"/>
                  </a:lnTo>
                  <a:lnTo>
                    <a:pt x="1" y="951"/>
                  </a:lnTo>
                  <a:cubicBezTo>
                    <a:pt x="1" y="990"/>
                    <a:pt x="1" y="1070"/>
                    <a:pt x="40" y="1149"/>
                  </a:cubicBezTo>
                  <a:cubicBezTo>
                    <a:pt x="98" y="1207"/>
                    <a:pt x="178" y="1244"/>
                    <a:pt x="278" y="1244"/>
                  </a:cubicBezTo>
                  <a:cubicBezTo>
                    <a:pt x="315" y="1244"/>
                    <a:pt x="355" y="1239"/>
                    <a:pt x="397" y="1228"/>
                  </a:cubicBezTo>
                  <a:cubicBezTo>
                    <a:pt x="437" y="1188"/>
                    <a:pt x="476" y="1149"/>
                    <a:pt x="476" y="1070"/>
                  </a:cubicBezTo>
                  <a:lnTo>
                    <a:pt x="595" y="317"/>
                  </a:lnTo>
                  <a:cubicBezTo>
                    <a:pt x="595" y="238"/>
                    <a:pt x="595" y="198"/>
                    <a:pt x="555" y="119"/>
                  </a:cubicBezTo>
                  <a:cubicBezTo>
                    <a:pt x="555" y="79"/>
                    <a:pt x="476" y="40"/>
                    <a:pt x="4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052;p46"/>
            <p:cNvSpPr/>
            <p:nvPr/>
          </p:nvSpPr>
          <p:spPr>
            <a:xfrm flipH="1">
              <a:off x="1403875" y="1960629"/>
              <a:ext cx="172379" cy="145406"/>
            </a:xfrm>
            <a:custGeom>
              <a:avLst/>
              <a:gdLst/>
              <a:ahLst/>
              <a:cxnLst/>
              <a:rect l="l" t="t" r="r" b="b"/>
              <a:pathLst>
                <a:path w="9944" h="8388" extrusionOk="0">
                  <a:moveTo>
                    <a:pt x="318" y="1"/>
                  </a:moveTo>
                  <a:cubicBezTo>
                    <a:pt x="1" y="1"/>
                    <a:pt x="1" y="516"/>
                    <a:pt x="318" y="516"/>
                  </a:cubicBezTo>
                  <a:cubicBezTo>
                    <a:pt x="1744" y="516"/>
                    <a:pt x="3289" y="556"/>
                    <a:pt x="4517" y="1269"/>
                  </a:cubicBezTo>
                  <a:cubicBezTo>
                    <a:pt x="5586" y="1902"/>
                    <a:pt x="6458" y="3130"/>
                    <a:pt x="6101" y="4398"/>
                  </a:cubicBezTo>
                  <a:cubicBezTo>
                    <a:pt x="6072" y="4543"/>
                    <a:pt x="6235" y="4710"/>
                    <a:pt x="6387" y="4710"/>
                  </a:cubicBezTo>
                  <a:cubicBezTo>
                    <a:pt x="6442" y="4710"/>
                    <a:pt x="6495" y="4688"/>
                    <a:pt x="6537" y="4636"/>
                  </a:cubicBezTo>
                  <a:cubicBezTo>
                    <a:pt x="6786" y="4304"/>
                    <a:pt x="7133" y="4159"/>
                    <a:pt x="7486" y="4159"/>
                  </a:cubicBezTo>
                  <a:cubicBezTo>
                    <a:pt x="7976" y="4159"/>
                    <a:pt x="8479" y="4436"/>
                    <a:pt x="8755" y="4873"/>
                  </a:cubicBezTo>
                  <a:cubicBezTo>
                    <a:pt x="9429" y="5824"/>
                    <a:pt x="9191" y="7052"/>
                    <a:pt x="8914" y="8082"/>
                  </a:cubicBezTo>
                  <a:cubicBezTo>
                    <a:pt x="8867" y="8269"/>
                    <a:pt x="9027" y="8387"/>
                    <a:pt x="9183" y="8387"/>
                  </a:cubicBezTo>
                  <a:cubicBezTo>
                    <a:pt x="9291" y="8387"/>
                    <a:pt x="9396" y="8330"/>
                    <a:pt x="9429" y="8201"/>
                  </a:cubicBezTo>
                  <a:cubicBezTo>
                    <a:pt x="9746" y="6933"/>
                    <a:pt x="9944" y="5428"/>
                    <a:pt x="9033" y="4358"/>
                  </a:cubicBezTo>
                  <a:cubicBezTo>
                    <a:pt x="8647" y="3930"/>
                    <a:pt x="8054" y="3676"/>
                    <a:pt x="7478" y="3676"/>
                  </a:cubicBezTo>
                  <a:cubicBezTo>
                    <a:pt x="7207" y="3676"/>
                    <a:pt x="6940" y="3732"/>
                    <a:pt x="6700" y="3853"/>
                  </a:cubicBezTo>
                  <a:lnTo>
                    <a:pt x="6700" y="3853"/>
                  </a:lnTo>
                  <a:cubicBezTo>
                    <a:pt x="6698" y="2711"/>
                    <a:pt x="5962" y="1656"/>
                    <a:pt x="5032" y="991"/>
                  </a:cubicBezTo>
                  <a:cubicBezTo>
                    <a:pt x="3685" y="80"/>
                    <a:pt x="1902" y="4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053;p46"/>
            <p:cNvSpPr/>
            <p:nvPr/>
          </p:nvSpPr>
          <p:spPr>
            <a:xfrm flipH="1">
              <a:off x="1429964" y="1979004"/>
              <a:ext cx="26107" cy="32468"/>
            </a:xfrm>
            <a:custGeom>
              <a:avLst/>
              <a:gdLst/>
              <a:ahLst/>
              <a:cxnLst/>
              <a:rect l="l" t="t" r="r" b="b"/>
              <a:pathLst>
                <a:path w="1506" h="1873" extrusionOk="0">
                  <a:moveTo>
                    <a:pt x="251" y="0"/>
                  </a:moveTo>
                  <a:cubicBezTo>
                    <a:pt x="146" y="0"/>
                    <a:pt x="33" y="71"/>
                    <a:pt x="0" y="169"/>
                  </a:cubicBezTo>
                  <a:cubicBezTo>
                    <a:pt x="0" y="327"/>
                    <a:pt x="79" y="446"/>
                    <a:pt x="198" y="486"/>
                  </a:cubicBezTo>
                  <a:lnTo>
                    <a:pt x="277" y="565"/>
                  </a:lnTo>
                  <a:lnTo>
                    <a:pt x="436" y="565"/>
                  </a:lnTo>
                  <a:cubicBezTo>
                    <a:pt x="475" y="605"/>
                    <a:pt x="555" y="644"/>
                    <a:pt x="594" y="684"/>
                  </a:cubicBezTo>
                  <a:lnTo>
                    <a:pt x="634" y="724"/>
                  </a:lnTo>
                  <a:lnTo>
                    <a:pt x="713" y="803"/>
                  </a:lnTo>
                  <a:lnTo>
                    <a:pt x="792" y="882"/>
                  </a:lnTo>
                  <a:lnTo>
                    <a:pt x="832" y="922"/>
                  </a:lnTo>
                  <a:cubicBezTo>
                    <a:pt x="872" y="961"/>
                    <a:pt x="911" y="1040"/>
                    <a:pt x="911" y="1080"/>
                  </a:cubicBezTo>
                  <a:cubicBezTo>
                    <a:pt x="951" y="1120"/>
                    <a:pt x="951" y="1120"/>
                    <a:pt x="951" y="1159"/>
                  </a:cubicBezTo>
                  <a:lnTo>
                    <a:pt x="990" y="1238"/>
                  </a:lnTo>
                  <a:cubicBezTo>
                    <a:pt x="990" y="1278"/>
                    <a:pt x="990" y="1318"/>
                    <a:pt x="990" y="1357"/>
                  </a:cubicBezTo>
                  <a:lnTo>
                    <a:pt x="990" y="1397"/>
                  </a:lnTo>
                  <a:cubicBezTo>
                    <a:pt x="990" y="1476"/>
                    <a:pt x="990" y="1555"/>
                    <a:pt x="990" y="1635"/>
                  </a:cubicBezTo>
                  <a:cubicBezTo>
                    <a:pt x="990" y="1793"/>
                    <a:pt x="1109" y="1872"/>
                    <a:pt x="1228" y="1872"/>
                  </a:cubicBezTo>
                  <a:cubicBezTo>
                    <a:pt x="1347" y="1872"/>
                    <a:pt x="1466" y="1793"/>
                    <a:pt x="1466" y="1635"/>
                  </a:cubicBezTo>
                  <a:cubicBezTo>
                    <a:pt x="1505" y="882"/>
                    <a:pt x="1030" y="209"/>
                    <a:pt x="317" y="10"/>
                  </a:cubicBezTo>
                  <a:cubicBezTo>
                    <a:pt x="296" y="3"/>
                    <a:pt x="274" y="0"/>
                    <a:pt x="2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054;p46"/>
            <p:cNvSpPr/>
            <p:nvPr/>
          </p:nvSpPr>
          <p:spPr>
            <a:xfrm flipH="1">
              <a:off x="1312554" y="2281430"/>
              <a:ext cx="252536" cy="252952"/>
            </a:xfrm>
            <a:custGeom>
              <a:avLst/>
              <a:gdLst/>
              <a:ahLst/>
              <a:cxnLst/>
              <a:rect l="l" t="t" r="r" b="b"/>
              <a:pathLst>
                <a:path w="14568" h="14592" extrusionOk="0">
                  <a:moveTo>
                    <a:pt x="2077" y="1"/>
                  </a:moveTo>
                  <a:cubicBezTo>
                    <a:pt x="1339" y="1"/>
                    <a:pt x="592" y="348"/>
                    <a:pt x="110" y="1143"/>
                  </a:cubicBezTo>
                  <a:cubicBezTo>
                    <a:pt x="1" y="1333"/>
                    <a:pt x="172" y="1486"/>
                    <a:pt x="342" y="1486"/>
                  </a:cubicBezTo>
                  <a:cubicBezTo>
                    <a:pt x="419" y="1486"/>
                    <a:pt x="496" y="1455"/>
                    <a:pt x="545" y="1380"/>
                  </a:cubicBezTo>
                  <a:cubicBezTo>
                    <a:pt x="917" y="766"/>
                    <a:pt x="1500" y="497"/>
                    <a:pt x="2078" y="497"/>
                  </a:cubicBezTo>
                  <a:cubicBezTo>
                    <a:pt x="3103" y="497"/>
                    <a:pt x="4115" y="1342"/>
                    <a:pt x="3912" y="2608"/>
                  </a:cubicBezTo>
                  <a:cubicBezTo>
                    <a:pt x="3883" y="2787"/>
                    <a:pt x="4031" y="2943"/>
                    <a:pt x="4191" y="2943"/>
                  </a:cubicBezTo>
                  <a:cubicBezTo>
                    <a:pt x="4244" y="2943"/>
                    <a:pt x="4299" y="2925"/>
                    <a:pt x="4348" y="2886"/>
                  </a:cubicBezTo>
                  <a:cubicBezTo>
                    <a:pt x="4741" y="2493"/>
                    <a:pt x="5185" y="2327"/>
                    <a:pt x="5613" y="2327"/>
                  </a:cubicBezTo>
                  <a:cubicBezTo>
                    <a:pt x="6866" y="2327"/>
                    <a:pt x="7974" y="3752"/>
                    <a:pt x="7220" y="5043"/>
                  </a:cubicBezTo>
                  <a:lnTo>
                    <a:pt x="7220" y="5043"/>
                  </a:lnTo>
                  <a:cubicBezTo>
                    <a:pt x="7140" y="5132"/>
                    <a:pt x="7067" y="5232"/>
                    <a:pt x="7002" y="5342"/>
                  </a:cubicBezTo>
                  <a:cubicBezTo>
                    <a:pt x="6882" y="5522"/>
                    <a:pt x="7059" y="5726"/>
                    <a:pt x="7238" y="5726"/>
                  </a:cubicBezTo>
                  <a:cubicBezTo>
                    <a:pt x="7294" y="5726"/>
                    <a:pt x="7351" y="5706"/>
                    <a:pt x="7398" y="5659"/>
                  </a:cubicBezTo>
                  <a:cubicBezTo>
                    <a:pt x="7410" y="5644"/>
                    <a:pt x="7422" y="5630"/>
                    <a:pt x="7434" y="5616"/>
                  </a:cubicBezTo>
                  <a:lnTo>
                    <a:pt x="7434" y="5616"/>
                  </a:lnTo>
                  <a:lnTo>
                    <a:pt x="7438" y="5619"/>
                  </a:lnTo>
                  <a:cubicBezTo>
                    <a:pt x="7443" y="5610"/>
                    <a:pt x="7448" y="5602"/>
                    <a:pt x="7453" y="5593"/>
                  </a:cubicBezTo>
                  <a:lnTo>
                    <a:pt x="7453" y="5593"/>
                  </a:lnTo>
                  <a:cubicBezTo>
                    <a:pt x="7507" y="5526"/>
                    <a:pt x="7557" y="5459"/>
                    <a:pt x="7603" y="5390"/>
                  </a:cubicBezTo>
                  <a:lnTo>
                    <a:pt x="7603" y="5390"/>
                  </a:lnTo>
                  <a:cubicBezTo>
                    <a:pt x="7886" y="5079"/>
                    <a:pt x="8301" y="4940"/>
                    <a:pt x="8729" y="4940"/>
                  </a:cubicBezTo>
                  <a:cubicBezTo>
                    <a:pt x="9211" y="4940"/>
                    <a:pt x="9710" y="5116"/>
                    <a:pt x="10052" y="5421"/>
                  </a:cubicBezTo>
                  <a:cubicBezTo>
                    <a:pt x="11082" y="6332"/>
                    <a:pt x="10805" y="7996"/>
                    <a:pt x="10250" y="9105"/>
                  </a:cubicBezTo>
                  <a:cubicBezTo>
                    <a:pt x="10142" y="9295"/>
                    <a:pt x="10312" y="9466"/>
                    <a:pt x="10481" y="9466"/>
                  </a:cubicBezTo>
                  <a:cubicBezTo>
                    <a:pt x="10559" y="9466"/>
                    <a:pt x="10636" y="9430"/>
                    <a:pt x="10686" y="9343"/>
                  </a:cubicBezTo>
                  <a:cubicBezTo>
                    <a:pt x="10977" y="8826"/>
                    <a:pt x="11504" y="8546"/>
                    <a:pt x="12075" y="8546"/>
                  </a:cubicBezTo>
                  <a:cubicBezTo>
                    <a:pt x="12205" y="8546"/>
                    <a:pt x="12337" y="8561"/>
                    <a:pt x="12469" y="8590"/>
                  </a:cubicBezTo>
                  <a:cubicBezTo>
                    <a:pt x="13221" y="8788"/>
                    <a:pt x="13776" y="9382"/>
                    <a:pt x="13934" y="10135"/>
                  </a:cubicBezTo>
                  <a:cubicBezTo>
                    <a:pt x="14330" y="11997"/>
                    <a:pt x="12786" y="13423"/>
                    <a:pt x="11280" y="14136"/>
                  </a:cubicBezTo>
                  <a:cubicBezTo>
                    <a:pt x="11001" y="14240"/>
                    <a:pt x="11183" y="14592"/>
                    <a:pt x="11421" y="14592"/>
                  </a:cubicBezTo>
                  <a:cubicBezTo>
                    <a:pt x="11452" y="14592"/>
                    <a:pt x="11485" y="14585"/>
                    <a:pt x="11518" y="14571"/>
                  </a:cubicBezTo>
                  <a:cubicBezTo>
                    <a:pt x="12984" y="13858"/>
                    <a:pt x="14370" y="12670"/>
                    <a:pt x="14489" y="10927"/>
                  </a:cubicBezTo>
                  <a:cubicBezTo>
                    <a:pt x="14567" y="9481"/>
                    <a:pt x="13643" y="8074"/>
                    <a:pt x="12097" y="8074"/>
                  </a:cubicBezTo>
                  <a:cubicBezTo>
                    <a:pt x="12076" y="8074"/>
                    <a:pt x="12054" y="8074"/>
                    <a:pt x="12033" y="8075"/>
                  </a:cubicBezTo>
                  <a:cubicBezTo>
                    <a:pt x="12000" y="8073"/>
                    <a:pt x="11968" y="8072"/>
                    <a:pt x="11935" y="8072"/>
                  </a:cubicBezTo>
                  <a:cubicBezTo>
                    <a:pt x="11639" y="8072"/>
                    <a:pt x="11346" y="8146"/>
                    <a:pt x="11081" y="8283"/>
                  </a:cubicBezTo>
                  <a:lnTo>
                    <a:pt x="11081" y="8283"/>
                  </a:lnTo>
                  <a:cubicBezTo>
                    <a:pt x="11384" y="7098"/>
                    <a:pt x="11283" y="5767"/>
                    <a:pt x="10290" y="4985"/>
                  </a:cubicBezTo>
                  <a:cubicBezTo>
                    <a:pt x="9841" y="4626"/>
                    <a:pt x="9261" y="4429"/>
                    <a:pt x="8699" y="4429"/>
                  </a:cubicBezTo>
                  <a:cubicBezTo>
                    <a:pt x="8442" y="4429"/>
                    <a:pt x="8190" y="4470"/>
                    <a:pt x="7955" y="4555"/>
                  </a:cubicBezTo>
                  <a:lnTo>
                    <a:pt x="7955" y="4555"/>
                  </a:lnTo>
                  <a:cubicBezTo>
                    <a:pt x="8231" y="3144"/>
                    <a:pt x="6994" y="1797"/>
                    <a:pt x="5621" y="1797"/>
                  </a:cubicBezTo>
                  <a:cubicBezTo>
                    <a:pt x="5224" y="1797"/>
                    <a:pt x="4816" y="1910"/>
                    <a:pt x="4430" y="2165"/>
                  </a:cubicBezTo>
                  <a:lnTo>
                    <a:pt x="4430" y="2165"/>
                  </a:lnTo>
                  <a:cubicBezTo>
                    <a:pt x="4364" y="850"/>
                    <a:pt x="3232" y="1"/>
                    <a:pt x="207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055;p46"/>
            <p:cNvSpPr/>
            <p:nvPr/>
          </p:nvSpPr>
          <p:spPr>
            <a:xfrm flipH="1">
              <a:off x="1386835" y="2243103"/>
              <a:ext cx="79585" cy="66376"/>
            </a:xfrm>
            <a:custGeom>
              <a:avLst/>
              <a:gdLst/>
              <a:ahLst/>
              <a:cxnLst/>
              <a:rect l="l" t="t" r="r" b="b"/>
              <a:pathLst>
                <a:path w="4591" h="3829" extrusionOk="0">
                  <a:moveTo>
                    <a:pt x="740" y="1"/>
                  </a:moveTo>
                  <a:cubicBezTo>
                    <a:pt x="475" y="1"/>
                    <a:pt x="233" y="112"/>
                    <a:pt x="82" y="383"/>
                  </a:cubicBezTo>
                  <a:cubicBezTo>
                    <a:pt x="0" y="573"/>
                    <a:pt x="162" y="727"/>
                    <a:pt x="323" y="727"/>
                  </a:cubicBezTo>
                  <a:cubicBezTo>
                    <a:pt x="396" y="727"/>
                    <a:pt x="468" y="695"/>
                    <a:pt x="518" y="620"/>
                  </a:cubicBezTo>
                  <a:cubicBezTo>
                    <a:pt x="645" y="436"/>
                    <a:pt x="818" y="359"/>
                    <a:pt x="990" y="359"/>
                  </a:cubicBezTo>
                  <a:cubicBezTo>
                    <a:pt x="1384" y="359"/>
                    <a:pt x="1769" y="764"/>
                    <a:pt x="1556" y="1209"/>
                  </a:cubicBezTo>
                  <a:lnTo>
                    <a:pt x="1556" y="1209"/>
                  </a:lnTo>
                  <a:cubicBezTo>
                    <a:pt x="1540" y="1223"/>
                    <a:pt x="1524" y="1239"/>
                    <a:pt x="1508" y="1254"/>
                  </a:cubicBezTo>
                  <a:lnTo>
                    <a:pt x="1523" y="1269"/>
                  </a:lnTo>
                  <a:lnTo>
                    <a:pt x="1523" y="1269"/>
                  </a:lnTo>
                  <a:cubicBezTo>
                    <a:pt x="1519" y="1278"/>
                    <a:pt x="1513" y="1286"/>
                    <a:pt x="1508" y="1294"/>
                  </a:cubicBezTo>
                  <a:cubicBezTo>
                    <a:pt x="1354" y="1448"/>
                    <a:pt x="1511" y="1674"/>
                    <a:pt x="1701" y="1674"/>
                  </a:cubicBezTo>
                  <a:cubicBezTo>
                    <a:pt x="1755" y="1674"/>
                    <a:pt x="1812" y="1655"/>
                    <a:pt x="1865" y="1611"/>
                  </a:cubicBezTo>
                  <a:cubicBezTo>
                    <a:pt x="1975" y="1501"/>
                    <a:pt x="2097" y="1455"/>
                    <a:pt x="2215" y="1455"/>
                  </a:cubicBezTo>
                  <a:cubicBezTo>
                    <a:pt x="2606" y="1455"/>
                    <a:pt x="2943" y="1968"/>
                    <a:pt x="2578" y="2363"/>
                  </a:cubicBezTo>
                  <a:cubicBezTo>
                    <a:pt x="2396" y="2515"/>
                    <a:pt x="2562" y="2759"/>
                    <a:pt x="2756" y="2759"/>
                  </a:cubicBezTo>
                  <a:cubicBezTo>
                    <a:pt x="2816" y="2759"/>
                    <a:pt x="2878" y="2736"/>
                    <a:pt x="2934" y="2680"/>
                  </a:cubicBezTo>
                  <a:cubicBezTo>
                    <a:pt x="3021" y="2628"/>
                    <a:pt x="3122" y="2599"/>
                    <a:pt x="3222" y="2599"/>
                  </a:cubicBezTo>
                  <a:cubicBezTo>
                    <a:pt x="3352" y="2599"/>
                    <a:pt x="3479" y="2648"/>
                    <a:pt x="3568" y="2760"/>
                  </a:cubicBezTo>
                  <a:cubicBezTo>
                    <a:pt x="3727" y="2958"/>
                    <a:pt x="3687" y="3235"/>
                    <a:pt x="3528" y="3393"/>
                  </a:cubicBezTo>
                  <a:cubicBezTo>
                    <a:pt x="3346" y="3576"/>
                    <a:pt x="3514" y="3828"/>
                    <a:pt x="3709" y="3828"/>
                  </a:cubicBezTo>
                  <a:cubicBezTo>
                    <a:pt x="3768" y="3828"/>
                    <a:pt x="3830" y="3805"/>
                    <a:pt x="3885" y="3750"/>
                  </a:cubicBezTo>
                  <a:cubicBezTo>
                    <a:pt x="4590" y="3075"/>
                    <a:pt x="3990" y="2091"/>
                    <a:pt x="3241" y="2087"/>
                  </a:cubicBezTo>
                  <a:lnTo>
                    <a:pt x="3241" y="2087"/>
                  </a:lnTo>
                  <a:cubicBezTo>
                    <a:pt x="3313" y="1500"/>
                    <a:pt x="2793" y="941"/>
                    <a:pt x="2212" y="941"/>
                  </a:cubicBezTo>
                  <a:cubicBezTo>
                    <a:pt x="2155" y="941"/>
                    <a:pt x="2096" y="946"/>
                    <a:pt x="2038" y="958"/>
                  </a:cubicBezTo>
                  <a:lnTo>
                    <a:pt x="2038" y="958"/>
                  </a:lnTo>
                  <a:cubicBezTo>
                    <a:pt x="1906" y="460"/>
                    <a:pt x="1278" y="1"/>
                    <a:pt x="74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056;p46"/>
            <p:cNvSpPr/>
            <p:nvPr/>
          </p:nvSpPr>
          <p:spPr>
            <a:xfrm flipH="1">
              <a:off x="1418853" y="2163795"/>
              <a:ext cx="14007" cy="27389"/>
            </a:xfrm>
            <a:custGeom>
              <a:avLst/>
              <a:gdLst/>
              <a:ahLst/>
              <a:cxnLst/>
              <a:rect l="l" t="t" r="r" b="b"/>
              <a:pathLst>
                <a:path w="808" h="1580" extrusionOk="0">
                  <a:moveTo>
                    <a:pt x="503" y="1"/>
                  </a:moveTo>
                  <a:cubicBezTo>
                    <a:pt x="399" y="1"/>
                    <a:pt x="293" y="61"/>
                    <a:pt x="246" y="204"/>
                  </a:cubicBezTo>
                  <a:cubicBezTo>
                    <a:pt x="206" y="561"/>
                    <a:pt x="127" y="917"/>
                    <a:pt x="48" y="1274"/>
                  </a:cubicBezTo>
                  <a:cubicBezTo>
                    <a:pt x="1" y="1461"/>
                    <a:pt x="147" y="1579"/>
                    <a:pt x="292" y="1579"/>
                  </a:cubicBezTo>
                  <a:cubicBezTo>
                    <a:pt x="392" y="1579"/>
                    <a:pt x="490" y="1522"/>
                    <a:pt x="523" y="1393"/>
                  </a:cubicBezTo>
                  <a:cubicBezTo>
                    <a:pt x="602" y="1036"/>
                    <a:pt x="681" y="680"/>
                    <a:pt x="761" y="323"/>
                  </a:cubicBezTo>
                  <a:cubicBezTo>
                    <a:pt x="808" y="134"/>
                    <a:pt x="657" y="1"/>
                    <a:pt x="5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057;p46"/>
            <p:cNvSpPr/>
            <p:nvPr/>
          </p:nvSpPr>
          <p:spPr>
            <a:xfrm flipH="1">
              <a:off x="1401119" y="2173329"/>
              <a:ext cx="16503" cy="30596"/>
            </a:xfrm>
            <a:custGeom>
              <a:avLst/>
              <a:gdLst/>
              <a:ahLst/>
              <a:cxnLst/>
              <a:rect l="l" t="t" r="r" b="b"/>
              <a:pathLst>
                <a:path w="952" h="1765" extrusionOk="0">
                  <a:moveTo>
                    <a:pt x="687" y="1"/>
                  </a:moveTo>
                  <a:cubicBezTo>
                    <a:pt x="583" y="1"/>
                    <a:pt x="476" y="71"/>
                    <a:pt x="476" y="169"/>
                  </a:cubicBezTo>
                  <a:lnTo>
                    <a:pt x="40" y="1476"/>
                  </a:lnTo>
                  <a:cubicBezTo>
                    <a:pt x="0" y="1595"/>
                    <a:pt x="80" y="1714"/>
                    <a:pt x="198" y="1754"/>
                  </a:cubicBezTo>
                  <a:cubicBezTo>
                    <a:pt x="220" y="1761"/>
                    <a:pt x="242" y="1764"/>
                    <a:pt x="264" y="1764"/>
                  </a:cubicBezTo>
                  <a:cubicBezTo>
                    <a:pt x="370" y="1764"/>
                    <a:pt x="483" y="1693"/>
                    <a:pt x="515" y="1595"/>
                  </a:cubicBezTo>
                  <a:cubicBezTo>
                    <a:pt x="634" y="1160"/>
                    <a:pt x="793" y="724"/>
                    <a:pt x="951" y="288"/>
                  </a:cubicBezTo>
                  <a:cubicBezTo>
                    <a:pt x="951" y="169"/>
                    <a:pt x="872" y="50"/>
                    <a:pt x="753" y="11"/>
                  </a:cubicBezTo>
                  <a:cubicBezTo>
                    <a:pt x="732" y="4"/>
                    <a:pt x="710" y="1"/>
                    <a:pt x="6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058;p46"/>
            <p:cNvSpPr/>
            <p:nvPr/>
          </p:nvSpPr>
          <p:spPr>
            <a:xfrm flipH="1">
              <a:off x="1507556" y="2326519"/>
              <a:ext cx="71975" cy="42800"/>
            </a:xfrm>
            <a:custGeom>
              <a:avLst/>
              <a:gdLst/>
              <a:ahLst/>
              <a:cxnLst/>
              <a:rect l="l" t="t" r="r" b="b"/>
              <a:pathLst>
                <a:path w="4152" h="2469" extrusionOk="0">
                  <a:moveTo>
                    <a:pt x="1001" y="0"/>
                  </a:moveTo>
                  <a:cubicBezTo>
                    <a:pt x="617" y="0"/>
                    <a:pt x="241" y="211"/>
                    <a:pt x="71" y="720"/>
                  </a:cubicBezTo>
                  <a:cubicBezTo>
                    <a:pt x="1" y="908"/>
                    <a:pt x="152" y="1026"/>
                    <a:pt x="304" y="1026"/>
                  </a:cubicBezTo>
                  <a:cubicBezTo>
                    <a:pt x="409" y="1026"/>
                    <a:pt x="514" y="969"/>
                    <a:pt x="546" y="839"/>
                  </a:cubicBezTo>
                  <a:cubicBezTo>
                    <a:pt x="634" y="634"/>
                    <a:pt x="830" y="516"/>
                    <a:pt x="1054" y="516"/>
                  </a:cubicBezTo>
                  <a:cubicBezTo>
                    <a:pt x="1133" y="516"/>
                    <a:pt x="1216" y="531"/>
                    <a:pt x="1299" y="562"/>
                  </a:cubicBezTo>
                  <a:cubicBezTo>
                    <a:pt x="1537" y="681"/>
                    <a:pt x="1656" y="998"/>
                    <a:pt x="1537" y="1275"/>
                  </a:cubicBezTo>
                  <a:cubicBezTo>
                    <a:pt x="1467" y="1449"/>
                    <a:pt x="1581" y="1685"/>
                    <a:pt x="1745" y="1685"/>
                  </a:cubicBezTo>
                  <a:cubicBezTo>
                    <a:pt x="1767" y="1685"/>
                    <a:pt x="1790" y="1681"/>
                    <a:pt x="1814" y="1671"/>
                  </a:cubicBezTo>
                  <a:cubicBezTo>
                    <a:pt x="2091" y="1477"/>
                    <a:pt x="2407" y="1380"/>
                    <a:pt x="2735" y="1380"/>
                  </a:cubicBezTo>
                  <a:cubicBezTo>
                    <a:pt x="2876" y="1380"/>
                    <a:pt x="3018" y="1398"/>
                    <a:pt x="3161" y="1433"/>
                  </a:cubicBezTo>
                  <a:cubicBezTo>
                    <a:pt x="3399" y="1513"/>
                    <a:pt x="3676" y="1830"/>
                    <a:pt x="3517" y="2107"/>
                  </a:cubicBezTo>
                  <a:cubicBezTo>
                    <a:pt x="3382" y="2297"/>
                    <a:pt x="3543" y="2468"/>
                    <a:pt x="3722" y="2468"/>
                  </a:cubicBezTo>
                  <a:cubicBezTo>
                    <a:pt x="3805" y="2468"/>
                    <a:pt x="3891" y="2432"/>
                    <a:pt x="3953" y="2345"/>
                  </a:cubicBezTo>
                  <a:cubicBezTo>
                    <a:pt x="4151" y="1869"/>
                    <a:pt x="3993" y="1315"/>
                    <a:pt x="3517" y="1037"/>
                  </a:cubicBezTo>
                  <a:cubicBezTo>
                    <a:pt x="3327" y="915"/>
                    <a:pt x="3117" y="867"/>
                    <a:pt x="2901" y="867"/>
                  </a:cubicBezTo>
                  <a:cubicBezTo>
                    <a:pt x="2637" y="867"/>
                    <a:pt x="2363" y="939"/>
                    <a:pt x="2104" y="1032"/>
                  </a:cubicBezTo>
                  <a:lnTo>
                    <a:pt x="2104" y="1032"/>
                  </a:lnTo>
                  <a:cubicBezTo>
                    <a:pt x="2105" y="427"/>
                    <a:pt x="1546" y="0"/>
                    <a:pt x="10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059;p46"/>
            <p:cNvSpPr/>
            <p:nvPr/>
          </p:nvSpPr>
          <p:spPr>
            <a:xfrm flipH="1">
              <a:off x="1237979" y="2390155"/>
              <a:ext cx="86554" cy="70397"/>
            </a:xfrm>
            <a:custGeom>
              <a:avLst/>
              <a:gdLst/>
              <a:ahLst/>
              <a:cxnLst/>
              <a:rect l="l" t="t" r="r" b="b"/>
              <a:pathLst>
                <a:path w="4993" h="4061" extrusionOk="0">
                  <a:moveTo>
                    <a:pt x="1286" y="0"/>
                  </a:moveTo>
                  <a:cubicBezTo>
                    <a:pt x="961" y="0"/>
                    <a:pt x="628" y="45"/>
                    <a:pt x="295" y="139"/>
                  </a:cubicBezTo>
                  <a:cubicBezTo>
                    <a:pt x="1" y="213"/>
                    <a:pt x="82" y="662"/>
                    <a:pt x="349" y="662"/>
                  </a:cubicBezTo>
                  <a:cubicBezTo>
                    <a:pt x="370" y="662"/>
                    <a:pt x="391" y="660"/>
                    <a:pt x="414" y="654"/>
                  </a:cubicBezTo>
                  <a:lnTo>
                    <a:pt x="414" y="615"/>
                  </a:lnTo>
                  <a:cubicBezTo>
                    <a:pt x="689" y="537"/>
                    <a:pt x="971" y="500"/>
                    <a:pt x="1251" y="500"/>
                  </a:cubicBezTo>
                  <a:cubicBezTo>
                    <a:pt x="1978" y="500"/>
                    <a:pt x="2694" y="751"/>
                    <a:pt x="3266" y="1209"/>
                  </a:cubicBezTo>
                  <a:cubicBezTo>
                    <a:pt x="4019" y="1843"/>
                    <a:pt x="4454" y="2793"/>
                    <a:pt x="4415" y="3823"/>
                  </a:cubicBezTo>
                  <a:cubicBezTo>
                    <a:pt x="4415" y="3982"/>
                    <a:pt x="4534" y="4061"/>
                    <a:pt x="4652" y="4061"/>
                  </a:cubicBezTo>
                  <a:cubicBezTo>
                    <a:pt x="4771" y="4061"/>
                    <a:pt x="4890" y="3982"/>
                    <a:pt x="4890" y="3823"/>
                  </a:cubicBezTo>
                  <a:cubicBezTo>
                    <a:pt x="4992" y="1677"/>
                    <a:pt x="3279" y="0"/>
                    <a:pt x="12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060;p46"/>
            <p:cNvSpPr/>
            <p:nvPr/>
          </p:nvSpPr>
          <p:spPr>
            <a:xfrm flipH="1">
              <a:off x="1572805" y="2260715"/>
              <a:ext cx="10990" cy="8251"/>
            </a:xfrm>
            <a:custGeom>
              <a:avLst/>
              <a:gdLst/>
              <a:ahLst/>
              <a:cxnLst/>
              <a:rect l="l" t="t" r="r" b="b"/>
              <a:pathLst>
                <a:path w="634" h="476" extrusionOk="0">
                  <a:moveTo>
                    <a:pt x="317" y="1"/>
                  </a:moveTo>
                  <a:cubicBezTo>
                    <a:pt x="0" y="1"/>
                    <a:pt x="0" y="476"/>
                    <a:pt x="317" y="476"/>
                  </a:cubicBezTo>
                  <a:cubicBezTo>
                    <a:pt x="634" y="47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061;p46"/>
            <p:cNvSpPr/>
            <p:nvPr/>
          </p:nvSpPr>
          <p:spPr>
            <a:xfrm flipH="1">
              <a:off x="1828929" y="2968988"/>
              <a:ext cx="200531" cy="71247"/>
            </a:xfrm>
            <a:custGeom>
              <a:avLst/>
              <a:gdLst/>
              <a:ahLst/>
              <a:cxnLst/>
              <a:rect l="l" t="t" r="r" b="b"/>
              <a:pathLst>
                <a:path w="11568" h="4110" extrusionOk="0">
                  <a:moveTo>
                    <a:pt x="10246" y="1"/>
                  </a:moveTo>
                  <a:cubicBezTo>
                    <a:pt x="10074" y="1"/>
                    <a:pt x="9915" y="243"/>
                    <a:pt x="10062" y="419"/>
                  </a:cubicBezTo>
                  <a:cubicBezTo>
                    <a:pt x="10419" y="894"/>
                    <a:pt x="10617" y="1488"/>
                    <a:pt x="10617" y="2083"/>
                  </a:cubicBezTo>
                  <a:cubicBezTo>
                    <a:pt x="10657" y="2637"/>
                    <a:pt x="10458" y="3152"/>
                    <a:pt x="10023" y="3469"/>
                  </a:cubicBezTo>
                  <a:cubicBezTo>
                    <a:pt x="9858" y="3551"/>
                    <a:pt x="9674" y="3591"/>
                    <a:pt x="9489" y="3591"/>
                  </a:cubicBezTo>
                  <a:cubicBezTo>
                    <a:pt x="9141" y="3591"/>
                    <a:pt x="8790" y="3450"/>
                    <a:pt x="8557" y="3192"/>
                  </a:cubicBezTo>
                  <a:cubicBezTo>
                    <a:pt x="8204" y="2871"/>
                    <a:pt x="7929" y="2472"/>
                    <a:pt x="7732" y="2037"/>
                  </a:cubicBezTo>
                  <a:lnTo>
                    <a:pt x="7732" y="2037"/>
                  </a:lnTo>
                  <a:cubicBezTo>
                    <a:pt x="7703" y="1932"/>
                    <a:pt x="7662" y="1828"/>
                    <a:pt x="7606" y="1726"/>
                  </a:cubicBezTo>
                  <a:cubicBezTo>
                    <a:pt x="7569" y="1639"/>
                    <a:pt x="7500" y="1602"/>
                    <a:pt x="7428" y="1602"/>
                  </a:cubicBezTo>
                  <a:cubicBezTo>
                    <a:pt x="7277" y="1602"/>
                    <a:pt x="7112" y="1764"/>
                    <a:pt x="7201" y="1947"/>
                  </a:cubicBezTo>
                  <a:lnTo>
                    <a:pt x="7201" y="1947"/>
                  </a:lnTo>
                  <a:lnTo>
                    <a:pt x="7171" y="1964"/>
                  </a:lnTo>
                  <a:cubicBezTo>
                    <a:pt x="7488" y="2637"/>
                    <a:pt x="6973" y="3350"/>
                    <a:pt x="6260" y="3350"/>
                  </a:cubicBezTo>
                  <a:cubicBezTo>
                    <a:pt x="5601" y="3315"/>
                    <a:pt x="5124" y="2735"/>
                    <a:pt x="5148" y="2085"/>
                  </a:cubicBezTo>
                  <a:lnTo>
                    <a:pt x="5148" y="2085"/>
                  </a:lnTo>
                  <a:cubicBezTo>
                    <a:pt x="5178" y="1992"/>
                    <a:pt x="5205" y="1898"/>
                    <a:pt x="5230" y="1805"/>
                  </a:cubicBezTo>
                  <a:lnTo>
                    <a:pt x="5192" y="1796"/>
                  </a:lnTo>
                  <a:lnTo>
                    <a:pt x="5192" y="1796"/>
                  </a:lnTo>
                  <a:cubicBezTo>
                    <a:pt x="5232" y="1611"/>
                    <a:pt x="5084" y="1483"/>
                    <a:pt x="4941" y="1483"/>
                  </a:cubicBezTo>
                  <a:cubicBezTo>
                    <a:pt x="4842" y="1483"/>
                    <a:pt x="4747" y="1543"/>
                    <a:pt x="4715" y="1686"/>
                  </a:cubicBezTo>
                  <a:cubicBezTo>
                    <a:pt x="4596" y="2162"/>
                    <a:pt x="4358" y="2637"/>
                    <a:pt x="3962" y="2954"/>
                  </a:cubicBezTo>
                  <a:cubicBezTo>
                    <a:pt x="3822" y="3052"/>
                    <a:pt x="3642" y="3106"/>
                    <a:pt x="3471" y="3106"/>
                  </a:cubicBezTo>
                  <a:cubicBezTo>
                    <a:pt x="3214" y="3106"/>
                    <a:pt x="2978" y="2983"/>
                    <a:pt x="2933" y="2709"/>
                  </a:cubicBezTo>
                  <a:lnTo>
                    <a:pt x="2933" y="2709"/>
                  </a:lnTo>
                  <a:cubicBezTo>
                    <a:pt x="2946" y="2685"/>
                    <a:pt x="2959" y="2661"/>
                    <a:pt x="2972" y="2637"/>
                  </a:cubicBezTo>
                  <a:lnTo>
                    <a:pt x="2926" y="2626"/>
                  </a:lnTo>
                  <a:lnTo>
                    <a:pt x="2926" y="2626"/>
                  </a:lnTo>
                  <a:cubicBezTo>
                    <a:pt x="2925" y="2592"/>
                    <a:pt x="2927" y="2556"/>
                    <a:pt x="2932" y="2518"/>
                  </a:cubicBezTo>
                  <a:cubicBezTo>
                    <a:pt x="2932" y="2373"/>
                    <a:pt x="2814" y="2287"/>
                    <a:pt x="2686" y="2287"/>
                  </a:cubicBezTo>
                  <a:cubicBezTo>
                    <a:pt x="2604" y="2287"/>
                    <a:pt x="2518" y="2322"/>
                    <a:pt x="2457" y="2399"/>
                  </a:cubicBezTo>
                  <a:cubicBezTo>
                    <a:pt x="2259" y="2835"/>
                    <a:pt x="1981" y="3390"/>
                    <a:pt x="1427" y="3509"/>
                  </a:cubicBezTo>
                  <a:cubicBezTo>
                    <a:pt x="1363" y="3530"/>
                    <a:pt x="1299" y="3540"/>
                    <a:pt x="1237" y="3540"/>
                  </a:cubicBezTo>
                  <a:cubicBezTo>
                    <a:pt x="1067" y="3540"/>
                    <a:pt x="909" y="3466"/>
                    <a:pt x="793" y="3350"/>
                  </a:cubicBezTo>
                  <a:cubicBezTo>
                    <a:pt x="635" y="3152"/>
                    <a:pt x="635" y="2914"/>
                    <a:pt x="793" y="2756"/>
                  </a:cubicBezTo>
                  <a:cubicBezTo>
                    <a:pt x="975" y="2604"/>
                    <a:pt x="809" y="2360"/>
                    <a:pt x="614" y="2360"/>
                  </a:cubicBezTo>
                  <a:cubicBezTo>
                    <a:pt x="555" y="2360"/>
                    <a:pt x="492" y="2383"/>
                    <a:pt x="437" y="2439"/>
                  </a:cubicBezTo>
                  <a:lnTo>
                    <a:pt x="516" y="2439"/>
                  </a:lnTo>
                  <a:cubicBezTo>
                    <a:pt x="1" y="2994"/>
                    <a:pt x="318" y="3865"/>
                    <a:pt x="1070" y="4024"/>
                  </a:cubicBezTo>
                  <a:cubicBezTo>
                    <a:pt x="1150" y="4037"/>
                    <a:pt x="1227" y="4044"/>
                    <a:pt x="1302" y="4044"/>
                  </a:cubicBezTo>
                  <a:cubicBezTo>
                    <a:pt x="1886" y="4044"/>
                    <a:pt x="2328" y="3642"/>
                    <a:pt x="2665" y="3152"/>
                  </a:cubicBezTo>
                  <a:lnTo>
                    <a:pt x="2665" y="3152"/>
                  </a:lnTo>
                  <a:cubicBezTo>
                    <a:pt x="2860" y="3447"/>
                    <a:pt x="3201" y="3630"/>
                    <a:pt x="3573" y="3630"/>
                  </a:cubicBezTo>
                  <a:cubicBezTo>
                    <a:pt x="3675" y="3630"/>
                    <a:pt x="3779" y="3617"/>
                    <a:pt x="3883" y="3588"/>
                  </a:cubicBezTo>
                  <a:cubicBezTo>
                    <a:pt x="4304" y="3461"/>
                    <a:pt x="4602" y="3179"/>
                    <a:pt x="4818" y="2828"/>
                  </a:cubicBezTo>
                  <a:lnTo>
                    <a:pt x="4818" y="2828"/>
                  </a:lnTo>
                  <a:cubicBezTo>
                    <a:pt x="5070" y="3423"/>
                    <a:pt x="5653" y="3865"/>
                    <a:pt x="6378" y="3865"/>
                  </a:cubicBezTo>
                  <a:cubicBezTo>
                    <a:pt x="7000" y="3842"/>
                    <a:pt x="7488" y="3444"/>
                    <a:pt x="7686" y="2929"/>
                  </a:cubicBezTo>
                  <a:lnTo>
                    <a:pt x="7686" y="2929"/>
                  </a:lnTo>
                  <a:cubicBezTo>
                    <a:pt x="7904" y="3250"/>
                    <a:pt x="8169" y="3539"/>
                    <a:pt x="8478" y="3786"/>
                  </a:cubicBezTo>
                  <a:cubicBezTo>
                    <a:pt x="8777" y="4000"/>
                    <a:pt x="9134" y="4109"/>
                    <a:pt x="9486" y="4109"/>
                  </a:cubicBezTo>
                  <a:cubicBezTo>
                    <a:pt x="9787" y="4109"/>
                    <a:pt x="10084" y="4029"/>
                    <a:pt x="10340" y="3865"/>
                  </a:cubicBezTo>
                  <a:cubicBezTo>
                    <a:pt x="11568" y="2994"/>
                    <a:pt x="11171" y="1092"/>
                    <a:pt x="10419" y="102"/>
                  </a:cubicBezTo>
                  <a:cubicBezTo>
                    <a:pt x="10368" y="30"/>
                    <a:pt x="10306" y="1"/>
                    <a:pt x="1024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5062;p46"/>
            <p:cNvSpPr/>
            <p:nvPr/>
          </p:nvSpPr>
          <p:spPr>
            <a:xfrm flipH="1">
              <a:off x="1921637" y="3060795"/>
              <a:ext cx="88998" cy="24130"/>
            </a:xfrm>
            <a:custGeom>
              <a:avLst/>
              <a:gdLst/>
              <a:ahLst/>
              <a:cxnLst/>
              <a:rect l="l" t="t" r="r" b="b"/>
              <a:pathLst>
                <a:path w="5134" h="1392" extrusionOk="0">
                  <a:moveTo>
                    <a:pt x="2225" y="1"/>
                  </a:moveTo>
                  <a:cubicBezTo>
                    <a:pt x="2175" y="1"/>
                    <a:pt x="2125" y="23"/>
                    <a:pt x="2084" y="74"/>
                  </a:cubicBezTo>
                  <a:cubicBezTo>
                    <a:pt x="1846" y="391"/>
                    <a:pt x="1529" y="629"/>
                    <a:pt x="1173" y="787"/>
                  </a:cubicBezTo>
                  <a:cubicBezTo>
                    <a:pt x="1116" y="804"/>
                    <a:pt x="1059" y="811"/>
                    <a:pt x="1005" y="811"/>
                  </a:cubicBezTo>
                  <a:cubicBezTo>
                    <a:pt x="790" y="811"/>
                    <a:pt x="602" y="691"/>
                    <a:pt x="539" y="471"/>
                  </a:cubicBezTo>
                  <a:cubicBezTo>
                    <a:pt x="506" y="341"/>
                    <a:pt x="408" y="284"/>
                    <a:pt x="305" y="284"/>
                  </a:cubicBezTo>
                  <a:cubicBezTo>
                    <a:pt x="157" y="284"/>
                    <a:pt x="1" y="402"/>
                    <a:pt x="24" y="589"/>
                  </a:cubicBezTo>
                  <a:lnTo>
                    <a:pt x="64" y="589"/>
                  </a:lnTo>
                  <a:cubicBezTo>
                    <a:pt x="175" y="1035"/>
                    <a:pt x="564" y="1306"/>
                    <a:pt x="1004" y="1306"/>
                  </a:cubicBezTo>
                  <a:cubicBezTo>
                    <a:pt x="1033" y="1306"/>
                    <a:pt x="1063" y="1305"/>
                    <a:pt x="1093" y="1302"/>
                  </a:cubicBezTo>
                  <a:cubicBezTo>
                    <a:pt x="1477" y="1243"/>
                    <a:pt x="1839" y="1052"/>
                    <a:pt x="2129" y="779"/>
                  </a:cubicBezTo>
                  <a:lnTo>
                    <a:pt x="2129" y="779"/>
                  </a:lnTo>
                  <a:cubicBezTo>
                    <a:pt x="2309" y="972"/>
                    <a:pt x="2626" y="1076"/>
                    <a:pt x="2934" y="1076"/>
                  </a:cubicBezTo>
                  <a:cubicBezTo>
                    <a:pt x="3098" y="1076"/>
                    <a:pt x="3260" y="1046"/>
                    <a:pt x="3398" y="985"/>
                  </a:cubicBezTo>
                  <a:lnTo>
                    <a:pt x="3398" y="985"/>
                  </a:lnTo>
                  <a:cubicBezTo>
                    <a:pt x="3569" y="1255"/>
                    <a:pt x="3880" y="1392"/>
                    <a:pt x="4190" y="1392"/>
                  </a:cubicBezTo>
                  <a:cubicBezTo>
                    <a:pt x="4663" y="1392"/>
                    <a:pt x="5133" y="1075"/>
                    <a:pt x="5094" y="431"/>
                  </a:cubicBezTo>
                  <a:cubicBezTo>
                    <a:pt x="5094" y="272"/>
                    <a:pt x="4966" y="193"/>
                    <a:pt x="4837" y="193"/>
                  </a:cubicBezTo>
                  <a:cubicBezTo>
                    <a:pt x="4708" y="193"/>
                    <a:pt x="4579" y="272"/>
                    <a:pt x="4579" y="431"/>
                  </a:cubicBezTo>
                  <a:cubicBezTo>
                    <a:pt x="4579" y="669"/>
                    <a:pt x="4421" y="867"/>
                    <a:pt x="4183" y="867"/>
                  </a:cubicBezTo>
                  <a:cubicBezTo>
                    <a:pt x="3949" y="867"/>
                    <a:pt x="3800" y="698"/>
                    <a:pt x="3783" y="502"/>
                  </a:cubicBezTo>
                  <a:lnTo>
                    <a:pt x="3783" y="502"/>
                  </a:lnTo>
                  <a:cubicBezTo>
                    <a:pt x="3787" y="467"/>
                    <a:pt x="3789" y="430"/>
                    <a:pt x="3787" y="391"/>
                  </a:cubicBezTo>
                  <a:cubicBezTo>
                    <a:pt x="3787" y="233"/>
                    <a:pt x="3658" y="154"/>
                    <a:pt x="3530" y="154"/>
                  </a:cubicBezTo>
                  <a:cubicBezTo>
                    <a:pt x="3401" y="154"/>
                    <a:pt x="3272" y="233"/>
                    <a:pt x="3272" y="391"/>
                  </a:cubicBezTo>
                  <a:cubicBezTo>
                    <a:pt x="3270" y="411"/>
                    <a:pt x="3269" y="430"/>
                    <a:pt x="3268" y="449"/>
                  </a:cubicBezTo>
                  <a:lnTo>
                    <a:pt x="3268" y="449"/>
                  </a:lnTo>
                  <a:cubicBezTo>
                    <a:pt x="3239" y="660"/>
                    <a:pt x="3055" y="827"/>
                    <a:pt x="2836" y="827"/>
                  </a:cubicBezTo>
                  <a:cubicBezTo>
                    <a:pt x="2599" y="787"/>
                    <a:pt x="2440" y="550"/>
                    <a:pt x="2480" y="352"/>
                  </a:cubicBezTo>
                  <a:cubicBezTo>
                    <a:pt x="2509" y="176"/>
                    <a:pt x="2366" y="1"/>
                    <a:pt x="22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5063;p46"/>
            <p:cNvSpPr/>
            <p:nvPr/>
          </p:nvSpPr>
          <p:spPr>
            <a:xfrm flipH="1">
              <a:off x="1807729" y="2950700"/>
              <a:ext cx="10228" cy="25552"/>
            </a:xfrm>
            <a:custGeom>
              <a:avLst/>
              <a:gdLst/>
              <a:ahLst/>
              <a:cxnLst/>
              <a:rect l="l" t="t" r="r" b="b"/>
              <a:pathLst>
                <a:path w="590" h="1474" extrusionOk="0">
                  <a:moveTo>
                    <a:pt x="377" y="0"/>
                  </a:moveTo>
                  <a:cubicBezTo>
                    <a:pt x="358" y="0"/>
                    <a:pt x="338" y="3"/>
                    <a:pt x="317" y="8"/>
                  </a:cubicBezTo>
                  <a:cubicBezTo>
                    <a:pt x="198" y="8"/>
                    <a:pt x="80" y="87"/>
                    <a:pt x="80" y="246"/>
                  </a:cubicBezTo>
                  <a:lnTo>
                    <a:pt x="0" y="1236"/>
                  </a:lnTo>
                  <a:cubicBezTo>
                    <a:pt x="0" y="1355"/>
                    <a:pt x="119" y="1474"/>
                    <a:pt x="238" y="1474"/>
                  </a:cubicBezTo>
                  <a:cubicBezTo>
                    <a:pt x="357" y="1474"/>
                    <a:pt x="476" y="1355"/>
                    <a:pt x="476" y="1236"/>
                  </a:cubicBezTo>
                  <a:lnTo>
                    <a:pt x="555" y="246"/>
                  </a:lnTo>
                  <a:cubicBezTo>
                    <a:pt x="589" y="108"/>
                    <a:pt x="504" y="0"/>
                    <a:pt x="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5064;p46"/>
            <p:cNvSpPr/>
            <p:nvPr/>
          </p:nvSpPr>
          <p:spPr>
            <a:xfrm flipH="1">
              <a:off x="1789232" y="2942154"/>
              <a:ext cx="13747" cy="26644"/>
            </a:xfrm>
            <a:custGeom>
              <a:avLst/>
              <a:gdLst/>
              <a:ahLst/>
              <a:cxnLst/>
              <a:rect l="l" t="t" r="r" b="b"/>
              <a:pathLst>
                <a:path w="793" h="1537" extrusionOk="0">
                  <a:moveTo>
                    <a:pt x="481" y="0"/>
                  </a:moveTo>
                  <a:cubicBezTo>
                    <a:pt x="379" y="0"/>
                    <a:pt x="277" y="57"/>
                    <a:pt x="246" y="184"/>
                  </a:cubicBezTo>
                  <a:lnTo>
                    <a:pt x="47" y="1214"/>
                  </a:lnTo>
                  <a:cubicBezTo>
                    <a:pt x="0" y="1404"/>
                    <a:pt x="165" y="1536"/>
                    <a:pt x="322" y="1536"/>
                  </a:cubicBezTo>
                  <a:cubicBezTo>
                    <a:pt x="428" y="1536"/>
                    <a:pt x="531" y="1476"/>
                    <a:pt x="562" y="1333"/>
                  </a:cubicBezTo>
                  <a:lnTo>
                    <a:pt x="721" y="343"/>
                  </a:lnTo>
                  <a:cubicBezTo>
                    <a:pt x="792" y="129"/>
                    <a:pt x="635" y="0"/>
                    <a:pt x="4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5065;p46"/>
            <p:cNvSpPr/>
            <p:nvPr/>
          </p:nvSpPr>
          <p:spPr>
            <a:xfrm flipH="1">
              <a:off x="1599570" y="2859466"/>
              <a:ext cx="225546" cy="196406"/>
            </a:xfrm>
            <a:custGeom>
              <a:avLst/>
              <a:gdLst/>
              <a:ahLst/>
              <a:cxnLst/>
              <a:rect l="l" t="t" r="r" b="b"/>
              <a:pathLst>
                <a:path w="13011" h="11330" extrusionOk="0">
                  <a:moveTo>
                    <a:pt x="10240" y="0"/>
                  </a:moveTo>
                  <a:cubicBezTo>
                    <a:pt x="9951" y="0"/>
                    <a:pt x="9854" y="442"/>
                    <a:pt x="10158" y="518"/>
                  </a:cubicBezTo>
                  <a:cubicBezTo>
                    <a:pt x="11584" y="676"/>
                    <a:pt x="12416" y="2261"/>
                    <a:pt x="11663" y="3528"/>
                  </a:cubicBezTo>
                  <a:cubicBezTo>
                    <a:pt x="11281" y="4209"/>
                    <a:pt x="10590" y="4558"/>
                    <a:pt x="9897" y="4558"/>
                  </a:cubicBezTo>
                  <a:cubicBezTo>
                    <a:pt x="9522" y="4558"/>
                    <a:pt x="9146" y="4456"/>
                    <a:pt x="8818" y="4248"/>
                  </a:cubicBezTo>
                  <a:lnTo>
                    <a:pt x="8818" y="4248"/>
                  </a:lnTo>
                  <a:cubicBezTo>
                    <a:pt x="8664" y="4040"/>
                    <a:pt x="8477" y="3850"/>
                    <a:pt x="8257" y="3687"/>
                  </a:cubicBezTo>
                  <a:cubicBezTo>
                    <a:pt x="8207" y="3647"/>
                    <a:pt x="8145" y="3630"/>
                    <a:pt x="8083" y="3630"/>
                  </a:cubicBezTo>
                  <a:cubicBezTo>
                    <a:pt x="7898" y="3630"/>
                    <a:pt x="7712" y="3786"/>
                    <a:pt x="7861" y="3964"/>
                  </a:cubicBezTo>
                  <a:cubicBezTo>
                    <a:pt x="7878" y="3988"/>
                    <a:pt x="7895" y="4011"/>
                    <a:pt x="7912" y="4035"/>
                  </a:cubicBezTo>
                  <a:lnTo>
                    <a:pt x="7912" y="4035"/>
                  </a:lnTo>
                  <a:lnTo>
                    <a:pt x="7900" y="4043"/>
                  </a:lnTo>
                  <a:cubicBezTo>
                    <a:pt x="7915" y="4054"/>
                    <a:pt x="7930" y="4065"/>
                    <a:pt x="7945" y="4076"/>
                  </a:cubicBezTo>
                  <a:lnTo>
                    <a:pt x="7945" y="4076"/>
                  </a:lnTo>
                  <a:cubicBezTo>
                    <a:pt x="8080" y="4247"/>
                    <a:pt x="8231" y="4396"/>
                    <a:pt x="8393" y="4521"/>
                  </a:cubicBezTo>
                  <a:lnTo>
                    <a:pt x="8393" y="4521"/>
                  </a:lnTo>
                  <a:cubicBezTo>
                    <a:pt x="9071" y="5402"/>
                    <a:pt x="9048" y="6672"/>
                    <a:pt x="8257" y="7529"/>
                  </a:cubicBezTo>
                  <a:cubicBezTo>
                    <a:pt x="7876" y="7909"/>
                    <a:pt x="7388" y="8087"/>
                    <a:pt x="6904" y="8087"/>
                  </a:cubicBezTo>
                  <a:cubicBezTo>
                    <a:pt x="6207" y="8087"/>
                    <a:pt x="5518" y="7719"/>
                    <a:pt x="5170" y="7060"/>
                  </a:cubicBezTo>
                  <a:lnTo>
                    <a:pt x="5170" y="7060"/>
                  </a:lnTo>
                  <a:cubicBezTo>
                    <a:pt x="5169" y="7044"/>
                    <a:pt x="5168" y="7029"/>
                    <a:pt x="5167" y="7014"/>
                  </a:cubicBezTo>
                  <a:lnTo>
                    <a:pt x="5167" y="7014"/>
                  </a:lnTo>
                  <a:lnTo>
                    <a:pt x="5147" y="7016"/>
                  </a:lnTo>
                  <a:lnTo>
                    <a:pt x="5147" y="7016"/>
                  </a:lnTo>
                  <a:cubicBezTo>
                    <a:pt x="5140" y="7002"/>
                    <a:pt x="5134" y="6988"/>
                    <a:pt x="5127" y="6974"/>
                  </a:cubicBezTo>
                  <a:cubicBezTo>
                    <a:pt x="5089" y="6860"/>
                    <a:pt x="4978" y="6801"/>
                    <a:pt x="4873" y="6801"/>
                  </a:cubicBezTo>
                  <a:cubicBezTo>
                    <a:pt x="4759" y="6801"/>
                    <a:pt x="4652" y="6870"/>
                    <a:pt x="4652" y="7014"/>
                  </a:cubicBezTo>
                  <a:cubicBezTo>
                    <a:pt x="4653" y="7027"/>
                    <a:pt x="4654" y="7040"/>
                    <a:pt x="4655" y="7054"/>
                  </a:cubicBezTo>
                  <a:lnTo>
                    <a:pt x="4655" y="7054"/>
                  </a:lnTo>
                  <a:lnTo>
                    <a:pt x="4652" y="7054"/>
                  </a:lnTo>
                  <a:cubicBezTo>
                    <a:pt x="4653" y="7056"/>
                    <a:pt x="4654" y="7059"/>
                    <a:pt x="4655" y="7061"/>
                  </a:cubicBezTo>
                  <a:lnTo>
                    <a:pt x="4655" y="7061"/>
                  </a:lnTo>
                  <a:cubicBezTo>
                    <a:pt x="4720" y="8153"/>
                    <a:pt x="4324" y="9203"/>
                    <a:pt x="3543" y="9945"/>
                  </a:cubicBezTo>
                  <a:cubicBezTo>
                    <a:pt x="2863" y="10533"/>
                    <a:pt x="2013" y="10855"/>
                    <a:pt x="1146" y="10855"/>
                  </a:cubicBezTo>
                  <a:cubicBezTo>
                    <a:pt x="902" y="10855"/>
                    <a:pt x="657" y="10829"/>
                    <a:pt x="413" y="10777"/>
                  </a:cubicBezTo>
                  <a:cubicBezTo>
                    <a:pt x="391" y="10772"/>
                    <a:pt x="369" y="10769"/>
                    <a:pt x="349" y="10769"/>
                  </a:cubicBezTo>
                  <a:cubicBezTo>
                    <a:pt x="82" y="10769"/>
                    <a:pt x="0" y="11216"/>
                    <a:pt x="295" y="11253"/>
                  </a:cubicBezTo>
                  <a:cubicBezTo>
                    <a:pt x="568" y="11304"/>
                    <a:pt x="844" y="11329"/>
                    <a:pt x="1117" y="11329"/>
                  </a:cubicBezTo>
                  <a:cubicBezTo>
                    <a:pt x="2110" y="11329"/>
                    <a:pt x="3075" y="10994"/>
                    <a:pt x="3820" y="10342"/>
                  </a:cubicBezTo>
                  <a:cubicBezTo>
                    <a:pt x="4564" y="9660"/>
                    <a:pt x="5017" y="8759"/>
                    <a:pt x="5141" y="7811"/>
                  </a:cubicBezTo>
                  <a:lnTo>
                    <a:pt x="5141" y="7811"/>
                  </a:lnTo>
                  <a:cubicBezTo>
                    <a:pt x="5602" y="8295"/>
                    <a:pt x="6240" y="8554"/>
                    <a:pt x="6885" y="8554"/>
                  </a:cubicBezTo>
                  <a:cubicBezTo>
                    <a:pt x="7438" y="8554"/>
                    <a:pt x="7996" y="8364"/>
                    <a:pt x="8455" y="7965"/>
                  </a:cubicBezTo>
                  <a:cubicBezTo>
                    <a:pt x="9315" y="7158"/>
                    <a:pt x="9555" y="5950"/>
                    <a:pt x="9187" y="4935"/>
                  </a:cubicBezTo>
                  <a:lnTo>
                    <a:pt x="9187" y="4935"/>
                  </a:lnTo>
                  <a:cubicBezTo>
                    <a:pt x="9433" y="5011"/>
                    <a:pt x="9687" y="5050"/>
                    <a:pt x="9941" y="5050"/>
                  </a:cubicBezTo>
                  <a:cubicBezTo>
                    <a:pt x="10770" y="5050"/>
                    <a:pt x="11589" y="4643"/>
                    <a:pt x="12059" y="3845"/>
                  </a:cubicBezTo>
                  <a:cubicBezTo>
                    <a:pt x="13010" y="2300"/>
                    <a:pt x="12059" y="280"/>
                    <a:pt x="10277" y="3"/>
                  </a:cubicBezTo>
                  <a:cubicBezTo>
                    <a:pt x="10264" y="1"/>
                    <a:pt x="10252" y="0"/>
                    <a:pt x="102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066;p46"/>
            <p:cNvSpPr/>
            <p:nvPr/>
          </p:nvSpPr>
          <p:spPr>
            <a:xfrm flipH="1">
              <a:off x="1692971" y="2908541"/>
              <a:ext cx="45452" cy="67867"/>
            </a:xfrm>
            <a:custGeom>
              <a:avLst/>
              <a:gdLst/>
              <a:ahLst/>
              <a:cxnLst/>
              <a:rect l="l" t="t" r="r" b="b"/>
              <a:pathLst>
                <a:path w="2622" h="3915" extrusionOk="0">
                  <a:moveTo>
                    <a:pt x="334" y="0"/>
                  </a:moveTo>
                  <a:cubicBezTo>
                    <a:pt x="120" y="0"/>
                    <a:pt x="1" y="289"/>
                    <a:pt x="205" y="460"/>
                  </a:cubicBezTo>
                  <a:lnTo>
                    <a:pt x="205" y="420"/>
                  </a:lnTo>
                  <a:cubicBezTo>
                    <a:pt x="839" y="776"/>
                    <a:pt x="1632" y="1212"/>
                    <a:pt x="1869" y="1925"/>
                  </a:cubicBezTo>
                  <a:cubicBezTo>
                    <a:pt x="2067" y="2440"/>
                    <a:pt x="1988" y="3193"/>
                    <a:pt x="1394" y="3391"/>
                  </a:cubicBezTo>
                  <a:cubicBezTo>
                    <a:pt x="1101" y="3501"/>
                    <a:pt x="1180" y="3915"/>
                    <a:pt x="1444" y="3915"/>
                  </a:cubicBezTo>
                  <a:cubicBezTo>
                    <a:pt x="1466" y="3915"/>
                    <a:pt x="1489" y="3912"/>
                    <a:pt x="1513" y="3906"/>
                  </a:cubicBezTo>
                  <a:cubicBezTo>
                    <a:pt x="2265" y="3549"/>
                    <a:pt x="2622" y="2717"/>
                    <a:pt x="2384" y="1965"/>
                  </a:cubicBezTo>
                  <a:cubicBezTo>
                    <a:pt x="2146" y="1014"/>
                    <a:pt x="1196" y="460"/>
                    <a:pt x="443" y="24"/>
                  </a:cubicBezTo>
                  <a:cubicBezTo>
                    <a:pt x="405" y="7"/>
                    <a:pt x="368" y="0"/>
                    <a:pt x="3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067;p46"/>
            <p:cNvSpPr/>
            <p:nvPr/>
          </p:nvSpPr>
          <p:spPr>
            <a:xfrm flipH="1">
              <a:off x="1634327" y="2886977"/>
              <a:ext cx="42869" cy="31671"/>
            </a:xfrm>
            <a:custGeom>
              <a:avLst/>
              <a:gdLst/>
              <a:ahLst/>
              <a:cxnLst/>
              <a:rect l="l" t="t" r="r" b="b"/>
              <a:pathLst>
                <a:path w="2473" h="1827" extrusionOk="0">
                  <a:moveTo>
                    <a:pt x="278" y="0"/>
                  </a:moveTo>
                  <a:cubicBezTo>
                    <a:pt x="159" y="0"/>
                    <a:pt x="41" y="119"/>
                    <a:pt x="41" y="238"/>
                  </a:cubicBezTo>
                  <a:lnTo>
                    <a:pt x="1" y="198"/>
                  </a:lnTo>
                  <a:lnTo>
                    <a:pt x="1" y="198"/>
                  </a:lnTo>
                  <a:cubicBezTo>
                    <a:pt x="105" y="1134"/>
                    <a:pt x="906" y="1827"/>
                    <a:pt x="1794" y="1827"/>
                  </a:cubicBezTo>
                  <a:cubicBezTo>
                    <a:pt x="1921" y="1827"/>
                    <a:pt x="2051" y="1813"/>
                    <a:pt x="2180" y="1783"/>
                  </a:cubicBezTo>
                  <a:cubicBezTo>
                    <a:pt x="2472" y="1673"/>
                    <a:pt x="2393" y="1259"/>
                    <a:pt x="2130" y="1259"/>
                  </a:cubicBezTo>
                  <a:cubicBezTo>
                    <a:pt x="2108" y="1259"/>
                    <a:pt x="2085" y="1262"/>
                    <a:pt x="2061" y="1268"/>
                  </a:cubicBezTo>
                  <a:lnTo>
                    <a:pt x="1902" y="1307"/>
                  </a:lnTo>
                  <a:lnTo>
                    <a:pt x="1546" y="1307"/>
                  </a:lnTo>
                  <a:lnTo>
                    <a:pt x="1387" y="1268"/>
                  </a:lnTo>
                  <a:lnTo>
                    <a:pt x="1269" y="1268"/>
                  </a:lnTo>
                  <a:cubicBezTo>
                    <a:pt x="1189" y="1228"/>
                    <a:pt x="1110" y="1189"/>
                    <a:pt x="1031" y="1109"/>
                  </a:cubicBezTo>
                  <a:lnTo>
                    <a:pt x="952" y="1070"/>
                  </a:lnTo>
                  <a:lnTo>
                    <a:pt x="952" y="1030"/>
                  </a:lnTo>
                  <a:lnTo>
                    <a:pt x="833" y="951"/>
                  </a:lnTo>
                  <a:cubicBezTo>
                    <a:pt x="793" y="912"/>
                    <a:pt x="754" y="872"/>
                    <a:pt x="715" y="833"/>
                  </a:cubicBezTo>
                  <a:lnTo>
                    <a:pt x="715" y="833"/>
                  </a:lnTo>
                  <a:cubicBezTo>
                    <a:pt x="726" y="844"/>
                    <a:pt x="730" y="848"/>
                    <a:pt x="731" y="848"/>
                  </a:cubicBezTo>
                  <a:cubicBezTo>
                    <a:pt x="734" y="848"/>
                    <a:pt x="714" y="820"/>
                    <a:pt x="714" y="792"/>
                  </a:cubicBezTo>
                  <a:lnTo>
                    <a:pt x="674" y="753"/>
                  </a:lnTo>
                  <a:lnTo>
                    <a:pt x="595" y="634"/>
                  </a:lnTo>
                  <a:lnTo>
                    <a:pt x="595" y="555"/>
                  </a:lnTo>
                  <a:lnTo>
                    <a:pt x="595" y="515"/>
                  </a:lnTo>
                  <a:cubicBezTo>
                    <a:pt x="556" y="476"/>
                    <a:pt x="556" y="396"/>
                    <a:pt x="556" y="357"/>
                  </a:cubicBezTo>
                  <a:lnTo>
                    <a:pt x="556" y="277"/>
                  </a:lnTo>
                  <a:cubicBezTo>
                    <a:pt x="556" y="277"/>
                    <a:pt x="556" y="277"/>
                    <a:pt x="556" y="238"/>
                  </a:cubicBezTo>
                  <a:cubicBezTo>
                    <a:pt x="516" y="119"/>
                    <a:pt x="437" y="0"/>
                    <a:pt x="2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068;p46"/>
            <p:cNvSpPr/>
            <p:nvPr/>
          </p:nvSpPr>
          <p:spPr>
            <a:xfrm flipH="1">
              <a:off x="1614686" y="2809368"/>
              <a:ext cx="10314" cy="26800"/>
            </a:xfrm>
            <a:custGeom>
              <a:avLst/>
              <a:gdLst/>
              <a:ahLst/>
              <a:cxnLst/>
              <a:rect l="l" t="t" r="r" b="b"/>
              <a:pathLst>
                <a:path w="595" h="1546" extrusionOk="0">
                  <a:moveTo>
                    <a:pt x="357" y="1"/>
                  </a:moveTo>
                  <a:cubicBezTo>
                    <a:pt x="199" y="1"/>
                    <a:pt x="119" y="120"/>
                    <a:pt x="119" y="278"/>
                  </a:cubicBezTo>
                  <a:lnTo>
                    <a:pt x="0" y="1269"/>
                  </a:lnTo>
                  <a:cubicBezTo>
                    <a:pt x="0" y="1427"/>
                    <a:pt x="119" y="1546"/>
                    <a:pt x="278" y="1546"/>
                  </a:cubicBezTo>
                  <a:cubicBezTo>
                    <a:pt x="397" y="1506"/>
                    <a:pt x="515" y="1427"/>
                    <a:pt x="515" y="1269"/>
                  </a:cubicBezTo>
                  <a:lnTo>
                    <a:pt x="595" y="278"/>
                  </a:lnTo>
                  <a:cubicBezTo>
                    <a:pt x="595" y="120"/>
                    <a:pt x="476"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069;p46"/>
            <p:cNvSpPr/>
            <p:nvPr/>
          </p:nvSpPr>
          <p:spPr>
            <a:xfrm flipH="1">
              <a:off x="1599449" y="2807912"/>
              <a:ext cx="12499" cy="27753"/>
            </a:xfrm>
            <a:custGeom>
              <a:avLst/>
              <a:gdLst/>
              <a:ahLst/>
              <a:cxnLst/>
              <a:rect l="l" t="t" r="r" b="b"/>
              <a:pathLst>
                <a:path w="721" h="1601" extrusionOk="0">
                  <a:moveTo>
                    <a:pt x="424" y="0"/>
                  </a:moveTo>
                  <a:cubicBezTo>
                    <a:pt x="326" y="0"/>
                    <a:pt x="230" y="60"/>
                    <a:pt x="198" y="204"/>
                  </a:cubicBezTo>
                  <a:cubicBezTo>
                    <a:pt x="159" y="560"/>
                    <a:pt x="79" y="917"/>
                    <a:pt x="40" y="1313"/>
                  </a:cubicBezTo>
                  <a:cubicBezTo>
                    <a:pt x="0" y="1432"/>
                    <a:pt x="79" y="1551"/>
                    <a:pt x="198" y="1590"/>
                  </a:cubicBezTo>
                  <a:cubicBezTo>
                    <a:pt x="219" y="1597"/>
                    <a:pt x="242" y="1601"/>
                    <a:pt x="264" y="1601"/>
                  </a:cubicBezTo>
                  <a:cubicBezTo>
                    <a:pt x="369" y="1601"/>
                    <a:pt x="482" y="1530"/>
                    <a:pt x="515" y="1432"/>
                  </a:cubicBezTo>
                  <a:cubicBezTo>
                    <a:pt x="555" y="1075"/>
                    <a:pt x="634" y="679"/>
                    <a:pt x="674" y="323"/>
                  </a:cubicBezTo>
                  <a:cubicBezTo>
                    <a:pt x="721" y="133"/>
                    <a:pt x="570" y="0"/>
                    <a:pt x="42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070;p46"/>
            <p:cNvSpPr/>
            <p:nvPr/>
          </p:nvSpPr>
          <p:spPr>
            <a:xfrm flipH="1">
              <a:off x="1532553" y="2845095"/>
              <a:ext cx="67277" cy="37340"/>
            </a:xfrm>
            <a:custGeom>
              <a:avLst/>
              <a:gdLst/>
              <a:ahLst/>
              <a:cxnLst/>
              <a:rect l="l" t="t" r="r" b="b"/>
              <a:pathLst>
                <a:path w="3881" h="2154" extrusionOk="0">
                  <a:moveTo>
                    <a:pt x="3536" y="1"/>
                  </a:moveTo>
                  <a:cubicBezTo>
                    <a:pt x="3482" y="1"/>
                    <a:pt x="3427" y="24"/>
                    <a:pt x="3381" y="79"/>
                  </a:cubicBezTo>
                  <a:cubicBezTo>
                    <a:pt x="3223" y="238"/>
                    <a:pt x="2985" y="317"/>
                    <a:pt x="2787" y="317"/>
                  </a:cubicBezTo>
                  <a:cubicBezTo>
                    <a:pt x="2760" y="306"/>
                    <a:pt x="2733" y="301"/>
                    <a:pt x="2707" y="301"/>
                  </a:cubicBezTo>
                  <a:cubicBezTo>
                    <a:pt x="2541" y="301"/>
                    <a:pt x="2407" y="502"/>
                    <a:pt x="2510" y="673"/>
                  </a:cubicBezTo>
                  <a:cubicBezTo>
                    <a:pt x="2589" y="951"/>
                    <a:pt x="2430" y="1267"/>
                    <a:pt x="2114" y="1307"/>
                  </a:cubicBezTo>
                  <a:cubicBezTo>
                    <a:pt x="1908" y="1307"/>
                    <a:pt x="1736" y="1191"/>
                    <a:pt x="1662" y="1022"/>
                  </a:cubicBezTo>
                  <a:lnTo>
                    <a:pt x="1662" y="1022"/>
                  </a:lnTo>
                  <a:cubicBezTo>
                    <a:pt x="1662" y="897"/>
                    <a:pt x="1653" y="768"/>
                    <a:pt x="1638" y="634"/>
                  </a:cubicBezTo>
                  <a:cubicBezTo>
                    <a:pt x="1638" y="515"/>
                    <a:pt x="1519" y="436"/>
                    <a:pt x="1401" y="396"/>
                  </a:cubicBezTo>
                  <a:cubicBezTo>
                    <a:pt x="1282" y="396"/>
                    <a:pt x="1163" y="475"/>
                    <a:pt x="1123" y="554"/>
                  </a:cubicBezTo>
                  <a:cubicBezTo>
                    <a:pt x="1037" y="814"/>
                    <a:pt x="1055" y="1068"/>
                    <a:pt x="1148" y="1285"/>
                  </a:cubicBezTo>
                  <a:lnTo>
                    <a:pt x="1148" y="1285"/>
                  </a:lnTo>
                  <a:cubicBezTo>
                    <a:pt x="1124" y="1415"/>
                    <a:pt x="1070" y="1534"/>
                    <a:pt x="965" y="1624"/>
                  </a:cubicBezTo>
                  <a:cubicBezTo>
                    <a:pt x="942" y="1670"/>
                    <a:pt x="891" y="1690"/>
                    <a:pt x="838" y="1690"/>
                  </a:cubicBezTo>
                  <a:cubicBezTo>
                    <a:pt x="800" y="1690"/>
                    <a:pt x="760" y="1680"/>
                    <a:pt x="727" y="1664"/>
                  </a:cubicBezTo>
                  <a:cubicBezTo>
                    <a:pt x="727" y="1664"/>
                    <a:pt x="608" y="1545"/>
                    <a:pt x="648" y="1505"/>
                  </a:cubicBezTo>
                  <a:cubicBezTo>
                    <a:pt x="799" y="1324"/>
                    <a:pt x="651" y="1121"/>
                    <a:pt x="468" y="1121"/>
                  </a:cubicBezTo>
                  <a:cubicBezTo>
                    <a:pt x="410" y="1121"/>
                    <a:pt x="348" y="1141"/>
                    <a:pt x="291" y="1188"/>
                  </a:cubicBezTo>
                  <a:lnTo>
                    <a:pt x="291" y="1149"/>
                  </a:lnTo>
                  <a:lnTo>
                    <a:pt x="291" y="1149"/>
                  </a:lnTo>
                  <a:cubicBezTo>
                    <a:pt x="1" y="1584"/>
                    <a:pt x="310" y="2153"/>
                    <a:pt x="821" y="2153"/>
                  </a:cubicBezTo>
                  <a:cubicBezTo>
                    <a:pt x="867" y="2153"/>
                    <a:pt x="915" y="2149"/>
                    <a:pt x="965" y="2139"/>
                  </a:cubicBezTo>
                  <a:cubicBezTo>
                    <a:pt x="1173" y="2070"/>
                    <a:pt x="1380" y="1940"/>
                    <a:pt x="1509" y="1723"/>
                  </a:cubicBezTo>
                  <a:lnTo>
                    <a:pt x="1509" y="1723"/>
                  </a:lnTo>
                  <a:cubicBezTo>
                    <a:pt x="1674" y="1836"/>
                    <a:pt x="1875" y="1903"/>
                    <a:pt x="2093" y="1903"/>
                  </a:cubicBezTo>
                  <a:cubicBezTo>
                    <a:pt x="2113" y="1903"/>
                    <a:pt x="2133" y="1902"/>
                    <a:pt x="2153" y="1901"/>
                  </a:cubicBezTo>
                  <a:cubicBezTo>
                    <a:pt x="2723" y="1838"/>
                    <a:pt x="3116" y="1319"/>
                    <a:pt x="3068" y="789"/>
                  </a:cubicBezTo>
                  <a:lnTo>
                    <a:pt x="3068" y="789"/>
                  </a:lnTo>
                  <a:cubicBezTo>
                    <a:pt x="3299" y="739"/>
                    <a:pt x="3522" y="611"/>
                    <a:pt x="3698" y="436"/>
                  </a:cubicBezTo>
                  <a:cubicBezTo>
                    <a:pt x="3881" y="253"/>
                    <a:pt x="3713" y="1"/>
                    <a:pt x="35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071;p46"/>
            <p:cNvSpPr/>
            <p:nvPr/>
          </p:nvSpPr>
          <p:spPr>
            <a:xfrm flipH="1">
              <a:off x="1317356" y="2702758"/>
              <a:ext cx="478775" cy="465635"/>
            </a:xfrm>
            <a:custGeom>
              <a:avLst/>
              <a:gdLst/>
              <a:ahLst/>
              <a:cxnLst/>
              <a:rect l="l" t="t" r="r" b="b"/>
              <a:pathLst>
                <a:path w="27619" h="26861" extrusionOk="0">
                  <a:moveTo>
                    <a:pt x="22385" y="0"/>
                  </a:moveTo>
                  <a:cubicBezTo>
                    <a:pt x="22202" y="0"/>
                    <a:pt x="22076" y="324"/>
                    <a:pt x="22271" y="486"/>
                  </a:cubicBezTo>
                  <a:cubicBezTo>
                    <a:pt x="24173" y="1714"/>
                    <a:pt x="25599" y="3576"/>
                    <a:pt x="26391" y="5715"/>
                  </a:cubicBezTo>
                  <a:cubicBezTo>
                    <a:pt x="26708" y="6626"/>
                    <a:pt x="27143" y="7815"/>
                    <a:pt x="26708" y="8765"/>
                  </a:cubicBezTo>
                  <a:cubicBezTo>
                    <a:pt x="26448" y="9321"/>
                    <a:pt x="25955" y="9496"/>
                    <a:pt x="25406" y="9496"/>
                  </a:cubicBezTo>
                  <a:cubicBezTo>
                    <a:pt x="24781" y="9496"/>
                    <a:pt x="24084" y="9270"/>
                    <a:pt x="23578" y="9122"/>
                  </a:cubicBezTo>
                  <a:cubicBezTo>
                    <a:pt x="22192" y="8726"/>
                    <a:pt x="20845" y="8132"/>
                    <a:pt x="19657" y="7339"/>
                  </a:cubicBezTo>
                  <a:cubicBezTo>
                    <a:pt x="19624" y="7320"/>
                    <a:pt x="19587" y="7311"/>
                    <a:pt x="19551" y="7311"/>
                  </a:cubicBezTo>
                  <a:cubicBezTo>
                    <a:pt x="19366" y="7311"/>
                    <a:pt x="19168" y="7531"/>
                    <a:pt x="19300" y="7696"/>
                  </a:cubicBezTo>
                  <a:cubicBezTo>
                    <a:pt x="20885" y="9756"/>
                    <a:pt x="22588" y="12053"/>
                    <a:pt x="22390" y="14787"/>
                  </a:cubicBezTo>
                  <a:cubicBezTo>
                    <a:pt x="22350" y="15975"/>
                    <a:pt x="21756" y="17084"/>
                    <a:pt x="20845" y="17837"/>
                  </a:cubicBezTo>
                  <a:cubicBezTo>
                    <a:pt x="20281" y="18324"/>
                    <a:pt x="19568" y="18562"/>
                    <a:pt x="18855" y="18562"/>
                  </a:cubicBezTo>
                  <a:cubicBezTo>
                    <a:pt x="18467" y="18562"/>
                    <a:pt x="18079" y="18491"/>
                    <a:pt x="17716" y="18352"/>
                  </a:cubicBezTo>
                  <a:cubicBezTo>
                    <a:pt x="16551" y="17847"/>
                    <a:pt x="15729" y="16772"/>
                    <a:pt x="14989" y="15797"/>
                  </a:cubicBezTo>
                  <a:lnTo>
                    <a:pt x="14989" y="15797"/>
                  </a:lnTo>
                  <a:cubicBezTo>
                    <a:pt x="14987" y="15790"/>
                    <a:pt x="14984" y="15784"/>
                    <a:pt x="14982" y="15777"/>
                  </a:cubicBezTo>
                  <a:lnTo>
                    <a:pt x="14975" y="15780"/>
                  </a:lnTo>
                  <a:lnTo>
                    <a:pt x="14975" y="15780"/>
                  </a:lnTo>
                  <a:cubicBezTo>
                    <a:pt x="14965" y="15766"/>
                    <a:pt x="14954" y="15751"/>
                    <a:pt x="14943" y="15737"/>
                  </a:cubicBezTo>
                  <a:cubicBezTo>
                    <a:pt x="14902" y="15656"/>
                    <a:pt x="14830" y="15621"/>
                    <a:pt x="14755" y="15621"/>
                  </a:cubicBezTo>
                  <a:cubicBezTo>
                    <a:pt x="14609" y="15621"/>
                    <a:pt x="14455" y="15752"/>
                    <a:pt x="14507" y="15935"/>
                  </a:cubicBezTo>
                  <a:cubicBezTo>
                    <a:pt x="14943" y="17718"/>
                    <a:pt x="15418" y="20174"/>
                    <a:pt x="13477" y="21243"/>
                  </a:cubicBezTo>
                  <a:cubicBezTo>
                    <a:pt x="13217" y="21412"/>
                    <a:pt x="12921" y="21491"/>
                    <a:pt x="12624" y="21491"/>
                  </a:cubicBezTo>
                  <a:cubicBezTo>
                    <a:pt x="12153" y="21491"/>
                    <a:pt x="11678" y="21291"/>
                    <a:pt x="11338" y="20926"/>
                  </a:cubicBezTo>
                  <a:cubicBezTo>
                    <a:pt x="10996" y="20442"/>
                    <a:pt x="10737" y="19917"/>
                    <a:pt x="10588" y="19352"/>
                  </a:cubicBezTo>
                  <a:lnTo>
                    <a:pt x="10588" y="19352"/>
                  </a:lnTo>
                  <a:cubicBezTo>
                    <a:pt x="10579" y="19120"/>
                    <a:pt x="10540" y="18878"/>
                    <a:pt x="10467" y="18629"/>
                  </a:cubicBezTo>
                  <a:cubicBezTo>
                    <a:pt x="10435" y="18502"/>
                    <a:pt x="10334" y="18445"/>
                    <a:pt x="10228" y="18445"/>
                  </a:cubicBezTo>
                  <a:cubicBezTo>
                    <a:pt x="10071" y="18445"/>
                    <a:pt x="9904" y="18573"/>
                    <a:pt x="9952" y="18787"/>
                  </a:cubicBezTo>
                  <a:cubicBezTo>
                    <a:pt x="9993" y="18986"/>
                    <a:pt x="10038" y="19193"/>
                    <a:pt x="10093" y="19403"/>
                  </a:cubicBezTo>
                  <a:lnTo>
                    <a:pt x="10093" y="19403"/>
                  </a:lnTo>
                  <a:cubicBezTo>
                    <a:pt x="10127" y="20710"/>
                    <a:pt x="8971" y="21653"/>
                    <a:pt x="7801" y="21653"/>
                  </a:cubicBezTo>
                  <a:cubicBezTo>
                    <a:pt x="7166" y="21653"/>
                    <a:pt x="6526" y="21375"/>
                    <a:pt x="6070" y="20728"/>
                  </a:cubicBezTo>
                  <a:cubicBezTo>
                    <a:pt x="6016" y="20639"/>
                    <a:pt x="5930" y="20598"/>
                    <a:pt x="5845" y="20598"/>
                  </a:cubicBezTo>
                  <a:cubicBezTo>
                    <a:pt x="5741" y="20598"/>
                    <a:pt x="5638" y="20659"/>
                    <a:pt x="5594" y="20768"/>
                  </a:cubicBezTo>
                  <a:cubicBezTo>
                    <a:pt x="5040" y="22432"/>
                    <a:pt x="5674" y="24610"/>
                    <a:pt x="4327" y="25918"/>
                  </a:cubicBezTo>
                  <a:cubicBezTo>
                    <a:pt x="3993" y="26230"/>
                    <a:pt x="3562" y="26389"/>
                    <a:pt x="3129" y="26389"/>
                  </a:cubicBezTo>
                  <a:cubicBezTo>
                    <a:pt x="2739" y="26389"/>
                    <a:pt x="2349" y="26260"/>
                    <a:pt x="2029" y="25997"/>
                  </a:cubicBezTo>
                  <a:cubicBezTo>
                    <a:pt x="1237" y="25403"/>
                    <a:pt x="880" y="24412"/>
                    <a:pt x="564" y="23541"/>
                  </a:cubicBezTo>
                  <a:cubicBezTo>
                    <a:pt x="518" y="23433"/>
                    <a:pt x="418" y="23385"/>
                    <a:pt x="318" y="23385"/>
                  </a:cubicBezTo>
                  <a:cubicBezTo>
                    <a:pt x="160" y="23385"/>
                    <a:pt x="0" y="23505"/>
                    <a:pt x="49" y="23699"/>
                  </a:cubicBezTo>
                  <a:lnTo>
                    <a:pt x="88" y="23660"/>
                  </a:lnTo>
                  <a:cubicBezTo>
                    <a:pt x="445" y="24650"/>
                    <a:pt x="841" y="25680"/>
                    <a:pt x="1712" y="26353"/>
                  </a:cubicBezTo>
                  <a:cubicBezTo>
                    <a:pt x="2115" y="26689"/>
                    <a:pt x="2631" y="26860"/>
                    <a:pt x="3154" y="26860"/>
                  </a:cubicBezTo>
                  <a:cubicBezTo>
                    <a:pt x="3557" y="26860"/>
                    <a:pt x="3965" y="26758"/>
                    <a:pt x="4327" y="26551"/>
                  </a:cubicBezTo>
                  <a:cubicBezTo>
                    <a:pt x="6037" y="25423"/>
                    <a:pt x="5575" y="23126"/>
                    <a:pt x="5948" y="21347"/>
                  </a:cubicBezTo>
                  <a:lnTo>
                    <a:pt x="5948" y="21347"/>
                  </a:lnTo>
                  <a:cubicBezTo>
                    <a:pt x="6480" y="21890"/>
                    <a:pt x="7143" y="22130"/>
                    <a:pt x="7801" y="22130"/>
                  </a:cubicBezTo>
                  <a:cubicBezTo>
                    <a:pt x="8913" y="22130"/>
                    <a:pt x="10008" y="21446"/>
                    <a:pt x="10419" y="20384"/>
                  </a:cubicBezTo>
                  <a:lnTo>
                    <a:pt x="10419" y="20384"/>
                  </a:lnTo>
                  <a:cubicBezTo>
                    <a:pt x="10788" y="21233"/>
                    <a:pt x="11388" y="21932"/>
                    <a:pt x="12447" y="21956"/>
                  </a:cubicBezTo>
                  <a:cubicBezTo>
                    <a:pt x="12487" y="21958"/>
                    <a:pt x="12527" y="21959"/>
                    <a:pt x="12567" y="21959"/>
                  </a:cubicBezTo>
                  <a:cubicBezTo>
                    <a:pt x="14089" y="21959"/>
                    <a:pt x="15185" y="20494"/>
                    <a:pt x="15339" y="19104"/>
                  </a:cubicBezTo>
                  <a:cubicBezTo>
                    <a:pt x="15391" y="18350"/>
                    <a:pt x="15358" y="17613"/>
                    <a:pt x="15239" y="16893"/>
                  </a:cubicBezTo>
                  <a:lnTo>
                    <a:pt x="15239" y="16893"/>
                  </a:lnTo>
                  <a:cubicBezTo>
                    <a:pt x="15781" y="17565"/>
                    <a:pt x="16395" y="18191"/>
                    <a:pt x="17161" y="18629"/>
                  </a:cubicBezTo>
                  <a:cubicBezTo>
                    <a:pt x="17676" y="18906"/>
                    <a:pt x="18250" y="19045"/>
                    <a:pt x="18825" y="19045"/>
                  </a:cubicBezTo>
                  <a:cubicBezTo>
                    <a:pt x="19399" y="19045"/>
                    <a:pt x="19974" y="18906"/>
                    <a:pt x="20489" y="18629"/>
                  </a:cubicBezTo>
                  <a:cubicBezTo>
                    <a:pt x="23063" y="17322"/>
                    <a:pt x="23301" y="14113"/>
                    <a:pt x="22390" y="11697"/>
                  </a:cubicBezTo>
                  <a:cubicBezTo>
                    <a:pt x="21889" y="10547"/>
                    <a:pt x="21256" y="9462"/>
                    <a:pt x="20523" y="8444"/>
                  </a:cubicBezTo>
                  <a:lnTo>
                    <a:pt x="20523" y="8444"/>
                  </a:lnTo>
                  <a:cubicBezTo>
                    <a:pt x="21411" y="8911"/>
                    <a:pt x="22337" y="9282"/>
                    <a:pt x="23301" y="9558"/>
                  </a:cubicBezTo>
                  <a:cubicBezTo>
                    <a:pt x="23890" y="9739"/>
                    <a:pt x="24659" y="9985"/>
                    <a:pt x="25381" y="9985"/>
                  </a:cubicBezTo>
                  <a:cubicBezTo>
                    <a:pt x="25922" y="9985"/>
                    <a:pt x="26436" y="9846"/>
                    <a:pt x="26827" y="9439"/>
                  </a:cubicBezTo>
                  <a:cubicBezTo>
                    <a:pt x="27619" y="8647"/>
                    <a:pt x="27381" y="7300"/>
                    <a:pt x="27104" y="6309"/>
                  </a:cubicBezTo>
                  <a:cubicBezTo>
                    <a:pt x="26351" y="3735"/>
                    <a:pt x="24727" y="1516"/>
                    <a:pt x="22509" y="51"/>
                  </a:cubicBezTo>
                  <a:cubicBezTo>
                    <a:pt x="22467" y="15"/>
                    <a:pt x="22424" y="0"/>
                    <a:pt x="223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072;p46"/>
            <p:cNvSpPr/>
            <p:nvPr/>
          </p:nvSpPr>
          <p:spPr>
            <a:xfrm flipH="1">
              <a:off x="1433397" y="2910327"/>
              <a:ext cx="87230" cy="85254"/>
            </a:xfrm>
            <a:custGeom>
              <a:avLst/>
              <a:gdLst/>
              <a:ahLst/>
              <a:cxnLst/>
              <a:rect l="l" t="t" r="r" b="b"/>
              <a:pathLst>
                <a:path w="5032" h="4918" extrusionOk="0">
                  <a:moveTo>
                    <a:pt x="243" y="0"/>
                  </a:moveTo>
                  <a:cubicBezTo>
                    <a:pt x="119" y="0"/>
                    <a:pt x="1" y="79"/>
                    <a:pt x="1" y="238"/>
                  </a:cubicBezTo>
                  <a:lnTo>
                    <a:pt x="40" y="238"/>
                  </a:lnTo>
                  <a:cubicBezTo>
                    <a:pt x="119" y="1585"/>
                    <a:pt x="634" y="2852"/>
                    <a:pt x="1466" y="3842"/>
                  </a:cubicBezTo>
                  <a:cubicBezTo>
                    <a:pt x="1862" y="4357"/>
                    <a:pt x="2417" y="4714"/>
                    <a:pt x="3011" y="4872"/>
                  </a:cubicBezTo>
                  <a:cubicBezTo>
                    <a:pt x="3125" y="4903"/>
                    <a:pt x="3241" y="4917"/>
                    <a:pt x="3355" y="4917"/>
                  </a:cubicBezTo>
                  <a:cubicBezTo>
                    <a:pt x="3838" y="4917"/>
                    <a:pt x="4307" y="4662"/>
                    <a:pt x="4596" y="4278"/>
                  </a:cubicBezTo>
                  <a:cubicBezTo>
                    <a:pt x="5031" y="3605"/>
                    <a:pt x="4952" y="2773"/>
                    <a:pt x="4754" y="2020"/>
                  </a:cubicBezTo>
                  <a:cubicBezTo>
                    <a:pt x="4724" y="1899"/>
                    <a:pt x="4636" y="1848"/>
                    <a:pt x="4543" y="1848"/>
                  </a:cubicBezTo>
                  <a:cubicBezTo>
                    <a:pt x="4393" y="1848"/>
                    <a:pt x="4230" y="1983"/>
                    <a:pt x="4279" y="2179"/>
                  </a:cubicBezTo>
                  <a:cubicBezTo>
                    <a:pt x="4437" y="2813"/>
                    <a:pt x="4556" y="3684"/>
                    <a:pt x="4001" y="4199"/>
                  </a:cubicBezTo>
                  <a:cubicBezTo>
                    <a:pt x="3813" y="4374"/>
                    <a:pt x="3605" y="4444"/>
                    <a:pt x="3395" y="4444"/>
                  </a:cubicBezTo>
                  <a:cubicBezTo>
                    <a:pt x="2989" y="4444"/>
                    <a:pt x="2572" y="4183"/>
                    <a:pt x="2258" y="3922"/>
                  </a:cubicBezTo>
                  <a:cubicBezTo>
                    <a:pt x="1189" y="2971"/>
                    <a:pt x="595" y="1664"/>
                    <a:pt x="516" y="238"/>
                  </a:cubicBezTo>
                  <a:cubicBezTo>
                    <a:pt x="496" y="79"/>
                    <a:pt x="367" y="0"/>
                    <a:pt x="24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073;p46"/>
            <p:cNvSpPr/>
            <p:nvPr/>
          </p:nvSpPr>
          <p:spPr>
            <a:xfrm flipH="1">
              <a:off x="1548761" y="2915805"/>
              <a:ext cx="11684" cy="8269"/>
            </a:xfrm>
            <a:custGeom>
              <a:avLst/>
              <a:gdLst/>
              <a:ahLst/>
              <a:cxnLst/>
              <a:rect l="l" t="t" r="r" b="b"/>
              <a:pathLst>
                <a:path w="674" h="477" extrusionOk="0">
                  <a:moveTo>
                    <a:pt x="317" y="1"/>
                  </a:moveTo>
                  <a:cubicBezTo>
                    <a:pt x="0" y="1"/>
                    <a:pt x="0" y="476"/>
                    <a:pt x="317" y="476"/>
                  </a:cubicBezTo>
                  <a:cubicBezTo>
                    <a:pt x="673" y="476"/>
                    <a:pt x="673"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074;p46"/>
            <p:cNvSpPr/>
            <p:nvPr/>
          </p:nvSpPr>
          <p:spPr>
            <a:xfrm flipH="1">
              <a:off x="1817956" y="3123062"/>
              <a:ext cx="83087" cy="82549"/>
            </a:xfrm>
            <a:custGeom>
              <a:avLst/>
              <a:gdLst/>
              <a:ahLst/>
              <a:cxnLst/>
              <a:rect l="l" t="t" r="r" b="b"/>
              <a:pathLst>
                <a:path w="4793" h="4762" extrusionOk="0">
                  <a:moveTo>
                    <a:pt x="3309" y="1"/>
                  </a:moveTo>
                  <a:cubicBezTo>
                    <a:pt x="3206" y="1"/>
                    <a:pt x="3108" y="63"/>
                    <a:pt x="3090" y="206"/>
                  </a:cubicBezTo>
                  <a:cubicBezTo>
                    <a:pt x="3011" y="1157"/>
                    <a:pt x="2773" y="2107"/>
                    <a:pt x="2337" y="2979"/>
                  </a:cubicBezTo>
                  <a:cubicBezTo>
                    <a:pt x="1941" y="3731"/>
                    <a:pt x="1149" y="4207"/>
                    <a:pt x="317" y="4246"/>
                  </a:cubicBezTo>
                  <a:cubicBezTo>
                    <a:pt x="0" y="4246"/>
                    <a:pt x="0" y="4761"/>
                    <a:pt x="317" y="4761"/>
                  </a:cubicBezTo>
                  <a:cubicBezTo>
                    <a:pt x="1268" y="4722"/>
                    <a:pt x="2179" y="4207"/>
                    <a:pt x="2654" y="3375"/>
                  </a:cubicBezTo>
                  <a:cubicBezTo>
                    <a:pt x="3059" y="2681"/>
                    <a:pt x="3337" y="1946"/>
                    <a:pt x="3473" y="1183"/>
                  </a:cubicBezTo>
                  <a:lnTo>
                    <a:pt x="3473" y="1183"/>
                  </a:lnTo>
                  <a:cubicBezTo>
                    <a:pt x="3700" y="1415"/>
                    <a:pt x="4009" y="1559"/>
                    <a:pt x="4349" y="1559"/>
                  </a:cubicBezTo>
                  <a:cubicBezTo>
                    <a:pt x="4391" y="1559"/>
                    <a:pt x="4434" y="1557"/>
                    <a:pt x="4476" y="1553"/>
                  </a:cubicBezTo>
                  <a:cubicBezTo>
                    <a:pt x="4781" y="1515"/>
                    <a:pt x="4793" y="1075"/>
                    <a:pt x="4513" y="1075"/>
                  </a:cubicBezTo>
                  <a:cubicBezTo>
                    <a:pt x="4501" y="1075"/>
                    <a:pt x="4489" y="1076"/>
                    <a:pt x="4476" y="1077"/>
                  </a:cubicBezTo>
                  <a:cubicBezTo>
                    <a:pt x="4454" y="1079"/>
                    <a:pt x="4433" y="1080"/>
                    <a:pt x="4411" y="1080"/>
                  </a:cubicBezTo>
                  <a:cubicBezTo>
                    <a:pt x="3962" y="1080"/>
                    <a:pt x="3565" y="699"/>
                    <a:pt x="3565" y="246"/>
                  </a:cubicBezTo>
                  <a:cubicBezTo>
                    <a:pt x="3565" y="93"/>
                    <a:pt x="3434" y="1"/>
                    <a:pt x="330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075;p46"/>
            <p:cNvSpPr/>
            <p:nvPr/>
          </p:nvSpPr>
          <p:spPr>
            <a:xfrm flipH="1">
              <a:off x="1675653" y="3133740"/>
              <a:ext cx="73500" cy="64590"/>
            </a:xfrm>
            <a:custGeom>
              <a:avLst/>
              <a:gdLst/>
              <a:ahLst/>
              <a:cxnLst/>
              <a:rect l="l" t="t" r="r" b="b"/>
              <a:pathLst>
                <a:path w="4240" h="3726" extrusionOk="0">
                  <a:moveTo>
                    <a:pt x="3941" y="0"/>
                  </a:moveTo>
                  <a:cubicBezTo>
                    <a:pt x="3843" y="0"/>
                    <a:pt x="3748" y="57"/>
                    <a:pt x="3716" y="184"/>
                  </a:cubicBezTo>
                  <a:cubicBezTo>
                    <a:pt x="3518" y="1095"/>
                    <a:pt x="3162" y="1927"/>
                    <a:pt x="2567" y="2600"/>
                  </a:cubicBezTo>
                  <a:cubicBezTo>
                    <a:pt x="2217" y="3005"/>
                    <a:pt x="1720" y="3226"/>
                    <a:pt x="1213" y="3226"/>
                  </a:cubicBezTo>
                  <a:cubicBezTo>
                    <a:pt x="975" y="3226"/>
                    <a:pt x="735" y="3177"/>
                    <a:pt x="508" y="3076"/>
                  </a:cubicBezTo>
                  <a:cubicBezTo>
                    <a:pt x="466" y="3052"/>
                    <a:pt x="425" y="3042"/>
                    <a:pt x="385" y="3042"/>
                  </a:cubicBezTo>
                  <a:cubicBezTo>
                    <a:pt x="161" y="3042"/>
                    <a:pt x="0" y="3377"/>
                    <a:pt x="270" y="3512"/>
                  </a:cubicBezTo>
                  <a:cubicBezTo>
                    <a:pt x="585" y="3655"/>
                    <a:pt x="921" y="3726"/>
                    <a:pt x="1254" y="3726"/>
                  </a:cubicBezTo>
                  <a:cubicBezTo>
                    <a:pt x="1840" y="3726"/>
                    <a:pt x="2415" y="3506"/>
                    <a:pt x="2845" y="3076"/>
                  </a:cubicBezTo>
                  <a:cubicBezTo>
                    <a:pt x="3597" y="2363"/>
                    <a:pt x="3914" y="1293"/>
                    <a:pt x="4192" y="343"/>
                  </a:cubicBezTo>
                  <a:cubicBezTo>
                    <a:pt x="4239" y="129"/>
                    <a:pt x="4087" y="0"/>
                    <a:pt x="39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5076;p46"/>
            <p:cNvSpPr/>
            <p:nvPr/>
          </p:nvSpPr>
          <p:spPr>
            <a:xfrm flipH="1">
              <a:off x="1521216" y="3085098"/>
              <a:ext cx="122333" cy="58020"/>
            </a:xfrm>
            <a:custGeom>
              <a:avLst/>
              <a:gdLst/>
              <a:ahLst/>
              <a:cxnLst/>
              <a:rect l="l" t="t" r="r" b="b"/>
              <a:pathLst>
                <a:path w="7057" h="3347" extrusionOk="0">
                  <a:moveTo>
                    <a:pt x="6742" y="0"/>
                  </a:moveTo>
                  <a:cubicBezTo>
                    <a:pt x="6715" y="0"/>
                    <a:pt x="6686" y="6"/>
                    <a:pt x="6656" y="19"/>
                  </a:cubicBezTo>
                  <a:cubicBezTo>
                    <a:pt x="5784" y="376"/>
                    <a:pt x="5349" y="1168"/>
                    <a:pt x="4715" y="1841"/>
                  </a:cubicBezTo>
                  <a:cubicBezTo>
                    <a:pt x="4398" y="2158"/>
                    <a:pt x="4002" y="2396"/>
                    <a:pt x="3526" y="2396"/>
                  </a:cubicBezTo>
                  <a:cubicBezTo>
                    <a:pt x="3199" y="2396"/>
                    <a:pt x="2926" y="2180"/>
                    <a:pt x="2819" y="1881"/>
                  </a:cubicBezTo>
                  <a:lnTo>
                    <a:pt x="2819" y="1881"/>
                  </a:lnTo>
                  <a:cubicBezTo>
                    <a:pt x="2811" y="1802"/>
                    <a:pt x="2796" y="1722"/>
                    <a:pt x="2774" y="1643"/>
                  </a:cubicBezTo>
                  <a:cubicBezTo>
                    <a:pt x="2739" y="1485"/>
                    <a:pt x="2625" y="1412"/>
                    <a:pt x="2513" y="1412"/>
                  </a:cubicBezTo>
                  <a:cubicBezTo>
                    <a:pt x="2373" y="1412"/>
                    <a:pt x="2237" y="1525"/>
                    <a:pt x="2259" y="1723"/>
                  </a:cubicBezTo>
                  <a:cubicBezTo>
                    <a:pt x="2253" y="1873"/>
                    <a:pt x="2276" y="2009"/>
                    <a:pt x="2322" y="2131"/>
                  </a:cubicBezTo>
                  <a:lnTo>
                    <a:pt x="2322" y="2131"/>
                  </a:lnTo>
                  <a:cubicBezTo>
                    <a:pt x="2258" y="2511"/>
                    <a:pt x="1928" y="2832"/>
                    <a:pt x="1506" y="2832"/>
                  </a:cubicBezTo>
                  <a:cubicBezTo>
                    <a:pt x="952" y="2832"/>
                    <a:pt x="595" y="2237"/>
                    <a:pt x="793" y="1723"/>
                  </a:cubicBezTo>
                  <a:cubicBezTo>
                    <a:pt x="840" y="1535"/>
                    <a:pt x="693" y="1417"/>
                    <a:pt x="549" y="1417"/>
                  </a:cubicBezTo>
                  <a:cubicBezTo>
                    <a:pt x="449" y="1417"/>
                    <a:pt x="350" y="1474"/>
                    <a:pt x="318" y="1604"/>
                  </a:cubicBezTo>
                  <a:cubicBezTo>
                    <a:pt x="1" y="2436"/>
                    <a:pt x="635" y="3307"/>
                    <a:pt x="1506" y="3347"/>
                  </a:cubicBezTo>
                  <a:cubicBezTo>
                    <a:pt x="2031" y="3347"/>
                    <a:pt x="2469" y="3031"/>
                    <a:pt x="2683" y="2598"/>
                  </a:cubicBezTo>
                  <a:lnTo>
                    <a:pt x="2683" y="2598"/>
                  </a:lnTo>
                  <a:cubicBezTo>
                    <a:pt x="2949" y="2796"/>
                    <a:pt x="3305" y="2899"/>
                    <a:pt x="3654" y="2899"/>
                  </a:cubicBezTo>
                  <a:cubicBezTo>
                    <a:pt x="3858" y="2899"/>
                    <a:pt x="4060" y="2864"/>
                    <a:pt x="4239" y="2792"/>
                  </a:cubicBezTo>
                  <a:cubicBezTo>
                    <a:pt x="5309" y="2277"/>
                    <a:pt x="5705" y="930"/>
                    <a:pt x="6775" y="495"/>
                  </a:cubicBezTo>
                  <a:cubicBezTo>
                    <a:pt x="7057" y="389"/>
                    <a:pt x="6962" y="0"/>
                    <a:pt x="674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5077;p46"/>
            <p:cNvSpPr/>
            <p:nvPr/>
          </p:nvSpPr>
          <p:spPr>
            <a:xfrm flipH="1">
              <a:off x="1408989" y="3037028"/>
              <a:ext cx="89657" cy="84369"/>
            </a:xfrm>
            <a:custGeom>
              <a:avLst/>
              <a:gdLst/>
              <a:ahLst/>
              <a:cxnLst/>
              <a:rect l="l" t="t" r="r" b="b"/>
              <a:pathLst>
                <a:path w="5172" h="4867" extrusionOk="0">
                  <a:moveTo>
                    <a:pt x="4770" y="1"/>
                  </a:moveTo>
                  <a:cubicBezTo>
                    <a:pt x="4713" y="1"/>
                    <a:pt x="4652" y="18"/>
                    <a:pt x="4595" y="59"/>
                  </a:cubicBezTo>
                  <a:lnTo>
                    <a:pt x="4041" y="534"/>
                  </a:lnTo>
                  <a:cubicBezTo>
                    <a:pt x="3922" y="653"/>
                    <a:pt x="3961" y="812"/>
                    <a:pt x="4080" y="930"/>
                  </a:cubicBezTo>
                  <a:cubicBezTo>
                    <a:pt x="4640" y="1166"/>
                    <a:pt x="3974" y="1861"/>
                    <a:pt x="3546" y="1861"/>
                  </a:cubicBezTo>
                  <a:cubicBezTo>
                    <a:pt x="3453" y="1861"/>
                    <a:pt x="3371" y="1828"/>
                    <a:pt x="3316" y="1750"/>
                  </a:cubicBezTo>
                  <a:lnTo>
                    <a:pt x="3316" y="1750"/>
                  </a:lnTo>
                  <a:cubicBezTo>
                    <a:pt x="3295" y="1687"/>
                    <a:pt x="3273" y="1625"/>
                    <a:pt x="3248" y="1564"/>
                  </a:cubicBezTo>
                  <a:cubicBezTo>
                    <a:pt x="3217" y="1421"/>
                    <a:pt x="3121" y="1361"/>
                    <a:pt x="3022" y="1361"/>
                  </a:cubicBezTo>
                  <a:cubicBezTo>
                    <a:pt x="2879" y="1361"/>
                    <a:pt x="2730" y="1490"/>
                    <a:pt x="2771" y="1674"/>
                  </a:cubicBezTo>
                  <a:lnTo>
                    <a:pt x="2771" y="1674"/>
                  </a:lnTo>
                  <a:lnTo>
                    <a:pt x="2733" y="1683"/>
                  </a:lnTo>
                  <a:cubicBezTo>
                    <a:pt x="3090" y="2594"/>
                    <a:pt x="3050" y="3783"/>
                    <a:pt x="2060" y="4258"/>
                  </a:cubicBezTo>
                  <a:cubicBezTo>
                    <a:pt x="1921" y="4335"/>
                    <a:pt x="1764" y="4370"/>
                    <a:pt x="1605" y="4370"/>
                  </a:cubicBezTo>
                  <a:cubicBezTo>
                    <a:pt x="1357" y="4370"/>
                    <a:pt x="1105" y="4284"/>
                    <a:pt x="911" y="4139"/>
                  </a:cubicBezTo>
                  <a:cubicBezTo>
                    <a:pt x="594" y="3901"/>
                    <a:pt x="476" y="3466"/>
                    <a:pt x="634" y="3109"/>
                  </a:cubicBezTo>
                  <a:cubicBezTo>
                    <a:pt x="682" y="2915"/>
                    <a:pt x="523" y="2795"/>
                    <a:pt x="365" y="2795"/>
                  </a:cubicBezTo>
                  <a:cubicBezTo>
                    <a:pt x="265" y="2795"/>
                    <a:pt x="165" y="2843"/>
                    <a:pt x="119" y="2951"/>
                  </a:cubicBezTo>
                  <a:lnTo>
                    <a:pt x="198" y="2951"/>
                  </a:lnTo>
                  <a:cubicBezTo>
                    <a:pt x="0" y="3505"/>
                    <a:pt x="159" y="4060"/>
                    <a:pt x="555" y="4456"/>
                  </a:cubicBezTo>
                  <a:cubicBezTo>
                    <a:pt x="852" y="4726"/>
                    <a:pt x="1222" y="4867"/>
                    <a:pt x="1591" y="4867"/>
                  </a:cubicBezTo>
                  <a:cubicBezTo>
                    <a:pt x="1763" y="4867"/>
                    <a:pt x="1935" y="4836"/>
                    <a:pt x="2100" y="4773"/>
                  </a:cubicBezTo>
                  <a:cubicBezTo>
                    <a:pt x="3112" y="4415"/>
                    <a:pt x="3520" y="3453"/>
                    <a:pt x="3458" y="2493"/>
                  </a:cubicBezTo>
                  <a:lnTo>
                    <a:pt x="3458" y="2493"/>
                  </a:lnTo>
                  <a:cubicBezTo>
                    <a:pt x="3575" y="2535"/>
                    <a:pt x="3699" y="2558"/>
                    <a:pt x="3826" y="2558"/>
                  </a:cubicBezTo>
                  <a:cubicBezTo>
                    <a:pt x="4059" y="2558"/>
                    <a:pt x="4300" y="2482"/>
                    <a:pt x="4516" y="2317"/>
                  </a:cubicBezTo>
                  <a:cubicBezTo>
                    <a:pt x="5049" y="1917"/>
                    <a:pt x="5050" y="1152"/>
                    <a:pt x="4611" y="707"/>
                  </a:cubicBezTo>
                  <a:lnTo>
                    <a:pt x="4611" y="707"/>
                  </a:lnTo>
                  <a:lnTo>
                    <a:pt x="4952" y="415"/>
                  </a:lnTo>
                  <a:cubicBezTo>
                    <a:pt x="5172" y="258"/>
                    <a:pt x="4992" y="1"/>
                    <a:pt x="477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078;p46"/>
            <p:cNvSpPr/>
            <p:nvPr/>
          </p:nvSpPr>
          <p:spPr>
            <a:xfrm flipH="1">
              <a:off x="1311012" y="2889126"/>
              <a:ext cx="58315" cy="156622"/>
            </a:xfrm>
            <a:custGeom>
              <a:avLst/>
              <a:gdLst/>
              <a:ahLst/>
              <a:cxnLst/>
              <a:rect l="l" t="t" r="r" b="b"/>
              <a:pathLst>
                <a:path w="3364" h="9035" extrusionOk="0">
                  <a:moveTo>
                    <a:pt x="976" y="1"/>
                  </a:moveTo>
                  <a:cubicBezTo>
                    <a:pt x="759" y="1"/>
                    <a:pt x="623" y="336"/>
                    <a:pt x="859" y="470"/>
                  </a:cubicBezTo>
                  <a:lnTo>
                    <a:pt x="898" y="431"/>
                  </a:lnTo>
                  <a:cubicBezTo>
                    <a:pt x="1493" y="748"/>
                    <a:pt x="2206" y="1104"/>
                    <a:pt x="2562" y="1738"/>
                  </a:cubicBezTo>
                  <a:cubicBezTo>
                    <a:pt x="2879" y="2253"/>
                    <a:pt x="2721" y="2926"/>
                    <a:pt x="2245" y="3243"/>
                  </a:cubicBezTo>
                  <a:cubicBezTo>
                    <a:pt x="2126" y="3322"/>
                    <a:pt x="2087" y="3481"/>
                    <a:pt x="2166" y="3600"/>
                  </a:cubicBezTo>
                  <a:cubicBezTo>
                    <a:pt x="2404" y="4154"/>
                    <a:pt x="2047" y="4828"/>
                    <a:pt x="1453" y="4947"/>
                  </a:cubicBezTo>
                  <a:cubicBezTo>
                    <a:pt x="1294" y="5026"/>
                    <a:pt x="1215" y="5184"/>
                    <a:pt x="1294" y="5343"/>
                  </a:cubicBezTo>
                  <a:cubicBezTo>
                    <a:pt x="1532" y="5818"/>
                    <a:pt x="1294" y="6412"/>
                    <a:pt x="780" y="6610"/>
                  </a:cubicBezTo>
                  <a:cubicBezTo>
                    <a:pt x="448" y="6684"/>
                    <a:pt x="562" y="7134"/>
                    <a:pt x="833" y="7134"/>
                  </a:cubicBezTo>
                  <a:cubicBezTo>
                    <a:pt x="854" y="7134"/>
                    <a:pt x="876" y="7131"/>
                    <a:pt x="898" y="7125"/>
                  </a:cubicBezTo>
                  <a:cubicBezTo>
                    <a:pt x="968" y="7105"/>
                    <a:pt x="1036" y="7096"/>
                    <a:pt x="1102" y="7096"/>
                  </a:cubicBezTo>
                  <a:cubicBezTo>
                    <a:pt x="1562" y="7096"/>
                    <a:pt x="1908" y="7551"/>
                    <a:pt x="1770" y="8036"/>
                  </a:cubicBezTo>
                  <a:cubicBezTo>
                    <a:pt x="1675" y="8346"/>
                    <a:pt x="1378" y="8527"/>
                    <a:pt x="1080" y="8527"/>
                  </a:cubicBezTo>
                  <a:cubicBezTo>
                    <a:pt x="883" y="8527"/>
                    <a:pt x="684" y="8448"/>
                    <a:pt x="542" y="8274"/>
                  </a:cubicBezTo>
                  <a:cubicBezTo>
                    <a:pt x="489" y="8230"/>
                    <a:pt x="431" y="8212"/>
                    <a:pt x="375" y="8212"/>
                  </a:cubicBezTo>
                  <a:cubicBezTo>
                    <a:pt x="176" y="8212"/>
                    <a:pt x="0" y="8445"/>
                    <a:pt x="185" y="8631"/>
                  </a:cubicBezTo>
                  <a:cubicBezTo>
                    <a:pt x="431" y="8906"/>
                    <a:pt x="759" y="9034"/>
                    <a:pt x="1083" y="9034"/>
                  </a:cubicBezTo>
                  <a:cubicBezTo>
                    <a:pt x="1596" y="9034"/>
                    <a:pt x="2099" y="8714"/>
                    <a:pt x="2245" y="8155"/>
                  </a:cubicBezTo>
                  <a:cubicBezTo>
                    <a:pt x="2439" y="7517"/>
                    <a:pt x="2090" y="6899"/>
                    <a:pt x="1550" y="6681"/>
                  </a:cubicBezTo>
                  <a:lnTo>
                    <a:pt x="1550" y="6681"/>
                  </a:lnTo>
                  <a:cubicBezTo>
                    <a:pt x="1844" y="6327"/>
                    <a:pt x="1961" y="5842"/>
                    <a:pt x="1834" y="5377"/>
                  </a:cubicBezTo>
                  <a:lnTo>
                    <a:pt x="1834" y="5377"/>
                  </a:lnTo>
                  <a:cubicBezTo>
                    <a:pt x="2505" y="5089"/>
                    <a:pt x="2877" y="4317"/>
                    <a:pt x="2655" y="3593"/>
                  </a:cubicBezTo>
                  <a:lnTo>
                    <a:pt x="2655" y="3593"/>
                  </a:lnTo>
                  <a:cubicBezTo>
                    <a:pt x="3164" y="3164"/>
                    <a:pt x="3364" y="2422"/>
                    <a:pt x="3077" y="1778"/>
                  </a:cubicBezTo>
                  <a:cubicBezTo>
                    <a:pt x="2800" y="906"/>
                    <a:pt x="1889" y="431"/>
                    <a:pt x="1096" y="35"/>
                  </a:cubicBezTo>
                  <a:cubicBezTo>
                    <a:pt x="1055" y="11"/>
                    <a:pt x="1014" y="1"/>
                    <a:pt x="97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079;p46"/>
            <p:cNvSpPr/>
            <p:nvPr/>
          </p:nvSpPr>
          <p:spPr>
            <a:xfrm flipH="1">
              <a:off x="1276844" y="2580910"/>
              <a:ext cx="107945" cy="251791"/>
            </a:xfrm>
            <a:custGeom>
              <a:avLst/>
              <a:gdLst/>
              <a:ahLst/>
              <a:cxnLst/>
              <a:rect l="l" t="t" r="r" b="b"/>
              <a:pathLst>
                <a:path w="6227" h="14525" extrusionOk="0">
                  <a:moveTo>
                    <a:pt x="2743" y="1"/>
                  </a:moveTo>
                  <a:cubicBezTo>
                    <a:pt x="1887" y="1"/>
                    <a:pt x="1041" y="344"/>
                    <a:pt x="245" y="662"/>
                  </a:cubicBezTo>
                  <a:cubicBezTo>
                    <a:pt x="1" y="767"/>
                    <a:pt x="157" y="1119"/>
                    <a:pt x="415" y="1119"/>
                  </a:cubicBezTo>
                  <a:cubicBezTo>
                    <a:pt x="449" y="1119"/>
                    <a:pt x="485" y="1112"/>
                    <a:pt x="523" y="1098"/>
                  </a:cubicBezTo>
                  <a:lnTo>
                    <a:pt x="523" y="1059"/>
                  </a:lnTo>
                  <a:cubicBezTo>
                    <a:pt x="1201" y="768"/>
                    <a:pt x="1958" y="451"/>
                    <a:pt x="2708" y="451"/>
                  </a:cubicBezTo>
                  <a:cubicBezTo>
                    <a:pt x="2878" y="451"/>
                    <a:pt x="3048" y="467"/>
                    <a:pt x="3216" y="504"/>
                  </a:cubicBezTo>
                  <a:cubicBezTo>
                    <a:pt x="4009" y="623"/>
                    <a:pt x="4603" y="1296"/>
                    <a:pt x="4603" y="2128"/>
                  </a:cubicBezTo>
                  <a:cubicBezTo>
                    <a:pt x="4524" y="3990"/>
                    <a:pt x="2543" y="4663"/>
                    <a:pt x="1077" y="5139"/>
                  </a:cubicBezTo>
                  <a:cubicBezTo>
                    <a:pt x="840" y="5178"/>
                    <a:pt x="800" y="5574"/>
                    <a:pt x="1077" y="5614"/>
                  </a:cubicBezTo>
                  <a:cubicBezTo>
                    <a:pt x="1117" y="5621"/>
                    <a:pt x="1156" y="5628"/>
                    <a:pt x="1196" y="5635"/>
                  </a:cubicBezTo>
                  <a:lnTo>
                    <a:pt x="1196" y="5635"/>
                  </a:lnTo>
                  <a:lnTo>
                    <a:pt x="1196" y="5654"/>
                  </a:lnTo>
                  <a:cubicBezTo>
                    <a:pt x="1211" y="5650"/>
                    <a:pt x="1226" y="5647"/>
                    <a:pt x="1241" y="5643"/>
                  </a:cubicBezTo>
                  <a:lnTo>
                    <a:pt x="1241" y="5643"/>
                  </a:lnTo>
                  <a:cubicBezTo>
                    <a:pt x="2567" y="5882"/>
                    <a:pt x="4261" y="6271"/>
                    <a:pt x="4603" y="7793"/>
                  </a:cubicBezTo>
                  <a:cubicBezTo>
                    <a:pt x="4870" y="9245"/>
                    <a:pt x="3257" y="9739"/>
                    <a:pt x="2182" y="10021"/>
                  </a:cubicBezTo>
                  <a:lnTo>
                    <a:pt x="2182" y="10021"/>
                  </a:lnTo>
                  <a:cubicBezTo>
                    <a:pt x="2157" y="10017"/>
                    <a:pt x="2132" y="10014"/>
                    <a:pt x="2107" y="10011"/>
                  </a:cubicBezTo>
                  <a:lnTo>
                    <a:pt x="2107" y="10011"/>
                  </a:lnTo>
                  <a:lnTo>
                    <a:pt x="2112" y="10039"/>
                  </a:lnTo>
                  <a:lnTo>
                    <a:pt x="2112" y="10039"/>
                  </a:lnTo>
                  <a:cubicBezTo>
                    <a:pt x="2097" y="10043"/>
                    <a:pt x="2082" y="10047"/>
                    <a:pt x="2068" y="10051"/>
                  </a:cubicBezTo>
                  <a:cubicBezTo>
                    <a:pt x="1751" y="10090"/>
                    <a:pt x="1870" y="10486"/>
                    <a:pt x="2107" y="10526"/>
                  </a:cubicBezTo>
                  <a:cubicBezTo>
                    <a:pt x="3335" y="10684"/>
                    <a:pt x="4880" y="10922"/>
                    <a:pt x="5474" y="12190"/>
                  </a:cubicBezTo>
                  <a:cubicBezTo>
                    <a:pt x="5712" y="12665"/>
                    <a:pt x="5672" y="13259"/>
                    <a:pt x="5316" y="13655"/>
                  </a:cubicBezTo>
                  <a:cubicBezTo>
                    <a:pt x="5118" y="13903"/>
                    <a:pt x="4827" y="14027"/>
                    <a:pt x="4530" y="14027"/>
                  </a:cubicBezTo>
                  <a:cubicBezTo>
                    <a:pt x="4352" y="14027"/>
                    <a:pt x="4172" y="13982"/>
                    <a:pt x="4009" y="13893"/>
                  </a:cubicBezTo>
                  <a:cubicBezTo>
                    <a:pt x="3967" y="13869"/>
                    <a:pt x="3926" y="13859"/>
                    <a:pt x="3888" y="13859"/>
                  </a:cubicBezTo>
                  <a:cubicBezTo>
                    <a:pt x="3672" y="13859"/>
                    <a:pt x="3535" y="14194"/>
                    <a:pt x="3771" y="14329"/>
                  </a:cubicBezTo>
                  <a:cubicBezTo>
                    <a:pt x="3986" y="14461"/>
                    <a:pt x="4235" y="14524"/>
                    <a:pt x="4488" y="14524"/>
                  </a:cubicBezTo>
                  <a:cubicBezTo>
                    <a:pt x="4840" y="14524"/>
                    <a:pt x="5197" y="14401"/>
                    <a:pt x="5474" y="14170"/>
                  </a:cubicBezTo>
                  <a:cubicBezTo>
                    <a:pt x="5989" y="13774"/>
                    <a:pt x="6227" y="13061"/>
                    <a:pt x="6069" y="12388"/>
                  </a:cubicBezTo>
                  <a:cubicBezTo>
                    <a:pt x="5767" y="11033"/>
                    <a:pt x="4528" y="10479"/>
                    <a:pt x="3273" y="10204"/>
                  </a:cubicBezTo>
                  <a:lnTo>
                    <a:pt x="3273" y="10204"/>
                  </a:lnTo>
                  <a:cubicBezTo>
                    <a:pt x="4318" y="9809"/>
                    <a:pt x="5255" y="9126"/>
                    <a:pt x="5078" y="7832"/>
                  </a:cubicBezTo>
                  <a:cubicBezTo>
                    <a:pt x="4888" y="6313"/>
                    <a:pt x="3535" y="5679"/>
                    <a:pt x="2191" y="5344"/>
                  </a:cubicBezTo>
                  <a:lnTo>
                    <a:pt x="2191" y="5344"/>
                  </a:lnTo>
                  <a:cubicBezTo>
                    <a:pt x="2842" y="5088"/>
                    <a:pt x="3452" y="4744"/>
                    <a:pt x="4009" y="4346"/>
                  </a:cubicBezTo>
                  <a:cubicBezTo>
                    <a:pt x="4722" y="3752"/>
                    <a:pt x="5118" y="2841"/>
                    <a:pt x="5078" y="1930"/>
                  </a:cubicBezTo>
                  <a:cubicBezTo>
                    <a:pt x="4999" y="979"/>
                    <a:pt x="4286" y="227"/>
                    <a:pt x="3375" y="68"/>
                  </a:cubicBezTo>
                  <a:cubicBezTo>
                    <a:pt x="3164" y="21"/>
                    <a:pt x="2953" y="1"/>
                    <a:pt x="274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080;p46"/>
            <p:cNvSpPr/>
            <p:nvPr/>
          </p:nvSpPr>
          <p:spPr>
            <a:xfrm flipH="1">
              <a:off x="1413791" y="2658536"/>
              <a:ext cx="85496" cy="95030"/>
            </a:xfrm>
            <a:custGeom>
              <a:avLst/>
              <a:gdLst/>
              <a:ahLst/>
              <a:cxnLst/>
              <a:rect l="l" t="t" r="r" b="b"/>
              <a:pathLst>
                <a:path w="4932" h="5482" extrusionOk="0">
                  <a:moveTo>
                    <a:pt x="3930" y="1"/>
                  </a:moveTo>
                  <a:cubicBezTo>
                    <a:pt x="3861" y="1"/>
                    <a:pt x="3792" y="9"/>
                    <a:pt x="3721" y="27"/>
                  </a:cubicBezTo>
                  <a:cubicBezTo>
                    <a:pt x="3428" y="137"/>
                    <a:pt x="3541" y="551"/>
                    <a:pt x="3779" y="551"/>
                  </a:cubicBezTo>
                  <a:cubicBezTo>
                    <a:pt x="3798" y="551"/>
                    <a:pt x="3819" y="548"/>
                    <a:pt x="3840" y="542"/>
                  </a:cubicBezTo>
                  <a:lnTo>
                    <a:pt x="3880" y="502"/>
                  </a:lnTo>
                  <a:cubicBezTo>
                    <a:pt x="3922" y="489"/>
                    <a:pt x="3962" y="484"/>
                    <a:pt x="3999" y="484"/>
                  </a:cubicBezTo>
                  <a:cubicBezTo>
                    <a:pt x="4306" y="484"/>
                    <a:pt x="4417" y="893"/>
                    <a:pt x="4276" y="1176"/>
                  </a:cubicBezTo>
                  <a:cubicBezTo>
                    <a:pt x="4022" y="1466"/>
                    <a:pt x="3636" y="1656"/>
                    <a:pt x="3238" y="1656"/>
                  </a:cubicBezTo>
                  <a:cubicBezTo>
                    <a:pt x="3201" y="1656"/>
                    <a:pt x="3164" y="1654"/>
                    <a:pt x="3127" y="1651"/>
                  </a:cubicBezTo>
                  <a:lnTo>
                    <a:pt x="3127" y="1651"/>
                  </a:lnTo>
                  <a:lnTo>
                    <a:pt x="3130" y="1673"/>
                  </a:lnTo>
                  <a:lnTo>
                    <a:pt x="3130" y="1673"/>
                  </a:lnTo>
                  <a:cubicBezTo>
                    <a:pt x="3103" y="1677"/>
                    <a:pt x="3075" y="1683"/>
                    <a:pt x="3048" y="1691"/>
                  </a:cubicBezTo>
                  <a:cubicBezTo>
                    <a:pt x="2810" y="1770"/>
                    <a:pt x="2810" y="2166"/>
                    <a:pt x="3127" y="2166"/>
                  </a:cubicBezTo>
                  <a:cubicBezTo>
                    <a:pt x="3153" y="2164"/>
                    <a:pt x="3179" y="2163"/>
                    <a:pt x="3205" y="2160"/>
                  </a:cubicBezTo>
                  <a:lnTo>
                    <a:pt x="3205" y="2160"/>
                  </a:lnTo>
                  <a:lnTo>
                    <a:pt x="3206" y="2166"/>
                  </a:lnTo>
                  <a:cubicBezTo>
                    <a:pt x="3213" y="2163"/>
                    <a:pt x="3221" y="2161"/>
                    <a:pt x="3228" y="2159"/>
                  </a:cubicBezTo>
                  <a:lnTo>
                    <a:pt x="3228" y="2159"/>
                  </a:lnTo>
                  <a:cubicBezTo>
                    <a:pt x="3268" y="2155"/>
                    <a:pt x="3309" y="2151"/>
                    <a:pt x="3350" y="2146"/>
                  </a:cubicBezTo>
                  <a:lnTo>
                    <a:pt x="3350" y="2146"/>
                  </a:lnTo>
                  <a:cubicBezTo>
                    <a:pt x="3601" y="2169"/>
                    <a:pt x="3788" y="2493"/>
                    <a:pt x="3721" y="2760"/>
                  </a:cubicBezTo>
                  <a:cubicBezTo>
                    <a:pt x="3563" y="3077"/>
                    <a:pt x="3246" y="3354"/>
                    <a:pt x="2889" y="3394"/>
                  </a:cubicBezTo>
                  <a:cubicBezTo>
                    <a:pt x="2691" y="3473"/>
                    <a:pt x="2612" y="3671"/>
                    <a:pt x="2770" y="3830"/>
                  </a:cubicBezTo>
                  <a:cubicBezTo>
                    <a:pt x="2929" y="3988"/>
                    <a:pt x="2968" y="4265"/>
                    <a:pt x="2889" y="4503"/>
                  </a:cubicBezTo>
                  <a:cubicBezTo>
                    <a:pt x="2731" y="4741"/>
                    <a:pt x="2493" y="4939"/>
                    <a:pt x="2216" y="4939"/>
                  </a:cubicBezTo>
                  <a:cubicBezTo>
                    <a:pt x="2137" y="4954"/>
                    <a:pt x="2059" y="4960"/>
                    <a:pt x="1981" y="4960"/>
                  </a:cubicBezTo>
                  <a:cubicBezTo>
                    <a:pt x="1436" y="4960"/>
                    <a:pt x="924" y="4622"/>
                    <a:pt x="473" y="4345"/>
                  </a:cubicBezTo>
                  <a:cubicBezTo>
                    <a:pt x="423" y="4309"/>
                    <a:pt x="375" y="4294"/>
                    <a:pt x="330" y="4294"/>
                  </a:cubicBezTo>
                  <a:cubicBezTo>
                    <a:pt x="126" y="4294"/>
                    <a:pt x="1" y="4611"/>
                    <a:pt x="196" y="4741"/>
                  </a:cubicBezTo>
                  <a:cubicBezTo>
                    <a:pt x="753" y="5122"/>
                    <a:pt x="1376" y="5482"/>
                    <a:pt x="2015" y="5482"/>
                  </a:cubicBezTo>
                  <a:cubicBezTo>
                    <a:pt x="2239" y="5482"/>
                    <a:pt x="2465" y="5438"/>
                    <a:pt x="2691" y="5335"/>
                  </a:cubicBezTo>
                  <a:cubicBezTo>
                    <a:pt x="3295" y="5067"/>
                    <a:pt x="3558" y="4345"/>
                    <a:pt x="3288" y="3769"/>
                  </a:cubicBezTo>
                  <a:lnTo>
                    <a:pt x="3288" y="3769"/>
                  </a:lnTo>
                  <a:cubicBezTo>
                    <a:pt x="3766" y="3561"/>
                    <a:pt x="4236" y="3164"/>
                    <a:pt x="4236" y="2602"/>
                  </a:cubicBezTo>
                  <a:cubicBezTo>
                    <a:pt x="4236" y="2367"/>
                    <a:pt x="4144" y="2152"/>
                    <a:pt x="3995" y="1986"/>
                  </a:cubicBezTo>
                  <a:lnTo>
                    <a:pt x="3995" y="1986"/>
                  </a:lnTo>
                  <a:cubicBezTo>
                    <a:pt x="4379" y="1830"/>
                    <a:pt x="4699" y="1557"/>
                    <a:pt x="4791" y="1096"/>
                  </a:cubicBezTo>
                  <a:cubicBezTo>
                    <a:pt x="4931" y="533"/>
                    <a:pt x="4478" y="1"/>
                    <a:pt x="39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5081;p46"/>
            <p:cNvSpPr/>
            <p:nvPr/>
          </p:nvSpPr>
          <p:spPr>
            <a:xfrm flipH="1">
              <a:off x="1401119" y="2504393"/>
              <a:ext cx="49439" cy="100266"/>
            </a:xfrm>
            <a:custGeom>
              <a:avLst/>
              <a:gdLst/>
              <a:ahLst/>
              <a:cxnLst/>
              <a:rect l="l" t="t" r="r" b="b"/>
              <a:pathLst>
                <a:path w="2852" h="5784" extrusionOk="0">
                  <a:moveTo>
                    <a:pt x="806" y="0"/>
                  </a:moveTo>
                  <a:cubicBezTo>
                    <a:pt x="613" y="0"/>
                    <a:pt x="417" y="52"/>
                    <a:pt x="237" y="164"/>
                  </a:cubicBezTo>
                  <a:cubicBezTo>
                    <a:pt x="1" y="299"/>
                    <a:pt x="137" y="634"/>
                    <a:pt x="378" y="634"/>
                  </a:cubicBezTo>
                  <a:cubicBezTo>
                    <a:pt x="421" y="634"/>
                    <a:pt x="467" y="624"/>
                    <a:pt x="514" y="600"/>
                  </a:cubicBezTo>
                  <a:lnTo>
                    <a:pt x="514" y="561"/>
                  </a:lnTo>
                  <a:cubicBezTo>
                    <a:pt x="618" y="494"/>
                    <a:pt x="725" y="465"/>
                    <a:pt x="827" y="465"/>
                  </a:cubicBezTo>
                  <a:cubicBezTo>
                    <a:pt x="1270" y="465"/>
                    <a:pt x="1628" y="1014"/>
                    <a:pt x="1306" y="1432"/>
                  </a:cubicBezTo>
                  <a:cubicBezTo>
                    <a:pt x="1148" y="1670"/>
                    <a:pt x="870" y="1749"/>
                    <a:pt x="791" y="2026"/>
                  </a:cubicBezTo>
                  <a:cubicBezTo>
                    <a:pt x="752" y="2264"/>
                    <a:pt x="870" y="2541"/>
                    <a:pt x="1148" y="2620"/>
                  </a:cubicBezTo>
                  <a:cubicBezTo>
                    <a:pt x="1425" y="2739"/>
                    <a:pt x="1702" y="2620"/>
                    <a:pt x="1940" y="2858"/>
                  </a:cubicBezTo>
                  <a:cubicBezTo>
                    <a:pt x="2138" y="3096"/>
                    <a:pt x="2257" y="3452"/>
                    <a:pt x="2178" y="3730"/>
                  </a:cubicBezTo>
                  <a:cubicBezTo>
                    <a:pt x="2019" y="4482"/>
                    <a:pt x="1306" y="4958"/>
                    <a:pt x="672" y="5314"/>
                  </a:cubicBezTo>
                  <a:cubicBezTo>
                    <a:pt x="470" y="5449"/>
                    <a:pt x="612" y="5784"/>
                    <a:pt x="829" y="5784"/>
                  </a:cubicBezTo>
                  <a:cubicBezTo>
                    <a:pt x="868" y="5784"/>
                    <a:pt x="908" y="5774"/>
                    <a:pt x="950" y="5750"/>
                  </a:cubicBezTo>
                  <a:cubicBezTo>
                    <a:pt x="1663" y="5314"/>
                    <a:pt x="2455" y="4760"/>
                    <a:pt x="2653" y="3888"/>
                  </a:cubicBezTo>
                  <a:cubicBezTo>
                    <a:pt x="2851" y="3135"/>
                    <a:pt x="2376" y="2383"/>
                    <a:pt x="1663" y="2185"/>
                  </a:cubicBezTo>
                  <a:lnTo>
                    <a:pt x="1425" y="2185"/>
                  </a:lnTo>
                  <a:cubicBezTo>
                    <a:pt x="1346" y="2185"/>
                    <a:pt x="1267" y="2185"/>
                    <a:pt x="1306" y="2145"/>
                  </a:cubicBezTo>
                  <a:cubicBezTo>
                    <a:pt x="1346" y="2066"/>
                    <a:pt x="1584" y="1907"/>
                    <a:pt x="1702" y="1789"/>
                  </a:cubicBezTo>
                  <a:cubicBezTo>
                    <a:pt x="1900" y="1511"/>
                    <a:pt x="1980" y="1155"/>
                    <a:pt x="1900" y="838"/>
                  </a:cubicBezTo>
                  <a:cubicBezTo>
                    <a:pt x="1759" y="328"/>
                    <a:pt x="1292" y="0"/>
                    <a:pt x="8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5082;p46"/>
            <p:cNvSpPr/>
            <p:nvPr/>
          </p:nvSpPr>
          <p:spPr>
            <a:xfrm flipH="1">
              <a:off x="1438892" y="2410073"/>
              <a:ext cx="105726" cy="46406"/>
            </a:xfrm>
            <a:custGeom>
              <a:avLst/>
              <a:gdLst/>
              <a:ahLst/>
              <a:cxnLst/>
              <a:rect l="l" t="t" r="r" b="b"/>
              <a:pathLst>
                <a:path w="6099" h="2677" extrusionOk="0">
                  <a:moveTo>
                    <a:pt x="1598" y="1"/>
                  </a:moveTo>
                  <a:cubicBezTo>
                    <a:pt x="1127" y="1"/>
                    <a:pt x="636" y="268"/>
                    <a:pt x="236" y="535"/>
                  </a:cubicBezTo>
                  <a:cubicBezTo>
                    <a:pt x="0" y="670"/>
                    <a:pt x="165" y="1005"/>
                    <a:pt x="390" y="1005"/>
                  </a:cubicBezTo>
                  <a:cubicBezTo>
                    <a:pt x="430" y="1005"/>
                    <a:pt x="472" y="995"/>
                    <a:pt x="513" y="971"/>
                  </a:cubicBezTo>
                  <a:lnTo>
                    <a:pt x="513" y="931"/>
                  </a:lnTo>
                  <a:cubicBezTo>
                    <a:pt x="798" y="646"/>
                    <a:pt x="1211" y="490"/>
                    <a:pt x="1608" y="490"/>
                  </a:cubicBezTo>
                  <a:cubicBezTo>
                    <a:pt x="1653" y="490"/>
                    <a:pt x="1697" y="491"/>
                    <a:pt x="1741" y="495"/>
                  </a:cubicBezTo>
                  <a:cubicBezTo>
                    <a:pt x="2031" y="568"/>
                    <a:pt x="2321" y="972"/>
                    <a:pt x="2065" y="1192"/>
                  </a:cubicBezTo>
                  <a:lnTo>
                    <a:pt x="2065" y="1192"/>
                  </a:lnTo>
                  <a:cubicBezTo>
                    <a:pt x="2049" y="1198"/>
                    <a:pt x="2034" y="1203"/>
                    <a:pt x="2018" y="1209"/>
                  </a:cubicBezTo>
                  <a:lnTo>
                    <a:pt x="2024" y="1222"/>
                  </a:lnTo>
                  <a:lnTo>
                    <a:pt x="2024" y="1222"/>
                  </a:lnTo>
                  <a:cubicBezTo>
                    <a:pt x="2010" y="1231"/>
                    <a:pt x="1995" y="1240"/>
                    <a:pt x="1979" y="1248"/>
                  </a:cubicBezTo>
                  <a:cubicBezTo>
                    <a:pt x="1732" y="1319"/>
                    <a:pt x="1862" y="1703"/>
                    <a:pt x="2061" y="1703"/>
                  </a:cubicBezTo>
                  <a:cubicBezTo>
                    <a:pt x="2085" y="1703"/>
                    <a:pt x="2111" y="1697"/>
                    <a:pt x="2137" y="1684"/>
                  </a:cubicBezTo>
                  <a:cubicBezTo>
                    <a:pt x="2160" y="1675"/>
                    <a:pt x="2183" y="1666"/>
                    <a:pt x="2205" y="1657"/>
                  </a:cubicBezTo>
                  <a:lnTo>
                    <a:pt x="2205" y="1657"/>
                  </a:lnTo>
                  <a:lnTo>
                    <a:pt x="2216" y="1684"/>
                  </a:lnTo>
                  <a:cubicBezTo>
                    <a:pt x="2254" y="1662"/>
                    <a:pt x="2289" y="1639"/>
                    <a:pt x="2321" y="1613"/>
                  </a:cubicBezTo>
                  <a:lnTo>
                    <a:pt x="2321" y="1613"/>
                  </a:lnTo>
                  <a:cubicBezTo>
                    <a:pt x="2977" y="1373"/>
                    <a:pt x="3660" y="1242"/>
                    <a:pt x="4370" y="1242"/>
                  </a:cubicBezTo>
                  <a:cubicBezTo>
                    <a:pt x="4457" y="1242"/>
                    <a:pt x="4545" y="1244"/>
                    <a:pt x="4633" y="1248"/>
                  </a:cubicBezTo>
                  <a:cubicBezTo>
                    <a:pt x="4672" y="1243"/>
                    <a:pt x="4713" y="1241"/>
                    <a:pt x="4753" y="1241"/>
                  </a:cubicBezTo>
                  <a:cubicBezTo>
                    <a:pt x="5036" y="1241"/>
                    <a:pt x="5331" y="1362"/>
                    <a:pt x="5504" y="1605"/>
                  </a:cubicBezTo>
                  <a:cubicBezTo>
                    <a:pt x="5623" y="1803"/>
                    <a:pt x="5623" y="2120"/>
                    <a:pt x="5346" y="2159"/>
                  </a:cubicBezTo>
                  <a:cubicBezTo>
                    <a:pt x="5118" y="2235"/>
                    <a:pt x="5182" y="2677"/>
                    <a:pt x="5432" y="2677"/>
                  </a:cubicBezTo>
                  <a:cubicBezTo>
                    <a:pt x="5443" y="2677"/>
                    <a:pt x="5454" y="2676"/>
                    <a:pt x="5465" y="2674"/>
                  </a:cubicBezTo>
                  <a:cubicBezTo>
                    <a:pt x="5861" y="2555"/>
                    <a:pt x="6098" y="2238"/>
                    <a:pt x="6059" y="1842"/>
                  </a:cubicBezTo>
                  <a:cubicBezTo>
                    <a:pt x="6059" y="1407"/>
                    <a:pt x="5782" y="1050"/>
                    <a:pt x="5346" y="892"/>
                  </a:cubicBezTo>
                  <a:cubicBezTo>
                    <a:pt x="5002" y="786"/>
                    <a:pt x="4659" y="733"/>
                    <a:pt x="4316" y="733"/>
                  </a:cubicBezTo>
                  <a:cubicBezTo>
                    <a:pt x="4144" y="733"/>
                    <a:pt x="3973" y="746"/>
                    <a:pt x="3801" y="773"/>
                  </a:cubicBezTo>
                  <a:cubicBezTo>
                    <a:pt x="3396" y="823"/>
                    <a:pt x="3008" y="906"/>
                    <a:pt x="2635" y="1011"/>
                  </a:cubicBezTo>
                  <a:lnTo>
                    <a:pt x="2635" y="1011"/>
                  </a:lnTo>
                  <a:cubicBezTo>
                    <a:pt x="2656" y="715"/>
                    <a:pt x="2527" y="406"/>
                    <a:pt x="2256" y="218"/>
                  </a:cubicBezTo>
                  <a:cubicBezTo>
                    <a:pt x="2050" y="63"/>
                    <a:pt x="1826" y="1"/>
                    <a:pt x="15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5083;p46"/>
            <p:cNvSpPr/>
            <p:nvPr/>
          </p:nvSpPr>
          <p:spPr>
            <a:xfrm flipH="1">
              <a:off x="1167651" y="2511830"/>
              <a:ext cx="83260" cy="141003"/>
            </a:xfrm>
            <a:custGeom>
              <a:avLst/>
              <a:gdLst/>
              <a:ahLst/>
              <a:cxnLst/>
              <a:rect l="l" t="t" r="r" b="b"/>
              <a:pathLst>
                <a:path w="4803" h="8134" extrusionOk="0">
                  <a:moveTo>
                    <a:pt x="1444" y="1"/>
                  </a:moveTo>
                  <a:cubicBezTo>
                    <a:pt x="1034" y="1"/>
                    <a:pt x="597" y="121"/>
                    <a:pt x="247" y="250"/>
                  </a:cubicBezTo>
                  <a:cubicBezTo>
                    <a:pt x="0" y="356"/>
                    <a:pt x="67" y="745"/>
                    <a:pt x="281" y="745"/>
                  </a:cubicBezTo>
                  <a:cubicBezTo>
                    <a:pt x="307" y="745"/>
                    <a:pt x="335" y="739"/>
                    <a:pt x="366" y="726"/>
                  </a:cubicBezTo>
                  <a:lnTo>
                    <a:pt x="405" y="765"/>
                  </a:lnTo>
                  <a:cubicBezTo>
                    <a:pt x="662" y="659"/>
                    <a:pt x="1091" y="506"/>
                    <a:pt x="1470" y="506"/>
                  </a:cubicBezTo>
                  <a:cubicBezTo>
                    <a:pt x="1793" y="506"/>
                    <a:pt x="2078" y="617"/>
                    <a:pt x="2188" y="963"/>
                  </a:cubicBezTo>
                  <a:cubicBezTo>
                    <a:pt x="2406" y="1581"/>
                    <a:pt x="1824" y="2099"/>
                    <a:pt x="1360" y="2486"/>
                  </a:cubicBezTo>
                  <a:lnTo>
                    <a:pt x="1360" y="2486"/>
                  </a:lnTo>
                  <a:cubicBezTo>
                    <a:pt x="1345" y="2493"/>
                    <a:pt x="1331" y="2501"/>
                    <a:pt x="1316" y="2508"/>
                  </a:cubicBezTo>
                  <a:lnTo>
                    <a:pt x="1322" y="2517"/>
                  </a:lnTo>
                  <a:lnTo>
                    <a:pt x="1322" y="2517"/>
                  </a:lnTo>
                  <a:cubicBezTo>
                    <a:pt x="1293" y="2541"/>
                    <a:pt x="1265" y="2565"/>
                    <a:pt x="1237" y="2588"/>
                  </a:cubicBezTo>
                  <a:cubicBezTo>
                    <a:pt x="1061" y="2729"/>
                    <a:pt x="1262" y="2996"/>
                    <a:pt x="1476" y="2996"/>
                  </a:cubicBezTo>
                  <a:cubicBezTo>
                    <a:pt x="1502" y="2996"/>
                    <a:pt x="1528" y="2992"/>
                    <a:pt x="1554" y="2984"/>
                  </a:cubicBezTo>
                  <a:cubicBezTo>
                    <a:pt x="1840" y="2817"/>
                    <a:pt x="2355" y="2579"/>
                    <a:pt x="2789" y="2579"/>
                  </a:cubicBezTo>
                  <a:cubicBezTo>
                    <a:pt x="3077" y="2579"/>
                    <a:pt x="3329" y="2684"/>
                    <a:pt x="3456" y="2984"/>
                  </a:cubicBezTo>
                  <a:cubicBezTo>
                    <a:pt x="3812" y="3776"/>
                    <a:pt x="3059" y="4370"/>
                    <a:pt x="2584" y="4766"/>
                  </a:cubicBezTo>
                  <a:cubicBezTo>
                    <a:pt x="2426" y="4925"/>
                    <a:pt x="2544" y="5202"/>
                    <a:pt x="2742" y="5202"/>
                  </a:cubicBezTo>
                  <a:cubicBezTo>
                    <a:pt x="2877" y="5202"/>
                    <a:pt x="3022" y="5195"/>
                    <a:pt x="3169" y="5195"/>
                  </a:cubicBezTo>
                  <a:cubicBezTo>
                    <a:pt x="3501" y="5195"/>
                    <a:pt x="3842" y="5232"/>
                    <a:pt x="4089" y="5479"/>
                  </a:cubicBezTo>
                  <a:cubicBezTo>
                    <a:pt x="4406" y="5875"/>
                    <a:pt x="4010" y="6430"/>
                    <a:pt x="3693" y="6707"/>
                  </a:cubicBezTo>
                  <a:cubicBezTo>
                    <a:pt x="2980" y="7301"/>
                    <a:pt x="2069" y="7618"/>
                    <a:pt x="1118" y="7658"/>
                  </a:cubicBezTo>
                  <a:cubicBezTo>
                    <a:pt x="801" y="7658"/>
                    <a:pt x="801" y="8133"/>
                    <a:pt x="1118" y="8133"/>
                  </a:cubicBezTo>
                  <a:cubicBezTo>
                    <a:pt x="2307" y="8133"/>
                    <a:pt x="3693" y="7658"/>
                    <a:pt x="4406" y="6668"/>
                  </a:cubicBezTo>
                  <a:cubicBezTo>
                    <a:pt x="4802" y="6232"/>
                    <a:pt x="4802" y="5598"/>
                    <a:pt x="4446" y="5162"/>
                  </a:cubicBezTo>
                  <a:cubicBezTo>
                    <a:pt x="4177" y="4839"/>
                    <a:pt x="3761" y="4736"/>
                    <a:pt x="3336" y="4703"/>
                  </a:cubicBezTo>
                  <a:lnTo>
                    <a:pt x="3336" y="4703"/>
                  </a:lnTo>
                  <a:cubicBezTo>
                    <a:pt x="3871" y="4133"/>
                    <a:pt x="4298" y="3393"/>
                    <a:pt x="3852" y="2627"/>
                  </a:cubicBezTo>
                  <a:cubicBezTo>
                    <a:pt x="3605" y="2205"/>
                    <a:pt x="3226" y="2056"/>
                    <a:pt x="2814" y="2056"/>
                  </a:cubicBezTo>
                  <a:cubicBezTo>
                    <a:pt x="2681" y="2056"/>
                    <a:pt x="2544" y="2072"/>
                    <a:pt x="2407" y="2099"/>
                  </a:cubicBezTo>
                  <a:lnTo>
                    <a:pt x="2407" y="2099"/>
                  </a:lnTo>
                  <a:cubicBezTo>
                    <a:pt x="2711" y="1671"/>
                    <a:pt x="2858" y="1172"/>
                    <a:pt x="2584" y="647"/>
                  </a:cubicBezTo>
                  <a:cubicBezTo>
                    <a:pt x="2351" y="160"/>
                    <a:pt x="1915" y="1"/>
                    <a:pt x="14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5084;p46"/>
            <p:cNvSpPr/>
            <p:nvPr/>
          </p:nvSpPr>
          <p:spPr>
            <a:xfrm flipH="1">
              <a:off x="1228081" y="2715464"/>
              <a:ext cx="37097" cy="38570"/>
            </a:xfrm>
            <a:custGeom>
              <a:avLst/>
              <a:gdLst/>
              <a:ahLst/>
              <a:cxnLst/>
              <a:rect l="l" t="t" r="r" b="b"/>
              <a:pathLst>
                <a:path w="2140" h="2225" extrusionOk="0">
                  <a:moveTo>
                    <a:pt x="1093" y="0"/>
                  </a:moveTo>
                  <a:cubicBezTo>
                    <a:pt x="1018" y="0"/>
                    <a:pt x="943" y="10"/>
                    <a:pt x="872" y="31"/>
                  </a:cubicBezTo>
                  <a:cubicBezTo>
                    <a:pt x="713" y="70"/>
                    <a:pt x="634" y="189"/>
                    <a:pt x="674" y="348"/>
                  </a:cubicBezTo>
                  <a:cubicBezTo>
                    <a:pt x="706" y="445"/>
                    <a:pt x="819" y="516"/>
                    <a:pt x="925" y="516"/>
                  </a:cubicBezTo>
                  <a:cubicBezTo>
                    <a:pt x="947" y="516"/>
                    <a:pt x="970" y="513"/>
                    <a:pt x="991" y="506"/>
                  </a:cubicBezTo>
                  <a:lnTo>
                    <a:pt x="1030" y="625"/>
                  </a:lnTo>
                  <a:lnTo>
                    <a:pt x="1110" y="585"/>
                  </a:lnTo>
                  <a:lnTo>
                    <a:pt x="1308" y="585"/>
                  </a:lnTo>
                  <a:lnTo>
                    <a:pt x="1387" y="625"/>
                  </a:lnTo>
                  <a:cubicBezTo>
                    <a:pt x="1347" y="625"/>
                    <a:pt x="1387" y="625"/>
                    <a:pt x="1387" y="664"/>
                  </a:cubicBezTo>
                  <a:cubicBezTo>
                    <a:pt x="1426" y="664"/>
                    <a:pt x="1426" y="704"/>
                    <a:pt x="1466" y="704"/>
                  </a:cubicBezTo>
                  <a:lnTo>
                    <a:pt x="1466" y="744"/>
                  </a:lnTo>
                  <a:cubicBezTo>
                    <a:pt x="1506" y="783"/>
                    <a:pt x="1506" y="783"/>
                    <a:pt x="1506" y="823"/>
                  </a:cubicBezTo>
                  <a:lnTo>
                    <a:pt x="1506" y="863"/>
                  </a:lnTo>
                  <a:cubicBezTo>
                    <a:pt x="1506" y="891"/>
                    <a:pt x="1525" y="919"/>
                    <a:pt x="1523" y="919"/>
                  </a:cubicBezTo>
                  <a:cubicBezTo>
                    <a:pt x="1522" y="919"/>
                    <a:pt x="1517" y="914"/>
                    <a:pt x="1506" y="902"/>
                  </a:cubicBezTo>
                  <a:lnTo>
                    <a:pt x="1506" y="902"/>
                  </a:lnTo>
                  <a:cubicBezTo>
                    <a:pt x="1545" y="1021"/>
                    <a:pt x="1545" y="1140"/>
                    <a:pt x="1466" y="1219"/>
                  </a:cubicBezTo>
                  <a:cubicBezTo>
                    <a:pt x="1466" y="1241"/>
                    <a:pt x="1466" y="1298"/>
                    <a:pt x="1466" y="1298"/>
                  </a:cubicBezTo>
                  <a:lnTo>
                    <a:pt x="1426" y="1338"/>
                  </a:lnTo>
                  <a:cubicBezTo>
                    <a:pt x="1426" y="1338"/>
                    <a:pt x="1347" y="1417"/>
                    <a:pt x="1387" y="1417"/>
                  </a:cubicBezTo>
                  <a:cubicBezTo>
                    <a:pt x="1347" y="1417"/>
                    <a:pt x="1347" y="1457"/>
                    <a:pt x="1308" y="1496"/>
                  </a:cubicBezTo>
                  <a:cubicBezTo>
                    <a:pt x="1268" y="1496"/>
                    <a:pt x="1228" y="1536"/>
                    <a:pt x="1189" y="1576"/>
                  </a:cubicBezTo>
                  <a:cubicBezTo>
                    <a:pt x="1149" y="1615"/>
                    <a:pt x="1070" y="1655"/>
                    <a:pt x="991" y="1694"/>
                  </a:cubicBezTo>
                  <a:lnTo>
                    <a:pt x="674" y="1694"/>
                  </a:lnTo>
                  <a:cubicBezTo>
                    <a:pt x="614" y="1714"/>
                    <a:pt x="545" y="1724"/>
                    <a:pt x="476" y="1724"/>
                  </a:cubicBezTo>
                  <a:cubicBezTo>
                    <a:pt x="406" y="1724"/>
                    <a:pt x="337" y="1714"/>
                    <a:pt x="278" y="1694"/>
                  </a:cubicBezTo>
                  <a:cubicBezTo>
                    <a:pt x="119" y="1694"/>
                    <a:pt x="0" y="1813"/>
                    <a:pt x="0" y="1972"/>
                  </a:cubicBezTo>
                  <a:cubicBezTo>
                    <a:pt x="0" y="2091"/>
                    <a:pt x="119" y="2209"/>
                    <a:pt x="278" y="2209"/>
                  </a:cubicBezTo>
                  <a:cubicBezTo>
                    <a:pt x="349" y="2220"/>
                    <a:pt x="420" y="2224"/>
                    <a:pt x="490" y="2224"/>
                  </a:cubicBezTo>
                  <a:cubicBezTo>
                    <a:pt x="972" y="2224"/>
                    <a:pt x="1438" y="1995"/>
                    <a:pt x="1783" y="1615"/>
                  </a:cubicBezTo>
                  <a:cubicBezTo>
                    <a:pt x="2139" y="1219"/>
                    <a:pt x="2100" y="585"/>
                    <a:pt x="1704" y="229"/>
                  </a:cubicBezTo>
                  <a:cubicBezTo>
                    <a:pt x="1527" y="82"/>
                    <a:pt x="1308" y="0"/>
                    <a:pt x="109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5085;p46"/>
            <p:cNvSpPr/>
            <p:nvPr/>
          </p:nvSpPr>
          <p:spPr>
            <a:xfrm flipH="1">
              <a:off x="1474585" y="2759148"/>
              <a:ext cx="60100" cy="67416"/>
            </a:xfrm>
            <a:custGeom>
              <a:avLst/>
              <a:gdLst/>
              <a:ahLst/>
              <a:cxnLst/>
              <a:rect l="l" t="t" r="r" b="b"/>
              <a:pathLst>
                <a:path w="3467" h="3889" extrusionOk="0">
                  <a:moveTo>
                    <a:pt x="1912" y="0"/>
                  </a:moveTo>
                  <a:cubicBezTo>
                    <a:pt x="1875" y="0"/>
                    <a:pt x="1839" y="2"/>
                    <a:pt x="1802" y="6"/>
                  </a:cubicBezTo>
                  <a:cubicBezTo>
                    <a:pt x="1394" y="6"/>
                    <a:pt x="1016" y="181"/>
                    <a:pt x="617" y="181"/>
                  </a:cubicBezTo>
                  <a:cubicBezTo>
                    <a:pt x="550" y="181"/>
                    <a:pt x="483" y="176"/>
                    <a:pt x="415" y="165"/>
                  </a:cubicBezTo>
                  <a:cubicBezTo>
                    <a:pt x="391" y="159"/>
                    <a:pt x="368" y="156"/>
                    <a:pt x="346" y="156"/>
                  </a:cubicBezTo>
                  <a:cubicBezTo>
                    <a:pt x="83" y="156"/>
                    <a:pt x="1" y="567"/>
                    <a:pt x="257" y="640"/>
                  </a:cubicBezTo>
                  <a:lnTo>
                    <a:pt x="297" y="600"/>
                  </a:lnTo>
                  <a:cubicBezTo>
                    <a:pt x="392" y="611"/>
                    <a:pt x="490" y="616"/>
                    <a:pt x="590" y="616"/>
                  </a:cubicBezTo>
                  <a:cubicBezTo>
                    <a:pt x="863" y="616"/>
                    <a:pt x="1145" y="579"/>
                    <a:pt x="1406" y="521"/>
                  </a:cubicBezTo>
                  <a:cubicBezTo>
                    <a:pt x="1530" y="486"/>
                    <a:pt x="1655" y="466"/>
                    <a:pt x="1780" y="466"/>
                  </a:cubicBezTo>
                  <a:cubicBezTo>
                    <a:pt x="1932" y="466"/>
                    <a:pt x="2085" y="495"/>
                    <a:pt x="2238" y="561"/>
                  </a:cubicBezTo>
                  <a:cubicBezTo>
                    <a:pt x="2436" y="600"/>
                    <a:pt x="2555" y="838"/>
                    <a:pt x="2436" y="1036"/>
                  </a:cubicBezTo>
                  <a:cubicBezTo>
                    <a:pt x="2277" y="1274"/>
                    <a:pt x="2040" y="1432"/>
                    <a:pt x="1802" y="1512"/>
                  </a:cubicBezTo>
                  <a:cubicBezTo>
                    <a:pt x="1683" y="1551"/>
                    <a:pt x="1604" y="1670"/>
                    <a:pt x="1604" y="1789"/>
                  </a:cubicBezTo>
                  <a:cubicBezTo>
                    <a:pt x="1643" y="1908"/>
                    <a:pt x="1723" y="1987"/>
                    <a:pt x="1841" y="2027"/>
                  </a:cubicBezTo>
                  <a:cubicBezTo>
                    <a:pt x="1868" y="2023"/>
                    <a:pt x="1894" y="2021"/>
                    <a:pt x="1920" y="2020"/>
                  </a:cubicBezTo>
                  <a:lnTo>
                    <a:pt x="1920" y="2020"/>
                  </a:lnTo>
                  <a:lnTo>
                    <a:pt x="1921" y="2027"/>
                  </a:lnTo>
                  <a:cubicBezTo>
                    <a:pt x="1926" y="2024"/>
                    <a:pt x="1931" y="2022"/>
                    <a:pt x="1937" y="2019"/>
                  </a:cubicBezTo>
                  <a:lnTo>
                    <a:pt x="1937" y="2019"/>
                  </a:lnTo>
                  <a:cubicBezTo>
                    <a:pt x="1941" y="2019"/>
                    <a:pt x="1945" y="2019"/>
                    <a:pt x="1950" y="2019"/>
                  </a:cubicBezTo>
                  <a:cubicBezTo>
                    <a:pt x="2764" y="2019"/>
                    <a:pt x="2874" y="3297"/>
                    <a:pt x="2000" y="3373"/>
                  </a:cubicBezTo>
                  <a:cubicBezTo>
                    <a:pt x="1683" y="3373"/>
                    <a:pt x="1683" y="3888"/>
                    <a:pt x="2000" y="3888"/>
                  </a:cubicBezTo>
                  <a:cubicBezTo>
                    <a:pt x="3340" y="3856"/>
                    <a:pt x="3467" y="2150"/>
                    <a:pt x="2557" y="1644"/>
                  </a:cubicBezTo>
                  <a:lnTo>
                    <a:pt x="2557" y="1644"/>
                  </a:lnTo>
                  <a:cubicBezTo>
                    <a:pt x="2657" y="1559"/>
                    <a:pt x="2749" y="1463"/>
                    <a:pt x="2832" y="1353"/>
                  </a:cubicBezTo>
                  <a:cubicBezTo>
                    <a:pt x="3030" y="1036"/>
                    <a:pt x="3030" y="640"/>
                    <a:pt x="2753" y="363"/>
                  </a:cubicBezTo>
                  <a:cubicBezTo>
                    <a:pt x="2539" y="150"/>
                    <a:pt x="2231" y="0"/>
                    <a:pt x="19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5086;p46"/>
            <p:cNvSpPr/>
            <p:nvPr/>
          </p:nvSpPr>
          <p:spPr>
            <a:xfrm flipH="1">
              <a:off x="1251431" y="2831886"/>
              <a:ext cx="43962" cy="90853"/>
            </a:xfrm>
            <a:custGeom>
              <a:avLst/>
              <a:gdLst/>
              <a:ahLst/>
              <a:cxnLst/>
              <a:rect l="l" t="t" r="r" b="b"/>
              <a:pathLst>
                <a:path w="2536" h="5241" extrusionOk="0">
                  <a:moveTo>
                    <a:pt x="1674" y="0"/>
                  </a:moveTo>
                  <a:cubicBezTo>
                    <a:pt x="1411" y="0"/>
                    <a:pt x="1329" y="414"/>
                    <a:pt x="1585" y="524"/>
                  </a:cubicBezTo>
                  <a:lnTo>
                    <a:pt x="1625" y="485"/>
                  </a:lnTo>
                  <a:cubicBezTo>
                    <a:pt x="2021" y="603"/>
                    <a:pt x="1902" y="1118"/>
                    <a:pt x="1664" y="1316"/>
                  </a:cubicBezTo>
                  <a:cubicBezTo>
                    <a:pt x="1349" y="1537"/>
                    <a:pt x="983" y="1657"/>
                    <a:pt x="608" y="1657"/>
                  </a:cubicBezTo>
                  <a:cubicBezTo>
                    <a:pt x="511" y="1657"/>
                    <a:pt x="414" y="1649"/>
                    <a:pt x="317" y="1633"/>
                  </a:cubicBezTo>
                  <a:cubicBezTo>
                    <a:pt x="80" y="1633"/>
                    <a:pt x="0" y="1911"/>
                    <a:pt x="119" y="2069"/>
                  </a:cubicBezTo>
                  <a:cubicBezTo>
                    <a:pt x="476" y="2307"/>
                    <a:pt x="753" y="2663"/>
                    <a:pt x="951" y="3059"/>
                  </a:cubicBezTo>
                  <a:cubicBezTo>
                    <a:pt x="1070" y="3376"/>
                    <a:pt x="951" y="3733"/>
                    <a:pt x="634" y="3891"/>
                  </a:cubicBezTo>
                  <a:cubicBezTo>
                    <a:pt x="397" y="4010"/>
                    <a:pt x="397" y="4406"/>
                    <a:pt x="713" y="4406"/>
                  </a:cubicBezTo>
                  <a:cubicBezTo>
                    <a:pt x="1030" y="4406"/>
                    <a:pt x="1030" y="4683"/>
                    <a:pt x="753" y="4723"/>
                  </a:cubicBezTo>
                  <a:cubicBezTo>
                    <a:pt x="487" y="4799"/>
                    <a:pt x="549" y="5240"/>
                    <a:pt x="835" y="5240"/>
                  </a:cubicBezTo>
                  <a:cubicBezTo>
                    <a:pt x="847" y="5240"/>
                    <a:pt x="859" y="5240"/>
                    <a:pt x="872" y="5238"/>
                  </a:cubicBezTo>
                  <a:cubicBezTo>
                    <a:pt x="1228" y="5159"/>
                    <a:pt x="1466" y="4842"/>
                    <a:pt x="1426" y="4485"/>
                  </a:cubicBezTo>
                  <a:cubicBezTo>
                    <a:pt x="1408" y="4339"/>
                    <a:pt x="1331" y="4202"/>
                    <a:pt x="1218" y="4100"/>
                  </a:cubicBezTo>
                  <a:lnTo>
                    <a:pt x="1218" y="4100"/>
                  </a:lnTo>
                  <a:cubicBezTo>
                    <a:pt x="1420" y="3864"/>
                    <a:pt x="1517" y="3549"/>
                    <a:pt x="1466" y="3218"/>
                  </a:cubicBezTo>
                  <a:cubicBezTo>
                    <a:pt x="1359" y="2816"/>
                    <a:pt x="1179" y="2432"/>
                    <a:pt x="915" y="2116"/>
                  </a:cubicBezTo>
                  <a:lnTo>
                    <a:pt x="915" y="2116"/>
                  </a:lnTo>
                  <a:cubicBezTo>
                    <a:pt x="1422" y="2054"/>
                    <a:pt x="1899" y="1883"/>
                    <a:pt x="2179" y="1435"/>
                  </a:cubicBezTo>
                  <a:cubicBezTo>
                    <a:pt x="2536" y="920"/>
                    <a:pt x="2298" y="207"/>
                    <a:pt x="1743" y="9"/>
                  </a:cubicBezTo>
                  <a:cubicBezTo>
                    <a:pt x="1719" y="3"/>
                    <a:pt x="1696" y="0"/>
                    <a:pt x="167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5087;p46"/>
            <p:cNvSpPr/>
            <p:nvPr/>
          </p:nvSpPr>
          <p:spPr>
            <a:xfrm flipH="1">
              <a:off x="3056715" y="3146065"/>
              <a:ext cx="611856" cy="382289"/>
            </a:xfrm>
            <a:custGeom>
              <a:avLst/>
              <a:gdLst/>
              <a:ahLst/>
              <a:cxnLst/>
              <a:rect l="l" t="t" r="r" b="b"/>
              <a:pathLst>
                <a:path w="35296" h="22053" extrusionOk="0">
                  <a:moveTo>
                    <a:pt x="13487" y="1"/>
                  </a:moveTo>
                  <a:cubicBezTo>
                    <a:pt x="11200" y="1"/>
                    <a:pt x="8893" y="282"/>
                    <a:pt x="6616" y="860"/>
                  </a:cubicBezTo>
                  <a:cubicBezTo>
                    <a:pt x="4319" y="1454"/>
                    <a:pt x="1942" y="2484"/>
                    <a:pt x="872" y="4544"/>
                  </a:cubicBezTo>
                  <a:cubicBezTo>
                    <a:pt x="1" y="6366"/>
                    <a:pt x="120" y="8505"/>
                    <a:pt x="1229" y="10208"/>
                  </a:cubicBezTo>
                  <a:cubicBezTo>
                    <a:pt x="2259" y="11951"/>
                    <a:pt x="3962" y="13179"/>
                    <a:pt x="5943" y="13654"/>
                  </a:cubicBezTo>
                  <a:cubicBezTo>
                    <a:pt x="8251" y="14098"/>
                    <a:pt x="10180" y="14280"/>
                    <a:pt x="11847" y="14280"/>
                  </a:cubicBezTo>
                  <a:cubicBezTo>
                    <a:pt x="15988" y="14280"/>
                    <a:pt x="18510" y="13155"/>
                    <a:pt x="21194" y="12110"/>
                  </a:cubicBezTo>
                  <a:cubicBezTo>
                    <a:pt x="21194" y="12110"/>
                    <a:pt x="24957" y="19319"/>
                    <a:pt x="26304" y="22052"/>
                  </a:cubicBezTo>
                  <a:lnTo>
                    <a:pt x="35296" y="10525"/>
                  </a:lnTo>
                  <a:cubicBezTo>
                    <a:pt x="35216" y="10406"/>
                    <a:pt x="35098" y="10287"/>
                    <a:pt x="35018" y="10169"/>
                  </a:cubicBezTo>
                  <a:cubicBezTo>
                    <a:pt x="29657" y="3630"/>
                    <a:pt x="21703" y="1"/>
                    <a:pt x="13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5088;p46"/>
            <p:cNvSpPr/>
            <p:nvPr/>
          </p:nvSpPr>
          <p:spPr>
            <a:xfrm flipH="1">
              <a:off x="3052226" y="3141472"/>
              <a:ext cx="617715" cy="391095"/>
            </a:xfrm>
            <a:custGeom>
              <a:avLst/>
              <a:gdLst/>
              <a:ahLst/>
              <a:cxnLst/>
              <a:rect l="l" t="t" r="r" b="b"/>
              <a:pathLst>
                <a:path w="35634" h="22561" extrusionOk="0">
                  <a:moveTo>
                    <a:pt x="13551" y="497"/>
                  </a:moveTo>
                  <a:cubicBezTo>
                    <a:pt x="21296" y="497"/>
                    <a:pt x="28773" y="3769"/>
                    <a:pt x="34067" y="9641"/>
                  </a:cubicBezTo>
                  <a:cubicBezTo>
                    <a:pt x="34424" y="10034"/>
                    <a:pt x="34749" y="10427"/>
                    <a:pt x="35071" y="10819"/>
                  </a:cubicBezTo>
                  <a:lnTo>
                    <a:pt x="35071" y="10819"/>
                  </a:lnTo>
                  <a:lnTo>
                    <a:pt x="32206" y="14514"/>
                  </a:lnTo>
                  <a:lnTo>
                    <a:pt x="27373" y="20733"/>
                  </a:lnTo>
                  <a:lnTo>
                    <a:pt x="26459" y="21836"/>
                  </a:lnTo>
                  <a:lnTo>
                    <a:pt x="26459" y="21836"/>
                  </a:lnTo>
                  <a:cubicBezTo>
                    <a:pt x="25002" y="18936"/>
                    <a:pt x="23474" y="16071"/>
                    <a:pt x="21946" y="13206"/>
                  </a:cubicBezTo>
                  <a:lnTo>
                    <a:pt x="21471" y="12295"/>
                  </a:lnTo>
                  <a:cubicBezTo>
                    <a:pt x="21411" y="12206"/>
                    <a:pt x="21330" y="12162"/>
                    <a:pt x="21242" y="12162"/>
                  </a:cubicBezTo>
                  <a:cubicBezTo>
                    <a:pt x="21213" y="12162"/>
                    <a:pt x="21183" y="12167"/>
                    <a:pt x="21154" y="12176"/>
                  </a:cubicBezTo>
                  <a:cubicBezTo>
                    <a:pt x="19886" y="12652"/>
                    <a:pt x="18619" y="13167"/>
                    <a:pt x="17311" y="13563"/>
                  </a:cubicBezTo>
                  <a:cubicBezTo>
                    <a:pt x="15766" y="13999"/>
                    <a:pt x="14182" y="14276"/>
                    <a:pt x="12597" y="14316"/>
                  </a:cubicBezTo>
                  <a:cubicBezTo>
                    <a:pt x="11568" y="14316"/>
                    <a:pt x="10538" y="14276"/>
                    <a:pt x="9508" y="14197"/>
                  </a:cubicBezTo>
                  <a:cubicBezTo>
                    <a:pt x="8240" y="14078"/>
                    <a:pt x="7012" y="13919"/>
                    <a:pt x="5784" y="13642"/>
                  </a:cubicBezTo>
                  <a:cubicBezTo>
                    <a:pt x="3685" y="13048"/>
                    <a:pt x="1981" y="11582"/>
                    <a:pt x="1070" y="9602"/>
                  </a:cubicBezTo>
                  <a:cubicBezTo>
                    <a:pt x="635" y="8532"/>
                    <a:pt x="476" y="7383"/>
                    <a:pt x="674" y="6235"/>
                  </a:cubicBezTo>
                  <a:cubicBezTo>
                    <a:pt x="912" y="5205"/>
                    <a:pt x="1427" y="4254"/>
                    <a:pt x="2219" y="3541"/>
                  </a:cubicBezTo>
                  <a:cubicBezTo>
                    <a:pt x="3804" y="2075"/>
                    <a:pt x="6061" y="1481"/>
                    <a:pt x="8082" y="1045"/>
                  </a:cubicBezTo>
                  <a:cubicBezTo>
                    <a:pt x="9903" y="677"/>
                    <a:pt x="11734" y="497"/>
                    <a:pt x="13551" y="497"/>
                  </a:cubicBezTo>
                  <a:close/>
                  <a:moveTo>
                    <a:pt x="13576" y="1"/>
                  </a:moveTo>
                  <a:cubicBezTo>
                    <a:pt x="12148" y="1"/>
                    <a:pt x="10708" y="110"/>
                    <a:pt x="9270" y="332"/>
                  </a:cubicBezTo>
                  <a:cubicBezTo>
                    <a:pt x="7052" y="689"/>
                    <a:pt x="4675" y="1204"/>
                    <a:pt x="2774" y="2471"/>
                  </a:cubicBezTo>
                  <a:cubicBezTo>
                    <a:pt x="1902" y="3026"/>
                    <a:pt x="1229" y="3779"/>
                    <a:pt x="714" y="4690"/>
                  </a:cubicBezTo>
                  <a:cubicBezTo>
                    <a:pt x="199" y="5680"/>
                    <a:pt x="1" y="6829"/>
                    <a:pt x="159" y="7978"/>
                  </a:cubicBezTo>
                  <a:cubicBezTo>
                    <a:pt x="516" y="10196"/>
                    <a:pt x="1863" y="12137"/>
                    <a:pt x="3804" y="13286"/>
                  </a:cubicBezTo>
                  <a:cubicBezTo>
                    <a:pt x="4794" y="13840"/>
                    <a:pt x="5943" y="14236"/>
                    <a:pt x="7091" y="14355"/>
                  </a:cubicBezTo>
                  <a:cubicBezTo>
                    <a:pt x="8280" y="14553"/>
                    <a:pt x="9508" y="14672"/>
                    <a:pt x="10696" y="14751"/>
                  </a:cubicBezTo>
                  <a:cubicBezTo>
                    <a:pt x="11099" y="14778"/>
                    <a:pt x="11504" y="14790"/>
                    <a:pt x="11910" y="14790"/>
                  </a:cubicBezTo>
                  <a:cubicBezTo>
                    <a:pt x="13338" y="14790"/>
                    <a:pt x="14774" y="14633"/>
                    <a:pt x="16163" y="14355"/>
                  </a:cubicBezTo>
                  <a:cubicBezTo>
                    <a:pt x="17589" y="13999"/>
                    <a:pt x="19015" y="13563"/>
                    <a:pt x="20362" y="13008"/>
                  </a:cubicBezTo>
                  <a:lnTo>
                    <a:pt x="21142" y="12696"/>
                  </a:lnTo>
                  <a:lnTo>
                    <a:pt x="21142" y="12696"/>
                  </a:lnTo>
                  <a:cubicBezTo>
                    <a:pt x="22451" y="15164"/>
                    <a:pt x="23724" y="17631"/>
                    <a:pt x="24996" y="20099"/>
                  </a:cubicBezTo>
                  <a:cubicBezTo>
                    <a:pt x="25432" y="20891"/>
                    <a:pt x="25828" y="21644"/>
                    <a:pt x="26224" y="22436"/>
                  </a:cubicBezTo>
                  <a:cubicBezTo>
                    <a:pt x="26267" y="22521"/>
                    <a:pt x="26332" y="22560"/>
                    <a:pt x="26401" y="22560"/>
                  </a:cubicBezTo>
                  <a:cubicBezTo>
                    <a:pt x="26462" y="22560"/>
                    <a:pt x="26526" y="22531"/>
                    <a:pt x="26581" y="22476"/>
                  </a:cubicBezTo>
                  <a:lnTo>
                    <a:pt x="29631" y="18594"/>
                  </a:lnTo>
                  <a:lnTo>
                    <a:pt x="34464" y="12375"/>
                  </a:lnTo>
                  <a:lnTo>
                    <a:pt x="35573" y="10948"/>
                  </a:lnTo>
                  <a:cubicBezTo>
                    <a:pt x="35617" y="10895"/>
                    <a:pt x="35634" y="10836"/>
                    <a:pt x="35630" y="10779"/>
                  </a:cubicBezTo>
                  <a:lnTo>
                    <a:pt x="35630" y="10779"/>
                  </a:lnTo>
                  <a:cubicBezTo>
                    <a:pt x="35629" y="10737"/>
                    <a:pt x="35617" y="10695"/>
                    <a:pt x="35590" y="10655"/>
                  </a:cubicBezTo>
                  <a:lnTo>
                    <a:pt x="35590" y="10655"/>
                  </a:lnTo>
                  <a:cubicBezTo>
                    <a:pt x="35579" y="10637"/>
                    <a:pt x="35567" y="10621"/>
                    <a:pt x="35553" y="10607"/>
                  </a:cubicBezTo>
                  <a:lnTo>
                    <a:pt x="35553" y="10607"/>
                  </a:lnTo>
                  <a:cubicBezTo>
                    <a:pt x="30162" y="3841"/>
                    <a:pt x="22053" y="1"/>
                    <a:pt x="1357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089;p46"/>
            <p:cNvSpPr/>
            <p:nvPr/>
          </p:nvSpPr>
          <p:spPr>
            <a:xfrm flipH="1">
              <a:off x="924562" y="2012114"/>
              <a:ext cx="409279" cy="696330"/>
            </a:xfrm>
            <a:custGeom>
              <a:avLst/>
              <a:gdLst/>
              <a:ahLst/>
              <a:cxnLst/>
              <a:rect l="l" t="t" r="r" b="b"/>
              <a:pathLst>
                <a:path w="23610" h="40169" extrusionOk="0">
                  <a:moveTo>
                    <a:pt x="6712" y="1"/>
                  </a:moveTo>
                  <a:cubicBezTo>
                    <a:pt x="6693" y="1"/>
                    <a:pt x="6674" y="1"/>
                    <a:pt x="6655" y="2"/>
                  </a:cubicBezTo>
                  <a:cubicBezTo>
                    <a:pt x="5704" y="2"/>
                    <a:pt x="5031" y="913"/>
                    <a:pt x="4674" y="1784"/>
                  </a:cubicBezTo>
                  <a:cubicBezTo>
                    <a:pt x="3605" y="4320"/>
                    <a:pt x="3803" y="7132"/>
                    <a:pt x="3843" y="9905"/>
                  </a:cubicBezTo>
                  <a:cubicBezTo>
                    <a:pt x="4041" y="18382"/>
                    <a:pt x="2733" y="26820"/>
                    <a:pt x="0" y="34821"/>
                  </a:cubicBezTo>
                  <a:lnTo>
                    <a:pt x="14221" y="40169"/>
                  </a:lnTo>
                  <a:cubicBezTo>
                    <a:pt x="15330" y="36089"/>
                    <a:pt x="15924" y="29672"/>
                    <a:pt x="15924" y="29672"/>
                  </a:cubicBezTo>
                  <a:cubicBezTo>
                    <a:pt x="15924" y="29672"/>
                    <a:pt x="23609" y="28246"/>
                    <a:pt x="23015" y="18224"/>
                  </a:cubicBezTo>
                  <a:cubicBezTo>
                    <a:pt x="22612" y="11461"/>
                    <a:pt x="17138" y="10371"/>
                    <a:pt x="13648" y="10371"/>
                  </a:cubicBezTo>
                  <a:cubicBezTo>
                    <a:pt x="11987" y="10371"/>
                    <a:pt x="10775" y="10618"/>
                    <a:pt x="10775" y="10618"/>
                  </a:cubicBezTo>
                  <a:cubicBezTo>
                    <a:pt x="10537" y="8083"/>
                    <a:pt x="10022" y="4003"/>
                    <a:pt x="8794" y="1745"/>
                  </a:cubicBezTo>
                  <a:cubicBezTo>
                    <a:pt x="8367" y="930"/>
                    <a:pt x="7636" y="1"/>
                    <a:pt x="6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090;p46"/>
            <p:cNvSpPr/>
            <p:nvPr/>
          </p:nvSpPr>
          <p:spPr>
            <a:xfrm flipH="1">
              <a:off x="924562" y="2007277"/>
              <a:ext cx="414237" cy="705985"/>
            </a:xfrm>
            <a:custGeom>
              <a:avLst/>
              <a:gdLst/>
              <a:ahLst/>
              <a:cxnLst/>
              <a:rect l="l" t="t" r="r" b="b"/>
              <a:pathLst>
                <a:path w="23896" h="40726" extrusionOk="0">
                  <a:moveTo>
                    <a:pt x="6949" y="525"/>
                  </a:moveTo>
                  <a:cubicBezTo>
                    <a:pt x="7846" y="525"/>
                    <a:pt x="8614" y="1576"/>
                    <a:pt x="9001" y="2380"/>
                  </a:cubicBezTo>
                  <a:cubicBezTo>
                    <a:pt x="9595" y="3727"/>
                    <a:pt x="10031" y="5114"/>
                    <a:pt x="10229" y="6540"/>
                  </a:cubicBezTo>
                  <a:cubicBezTo>
                    <a:pt x="10506" y="8005"/>
                    <a:pt x="10704" y="9431"/>
                    <a:pt x="10863" y="10897"/>
                  </a:cubicBezTo>
                  <a:cubicBezTo>
                    <a:pt x="10863" y="11035"/>
                    <a:pt x="10982" y="11142"/>
                    <a:pt x="11117" y="11142"/>
                  </a:cubicBezTo>
                  <a:cubicBezTo>
                    <a:pt x="11138" y="11142"/>
                    <a:pt x="11159" y="11140"/>
                    <a:pt x="11180" y="11135"/>
                  </a:cubicBezTo>
                  <a:cubicBezTo>
                    <a:pt x="12071" y="10970"/>
                    <a:pt x="12990" y="10887"/>
                    <a:pt x="13890" y="10887"/>
                  </a:cubicBezTo>
                  <a:cubicBezTo>
                    <a:pt x="14070" y="10887"/>
                    <a:pt x="14249" y="10890"/>
                    <a:pt x="14428" y="10897"/>
                  </a:cubicBezTo>
                  <a:cubicBezTo>
                    <a:pt x="16527" y="10937"/>
                    <a:pt x="18746" y="11372"/>
                    <a:pt x="20409" y="12759"/>
                  </a:cubicBezTo>
                  <a:cubicBezTo>
                    <a:pt x="22826" y="14700"/>
                    <a:pt x="23301" y="17908"/>
                    <a:pt x="23063" y="20840"/>
                  </a:cubicBezTo>
                  <a:cubicBezTo>
                    <a:pt x="22865" y="23573"/>
                    <a:pt x="21796" y="26187"/>
                    <a:pt x="19617" y="27970"/>
                  </a:cubicBezTo>
                  <a:cubicBezTo>
                    <a:pt x="18627" y="28762"/>
                    <a:pt x="17438" y="29356"/>
                    <a:pt x="16210" y="29673"/>
                  </a:cubicBezTo>
                  <a:lnTo>
                    <a:pt x="16171" y="29673"/>
                  </a:lnTo>
                  <a:cubicBezTo>
                    <a:pt x="16052" y="29713"/>
                    <a:pt x="15973" y="29792"/>
                    <a:pt x="15973" y="29911"/>
                  </a:cubicBezTo>
                  <a:cubicBezTo>
                    <a:pt x="15735" y="32407"/>
                    <a:pt x="15378" y="34902"/>
                    <a:pt x="14943" y="37398"/>
                  </a:cubicBezTo>
                  <a:cubicBezTo>
                    <a:pt x="14764" y="38293"/>
                    <a:pt x="14585" y="39188"/>
                    <a:pt x="14347" y="40084"/>
                  </a:cubicBezTo>
                  <a:lnTo>
                    <a:pt x="14347" y="40084"/>
                  </a:lnTo>
                  <a:lnTo>
                    <a:pt x="9793" y="38428"/>
                  </a:lnTo>
                  <a:lnTo>
                    <a:pt x="2108" y="35576"/>
                  </a:lnTo>
                  <a:lnTo>
                    <a:pt x="598" y="34958"/>
                  </a:lnTo>
                  <a:lnTo>
                    <a:pt x="598" y="34958"/>
                  </a:lnTo>
                  <a:cubicBezTo>
                    <a:pt x="2732" y="28569"/>
                    <a:pt x="4013" y="21911"/>
                    <a:pt x="4327" y="15215"/>
                  </a:cubicBezTo>
                  <a:cubicBezTo>
                    <a:pt x="4406" y="13472"/>
                    <a:pt x="4445" y="11769"/>
                    <a:pt x="4406" y="10065"/>
                  </a:cubicBezTo>
                  <a:cubicBezTo>
                    <a:pt x="4287" y="8441"/>
                    <a:pt x="4327" y="6777"/>
                    <a:pt x="4445" y="5153"/>
                  </a:cubicBezTo>
                  <a:cubicBezTo>
                    <a:pt x="4525" y="4321"/>
                    <a:pt x="4683" y="3529"/>
                    <a:pt x="4960" y="2737"/>
                  </a:cubicBezTo>
                  <a:cubicBezTo>
                    <a:pt x="5119" y="2063"/>
                    <a:pt x="5515" y="1390"/>
                    <a:pt x="6030" y="915"/>
                  </a:cubicBezTo>
                  <a:cubicBezTo>
                    <a:pt x="6344" y="640"/>
                    <a:pt x="6654" y="525"/>
                    <a:pt x="6949" y="525"/>
                  </a:cubicBezTo>
                  <a:close/>
                  <a:moveTo>
                    <a:pt x="6986" y="0"/>
                  </a:moveTo>
                  <a:cubicBezTo>
                    <a:pt x="5747" y="0"/>
                    <a:pt x="4960" y="1337"/>
                    <a:pt x="4564" y="2380"/>
                  </a:cubicBezTo>
                  <a:cubicBezTo>
                    <a:pt x="4049" y="4004"/>
                    <a:pt x="3812" y="5668"/>
                    <a:pt x="3851" y="7332"/>
                  </a:cubicBezTo>
                  <a:cubicBezTo>
                    <a:pt x="3851" y="9114"/>
                    <a:pt x="3930" y="10857"/>
                    <a:pt x="3930" y="12600"/>
                  </a:cubicBezTo>
                  <a:cubicBezTo>
                    <a:pt x="3812" y="20246"/>
                    <a:pt x="2504" y="27812"/>
                    <a:pt x="48" y="35061"/>
                  </a:cubicBezTo>
                  <a:cubicBezTo>
                    <a:pt x="0" y="35173"/>
                    <a:pt x="56" y="35266"/>
                    <a:pt x="145" y="35315"/>
                  </a:cubicBezTo>
                  <a:lnTo>
                    <a:pt x="145" y="35315"/>
                  </a:lnTo>
                  <a:cubicBezTo>
                    <a:pt x="172" y="35341"/>
                    <a:pt x="205" y="35362"/>
                    <a:pt x="247" y="35378"/>
                  </a:cubicBezTo>
                  <a:lnTo>
                    <a:pt x="5040" y="37200"/>
                  </a:lnTo>
                  <a:lnTo>
                    <a:pt x="12685" y="40052"/>
                  </a:lnTo>
                  <a:lnTo>
                    <a:pt x="14467" y="40725"/>
                  </a:lnTo>
                  <a:cubicBezTo>
                    <a:pt x="14586" y="40725"/>
                    <a:pt x="14705" y="40646"/>
                    <a:pt x="14745" y="40527"/>
                  </a:cubicBezTo>
                  <a:cubicBezTo>
                    <a:pt x="15497" y="37319"/>
                    <a:pt x="16052" y="34070"/>
                    <a:pt x="16369" y="30783"/>
                  </a:cubicBezTo>
                  <a:cubicBezTo>
                    <a:pt x="16369" y="30570"/>
                    <a:pt x="16392" y="30335"/>
                    <a:pt x="16421" y="30112"/>
                  </a:cubicBezTo>
                  <a:lnTo>
                    <a:pt x="16421" y="30112"/>
                  </a:lnTo>
                  <a:cubicBezTo>
                    <a:pt x="17505" y="29863"/>
                    <a:pt x="18514" y="29400"/>
                    <a:pt x="19379" y="28723"/>
                  </a:cubicBezTo>
                  <a:cubicBezTo>
                    <a:pt x="21558" y="27138"/>
                    <a:pt x="22984" y="24761"/>
                    <a:pt x="23380" y="22147"/>
                  </a:cubicBezTo>
                  <a:cubicBezTo>
                    <a:pt x="23895" y="19097"/>
                    <a:pt x="23657" y="15413"/>
                    <a:pt x="21439" y="13036"/>
                  </a:cubicBezTo>
                  <a:cubicBezTo>
                    <a:pt x="19855" y="11372"/>
                    <a:pt x="17557" y="10620"/>
                    <a:pt x="15299" y="10422"/>
                  </a:cubicBezTo>
                  <a:cubicBezTo>
                    <a:pt x="14844" y="10402"/>
                    <a:pt x="14388" y="10392"/>
                    <a:pt x="13933" y="10392"/>
                  </a:cubicBezTo>
                  <a:cubicBezTo>
                    <a:pt x="13477" y="10392"/>
                    <a:pt x="13022" y="10402"/>
                    <a:pt x="12566" y="10422"/>
                  </a:cubicBezTo>
                  <a:cubicBezTo>
                    <a:pt x="12134" y="10455"/>
                    <a:pt x="11730" y="10488"/>
                    <a:pt x="11307" y="10568"/>
                  </a:cubicBezTo>
                  <a:lnTo>
                    <a:pt x="11307" y="10568"/>
                  </a:lnTo>
                  <a:cubicBezTo>
                    <a:pt x="11039" y="8036"/>
                    <a:pt x="10747" y="5337"/>
                    <a:pt x="9793" y="2895"/>
                  </a:cubicBezTo>
                  <a:cubicBezTo>
                    <a:pt x="9357" y="1786"/>
                    <a:pt x="8644" y="321"/>
                    <a:pt x="7377" y="43"/>
                  </a:cubicBezTo>
                  <a:cubicBezTo>
                    <a:pt x="7242" y="14"/>
                    <a:pt x="7112" y="0"/>
                    <a:pt x="698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091;p46"/>
            <p:cNvSpPr/>
            <p:nvPr/>
          </p:nvSpPr>
          <p:spPr>
            <a:xfrm flipH="1">
              <a:off x="888176" y="2213338"/>
              <a:ext cx="242413" cy="89986"/>
            </a:xfrm>
            <a:custGeom>
              <a:avLst/>
              <a:gdLst/>
              <a:ahLst/>
              <a:cxnLst/>
              <a:rect l="l" t="t" r="r" b="b"/>
              <a:pathLst>
                <a:path w="13984" h="5191" extrusionOk="0">
                  <a:moveTo>
                    <a:pt x="11369" y="0"/>
                  </a:moveTo>
                  <a:lnTo>
                    <a:pt x="2536" y="80"/>
                  </a:lnTo>
                  <a:cubicBezTo>
                    <a:pt x="1149" y="119"/>
                    <a:pt x="0" y="1268"/>
                    <a:pt x="0" y="2694"/>
                  </a:cubicBezTo>
                  <a:cubicBezTo>
                    <a:pt x="39" y="4057"/>
                    <a:pt x="1151" y="5191"/>
                    <a:pt x="2543" y="5191"/>
                  </a:cubicBezTo>
                  <a:cubicBezTo>
                    <a:pt x="2567" y="5191"/>
                    <a:pt x="2591" y="5190"/>
                    <a:pt x="2615" y="5190"/>
                  </a:cubicBezTo>
                  <a:lnTo>
                    <a:pt x="11448" y="5110"/>
                  </a:lnTo>
                  <a:cubicBezTo>
                    <a:pt x="12835" y="5110"/>
                    <a:pt x="13984" y="3922"/>
                    <a:pt x="13944" y="2536"/>
                  </a:cubicBezTo>
                  <a:cubicBezTo>
                    <a:pt x="13944" y="1110"/>
                    <a:pt x="12795" y="0"/>
                    <a:pt x="11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092;p46"/>
            <p:cNvSpPr/>
            <p:nvPr/>
          </p:nvSpPr>
          <p:spPr>
            <a:xfrm flipH="1">
              <a:off x="884050" y="2208537"/>
              <a:ext cx="257303" cy="98220"/>
            </a:xfrm>
            <a:custGeom>
              <a:avLst/>
              <a:gdLst/>
              <a:ahLst/>
              <a:cxnLst/>
              <a:rect l="l" t="t" r="r" b="b"/>
              <a:pathLst>
                <a:path w="14843" h="5666" extrusionOk="0">
                  <a:moveTo>
                    <a:pt x="11990" y="475"/>
                  </a:moveTo>
                  <a:cubicBezTo>
                    <a:pt x="13258" y="475"/>
                    <a:pt x="14327" y="1505"/>
                    <a:pt x="14327" y="2773"/>
                  </a:cubicBezTo>
                  <a:cubicBezTo>
                    <a:pt x="14327" y="2779"/>
                    <a:pt x="14327" y="2785"/>
                    <a:pt x="14328" y="2792"/>
                  </a:cubicBezTo>
                  <a:lnTo>
                    <a:pt x="14328" y="2792"/>
                  </a:lnTo>
                  <a:cubicBezTo>
                    <a:pt x="14327" y="2798"/>
                    <a:pt x="14327" y="2805"/>
                    <a:pt x="14327" y="2813"/>
                  </a:cubicBezTo>
                  <a:cubicBezTo>
                    <a:pt x="14327" y="4120"/>
                    <a:pt x="13218" y="5150"/>
                    <a:pt x="11911" y="5150"/>
                  </a:cubicBezTo>
                  <a:lnTo>
                    <a:pt x="9613" y="5150"/>
                  </a:lnTo>
                  <a:lnTo>
                    <a:pt x="3513" y="5189"/>
                  </a:lnTo>
                  <a:cubicBezTo>
                    <a:pt x="3432" y="5201"/>
                    <a:pt x="3351" y="5206"/>
                    <a:pt x="3269" y="5206"/>
                  </a:cubicBezTo>
                  <a:cubicBezTo>
                    <a:pt x="3073" y="5206"/>
                    <a:pt x="2877" y="5178"/>
                    <a:pt x="2681" y="5150"/>
                  </a:cubicBezTo>
                  <a:cubicBezTo>
                    <a:pt x="1" y="4519"/>
                    <a:pt x="458" y="594"/>
                    <a:pt x="3156" y="594"/>
                  </a:cubicBezTo>
                  <a:cubicBezTo>
                    <a:pt x="3169" y="594"/>
                    <a:pt x="3183" y="594"/>
                    <a:pt x="3196" y="594"/>
                  </a:cubicBezTo>
                  <a:cubicBezTo>
                    <a:pt x="5058" y="555"/>
                    <a:pt x="6880" y="555"/>
                    <a:pt x="8702" y="515"/>
                  </a:cubicBezTo>
                  <a:lnTo>
                    <a:pt x="11515" y="475"/>
                  </a:lnTo>
                  <a:close/>
                  <a:moveTo>
                    <a:pt x="9693" y="0"/>
                  </a:moveTo>
                  <a:lnTo>
                    <a:pt x="3315" y="79"/>
                  </a:lnTo>
                  <a:cubicBezTo>
                    <a:pt x="3246" y="74"/>
                    <a:pt x="3177" y="72"/>
                    <a:pt x="3109" y="72"/>
                  </a:cubicBezTo>
                  <a:cubicBezTo>
                    <a:pt x="1616" y="72"/>
                    <a:pt x="382" y="1297"/>
                    <a:pt x="344" y="2813"/>
                  </a:cubicBezTo>
                  <a:cubicBezTo>
                    <a:pt x="305" y="4374"/>
                    <a:pt x="1573" y="5666"/>
                    <a:pt x="3164" y="5666"/>
                  </a:cubicBezTo>
                  <a:cubicBezTo>
                    <a:pt x="3188" y="5666"/>
                    <a:pt x="3212" y="5665"/>
                    <a:pt x="3236" y="5665"/>
                  </a:cubicBezTo>
                  <a:cubicBezTo>
                    <a:pt x="5098" y="5665"/>
                    <a:pt x="6999" y="5625"/>
                    <a:pt x="8861" y="5625"/>
                  </a:cubicBezTo>
                  <a:lnTo>
                    <a:pt x="11752" y="5625"/>
                  </a:lnTo>
                  <a:cubicBezTo>
                    <a:pt x="12069" y="5625"/>
                    <a:pt x="12386" y="5585"/>
                    <a:pt x="12703" y="5546"/>
                  </a:cubicBezTo>
                  <a:cubicBezTo>
                    <a:pt x="13535" y="5348"/>
                    <a:pt x="14208" y="4754"/>
                    <a:pt x="14565" y="4001"/>
                  </a:cubicBezTo>
                  <a:cubicBezTo>
                    <a:pt x="14763" y="3605"/>
                    <a:pt x="14842" y="3209"/>
                    <a:pt x="14842" y="2773"/>
                  </a:cubicBezTo>
                  <a:cubicBezTo>
                    <a:pt x="14842" y="2767"/>
                    <a:pt x="14842" y="2762"/>
                    <a:pt x="14842" y="2757"/>
                  </a:cubicBezTo>
                  <a:lnTo>
                    <a:pt x="14842" y="2757"/>
                  </a:lnTo>
                  <a:cubicBezTo>
                    <a:pt x="14793" y="1219"/>
                    <a:pt x="13490" y="0"/>
                    <a:pt x="119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093;p46"/>
            <p:cNvSpPr/>
            <p:nvPr/>
          </p:nvSpPr>
          <p:spPr>
            <a:xfrm flipH="1">
              <a:off x="887483" y="2300551"/>
              <a:ext cx="242413" cy="90645"/>
            </a:xfrm>
            <a:custGeom>
              <a:avLst/>
              <a:gdLst/>
              <a:ahLst/>
              <a:cxnLst/>
              <a:rect l="l" t="t" r="r" b="b"/>
              <a:pathLst>
                <a:path w="13984" h="5229" extrusionOk="0">
                  <a:moveTo>
                    <a:pt x="11408" y="0"/>
                  </a:moveTo>
                  <a:lnTo>
                    <a:pt x="2575" y="119"/>
                  </a:lnTo>
                  <a:cubicBezTo>
                    <a:pt x="1149" y="119"/>
                    <a:pt x="0" y="1268"/>
                    <a:pt x="40" y="2694"/>
                  </a:cubicBezTo>
                  <a:cubicBezTo>
                    <a:pt x="40" y="4120"/>
                    <a:pt x="1188" y="5229"/>
                    <a:pt x="2614" y="5229"/>
                  </a:cubicBezTo>
                  <a:lnTo>
                    <a:pt x="11448" y="5150"/>
                  </a:lnTo>
                  <a:cubicBezTo>
                    <a:pt x="12874" y="5110"/>
                    <a:pt x="13983" y="3961"/>
                    <a:pt x="13983" y="2535"/>
                  </a:cubicBezTo>
                  <a:cubicBezTo>
                    <a:pt x="13944" y="1149"/>
                    <a:pt x="12795" y="0"/>
                    <a:pt x="11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094;p46"/>
            <p:cNvSpPr/>
            <p:nvPr/>
          </p:nvSpPr>
          <p:spPr>
            <a:xfrm flipH="1">
              <a:off x="882681" y="2297101"/>
              <a:ext cx="258205" cy="98237"/>
            </a:xfrm>
            <a:custGeom>
              <a:avLst/>
              <a:gdLst/>
              <a:ahLst/>
              <a:cxnLst/>
              <a:rect l="l" t="t" r="r" b="b"/>
              <a:pathLst>
                <a:path w="14895" h="5667" extrusionOk="0">
                  <a:moveTo>
                    <a:pt x="12082" y="476"/>
                  </a:moveTo>
                  <a:cubicBezTo>
                    <a:pt x="12874" y="476"/>
                    <a:pt x="13627" y="912"/>
                    <a:pt x="14063" y="1586"/>
                  </a:cubicBezTo>
                  <a:cubicBezTo>
                    <a:pt x="14256" y="1933"/>
                    <a:pt x="14374" y="2319"/>
                    <a:pt x="14379" y="2741"/>
                  </a:cubicBezTo>
                  <a:lnTo>
                    <a:pt x="14379" y="2741"/>
                  </a:lnTo>
                  <a:cubicBezTo>
                    <a:pt x="14337" y="4060"/>
                    <a:pt x="13308" y="5073"/>
                    <a:pt x="12036" y="5073"/>
                  </a:cubicBezTo>
                  <a:cubicBezTo>
                    <a:pt x="12012" y="5073"/>
                    <a:pt x="11988" y="5072"/>
                    <a:pt x="11963" y="5071"/>
                  </a:cubicBezTo>
                  <a:lnTo>
                    <a:pt x="9626" y="5071"/>
                  </a:lnTo>
                  <a:lnTo>
                    <a:pt x="3526" y="5151"/>
                  </a:lnTo>
                  <a:cubicBezTo>
                    <a:pt x="3248" y="5151"/>
                    <a:pt x="2971" y="5151"/>
                    <a:pt x="2694" y="5071"/>
                  </a:cubicBezTo>
                  <a:cubicBezTo>
                    <a:pt x="0" y="4477"/>
                    <a:pt x="476" y="516"/>
                    <a:pt x="3248" y="516"/>
                  </a:cubicBezTo>
                  <a:lnTo>
                    <a:pt x="8755" y="516"/>
                  </a:lnTo>
                  <a:lnTo>
                    <a:pt x="11567" y="476"/>
                  </a:lnTo>
                  <a:close/>
                  <a:moveTo>
                    <a:pt x="12073" y="0"/>
                  </a:moveTo>
                  <a:cubicBezTo>
                    <a:pt x="12050" y="0"/>
                    <a:pt x="12026" y="0"/>
                    <a:pt x="12003" y="1"/>
                  </a:cubicBezTo>
                  <a:lnTo>
                    <a:pt x="9745" y="1"/>
                  </a:lnTo>
                  <a:lnTo>
                    <a:pt x="3367" y="80"/>
                  </a:lnTo>
                  <a:cubicBezTo>
                    <a:pt x="3298" y="75"/>
                    <a:pt x="3230" y="73"/>
                    <a:pt x="3162" y="73"/>
                  </a:cubicBezTo>
                  <a:cubicBezTo>
                    <a:pt x="1668" y="73"/>
                    <a:pt x="434" y="1298"/>
                    <a:pt x="396" y="2814"/>
                  </a:cubicBezTo>
                  <a:cubicBezTo>
                    <a:pt x="357" y="4375"/>
                    <a:pt x="1626" y="5667"/>
                    <a:pt x="3216" y="5667"/>
                  </a:cubicBezTo>
                  <a:cubicBezTo>
                    <a:pt x="3240" y="5667"/>
                    <a:pt x="3264" y="5666"/>
                    <a:pt x="3288" y="5666"/>
                  </a:cubicBezTo>
                  <a:cubicBezTo>
                    <a:pt x="5150" y="5666"/>
                    <a:pt x="7012" y="5626"/>
                    <a:pt x="8913" y="5626"/>
                  </a:cubicBezTo>
                  <a:lnTo>
                    <a:pt x="11805" y="5586"/>
                  </a:lnTo>
                  <a:cubicBezTo>
                    <a:pt x="12122" y="5586"/>
                    <a:pt x="12439" y="5547"/>
                    <a:pt x="12755" y="5507"/>
                  </a:cubicBezTo>
                  <a:cubicBezTo>
                    <a:pt x="13548" y="5270"/>
                    <a:pt x="14261" y="4715"/>
                    <a:pt x="14617" y="3962"/>
                  </a:cubicBezTo>
                  <a:cubicBezTo>
                    <a:pt x="14761" y="3602"/>
                    <a:pt x="14840" y="3242"/>
                    <a:pt x="14883" y="2852"/>
                  </a:cubicBezTo>
                  <a:lnTo>
                    <a:pt x="14883" y="2852"/>
                  </a:lnTo>
                  <a:cubicBezTo>
                    <a:pt x="14890" y="2828"/>
                    <a:pt x="14894" y="2802"/>
                    <a:pt x="14894" y="2774"/>
                  </a:cubicBezTo>
                  <a:cubicBezTo>
                    <a:pt x="14894" y="2764"/>
                    <a:pt x="14894" y="2754"/>
                    <a:pt x="14894" y="2744"/>
                  </a:cubicBezTo>
                  <a:lnTo>
                    <a:pt x="14894" y="2744"/>
                  </a:lnTo>
                  <a:cubicBezTo>
                    <a:pt x="14894" y="2741"/>
                    <a:pt x="14894" y="2738"/>
                    <a:pt x="14894" y="2734"/>
                  </a:cubicBezTo>
                  <a:cubicBezTo>
                    <a:pt x="14894" y="2719"/>
                    <a:pt x="14893" y="2705"/>
                    <a:pt x="14891" y="2692"/>
                  </a:cubicBezTo>
                  <a:lnTo>
                    <a:pt x="14891" y="2692"/>
                  </a:lnTo>
                  <a:cubicBezTo>
                    <a:pt x="14810" y="1208"/>
                    <a:pt x="13560" y="0"/>
                    <a:pt x="120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095;p46"/>
            <p:cNvSpPr/>
            <p:nvPr/>
          </p:nvSpPr>
          <p:spPr>
            <a:xfrm flipH="1">
              <a:off x="886807" y="2388439"/>
              <a:ext cx="241719" cy="89986"/>
            </a:xfrm>
            <a:custGeom>
              <a:avLst/>
              <a:gdLst/>
              <a:ahLst/>
              <a:cxnLst/>
              <a:rect l="l" t="t" r="r" b="b"/>
              <a:pathLst>
                <a:path w="13944" h="5191" extrusionOk="0">
                  <a:moveTo>
                    <a:pt x="11369" y="1"/>
                  </a:moveTo>
                  <a:lnTo>
                    <a:pt x="2535" y="80"/>
                  </a:lnTo>
                  <a:cubicBezTo>
                    <a:pt x="1149" y="119"/>
                    <a:pt x="0" y="1268"/>
                    <a:pt x="0" y="2655"/>
                  </a:cubicBezTo>
                  <a:cubicBezTo>
                    <a:pt x="39" y="4057"/>
                    <a:pt x="1150" y="5191"/>
                    <a:pt x="2543" y="5191"/>
                  </a:cubicBezTo>
                  <a:cubicBezTo>
                    <a:pt x="2567" y="5191"/>
                    <a:pt x="2591" y="5190"/>
                    <a:pt x="2615" y="5190"/>
                  </a:cubicBezTo>
                  <a:lnTo>
                    <a:pt x="11409" y="5111"/>
                  </a:lnTo>
                  <a:cubicBezTo>
                    <a:pt x="12835" y="5111"/>
                    <a:pt x="13944" y="3922"/>
                    <a:pt x="13944" y="2536"/>
                  </a:cubicBezTo>
                  <a:cubicBezTo>
                    <a:pt x="13944" y="1110"/>
                    <a:pt x="12795" y="1"/>
                    <a:pt x="11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096;p46"/>
            <p:cNvSpPr/>
            <p:nvPr/>
          </p:nvSpPr>
          <p:spPr>
            <a:xfrm flipH="1">
              <a:off x="882681" y="2383638"/>
              <a:ext cx="257286" cy="99590"/>
            </a:xfrm>
            <a:custGeom>
              <a:avLst/>
              <a:gdLst/>
              <a:ahLst/>
              <a:cxnLst/>
              <a:rect l="l" t="t" r="r" b="b"/>
              <a:pathLst>
                <a:path w="14842" h="5745" extrusionOk="0">
                  <a:moveTo>
                    <a:pt x="12029" y="515"/>
                  </a:moveTo>
                  <a:cubicBezTo>
                    <a:pt x="12861" y="515"/>
                    <a:pt x="13613" y="911"/>
                    <a:pt x="14010" y="1624"/>
                  </a:cubicBezTo>
                  <a:cubicBezTo>
                    <a:pt x="14247" y="1981"/>
                    <a:pt x="14366" y="2377"/>
                    <a:pt x="14366" y="2773"/>
                  </a:cubicBezTo>
                  <a:cubicBezTo>
                    <a:pt x="14366" y="2779"/>
                    <a:pt x="14366" y="2786"/>
                    <a:pt x="14367" y="2792"/>
                  </a:cubicBezTo>
                  <a:lnTo>
                    <a:pt x="14367" y="2792"/>
                  </a:lnTo>
                  <a:cubicBezTo>
                    <a:pt x="14366" y="2799"/>
                    <a:pt x="14366" y="2806"/>
                    <a:pt x="14366" y="2813"/>
                  </a:cubicBezTo>
                  <a:cubicBezTo>
                    <a:pt x="14366" y="4096"/>
                    <a:pt x="13297" y="5151"/>
                    <a:pt x="12020" y="5151"/>
                  </a:cubicBezTo>
                  <a:cubicBezTo>
                    <a:pt x="11997" y="5151"/>
                    <a:pt x="11973" y="5151"/>
                    <a:pt x="11950" y="5150"/>
                  </a:cubicBezTo>
                  <a:lnTo>
                    <a:pt x="9652" y="5150"/>
                  </a:lnTo>
                  <a:lnTo>
                    <a:pt x="3552" y="5189"/>
                  </a:lnTo>
                  <a:cubicBezTo>
                    <a:pt x="3459" y="5201"/>
                    <a:pt x="3370" y="5206"/>
                    <a:pt x="3283" y="5206"/>
                  </a:cubicBezTo>
                  <a:cubicBezTo>
                    <a:pt x="3073" y="5206"/>
                    <a:pt x="2877" y="5178"/>
                    <a:pt x="2680" y="5150"/>
                  </a:cubicBezTo>
                  <a:cubicBezTo>
                    <a:pt x="0" y="4519"/>
                    <a:pt x="458" y="594"/>
                    <a:pt x="3194" y="594"/>
                  </a:cubicBezTo>
                  <a:cubicBezTo>
                    <a:pt x="3208" y="594"/>
                    <a:pt x="3221" y="594"/>
                    <a:pt x="3235" y="594"/>
                  </a:cubicBezTo>
                  <a:cubicBezTo>
                    <a:pt x="5057" y="555"/>
                    <a:pt x="6919" y="555"/>
                    <a:pt x="8741" y="515"/>
                  </a:cubicBezTo>
                  <a:close/>
                  <a:moveTo>
                    <a:pt x="9731" y="0"/>
                  </a:moveTo>
                  <a:lnTo>
                    <a:pt x="3354" y="79"/>
                  </a:lnTo>
                  <a:cubicBezTo>
                    <a:pt x="3326" y="79"/>
                    <a:pt x="3297" y="78"/>
                    <a:pt x="3269" y="78"/>
                  </a:cubicBezTo>
                  <a:cubicBezTo>
                    <a:pt x="1958" y="78"/>
                    <a:pt x="812" y="978"/>
                    <a:pt x="502" y="2258"/>
                  </a:cubicBezTo>
                  <a:cubicBezTo>
                    <a:pt x="66" y="4041"/>
                    <a:pt x="1413" y="5744"/>
                    <a:pt x="3275" y="5744"/>
                  </a:cubicBezTo>
                  <a:cubicBezTo>
                    <a:pt x="5136" y="5744"/>
                    <a:pt x="6998" y="5704"/>
                    <a:pt x="8900" y="5665"/>
                  </a:cubicBezTo>
                  <a:lnTo>
                    <a:pt x="11791" y="5625"/>
                  </a:lnTo>
                  <a:cubicBezTo>
                    <a:pt x="12108" y="5625"/>
                    <a:pt x="12425" y="5625"/>
                    <a:pt x="12742" y="5546"/>
                  </a:cubicBezTo>
                  <a:cubicBezTo>
                    <a:pt x="13534" y="5348"/>
                    <a:pt x="14247" y="4793"/>
                    <a:pt x="14604" y="4001"/>
                  </a:cubicBezTo>
                  <a:cubicBezTo>
                    <a:pt x="14762" y="3645"/>
                    <a:pt x="14841" y="3209"/>
                    <a:pt x="14841" y="2813"/>
                  </a:cubicBezTo>
                  <a:cubicBezTo>
                    <a:pt x="14841" y="2806"/>
                    <a:pt x="14841" y="2799"/>
                    <a:pt x="14841" y="2792"/>
                  </a:cubicBezTo>
                  <a:lnTo>
                    <a:pt x="14841" y="2792"/>
                  </a:lnTo>
                  <a:cubicBezTo>
                    <a:pt x="14841" y="2786"/>
                    <a:pt x="14841" y="2779"/>
                    <a:pt x="14841" y="2773"/>
                  </a:cubicBezTo>
                  <a:cubicBezTo>
                    <a:pt x="14802" y="1228"/>
                    <a:pt x="13534" y="0"/>
                    <a:pt x="1198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097;p46"/>
            <p:cNvSpPr/>
            <p:nvPr/>
          </p:nvSpPr>
          <p:spPr>
            <a:xfrm flipH="1">
              <a:off x="1039251" y="2510668"/>
              <a:ext cx="2232419" cy="1534824"/>
            </a:xfrm>
            <a:custGeom>
              <a:avLst/>
              <a:gdLst/>
              <a:ahLst/>
              <a:cxnLst/>
              <a:rect l="l" t="t" r="r" b="b"/>
              <a:pathLst>
                <a:path w="128781" h="88539" extrusionOk="0">
                  <a:moveTo>
                    <a:pt x="112183" y="1"/>
                  </a:moveTo>
                  <a:cubicBezTo>
                    <a:pt x="112183" y="1"/>
                    <a:pt x="102756" y="35137"/>
                    <a:pt x="73403" y="35137"/>
                  </a:cubicBezTo>
                  <a:lnTo>
                    <a:pt x="55419" y="35335"/>
                  </a:lnTo>
                  <a:cubicBezTo>
                    <a:pt x="52052" y="35612"/>
                    <a:pt x="48724" y="36444"/>
                    <a:pt x="45595" y="37751"/>
                  </a:cubicBezTo>
                  <a:cubicBezTo>
                    <a:pt x="45595" y="37751"/>
                    <a:pt x="38623" y="40920"/>
                    <a:pt x="36048" y="48090"/>
                  </a:cubicBezTo>
                  <a:cubicBezTo>
                    <a:pt x="33434" y="55260"/>
                    <a:pt x="31017" y="60806"/>
                    <a:pt x="31017" y="60806"/>
                  </a:cubicBezTo>
                  <a:cubicBezTo>
                    <a:pt x="31017" y="60806"/>
                    <a:pt x="15727" y="45515"/>
                    <a:pt x="12796" y="44644"/>
                  </a:cubicBezTo>
                  <a:lnTo>
                    <a:pt x="1" y="57161"/>
                  </a:lnTo>
                  <a:cubicBezTo>
                    <a:pt x="1" y="57161"/>
                    <a:pt x="9231" y="76334"/>
                    <a:pt x="22105" y="81365"/>
                  </a:cubicBezTo>
                  <a:cubicBezTo>
                    <a:pt x="24746" y="82386"/>
                    <a:pt x="27180" y="82792"/>
                    <a:pt x="29382" y="82792"/>
                  </a:cubicBezTo>
                  <a:cubicBezTo>
                    <a:pt x="37942" y="82792"/>
                    <a:pt x="42980" y="76651"/>
                    <a:pt x="42980" y="76651"/>
                  </a:cubicBezTo>
                  <a:lnTo>
                    <a:pt x="42980" y="76651"/>
                  </a:lnTo>
                  <a:cubicBezTo>
                    <a:pt x="42980" y="76651"/>
                    <a:pt x="39772" y="86554"/>
                    <a:pt x="45793" y="87940"/>
                  </a:cubicBezTo>
                  <a:cubicBezTo>
                    <a:pt x="47813" y="88389"/>
                    <a:pt x="52751" y="88539"/>
                    <a:pt x="58438" y="88539"/>
                  </a:cubicBezTo>
                  <a:cubicBezTo>
                    <a:pt x="69811" y="88539"/>
                    <a:pt x="84177" y="87940"/>
                    <a:pt x="84177" y="87940"/>
                  </a:cubicBezTo>
                  <a:cubicBezTo>
                    <a:pt x="84177" y="87940"/>
                    <a:pt x="84331" y="87964"/>
                    <a:pt x="84587" y="87964"/>
                  </a:cubicBezTo>
                  <a:cubicBezTo>
                    <a:pt x="86133" y="87964"/>
                    <a:pt x="91411" y="87090"/>
                    <a:pt x="89168" y="74789"/>
                  </a:cubicBezTo>
                  <a:cubicBezTo>
                    <a:pt x="86594" y="60449"/>
                    <a:pt x="86396" y="59419"/>
                    <a:pt x="86396" y="59419"/>
                  </a:cubicBezTo>
                  <a:cubicBezTo>
                    <a:pt x="86396" y="59419"/>
                    <a:pt x="118917" y="52408"/>
                    <a:pt x="128781" y="6299"/>
                  </a:cubicBezTo>
                  <a:lnTo>
                    <a:pt x="112183" y="1"/>
                  </a:ln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5098;p46"/>
            <p:cNvSpPr/>
            <p:nvPr/>
          </p:nvSpPr>
          <p:spPr>
            <a:xfrm flipH="1">
              <a:off x="1034432" y="2507063"/>
              <a:ext cx="2242040" cy="1542486"/>
            </a:xfrm>
            <a:custGeom>
              <a:avLst/>
              <a:gdLst/>
              <a:ahLst/>
              <a:cxnLst/>
              <a:rect l="l" t="t" r="r" b="b"/>
              <a:pathLst>
                <a:path w="129336" h="88981" extrusionOk="0">
                  <a:moveTo>
                    <a:pt x="13192" y="45010"/>
                  </a:moveTo>
                  <a:lnTo>
                    <a:pt x="13192" y="45010"/>
                  </a:lnTo>
                  <a:cubicBezTo>
                    <a:pt x="13178" y="45078"/>
                    <a:pt x="13161" y="45120"/>
                    <a:pt x="13143" y="45145"/>
                  </a:cubicBezTo>
                  <a:lnTo>
                    <a:pt x="13143" y="45145"/>
                  </a:lnTo>
                  <a:cubicBezTo>
                    <a:pt x="13133" y="45139"/>
                    <a:pt x="13122" y="45134"/>
                    <a:pt x="13112" y="45129"/>
                  </a:cubicBezTo>
                  <a:cubicBezTo>
                    <a:pt x="13103" y="45120"/>
                    <a:pt x="13095" y="45113"/>
                    <a:pt x="13088" y="45106"/>
                  </a:cubicBezTo>
                  <a:lnTo>
                    <a:pt x="13088" y="45106"/>
                  </a:lnTo>
                  <a:cubicBezTo>
                    <a:pt x="13079" y="45123"/>
                    <a:pt x="13069" y="45139"/>
                    <a:pt x="13058" y="45155"/>
                  </a:cubicBezTo>
                  <a:lnTo>
                    <a:pt x="13058" y="45155"/>
                  </a:lnTo>
                  <a:cubicBezTo>
                    <a:pt x="13029" y="45128"/>
                    <a:pt x="13015" y="45079"/>
                    <a:pt x="13039" y="45079"/>
                  </a:cubicBezTo>
                  <a:cubicBezTo>
                    <a:pt x="13049" y="45079"/>
                    <a:pt x="13065" y="45086"/>
                    <a:pt x="13088" y="45106"/>
                  </a:cubicBezTo>
                  <a:lnTo>
                    <a:pt x="13088" y="45106"/>
                  </a:lnTo>
                  <a:cubicBezTo>
                    <a:pt x="13098" y="45087"/>
                    <a:pt x="13106" y="45069"/>
                    <a:pt x="13112" y="45050"/>
                  </a:cubicBezTo>
                  <a:cubicBezTo>
                    <a:pt x="13112" y="45050"/>
                    <a:pt x="13192" y="45010"/>
                    <a:pt x="13192" y="45010"/>
                  </a:cubicBezTo>
                  <a:close/>
                  <a:moveTo>
                    <a:pt x="112632" y="581"/>
                  </a:moveTo>
                  <a:lnTo>
                    <a:pt x="126879" y="5992"/>
                  </a:lnTo>
                  <a:lnTo>
                    <a:pt x="128769" y="6669"/>
                  </a:lnTo>
                  <a:lnTo>
                    <a:pt x="128769" y="6669"/>
                  </a:lnTo>
                  <a:cubicBezTo>
                    <a:pt x="127102" y="14467"/>
                    <a:pt x="124465" y="22030"/>
                    <a:pt x="120858" y="29165"/>
                  </a:cubicBezTo>
                  <a:cubicBezTo>
                    <a:pt x="118006" y="34711"/>
                    <a:pt x="114441" y="39821"/>
                    <a:pt x="110202" y="44416"/>
                  </a:cubicBezTo>
                  <a:cubicBezTo>
                    <a:pt x="106954" y="47862"/>
                    <a:pt x="103270" y="50952"/>
                    <a:pt x="99309" y="53527"/>
                  </a:cubicBezTo>
                  <a:cubicBezTo>
                    <a:pt x="96576" y="55310"/>
                    <a:pt x="93684" y="56815"/>
                    <a:pt x="90634" y="58043"/>
                  </a:cubicBezTo>
                  <a:cubicBezTo>
                    <a:pt x="89762" y="58399"/>
                    <a:pt x="88851" y="58716"/>
                    <a:pt x="87940" y="59033"/>
                  </a:cubicBezTo>
                  <a:cubicBezTo>
                    <a:pt x="87504" y="59112"/>
                    <a:pt x="87069" y="59231"/>
                    <a:pt x="86673" y="59390"/>
                  </a:cubicBezTo>
                  <a:lnTo>
                    <a:pt x="86593" y="59390"/>
                  </a:lnTo>
                  <a:cubicBezTo>
                    <a:pt x="86475" y="59429"/>
                    <a:pt x="86395" y="59548"/>
                    <a:pt x="86435" y="59706"/>
                  </a:cubicBezTo>
                  <a:cubicBezTo>
                    <a:pt x="87306" y="64658"/>
                    <a:pt x="88217" y="69610"/>
                    <a:pt x="89129" y="74561"/>
                  </a:cubicBezTo>
                  <a:cubicBezTo>
                    <a:pt x="89564" y="77096"/>
                    <a:pt x="89921" y="79711"/>
                    <a:pt x="89604" y="82286"/>
                  </a:cubicBezTo>
                  <a:cubicBezTo>
                    <a:pt x="89525" y="83712"/>
                    <a:pt x="89010" y="85098"/>
                    <a:pt x="88138" y="86286"/>
                  </a:cubicBezTo>
                  <a:cubicBezTo>
                    <a:pt x="87332" y="87322"/>
                    <a:pt x="86044" y="87912"/>
                    <a:pt x="84739" y="87912"/>
                  </a:cubicBezTo>
                  <a:cubicBezTo>
                    <a:pt x="84697" y="87912"/>
                    <a:pt x="84655" y="87912"/>
                    <a:pt x="84613" y="87911"/>
                  </a:cubicBezTo>
                  <a:lnTo>
                    <a:pt x="84019" y="87911"/>
                  </a:lnTo>
                  <a:lnTo>
                    <a:pt x="81761" y="87990"/>
                  </a:lnTo>
                  <a:cubicBezTo>
                    <a:pt x="78750" y="88109"/>
                    <a:pt x="75740" y="88188"/>
                    <a:pt x="72769" y="88267"/>
                  </a:cubicBezTo>
                  <a:cubicBezTo>
                    <a:pt x="68139" y="88391"/>
                    <a:pt x="63509" y="88530"/>
                    <a:pt x="58889" y="88530"/>
                  </a:cubicBezTo>
                  <a:cubicBezTo>
                    <a:pt x="56117" y="88530"/>
                    <a:pt x="53349" y="88480"/>
                    <a:pt x="50586" y="88346"/>
                  </a:cubicBezTo>
                  <a:cubicBezTo>
                    <a:pt x="48249" y="88227"/>
                    <a:pt x="44961" y="88386"/>
                    <a:pt x="43535" y="86128"/>
                  </a:cubicBezTo>
                  <a:cubicBezTo>
                    <a:pt x="41990" y="83712"/>
                    <a:pt x="42584" y="80186"/>
                    <a:pt x="43257" y="77572"/>
                  </a:cubicBezTo>
                  <a:cubicBezTo>
                    <a:pt x="43320" y="77384"/>
                    <a:pt x="43358" y="77221"/>
                    <a:pt x="43410" y="77063"/>
                  </a:cubicBezTo>
                  <a:lnTo>
                    <a:pt x="43410" y="77063"/>
                  </a:lnTo>
                  <a:cubicBezTo>
                    <a:pt x="43412" y="77061"/>
                    <a:pt x="43414" y="77059"/>
                    <a:pt x="43416" y="77057"/>
                  </a:cubicBezTo>
                  <a:lnTo>
                    <a:pt x="43413" y="77055"/>
                  </a:lnTo>
                  <a:lnTo>
                    <a:pt x="43413" y="77055"/>
                  </a:lnTo>
                  <a:cubicBezTo>
                    <a:pt x="43426" y="77016"/>
                    <a:pt x="43440" y="76977"/>
                    <a:pt x="43455" y="76938"/>
                  </a:cubicBezTo>
                  <a:cubicBezTo>
                    <a:pt x="43515" y="76760"/>
                    <a:pt x="43351" y="76604"/>
                    <a:pt x="43199" y="76604"/>
                  </a:cubicBezTo>
                  <a:cubicBezTo>
                    <a:pt x="43148" y="76604"/>
                    <a:pt x="43099" y="76621"/>
                    <a:pt x="43059" y="76661"/>
                  </a:cubicBezTo>
                  <a:cubicBezTo>
                    <a:pt x="41633" y="78285"/>
                    <a:pt x="39970" y="79592"/>
                    <a:pt x="38068" y="80582"/>
                  </a:cubicBezTo>
                  <a:cubicBezTo>
                    <a:pt x="35400" y="82002"/>
                    <a:pt x="32459" y="82726"/>
                    <a:pt x="29499" y="82726"/>
                  </a:cubicBezTo>
                  <a:cubicBezTo>
                    <a:pt x="27669" y="82726"/>
                    <a:pt x="25831" y="82449"/>
                    <a:pt x="24045" y="81889"/>
                  </a:cubicBezTo>
                  <a:cubicBezTo>
                    <a:pt x="19332" y="80424"/>
                    <a:pt x="15331" y="77334"/>
                    <a:pt x="11964" y="73809"/>
                  </a:cubicBezTo>
                  <a:cubicBezTo>
                    <a:pt x="8913" y="70600"/>
                    <a:pt x="6220" y="67074"/>
                    <a:pt x="3883" y="63311"/>
                  </a:cubicBezTo>
                  <a:cubicBezTo>
                    <a:pt x="2686" y="61420"/>
                    <a:pt x="1528" y="59417"/>
                    <a:pt x="517" y="57410"/>
                  </a:cubicBezTo>
                  <a:lnTo>
                    <a:pt x="517" y="57410"/>
                  </a:lnTo>
                  <a:lnTo>
                    <a:pt x="12479" y="45684"/>
                  </a:lnTo>
                  <a:cubicBezTo>
                    <a:pt x="12614" y="45549"/>
                    <a:pt x="12921" y="45356"/>
                    <a:pt x="13058" y="45155"/>
                  </a:cubicBezTo>
                  <a:lnTo>
                    <a:pt x="13058" y="45155"/>
                  </a:lnTo>
                  <a:cubicBezTo>
                    <a:pt x="13069" y="45166"/>
                    <a:pt x="13083" y="45173"/>
                    <a:pt x="13097" y="45173"/>
                  </a:cubicBezTo>
                  <a:cubicBezTo>
                    <a:pt x="13112" y="45173"/>
                    <a:pt x="13128" y="45165"/>
                    <a:pt x="13143" y="45145"/>
                  </a:cubicBezTo>
                  <a:lnTo>
                    <a:pt x="13143" y="45145"/>
                  </a:lnTo>
                  <a:cubicBezTo>
                    <a:pt x="13296" y="45223"/>
                    <a:pt x="13479" y="45332"/>
                    <a:pt x="13627" y="45406"/>
                  </a:cubicBezTo>
                  <a:cubicBezTo>
                    <a:pt x="14776" y="46119"/>
                    <a:pt x="15846" y="46912"/>
                    <a:pt x="16836" y="47823"/>
                  </a:cubicBezTo>
                  <a:cubicBezTo>
                    <a:pt x="19846" y="50358"/>
                    <a:pt x="22699" y="53052"/>
                    <a:pt x="25511" y="55745"/>
                  </a:cubicBezTo>
                  <a:cubicBezTo>
                    <a:pt x="27373" y="57528"/>
                    <a:pt x="29235" y="59350"/>
                    <a:pt x="31057" y="61172"/>
                  </a:cubicBezTo>
                  <a:cubicBezTo>
                    <a:pt x="31106" y="61205"/>
                    <a:pt x="31169" y="61224"/>
                    <a:pt x="31231" y="61224"/>
                  </a:cubicBezTo>
                  <a:cubicBezTo>
                    <a:pt x="31319" y="61224"/>
                    <a:pt x="31406" y="61186"/>
                    <a:pt x="31453" y="61093"/>
                  </a:cubicBezTo>
                  <a:cubicBezTo>
                    <a:pt x="32047" y="59746"/>
                    <a:pt x="32602" y="58360"/>
                    <a:pt x="33196" y="57013"/>
                  </a:cubicBezTo>
                  <a:cubicBezTo>
                    <a:pt x="33790" y="55508"/>
                    <a:pt x="34384" y="53963"/>
                    <a:pt x="34978" y="52457"/>
                  </a:cubicBezTo>
                  <a:cubicBezTo>
                    <a:pt x="35652" y="50714"/>
                    <a:pt x="36206" y="48853"/>
                    <a:pt x="36999" y="47149"/>
                  </a:cubicBezTo>
                  <a:cubicBezTo>
                    <a:pt x="38821" y="43307"/>
                    <a:pt x="41911" y="40178"/>
                    <a:pt x="45713" y="38276"/>
                  </a:cubicBezTo>
                  <a:cubicBezTo>
                    <a:pt x="46823" y="37722"/>
                    <a:pt x="48011" y="37325"/>
                    <a:pt x="49239" y="36969"/>
                  </a:cubicBezTo>
                  <a:cubicBezTo>
                    <a:pt x="51312" y="36382"/>
                    <a:pt x="53423" y="35989"/>
                    <a:pt x="55573" y="35788"/>
                  </a:cubicBezTo>
                  <a:lnTo>
                    <a:pt x="55573" y="35788"/>
                  </a:lnTo>
                  <a:cubicBezTo>
                    <a:pt x="55607" y="35808"/>
                    <a:pt x="55648" y="35820"/>
                    <a:pt x="55696" y="35820"/>
                  </a:cubicBezTo>
                  <a:lnTo>
                    <a:pt x="69758" y="35662"/>
                  </a:lnTo>
                  <a:cubicBezTo>
                    <a:pt x="71580" y="35662"/>
                    <a:pt x="73402" y="35662"/>
                    <a:pt x="75225" y="35582"/>
                  </a:cubicBezTo>
                  <a:cubicBezTo>
                    <a:pt x="78869" y="35424"/>
                    <a:pt x="82434" y="34671"/>
                    <a:pt x="85841" y="33364"/>
                  </a:cubicBezTo>
                  <a:cubicBezTo>
                    <a:pt x="91901" y="31027"/>
                    <a:pt x="97051" y="26947"/>
                    <a:pt x="101210" y="21995"/>
                  </a:cubicBezTo>
                  <a:cubicBezTo>
                    <a:pt x="104657" y="17796"/>
                    <a:pt x="107548" y="13162"/>
                    <a:pt x="109727" y="8171"/>
                  </a:cubicBezTo>
                  <a:cubicBezTo>
                    <a:pt x="110519" y="6507"/>
                    <a:pt x="111232" y="4764"/>
                    <a:pt x="111826" y="3021"/>
                  </a:cubicBezTo>
                  <a:cubicBezTo>
                    <a:pt x="112025" y="2466"/>
                    <a:pt x="112223" y="1912"/>
                    <a:pt x="112381" y="1318"/>
                  </a:cubicBezTo>
                  <a:cubicBezTo>
                    <a:pt x="112510" y="1091"/>
                    <a:pt x="112587" y="839"/>
                    <a:pt x="112632" y="581"/>
                  </a:cubicBezTo>
                  <a:close/>
                  <a:moveTo>
                    <a:pt x="112459" y="0"/>
                  </a:moveTo>
                  <a:cubicBezTo>
                    <a:pt x="112341" y="0"/>
                    <a:pt x="112255" y="71"/>
                    <a:pt x="112223" y="169"/>
                  </a:cubicBezTo>
                  <a:cubicBezTo>
                    <a:pt x="111589" y="2348"/>
                    <a:pt x="110836" y="4447"/>
                    <a:pt x="109925" y="6507"/>
                  </a:cubicBezTo>
                  <a:cubicBezTo>
                    <a:pt x="107944" y="11260"/>
                    <a:pt x="105370" y="15776"/>
                    <a:pt x="102280" y="19896"/>
                  </a:cubicBezTo>
                  <a:cubicBezTo>
                    <a:pt x="98398" y="24927"/>
                    <a:pt x="93565" y="29284"/>
                    <a:pt x="87782" y="32017"/>
                  </a:cubicBezTo>
                  <a:cubicBezTo>
                    <a:pt x="84534" y="33523"/>
                    <a:pt x="81087" y="34513"/>
                    <a:pt x="77522" y="34909"/>
                  </a:cubicBezTo>
                  <a:cubicBezTo>
                    <a:pt x="75462" y="35107"/>
                    <a:pt x="73363" y="35107"/>
                    <a:pt x="71303" y="35147"/>
                  </a:cubicBezTo>
                  <a:lnTo>
                    <a:pt x="56092" y="35305"/>
                  </a:lnTo>
                  <a:lnTo>
                    <a:pt x="55762" y="35305"/>
                  </a:lnTo>
                  <a:cubicBezTo>
                    <a:pt x="55751" y="35304"/>
                    <a:pt x="55741" y="35303"/>
                    <a:pt x="55730" y="35303"/>
                  </a:cubicBezTo>
                  <a:cubicBezTo>
                    <a:pt x="55719" y="35303"/>
                    <a:pt x="55707" y="35304"/>
                    <a:pt x="55696" y="35305"/>
                  </a:cubicBezTo>
                  <a:cubicBezTo>
                    <a:pt x="55679" y="35305"/>
                    <a:pt x="55664" y="35307"/>
                    <a:pt x="55650" y="35309"/>
                  </a:cubicBezTo>
                  <a:lnTo>
                    <a:pt x="55650" y="35309"/>
                  </a:lnTo>
                  <a:cubicBezTo>
                    <a:pt x="50951" y="35709"/>
                    <a:pt x="46216" y="36939"/>
                    <a:pt x="42426" y="39861"/>
                  </a:cubicBezTo>
                  <a:cubicBezTo>
                    <a:pt x="40405" y="41366"/>
                    <a:pt x="38702" y="43267"/>
                    <a:pt x="37395" y="45446"/>
                  </a:cubicBezTo>
                  <a:cubicBezTo>
                    <a:pt x="36563" y="46951"/>
                    <a:pt x="35929" y="48496"/>
                    <a:pt x="35414" y="50120"/>
                  </a:cubicBezTo>
                  <a:cubicBezTo>
                    <a:pt x="34780" y="51824"/>
                    <a:pt x="34107" y="53487"/>
                    <a:pt x="33473" y="55151"/>
                  </a:cubicBezTo>
                  <a:cubicBezTo>
                    <a:pt x="32764" y="56979"/>
                    <a:pt x="32020" y="58773"/>
                    <a:pt x="31241" y="60564"/>
                  </a:cubicBezTo>
                  <a:lnTo>
                    <a:pt x="31241" y="60564"/>
                  </a:lnTo>
                  <a:cubicBezTo>
                    <a:pt x="26529" y="55855"/>
                    <a:pt x="21735" y="51154"/>
                    <a:pt x="16559" y="46912"/>
                  </a:cubicBezTo>
                  <a:cubicBezTo>
                    <a:pt x="15568" y="46119"/>
                    <a:pt x="14420" y="45010"/>
                    <a:pt x="13152" y="44614"/>
                  </a:cubicBezTo>
                  <a:cubicBezTo>
                    <a:pt x="13129" y="44603"/>
                    <a:pt x="13102" y="44598"/>
                    <a:pt x="13075" y="44598"/>
                  </a:cubicBezTo>
                  <a:cubicBezTo>
                    <a:pt x="13010" y="44598"/>
                    <a:pt x="12942" y="44626"/>
                    <a:pt x="12914" y="44654"/>
                  </a:cubicBezTo>
                  <a:lnTo>
                    <a:pt x="1704" y="55666"/>
                  </a:lnTo>
                  <a:lnTo>
                    <a:pt x="80" y="57211"/>
                  </a:lnTo>
                  <a:cubicBezTo>
                    <a:pt x="1" y="57290"/>
                    <a:pt x="1" y="57409"/>
                    <a:pt x="80" y="57488"/>
                  </a:cubicBezTo>
                  <a:cubicBezTo>
                    <a:pt x="951" y="59310"/>
                    <a:pt x="1942" y="61053"/>
                    <a:pt x="3011" y="62757"/>
                  </a:cubicBezTo>
                  <a:cubicBezTo>
                    <a:pt x="5269" y="66559"/>
                    <a:pt x="7923" y="70085"/>
                    <a:pt x="10854" y="73373"/>
                  </a:cubicBezTo>
                  <a:cubicBezTo>
                    <a:pt x="14063" y="76819"/>
                    <a:pt x="17787" y="79988"/>
                    <a:pt x="22184" y="81771"/>
                  </a:cubicBezTo>
                  <a:cubicBezTo>
                    <a:pt x="24517" y="82731"/>
                    <a:pt x="27006" y="83217"/>
                    <a:pt x="29496" y="83217"/>
                  </a:cubicBezTo>
                  <a:cubicBezTo>
                    <a:pt x="32036" y="83217"/>
                    <a:pt x="34579" y="82712"/>
                    <a:pt x="36959" y="81691"/>
                  </a:cubicBezTo>
                  <a:cubicBezTo>
                    <a:pt x="39131" y="80795"/>
                    <a:pt x="41064" y="79478"/>
                    <a:pt x="42704" y="77819"/>
                  </a:cubicBezTo>
                  <a:lnTo>
                    <a:pt x="42704" y="77819"/>
                  </a:lnTo>
                  <a:cubicBezTo>
                    <a:pt x="42160" y="79840"/>
                    <a:pt x="42003" y="81934"/>
                    <a:pt x="42307" y="84029"/>
                  </a:cubicBezTo>
                  <a:cubicBezTo>
                    <a:pt x="42544" y="85573"/>
                    <a:pt x="43297" y="87039"/>
                    <a:pt x="44644" y="87871"/>
                  </a:cubicBezTo>
                  <a:cubicBezTo>
                    <a:pt x="45634" y="88426"/>
                    <a:pt x="46902" y="88544"/>
                    <a:pt x="48050" y="88663"/>
                  </a:cubicBezTo>
                  <a:cubicBezTo>
                    <a:pt x="51180" y="88980"/>
                    <a:pt x="54388" y="88980"/>
                    <a:pt x="57557" y="88980"/>
                  </a:cubicBezTo>
                  <a:cubicBezTo>
                    <a:pt x="61558" y="88980"/>
                    <a:pt x="65599" y="88941"/>
                    <a:pt x="69639" y="88861"/>
                  </a:cubicBezTo>
                  <a:cubicBezTo>
                    <a:pt x="73086" y="88782"/>
                    <a:pt x="76571" y="88663"/>
                    <a:pt x="80018" y="88544"/>
                  </a:cubicBezTo>
                  <a:lnTo>
                    <a:pt x="83226" y="88426"/>
                  </a:lnTo>
                  <a:lnTo>
                    <a:pt x="84137" y="88386"/>
                  </a:lnTo>
                  <a:lnTo>
                    <a:pt x="84415" y="88386"/>
                  </a:lnTo>
                  <a:cubicBezTo>
                    <a:pt x="84547" y="88396"/>
                    <a:pt x="84681" y="88401"/>
                    <a:pt x="84814" y="88401"/>
                  </a:cubicBezTo>
                  <a:cubicBezTo>
                    <a:pt x="85756" y="88401"/>
                    <a:pt x="86706" y="88154"/>
                    <a:pt x="87504" y="87633"/>
                  </a:cubicBezTo>
                  <a:cubicBezTo>
                    <a:pt x="90040" y="85930"/>
                    <a:pt x="90357" y="82325"/>
                    <a:pt x="90238" y="79592"/>
                  </a:cubicBezTo>
                  <a:cubicBezTo>
                    <a:pt x="90158" y="76542"/>
                    <a:pt x="89485" y="73571"/>
                    <a:pt x="88930" y="70640"/>
                  </a:cubicBezTo>
                  <a:cubicBezTo>
                    <a:pt x="88534" y="68421"/>
                    <a:pt x="88138" y="66203"/>
                    <a:pt x="87742" y="63985"/>
                  </a:cubicBezTo>
                  <a:lnTo>
                    <a:pt x="87148" y="60697"/>
                  </a:lnTo>
                  <a:cubicBezTo>
                    <a:pt x="87148" y="60401"/>
                    <a:pt x="87093" y="60106"/>
                    <a:pt x="87007" y="59810"/>
                  </a:cubicBezTo>
                  <a:lnTo>
                    <a:pt x="87007" y="59810"/>
                  </a:lnTo>
                  <a:cubicBezTo>
                    <a:pt x="88049" y="59541"/>
                    <a:pt x="89119" y="59206"/>
                    <a:pt x="90119" y="58835"/>
                  </a:cubicBezTo>
                  <a:cubicBezTo>
                    <a:pt x="93011" y="57726"/>
                    <a:pt x="95823" y="56339"/>
                    <a:pt x="98437" y="54715"/>
                  </a:cubicBezTo>
                  <a:cubicBezTo>
                    <a:pt x="102399" y="52299"/>
                    <a:pt x="106003" y="49407"/>
                    <a:pt x="109291" y="46119"/>
                  </a:cubicBezTo>
                  <a:cubicBezTo>
                    <a:pt x="113530" y="41802"/>
                    <a:pt x="117174" y="36929"/>
                    <a:pt x="120105" y="31661"/>
                  </a:cubicBezTo>
                  <a:cubicBezTo>
                    <a:pt x="123908" y="24808"/>
                    <a:pt x="126721" y="17480"/>
                    <a:pt x="128543" y="9874"/>
                  </a:cubicBezTo>
                  <a:cubicBezTo>
                    <a:pt x="128820" y="8765"/>
                    <a:pt x="129058" y="7656"/>
                    <a:pt x="129296" y="6586"/>
                  </a:cubicBezTo>
                  <a:cubicBezTo>
                    <a:pt x="129335" y="6428"/>
                    <a:pt x="129256" y="6309"/>
                    <a:pt x="129137" y="6269"/>
                  </a:cubicBezTo>
                  <a:lnTo>
                    <a:pt x="114639" y="803"/>
                  </a:lnTo>
                  <a:lnTo>
                    <a:pt x="112539" y="10"/>
                  </a:lnTo>
                  <a:cubicBezTo>
                    <a:pt x="112511" y="3"/>
                    <a:pt x="112485" y="0"/>
                    <a:pt x="1124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5099;p46"/>
            <p:cNvSpPr/>
            <p:nvPr/>
          </p:nvSpPr>
          <p:spPr>
            <a:xfrm flipH="1">
              <a:off x="2460929" y="3402415"/>
              <a:ext cx="70224" cy="441401"/>
            </a:xfrm>
            <a:custGeom>
              <a:avLst/>
              <a:gdLst/>
              <a:ahLst/>
              <a:cxnLst/>
              <a:rect l="l" t="t" r="r" b="b"/>
              <a:pathLst>
                <a:path w="4051" h="25463" extrusionOk="0">
                  <a:moveTo>
                    <a:pt x="3724" y="1"/>
                  </a:moveTo>
                  <a:cubicBezTo>
                    <a:pt x="3629" y="1"/>
                    <a:pt x="3541" y="53"/>
                    <a:pt x="3511" y="174"/>
                  </a:cubicBezTo>
                  <a:cubicBezTo>
                    <a:pt x="2600" y="6670"/>
                    <a:pt x="1688" y="13167"/>
                    <a:pt x="777" y="19663"/>
                  </a:cubicBezTo>
                  <a:lnTo>
                    <a:pt x="25" y="25169"/>
                  </a:lnTo>
                  <a:cubicBezTo>
                    <a:pt x="1" y="25338"/>
                    <a:pt x="168" y="25463"/>
                    <a:pt x="311" y="25463"/>
                  </a:cubicBezTo>
                  <a:cubicBezTo>
                    <a:pt x="403" y="25463"/>
                    <a:pt x="485" y="25412"/>
                    <a:pt x="500" y="25288"/>
                  </a:cubicBezTo>
                  <a:lnTo>
                    <a:pt x="3233" y="5838"/>
                  </a:lnTo>
                  <a:lnTo>
                    <a:pt x="4026" y="332"/>
                  </a:lnTo>
                  <a:cubicBezTo>
                    <a:pt x="4050" y="136"/>
                    <a:pt x="3878" y="1"/>
                    <a:pt x="372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100;p46"/>
            <p:cNvSpPr/>
            <p:nvPr/>
          </p:nvSpPr>
          <p:spPr>
            <a:xfrm flipH="1">
              <a:off x="1766038" y="3378875"/>
              <a:ext cx="45192" cy="182919"/>
            </a:xfrm>
            <a:custGeom>
              <a:avLst/>
              <a:gdLst/>
              <a:ahLst/>
              <a:cxnLst/>
              <a:rect l="l" t="t" r="r" b="b"/>
              <a:pathLst>
                <a:path w="2607" h="10552" extrusionOk="0">
                  <a:moveTo>
                    <a:pt x="308" y="1"/>
                  </a:moveTo>
                  <a:cubicBezTo>
                    <a:pt x="153" y="1"/>
                    <a:pt x="1" y="129"/>
                    <a:pt x="48" y="343"/>
                  </a:cubicBezTo>
                  <a:cubicBezTo>
                    <a:pt x="920" y="3631"/>
                    <a:pt x="1435" y="7038"/>
                    <a:pt x="2108" y="10365"/>
                  </a:cubicBezTo>
                  <a:cubicBezTo>
                    <a:pt x="2124" y="10495"/>
                    <a:pt x="2213" y="10552"/>
                    <a:pt x="2310" y="10552"/>
                  </a:cubicBezTo>
                  <a:cubicBezTo>
                    <a:pt x="2450" y="10552"/>
                    <a:pt x="2607" y="10434"/>
                    <a:pt x="2583" y="10246"/>
                  </a:cubicBezTo>
                  <a:cubicBezTo>
                    <a:pt x="1950" y="6879"/>
                    <a:pt x="1435" y="3512"/>
                    <a:pt x="563" y="185"/>
                  </a:cubicBezTo>
                  <a:cubicBezTo>
                    <a:pt x="516" y="58"/>
                    <a:pt x="411" y="1"/>
                    <a:pt x="30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101;p46"/>
            <p:cNvSpPr/>
            <p:nvPr/>
          </p:nvSpPr>
          <p:spPr>
            <a:xfrm flipH="1">
              <a:off x="2615453" y="3830677"/>
              <a:ext cx="308615" cy="71628"/>
            </a:xfrm>
            <a:custGeom>
              <a:avLst/>
              <a:gdLst/>
              <a:ahLst/>
              <a:cxnLst/>
              <a:rect l="l" t="t" r="r" b="b"/>
              <a:pathLst>
                <a:path w="17803" h="4132" extrusionOk="0">
                  <a:moveTo>
                    <a:pt x="332" y="0"/>
                  </a:moveTo>
                  <a:cubicBezTo>
                    <a:pt x="148" y="0"/>
                    <a:pt x="1" y="204"/>
                    <a:pt x="151" y="385"/>
                  </a:cubicBezTo>
                  <a:cubicBezTo>
                    <a:pt x="1894" y="2167"/>
                    <a:pt x="4192" y="3395"/>
                    <a:pt x="6687" y="3910"/>
                  </a:cubicBezTo>
                  <a:cubicBezTo>
                    <a:pt x="7462" y="4059"/>
                    <a:pt x="8242" y="4132"/>
                    <a:pt x="9019" y="4132"/>
                  </a:cubicBezTo>
                  <a:cubicBezTo>
                    <a:pt x="12175" y="4132"/>
                    <a:pt x="15268" y="2927"/>
                    <a:pt x="17620" y="702"/>
                  </a:cubicBezTo>
                  <a:cubicBezTo>
                    <a:pt x="17803" y="519"/>
                    <a:pt x="17635" y="267"/>
                    <a:pt x="17440" y="267"/>
                  </a:cubicBezTo>
                  <a:cubicBezTo>
                    <a:pt x="17381" y="267"/>
                    <a:pt x="17319" y="290"/>
                    <a:pt x="17264" y="345"/>
                  </a:cubicBezTo>
                  <a:cubicBezTo>
                    <a:pt x="15481" y="2009"/>
                    <a:pt x="13263" y="3118"/>
                    <a:pt x="10847" y="3514"/>
                  </a:cubicBezTo>
                  <a:cubicBezTo>
                    <a:pt x="10243" y="3603"/>
                    <a:pt x="9636" y="3648"/>
                    <a:pt x="9032" y="3648"/>
                  </a:cubicBezTo>
                  <a:cubicBezTo>
                    <a:pt x="7220" y="3648"/>
                    <a:pt x="5430" y="3247"/>
                    <a:pt x="3796" y="2445"/>
                  </a:cubicBezTo>
                  <a:cubicBezTo>
                    <a:pt x="2568" y="1811"/>
                    <a:pt x="1458" y="1019"/>
                    <a:pt x="508" y="68"/>
                  </a:cubicBezTo>
                  <a:cubicBezTo>
                    <a:pt x="451" y="21"/>
                    <a:pt x="389" y="0"/>
                    <a:pt x="33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102;p46"/>
            <p:cNvSpPr/>
            <p:nvPr/>
          </p:nvSpPr>
          <p:spPr>
            <a:xfrm flipH="1">
              <a:off x="2759385" y="3750797"/>
              <a:ext cx="19277" cy="26592"/>
            </a:xfrm>
            <a:custGeom>
              <a:avLst/>
              <a:gdLst/>
              <a:ahLst/>
              <a:cxnLst/>
              <a:rect l="l" t="t" r="r" b="b"/>
              <a:pathLst>
                <a:path w="1112" h="1534" extrusionOk="0">
                  <a:moveTo>
                    <a:pt x="817" y="0"/>
                  </a:moveTo>
                  <a:cubicBezTo>
                    <a:pt x="732" y="0"/>
                    <a:pt x="648" y="44"/>
                    <a:pt x="597" y="121"/>
                  </a:cubicBezTo>
                  <a:lnTo>
                    <a:pt x="82" y="1190"/>
                  </a:lnTo>
                  <a:cubicBezTo>
                    <a:pt x="0" y="1381"/>
                    <a:pt x="143" y="1534"/>
                    <a:pt x="305" y="1534"/>
                  </a:cubicBezTo>
                  <a:cubicBezTo>
                    <a:pt x="378" y="1534"/>
                    <a:pt x="456" y="1502"/>
                    <a:pt x="518" y="1428"/>
                  </a:cubicBezTo>
                  <a:lnTo>
                    <a:pt x="1033" y="398"/>
                  </a:lnTo>
                  <a:cubicBezTo>
                    <a:pt x="1112" y="279"/>
                    <a:pt x="1072" y="121"/>
                    <a:pt x="953" y="41"/>
                  </a:cubicBezTo>
                  <a:cubicBezTo>
                    <a:pt x="911" y="13"/>
                    <a:pt x="864" y="0"/>
                    <a:pt x="8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103;p46"/>
            <p:cNvSpPr/>
            <p:nvPr/>
          </p:nvSpPr>
          <p:spPr>
            <a:xfrm flipH="1">
              <a:off x="2746332" y="3757662"/>
              <a:ext cx="18600" cy="25222"/>
            </a:xfrm>
            <a:custGeom>
              <a:avLst/>
              <a:gdLst/>
              <a:ahLst/>
              <a:cxnLst/>
              <a:rect l="l" t="t" r="r" b="b"/>
              <a:pathLst>
                <a:path w="1073" h="1455" extrusionOk="0">
                  <a:moveTo>
                    <a:pt x="778" y="0"/>
                  </a:moveTo>
                  <a:cubicBezTo>
                    <a:pt x="693" y="0"/>
                    <a:pt x="609" y="44"/>
                    <a:pt x="557" y="121"/>
                  </a:cubicBezTo>
                  <a:cubicBezTo>
                    <a:pt x="399" y="438"/>
                    <a:pt x="201" y="794"/>
                    <a:pt x="82" y="1111"/>
                  </a:cubicBezTo>
                  <a:cubicBezTo>
                    <a:pt x="0" y="1302"/>
                    <a:pt x="143" y="1455"/>
                    <a:pt x="292" y="1455"/>
                  </a:cubicBezTo>
                  <a:cubicBezTo>
                    <a:pt x="360" y="1455"/>
                    <a:pt x="429" y="1423"/>
                    <a:pt x="478" y="1349"/>
                  </a:cubicBezTo>
                  <a:cubicBezTo>
                    <a:pt x="676" y="1032"/>
                    <a:pt x="835" y="715"/>
                    <a:pt x="993" y="358"/>
                  </a:cubicBezTo>
                  <a:cubicBezTo>
                    <a:pt x="1072" y="239"/>
                    <a:pt x="1033" y="81"/>
                    <a:pt x="914" y="41"/>
                  </a:cubicBezTo>
                  <a:cubicBezTo>
                    <a:pt x="872" y="13"/>
                    <a:pt x="825" y="0"/>
                    <a:pt x="77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5104;p46"/>
            <p:cNvSpPr/>
            <p:nvPr/>
          </p:nvSpPr>
          <p:spPr>
            <a:xfrm flipH="1">
              <a:off x="2733279" y="3862712"/>
              <a:ext cx="55767" cy="15220"/>
            </a:xfrm>
            <a:custGeom>
              <a:avLst/>
              <a:gdLst/>
              <a:ahLst/>
              <a:cxnLst/>
              <a:rect l="l" t="t" r="r" b="b"/>
              <a:pathLst>
                <a:path w="3217" h="878" extrusionOk="0">
                  <a:moveTo>
                    <a:pt x="2916" y="1"/>
                  </a:moveTo>
                  <a:cubicBezTo>
                    <a:pt x="2869" y="1"/>
                    <a:pt x="2822" y="14"/>
                    <a:pt x="2780" y="42"/>
                  </a:cubicBezTo>
                  <a:cubicBezTo>
                    <a:pt x="2322" y="271"/>
                    <a:pt x="1814" y="386"/>
                    <a:pt x="1300" y="386"/>
                  </a:cubicBezTo>
                  <a:cubicBezTo>
                    <a:pt x="1014" y="386"/>
                    <a:pt x="726" y="351"/>
                    <a:pt x="443" y="280"/>
                  </a:cubicBezTo>
                  <a:cubicBezTo>
                    <a:pt x="407" y="268"/>
                    <a:pt x="373" y="262"/>
                    <a:pt x="341" y="262"/>
                  </a:cubicBezTo>
                  <a:cubicBezTo>
                    <a:pt x="67" y="262"/>
                    <a:pt x="0" y="684"/>
                    <a:pt x="285" y="755"/>
                  </a:cubicBezTo>
                  <a:cubicBezTo>
                    <a:pt x="614" y="838"/>
                    <a:pt x="944" y="877"/>
                    <a:pt x="1270" y="877"/>
                  </a:cubicBezTo>
                  <a:cubicBezTo>
                    <a:pt x="1885" y="877"/>
                    <a:pt x="2488" y="737"/>
                    <a:pt x="3058" y="478"/>
                  </a:cubicBezTo>
                  <a:cubicBezTo>
                    <a:pt x="3176" y="399"/>
                    <a:pt x="3216" y="240"/>
                    <a:pt x="3137" y="121"/>
                  </a:cubicBezTo>
                  <a:cubicBezTo>
                    <a:pt x="3086" y="45"/>
                    <a:pt x="3001" y="1"/>
                    <a:pt x="291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5105;p46"/>
            <p:cNvSpPr/>
            <p:nvPr/>
          </p:nvSpPr>
          <p:spPr>
            <a:xfrm flipH="1">
              <a:off x="2572774" y="3270739"/>
              <a:ext cx="88148" cy="217589"/>
            </a:xfrm>
            <a:custGeom>
              <a:avLst/>
              <a:gdLst/>
              <a:ahLst/>
              <a:cxnLst/>
              <a:rect l="l" t="t" r="r" b="b"/>
              <a:pathLst>
                <a:path w="5085" h="12552" extrusionOk="0">
                  <a:moveTo>
                    <a:pt x="4758" y="1"/>
                  </a:moveTo>
                  <a:cubicBezTo>
                    <a:pt x="4686" y="1"/>
                    <a:pt x="4617" y="37"/>
                    <a:pt x="4579" y="124"/>
                  </a:cubicBezTo>
                  <a:lnTo>
                    <a:pt x="4540" y="124"/>
                  </a:lnTo>
                  <a:cubicBezTo>
                    <a:pt x="2480" y="3927"/>
                    <a:pt x="935" y="8007"/>
                    <a:pt x="24" y="12246"/>
                  </a:cubicBezTo>
                  <a:cubicBezTo>
                    <a:pt x="1" y="12433"/>
                    <a:pt x="157" y="12551"/>
                    <a:pt x="305" y="12551"/>
                  </a:cubicBezTo>
                  <a:cubicBezTo>
                    <a:pt x="408" y="12551"/>
                    <a:pt x="507" y="12494"/>
                    <a:pt x="539" y="12365"/>
                  </a:cubicBezTo>
                  <a:cubicBezTo>
                    <a:pt x="1450" y="8205"/>
                    <a:pt x="2955" y="4165"/>
                    <a:pt x="4976" y="362"/>
                  </a:cubicBezTo>
                  <a:cubicBezTo>
                    <a:pt x="5084" y="172"/>
                    <a:pt x="4914" y="1"/>
                    <a:pt x="47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106;p46"/>
            <p:cNvSpPr/>
            <p:nvPr/>
          </p:nvSpPr>
          <p:spPr>
            <a:xfrm flipH="1">
              <a:off x="2658444" y="3513221"/>
              <a:ext cx="11684" cy="8269"/>
            </a:xfrm>
            <a:custGeom>
              <a:avLst/>
              <a:gdLst/>
              <a:ahLst/>
              <a:cxnLst/>
              <a:rect l="l" t="t" r="r" b="b"/>
              <a:pathLst>
                <a:path w="674" h="477" extrusionOk="0">
                  <a:moveTo>
                    <a:pt x="317" y="1"/>
                  </a:moveTo>
                  <a:cubicBezTo>
                    <a:pt x="0" y="1"/>
                    <a:pt x="0" y="476"/>
                    <a:pt x="317" y="476"/>
                  </a:cubicBezTo>
                  <a:cubicBezTo>
                    <a:pt x="674" y="476"/>
                    <a:pt x="67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107;p46"/>
            <p:cNvSpPr/>
            <p:nvPr/>
          </p:nvSpPr>
          <p:spPr>
            <a:xfrm flipH="1">
              <a:off x="2663090" y="3559800"/>
              <a:ext cx="78441" cy="117514"/>
            </a:xfrm>
            <a:custGeom>
              <a:avLst/>
              <a:gdLst/>
              <a:ahLst/>
              <a:cxnLst/>
              <a:rect l="l" t="t" r="r" b="b"/>
              <a:pathLst>
                <a:path w="4525" h="6779" extrusionOk="0">
                  <a:moveTo>
                    <a:pt x="364" y="0"/>
                  </a:moveTo>
                  <a:cubicBezTo>
                    <a:pt x="169" y="0"/>
                    <a:pt x="1" y="215"/>
                    <a:pt x="158" y="404"/>
                  </a:cubicBezTo>
                  <a:cubicBezTo>
                    <a:pt x="1861" y="2146"/>
                    <a:pt x="3169" y="4286"/>
                    <a:pt x="3961" y="6623"/>
                  </a:cubicBezTo>
                  <a:cubicBezTo>
                    <a:pt x="4007" y="6730"/>
                    <a:pt x="4107" y="6778"/>
                    <a:pt x="4207" y="6778"/>
                  </a:cubicBezTo>
                  <a:cubicBezTo>
                    <a:pt x="4365" y="6778"/>
                    <a:pt x="4524" y="6658"/>
                    <a:pt x="4476" y="6464"/>
                  </a:cubicBezTo>
                  <a:cubicBezTo>
                    <a:pt x="3644" y="4048"/>
                    <a:pt x="2297" y="1869"/>
                    <a:pt x="515" y="47"/>
                  </a:cubicBezTo>
                  <a:cubicBezTo>
                    <a:pt x="466" y="15"/>
                    <a:pt x="414" y="0"/>
                    <a:pt x="36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108;p46"/>
            <p:cNvSpPr/>
            <p:nvPr/>
          </p:nvSpPr>
          <p:spPr>
            <a:xfrm flipH="1">
              <a:off x="2641819" y="3588039"/>
              <a:ext cx="38605" cy="47533"/>
            </a:xfrm>
            <a:custGeom>
              <a:avLst/>
              <a:gdLst/>
              <a:ahLst/>
              <a:cxnLst/>
              <a:rect l="l" t="t" r="r" b="b"/>
              <a:pathLst>
                <a:path w="2227" h="2742" extrusionOk="0">
                  <a:moveTo>
                    <a:pt x="300" y="1"/>
                  </a:moveTo>
                  <a:cubicBezTo>
                    <a:pt x="215" y="1"/>
                    <a:pt x="131" y="45"/>
                    <a:pt x="79" y="121"/>
                  </a:cubicBezTo>
                  <a:cubicBezTo>
                    <a:pt x="0" y="240"/>
                    <a:pt x="40" y="399"/>
                    <a:pt x="159" y="478"/>
                  </a:cubicBezTo>
                  <a:cubicBezTo>
                    <a:pt x="832" y="993"/>
                    <a:pt x="1387" y="1706"/>
                    <a:pt x="1664" y="2538"/>
                  </a:cubicBezTo>
                  <a:cubicBezTo>
                    <a:pt x="1696" y="2681"/>
                    <a:pt x="1798" y="2741"/>
                    <a:pt x="1904" y="2741"/>
                  </a:cubicBezTo>
                  <a:cubicBezTo>
                    <a:pt x="2061" y="2741"/>
                    <a:pt x="2226" y="2608"/>
                    <a:pt x="2179" y="2419"/>
                  </a:cubicBezTo>
                  <a:cubicBezTo>
                    <a:pt x="1822" y="1468"/>
                    <a:pt x="1228" y="636"/>
                    <a:pt x="436" y="42"/>
                  </a:cubicBezTo>
                  <a:cubicBezTo>
                    <a:pt x="394" y="14"/>
                    <a:pt x="347" y="1"/>
                    <a:pt x="3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109;p46"/>
            <p:cNvSpPr/>
            <p:nvPr/>
          </p:nvSpPr>
          <p:spPr>
            <a:xfrm flipH="1">
              <a:off x="2542386" y="3362840"/>
              <a:ext cx="8945" cy="30926"/>
            </a:xfrm>
            <a:custGeom>
              <a:avLst/>
              <a:gdLst/>
              <a:ahLst/>
              <a:cxnLst/>
              <a:rect l="l" t="t" r="r" b="b"/>
              <a:pathLst>
                <a:path w="516" h="1784" extrusionOk="0">
                  <a:moveTo>
                    <a:pt x="238" y="1"/>
                  </a:moveTo>
                  <a:cubicBezTo>
                    <a:pt x="119" y="1"/>
                    <a:pt x="0" y="80"/>
                    <a:pt x="0" y="238"/>
                  </a:cubicBezTo>
                  <a:lnTo>
                    <a:pt x="0" y="1546"/>
                  </a:lnTo>
                  <a:cubicBezTo>
                    <a:pt x="0" y="1704"/>
                    <a:pt x="129" y="1783"/>
                    <a:pt x="258" y="1783"/>
                  </a:cubicBezTo>
                  <a:cubicBezTo>
                    <a:pt x="387" y="1783"/>
                    <a:pt x="515" y="1704"/>
                    <a:pt x="515" y="1546"/>
                  </a:cubicBezTo>
                  <a:lnTo>
                    <a:pt x="515" y="238"/>
                  </a:lnTo>
                  <a:cubicBezTo>
                    <a:pt x="476" y="80"/>
                    <a:pt x="396" y="1"/>
                    <a:pt x="23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110;p46"/>
            <p:cNvSpPr/>
            <p:nvPr/>
          </p:nvSpPr>
          <p:spPr>
            <a:xfrm flipH="1">
              <a:off x="2526594" y="3368508"/>
              <a:ext cx="11008" cy="25552"/>
            </a:xfrm>
            <a:custGeom>
              <a:avLst/>
              <a:gdLst/>
              <a:ahLst/>
              <a:cxnLst/>
              <a:rect l="l" t="t" r="r" b="b"/>
              <a:pathLst>
                <a:path w="635" h="1474" extrusionOk="0">
                  <a:moveTo>
                    <a:pt x="273" y="0"/>
                  </a:moveTo>
                  <a:cubicBezTo>
                    <a:pt x="238" y="0"/>
                    <a:pt x="199" y="10"/>
                    <a:pt x="159" y="30"/>
                  </a:cubicBezTo>
                  <a:cubicBezTo>
                    <a:pt x="119" y="30"/>
                    <a:pt x="40" y="70"/>
                    <a:pt x="40" y="149"/>
                  </a:cubicBezTo>
                  <a:cubicBezTo>
                    <a:pt x="1" y="189"/>
                    <a:pt x="1" y="268"/>
                    <a:pt x="1" y="307"/>
                  </a:cubicBezTo>
                  <a:lnTo>
                    <a:pt x="119" y="1298"/>
                  </a:lnTo>
                  <a:cubicBezTo>
                    <a:pt x="159" y="1337"/>
                    <a:pt x="199" y="1417"/>
                    <a:pt x="238" y="1456"/>
                  </a:cubicBezTo>
                  <a:cubicBezTo>
                    <a:pt x="291" y="1456"/>
                    <a:pt x="326" y="1474"/>
                    <a:pt x="367" y="1474"/>
                  </a:cubicBezTo>
                  <a:cubicBezTo>
                    <a:pt x="388" y="1474"/>
                    <a:pt x="410" y="1469"/>
                    <a:pt x="436" y="1456"/>
                  </a:cubicBezTo>
                  <a:cubicBezTo>
                    <a:pt x="516" y="1456"/>
                    <a:pt x="555" y="1417"/>
                    <a:pt x="595" y="1337"/>
                  </a:cubicBezTo>
                  <a:cubicBezTo>
                    <a:pt x="634" y="1298"/>
                    <a:pt x="634" y="1219"/>
                    <a:pt x="595" y="1179"/>
                  </a:cubicBezTo>
                  <a:lnTo>
                    <a:pt x="476" y="189"/>
                  </a:lnTo>
                  <a:cubicBezTo>
                    <a:pt x="476" y="109"/>
                    <a:pt x="436" y="70"/>
                    <a:pt x="357" y="30"/>
                  </a:cubicBezTo>
                  <a:cubicBezTo>
                    <a:pt x="337" y="10"/>
                    <a:pt x="308" y="0"/>
                    <a:pt x="27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111;p46"/>
            <p:cNvSpPr/>
            <p:nvPr/>
          </p:nvSpPr>
          <p:spPr>
            <a:xfrm flipH="1">
              <a:off x="2373474" y="3541355"/>
              <a:ext cx="24737" cy="29140"/>
            </a:xfrm>
            <a:custGeom>
              <a:avLst/>
              <a:gdLst/>
              <a:ahLst/>
              <a:cxnLst/>
              <a:rect l="l" t="t" r="r" b="b"/>
              <a:pathLst>
                <a:path w="1427" h="1681" extrusionOk="0">
                  <a:moveTo>
                    <a:pt x="1134" y="0"/>
                  </a:moveTo>
                  <a:cubicBezTo>
                    <a:pt x="1052" y="0"/>
                    <a:pt x="977" y="44"/>
                    <a:pt x="952" y="121"/>
                  </a:cubicBezTo>
                  <a:lnTo>
                    <a:pt x="80" y="1309"/>
                  </a:lnTo>
                  <a:cubicBezTo>
                    <a:pt x="1" y="1428"/>
                    <a:pt x="41" y="1586"/>
                    <a:pt x="159" y="1666"/>
                  </a:cubicBezTo>
                  <a:cubicBezTo>
                    <a:pt x="189" y="1676"/>
                    <a:pt x="221" y="1680"/>
                    <a:pt x="254" y="1680"/>
                  </a:cubicBezTo>
                  <a:cubicBezTo>
                    <a:pt x="352" y="1680"/>
                    <a:pt x="456" y="1636"/>
                    <a:pt x="516" y="1547"/>
                  </a:cubicBezTo>
                  <a:lnTo>
                    <a:pt x="1348" y="398"/>
                  </a:lnTo>
                  <a:cubicBezTo>
                    <a:pt x="1427" y="279"/>
                    <a:pt x="1387" y="121"/>
                    <a:pt x="1269" y="41"/>
                  </a:cubicBezTo>
                  <a:cubicBezTo>
                    <a:pt x="1226" y="13"/>
                    <a:pt x="1179" y="0"/>
                    <a:pt x="11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112;p46"/>
            <p:cNvSpPr/>
            <p:nvPr/>
          </p:nvSpPr>
          <p:spPr>
            <a:xfrm flipH="1">
              <a:off x="2358358" y="3550716"/>
              <a:ext cx="21131" cy="24408"/>
            </a:xfrm>
            <a:custGeom>
              <a:avLst/>
              <a:gdLst/>
              <a:ahLst/>
              <a:cxnLst/>
              <a:rect l="l" t="t" r="r" b="b"/>
              <a:pathLst>
                <a:path w="1219" h="1408" extrusionOk="0">
                  <a:moveTo>
                    <a:pt x="958" y="1"/>
                  </a:moveTo>
                  <a:cubicBezTo>
                    <a:pt x="862" y="1"/>
                    <a:pt x="761" y="38"/>
                    <a:pt x="703" y="96"/>
                  </a:cubicBezTo>
                  <a:lnTo>
                    <a:pt x="109" y="1046"/>
                  </a:lnTo>
                  <a:cubicBezTo>
                    <a:pt x="1" y="1236"/>
                    <a:pt x="171" y="1408"/>
                    <a:pt x="340" y="1408"/>
                  </a:cubicBezTo>
                  <a:cubicBezTo>
                    <a:pt x="418" y="1408"/>
                    <a:pt x="495" y="1371"/>
                    <a:pt x="545" y="1284"/>
                  </a:cubicBezTo>
                  <a:lnTo>
                    <a:pt x="1139" y="373"/>
                  </a:lnTo>
                  <a:cubicBezTo>
                    <a:pt x="1218" y="254"/>
                    <a:pt x="1179" y="96"/>
                    <a:pt x="1060" y="16"/>
                  </a:cubicBezTo>
                  <a:cubicBezTo>
                    <a:pt x="1028" y="6"/>
                    <a:pt x="993" y="1"/>
                    <a:pt x="95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113;p46"/>
            <p:cNvSpPr/>
            <p:nvPr/>
          </p:nvSpPr>
          <p:spPr>
            <a:xfrm flipH="1">
              <a:off x="2230668" y="3757783"/>
              <a:ext cx="92517" cy="58471"/>
            </a:xfrm>
            <a:custGeom>
              <a:avLst/>
              <a:gdLst/>
              <a:ahLst/>
              <a:cxnLst/>
              <a:rect l="l" t="t" r="r" b="b"/>
              <a:pathLst>
                <a:path w="5337" h="3373" extrusionOk="0">
                  <a:moveTo>
                    <a:pt x="4970" y="0"/>
                  </a:moveTo>
                  <a:cubicBezTo>
                    <a:pt x="4935" y="0"/>
                    <a:pt x="4899" y="11"/>
                    <a:pt x="4863" y="34"/>
                  </a:cubicBezTo>
                  <a:lnTo>
                    <a:pt x="228" y="2926"/>
                  </a:lnTo>
                  <a:cubicBezTo>
                    <a:pt x="1" y="3056"/>
                    <a:pt x="147" y="3373"/>
                    <a:pt x="338" y="3373"/>
                  </a:cubicBezTo>
                  <a:cubicBezTo>
                    <a:pt x="379" y="3373"/>
                    <a:pt x="423" y="3358"/>
                    <a:pt x="466" y="3322"/>
                  </a:cubicBezTo>
                  <a:lnTo>
                    <a:pt x="426" y="3322"/>
                  </a:lnTo>
                  <a:lnTo>
                    <a:pt x="5101" y="470"/>
                  </a:lnTo>
                  <a:cubicBezTo>
                    <a:pt x="5336" y="335"/>
                    <a:pt x="5171" y="0"/>
                    <a:pt x="497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114;p46"/>
            <p:cNvSpPr/>
            <p:nvPr/>
          </p:nvSpPr>
          <p:spPr>
            <a:xfrm flipH="1">
              <a:off x="2210039" y="3746706"/>
              <a:ext cx="11008" cy="8251"/>
            </a:xfrm>
            <a:custGeom>
              <a:avLst/>
              <a:gdLst/>
              <a:ahLst/>
              <a:cxnLst/>
              <a:rect l="l" t="t" r="r" b="b"/>
              <a:pathLst>
                <a:path w="635" h="476" extrusionOk="0">
                  <a:moveTo>
                    <a:pt x="318" y="0"/>
                  </a:moveTo>
                  <a:cubicBezTo>
                    <a:pt x="1" y="0"/>
                    <a:pt x="1" y="475"/>
                    <a:pt x="318" y="475"/>
                  </a:cubicBezTo>
                  <a:cubicBezTo>
                    <a:pt x="635" y="475"/>
                    <a:pt x="635"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115;p46"/>
            <p:cNvSpPr/>
            <p:nvPr/>
          </p:nvSpPr>
          <p:spPr>
            <a:xfrm flipH="1">
              <a:off x="2238902" y="3783872"/>
              <a:ext cx="29522" cy="20091"/>
            </a:xfrm>
            <a:custGeom>
              <a:avLst/>
              <a:gdLst/>
              <a:ahLst/>
              <a:cxnLst/>
              <a:rect l="l" t="t" r="r" b="b"/>
              <a:pathLst>
                <a:path w="1703" h="1159" extrusionOk="0">
                  <a:moveTo>
                    <a:pt x="1349" y="1"/>
                  </a:moveTo>
                  <a:cubicBezTo>
                    <a:pt x="1311" y="1"/>
                    <a:pt x="1270" y="11"/>
                    <a:pt x="1229" y="35"/>
                  </a:cubicBezTo>
                  <a:lnTo>
                    <a:pt x="159" y="708"/>
                  </a:lnTo>
                  <a:cubicBezTo>
                    <a:pt x="40" y="787"/>
                    <a:pt x="1" y="946"/>
                    <a:pt x="80" y="1025"/>
                  </a:cubicBezTo>
                  <a:cubicBezTo>
                    <a:pt x="139" y="1114"/>
                    <a:pt x="243" y="1159"/>
                    <a:pt x="342" y="1159"/>
                  </a:cubicBezTo>
                  <a:cubicBezTo>
                    <a:pt x="374" y="1159"/>
                    <a:pt x="407" y="1154"/>
                    <a:pt x="436" y="1144"/>
                  </a:cubicBezTo>
                  <a:lnTo>
                    <a:pt x="1466" y="470"/>
                  </a:lnTo>
                  <a:cubicBezTo>
                    <a:pt x="1702" y="336"/>
                    <a:pt x="1566" y="1"/>
                    <a:pt x="13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116;p46"/>
            <p:cNvSpPr/>
            <p:nvPr/>
          </p:nvSpPr>
          <p:spPr>
            <a:xfrm flipH="1">
              <a:off x="1787325" y="3434451"/>
              <a:ext cx="52317" cy="239968"/>
            </a:xfrm>
            <a:custGeom>
              <a:avLst/>
              <a:gdLst/>
              <a:ahLst/>
              <a:cxnLst/>
              <a:rect l="l" t="t" r="r" b="b"/>
              <a:pathLst>
                <a:path w="3018" h="13843" extrusionOk="0">
                  <a:moveTo>
                    <a:pt x="296" y="1"/>
                  </a:moveTo>
                  <a:cubicBezTo>
                    <a:pt x="156" y="1"/>
                    <a:pt x="0" y="119"/>
                    <a:pt x="23" y="306"/>
                  </a:cubicBezTo>
                  <a:lnTo>
                    <a:pt x="2479" y="13656"/>
                  </a:lnTo>
                  <a:cubicBezTo>
                    <a:pt x="2512" y="13785"/>
                    <a:pt x="2611" y="13842"/>
                    <a:pt x="2713" y="13842"/>
                  </a:cubicBezTo>
                  <a:cubicBezTo>
                    <a:pt x="2861" y="13842"/>
                    <a:pt x="3018" y="13724"/>
                    <a:pt x="2994" y="13537"/>
                  </a:cubicBezTo>
                  <a:lnTo>
                    <a:pt x="499" y="187"/>
                  </a:lnTo>
                  <a:cubicBezTo>
                    <a:pt x="483" y="58"/>
                    <a:pt x="393" y="1"/>
                    <a:pt x="2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117;p46"/>
            <p:cNvSpPr/>
            <p:nvPr/>
          </p:nvSpPr>
          <p:spPr>
            <a:xfrm flipH="1">
              <a:off x="1778797" y="3693141"/>
              <a:ext cx="11701" cy="8251"/>
            </a:xfrm>
            <a:custGeom>
              <a:avLst/>
              <a:gdLst/>
              <a:ahLst/>
              <a:cxnLst/>
              <a:rect l="l" t="t" r="r" b="b"/>
              <a:pathLst>
                <a:path w="675" h="476" extrusionOk="0">
                  <a:moveTo>
                    <a:pt x="318" y="0"/>
                  </a:moveTo>
                  <a:cubicBezTo>
                    <a:pt x="1" y="0"/>
                    <a:pt x="1" y="476"/>
                    <a:pt x="318" y="476"/>
                  </a:cubicBezTo>
                  <a:cubicBezTo>
                    <a:pt x="674" y="476"/>
                    <a:pt x="67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118;p46"/>
            <p:cNvSpPr/>
            <p:nvPr/>
          </p:nvSpPr>
          <p:spPr>
            <a:xfrm flipH="1">
              <a:off x="1833055" y="3521906"/>
              <a:ext cx="20351" cy="88166"/>
            </a:xfrm>
            <a:custGeom>
              <a:avLst/>
              <a:gdLst/>
              <a:ahLst/>
              <a:cxnLst/>
              <a:rect l="l" t="t" r="r" b="b"/>
              <a:pathLst>
                <a:path w="1174" h="5086" extrusionOk="0">
                  <a:moveTo>
                    <a:pt x="327" y="0"/>
                  </a:moveTo>
                  <a:cubicBezTo>
                    <a:pt x="173" y="0"/>
                    <a:pt x="1" y="136"/>
                    <a:pt x="25" y="332"/>
                  </a:cubicBezTo>
                  <a:lnTo>
                    <a:pt x="65" y="332"/>
                  </a:lnTo>
                  <a:cubicBezTo>
                    <a:pt x="382" y="1797"/>
                    <a:pt x="580" y="3342"/>
                    <a:pt x="659" y="4847"/>
                  </a:cubicBezTo>
                  <a:cubicBezTo>
                    <a:pt x="659" y="5006"/>
                    <a:pt x="788" y="5085"/>
                    <a:pt x="916" y="5085"/>
                  </a:cubicBezTo>
                  <a:cubicBezTo>
                    <a:pt x="1045" y="5085"/>
                    <a:pt x="1174" y="5006"/>
                    <a:pt x="1174" y="4847"/>
                  </a:cubicBezTo>
                  <a:cubicBezTo>
                    <a:pt x="1055" y="3303"/>
                    <a:pt x="857" y="1718"/>
                    <a:pt x="540" y="173"/>
                  </a:cubicBezTo>
                  <a:cubicBezTo>
                    <a:pt x="510" y="52"/>
                    <a:pt x="422" y="0"/>
                    <a:pt x="32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119;p46"/>
            <p:cNvSpPr/>
            <p:nvPr/>
          </p:nvSpPr>
          <p:spPr>
            <a:xfrm flipH="1">
              <a:off x="1856388" y="3794741"/>
              <a:ext cx="17196" cy="28880"/>
            </a:xfrm>
            <a:custGeom>
              <a:avLst/>
              <a:gdLst/>
              <a:ahLst/>
              <a:cxnLst/>
              <a:rect l="l" t="t" r="r" b="b"/>
              <a:pathLst>
                <a:path w="992" h="1666" extrusionOk="0">
                  <a:moveTo>
                    <a:pt x="698" y="0"/>
                  </a:moveTo>
                  <a:cubicBezTo>
                    <a:pt x="616" y="0"/>
                    <a:pt x="541" y="44"/>
                    <a:pt x="516" y="121"/>
                  </a:cubicBezTo>
                  <a:cubicBezTo>
                    <a:pt x="278" y="477"/>
                    <a:pt x="120" y="913"/>
                    <a:pt x="40" y="1349"/>
                  </a:cubicBezTo>
                  <a:cubicBezTo>
                    <a:pt x="1" y="1468"/>
                    <a:pt x="80" y="1626"/>
                    <a:pt x="199" y="1666"/>
                  </a:cubicBezTo>
                  <a:cubicBezTo>
                    <a:pt x="318" y="1666"/>
                    <a:pt x="476" y="1586"/>
                    <a:pt x="516" y="1468"/>
                  </a:cubicBezTo>
                  <a:cubicBezTo>
                    <a:pt x="555" y="1269"/>
                    <a:pt x="595" y="1071"/>
                    <a:pt x="674" y="873"/>
                  </a:cubicBezTo>
                  <a:lnTo>
                    <a:pt x="714" y="794"/>
                  </a:lnTo>
                  <a:lnTo>
                    <a:pt x="793" y="636"/>
                  </a:lnTo>
                  <a:cubicBezTo>
                    <a:pt x="833" y="556"/>
                    <a:pt x="872" y="438"/>
                    <a:pt x="912" y="358"/>
                  </a:cubicBezTo>
                  <a:cubicBezTo>
                    <a:pt x="991" y="240"/>
                    <a:pt x="951" y="81"/>
                    <a:pt x="833" y="42"/>
                  </a:cubicBezTo>
                  <a:cubicBezTo>
                    <a:pt x="791" y="13"/>
                    <a:pt x="743" y="0"/>
                    <a:pt x="69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120;p46"/>
            <p:cNvSpPr/>
            <p:nvPr/>
          </p:nvSpPr>
          <p:spPr>
            <a:xfrm flipH="1">
              <a:off x="1846784" y="3806824"/>
              <a:ext cx="14440" cy="22293"/>
            </a:xfrm>
            <a:custGeom>
              <a:avLst/>
              <a:gdLst/>
              <a:ahLst/>
              <a:cxnLst/>
              <a:rect l="l" t="t" r="r" b="b"/>
              <a:pathLst>
                <a:path w="833" h="1286" extrusionOk="0">
                  <a:moveTo>
                    <a:pt x="566" y="0"/>
                  </a:moveTo>
                  <a:cubicBezTo>
                    <a:pt x="525" y="0"/>
                    <a:pt x="489" y="18"/>
                    <a:pt x="437" y="18"/>
                  </a:cubicBezTo>
                  <a:cubicBezTo>
                    <a:pt x="397" y="58"/>
                    <a:pt x="357" y="137"/>
                    <a:pt x="318" y="176"/>
                  </a:cubicBezTo>
                  <a:lnTo>
                    <a:pt x="357" y="176"/>
                  </a:lnTo>
                  <a:lnTo>
                    <a:pt x="40" y="969"/>
                  </a:lnTo>
                  <a:cubicBezTo>
                    <a:pt x="1" y="1048"/>
                    <a:pt x="1" y="1087"/>
                    <a:pt x="40" y="1167"/>
                  </a:cubicBezTo>
                  <a:cubicBezTo>
                    <a:pt x="80" y="1206"/>
                    <a:pt x="120" y="1246"/>
                    <a:pt x="199" y="1286"/>
                  </a:cubicBezTo>
                  <a:cubicBezTo>
                    <a:pt x="238" y="1286"/>
                    <a:pt x="318" y="1286"/>
                    <a:pt x="357" y="1246"/>
                  </a:cubicBezTo>
                  <a:cubicBezTo>
                    <a:pt x="437" y="1206"/>
                    <a:pt x="476" y="1167"/>
                    <a:pt x="476" y="1127"/>
                  </a:cubicBezTo>
                  <a:lnTo>
                    <a:pt x="833" y="295"/>
                  </a:lnTo>
                  <a:cubicBezTo>
                    <a:pt x="833" y="256"/>
                    <a:pt x="833" y="176"/>
                    <a:pt x="793" y="137"/>
                  </a:cubicBezTo>
                  <a:cubicBezTo>
                    <a:pt x="753" y="58"/>
                    <a:pt x="714" y="18"/>
                    <a:pt x="635" y="18"/>
                  </a:cubicBezTo>
                  <a:cubicBezTo>
                    <a:pt x="608" y="5"/>
                    <a:pt x="586" y="0"/>
                    <a:pt x="5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121;p46"/>
            <p:cNvSpPr/>
            <p:nvPr/>
          </p:nvSpPr>
          <p:spPr>
            <a:xfrm flipH="1">
              <a:off x="1903088" y="3786819"/>
              <a:ext cx="74627" cy="47134"/>
            </a:xfrm>
            <a:custGeom>
              <a:avLst/>
              <a:gdLst/>
              <a:ahLst/>
              <a:cxnLst/>
              <a:rect l="l" t="t" r="r" b="b"/>
              <a:pathLst>
                <a:path w="4305" h="2719" extrusionOk="0">
                  <a:moveTo>
                    <a:pt x="357" y="0"/>
                  </a:moveTo>
                  <a:cubicBezTo>
                    <a:pt x="150" y="0"/>
                    <a:pt x="0" y="226"/>
                    <a:pt x="185" y="380"/>
                  </a:cubicBezTo>
                  <a:cubicBezTo>
                    <a:pt x="1294" y="1330"/>
                    <a:pt x="2562" y="2083"/>
                    <a:pt x="3908" y="2677"/>
                  </a:cubicBezTo>
                  <a:cubicBezTo>
                    <a:pt x="3950" y="2705"/>
                    <a:pt x="3997" y="2718"/>
                    <a:pt x="4044" y="2718"/>
                  </a:cubicBezTo>
                  <a:cubicBezTo>
                    <a:pt x="4129" y="2718"/>
                    <a:pt x="4214" y="2675"/>
                    <a:pt x="4265" y="2598"/>
                  </a:cubicBezTo>
                  <a:cubicBezTo>
                    <a:pt x="4304" y="2479"/>
                    <a:pt x="4265" y="2321"/>
                    <a:pt x="4146" y="2241"/>
                  </a:cubicBezTo>
                  <a:cubicBezTo>
                    <a:pt x="2839" y="1687"/>
                    <a:pt x="1611" y="934"/>
                    <a:pt x="541" y="63"/>
                  </a:cubicBezTo>
                  <a:cubicBezTo>
                    <a:pt x="479" y="19"/>
                    <a:pt x="416"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122;p46"/>
            <p:cNvSpPr/>
            <p:nvPr/>
          </p:nvSpPr>
          <p:spPr>
            <a:xfrm flipH="1">
              <a:off x="1878369" y="3840766"/>
              <a:ext cx="11008" cy="8945"/>
            </a:xfrm>
            <a:custGeom>
              <a:avLst/>
              <a:gdLst/>
              <a:ahLst/>
              <a:cxnLst/>
              <a:rect l="l" t="t" r="r" b="b"/>
              <a:pathLst>
                <a:path w="635" h="516" extrusionOk="0">
                  <a:moveTo>
                    <a:pt x="318" y="1"/>
                  </a:moveTo>
                  <a:cubicBezTo>
                    <a:pt x="1" y="1"/>
                    <a:pt x="1" y="516"/>
                    <a:pt x="318" y="516"/>
                  </a:cubicBezTo>
                  <a:cubicBezTo>
                    <a:pt x="634" y="516"/>
                    <a:pt x="634" y="1"/>
                    <a:pt x="31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123;p46"/>
            <p:cNvSpPr/>
            <p:nvPr/>
          </p:nvSpPr>
          <p:spPr>
            <a:xfrm flipH="1">
              <a:off x="1967644" y="3333058"/>
              <a:ext cx="23194" cy="29175"/>
            </a:xfrm>
            <a:custGeom>
              <a:avLst/>
              <a:gdLst/>
              <a:ahLst/>
              <a:cxnLst/>
              <a:rect l="l" t="t" r="r" b="b"/>
              <a:pathLst>
                <a:path w="1338" h="1683" extrusionOk="0">
                  <a:moveTo>
                    <a:pt x="1085" y="0"/>
                  </a:moveTo>
                  <a:cubicBezTo>
                    <a:pt x="989" y="0"/>
                    <a:pt x="892" y="45"/>
                    <a:pt x="863" y="134"/>
                  </a:cubicBezTo>
                  <a:cubicBezTo>
                    <a:pt x="625" y="530"/>
                    <a:pt x="348" y="887"/>
                    <a:pt x="110" y="1283"/>
                  </a:cubicBezTo>
                  <a:cubicBezTo>
                    <a:pt x="1" y="1502"/>
                    <a:pt x="174" y="1683"/>
                    <a:pt x="344" y="1683"/>
                  </a:cubicBezTo>
                  <a:cubicBezTo>
                    <a:pt x="421" y="1683"/>
                    <a:pt x="497" y="1646"/>
                    <a:pt x="546" y="1560"/>
                  </a:cubicBezTo>
                  <a:lnTo>
                    <a:pt x="1259" y="372"/>
                  </a:lnTo>
                  <a:cubicBezTo>
                    <a:pt x="1338" y="253"/>
                    <a:pt x="1298" y="95"/>
                    <a:pt x="1179" y="15"/>
                  </a:cubicBezTo>
                  <a:cubicBezTo>
                    <a:pt x="1150" y="5"/>
                    <a:pt x="1118" y="0"/>
                    <a:pt x="108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124;p46"/>
            <p:cNvSpPr/>
            <p:nvPr/>
          </p:nvSpPr>
          <p:spPr>
            <a:xfrm flipH="1">
              <a:off x="1953863" y="3340096"/>
              <a:ext cx="17907" cy="20733"/>
            </a:xfrm>
            <a:custGeom>
              <a:avLst/>
              <a:gdLst/>
              <a:ahLst/>
              <a:cxnLst/>
              <a:rect l="l" t="t" r="r" b="b"/>
              <a:pathLst>
                <a:path w="1033" h="1196" extrusionOk="0">
                  <a:moveTo>
                    <a:pt x="730" y="1"/>
                  </a:moveTo>
                  <a:cubicBezTo>
                    <a:pt x="656" y="1"/>
                    <a:pt x="578" y="37"/>
                    <a:pt x="515" y="124"/>
                  </a:cubicBezTo>
                  <a:lnTo>
                    <a:pt x="79" y="837"/>
                  </a:lnTo>
                  <a:cubicBezTo>
                    <a:pt x="0" y="956"/>
                    <a:pt x="40" y="1115"/>
                    <a:pt x="159" y="1154"/>
                  </a:cubicBezTo>
                  <a:cubicBezTo>
                    <a:pt x="201" y="1182"/>
                    <a:pt x="248" y="1195"/>
                    <a:pt x="293" y="1195"/>
                  </a:cubicBezTo>
                  <a:cubicBezTo>
                    <a:pt x="375" y="1195"/>
                    <a:pt x="450" y="1152"/>
                    <a:pt x="476" y="1075"/>
                  </a:cubicBezTo>
                  <a:lnTo>
                    <a:pt x="951" y="362"/>
                  </a:lnTo>
                  <a:cubicBezTo>
                    <a:pt x="1032" y="172"/>
                    <a:pt x="891" y="1"/>
                    <a:pt x="73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125;p46"/>
            <p:cNvSpPr/>
            <p:nvPr/>
          </p:nvSpPr>
          <p:spPr>
            <a:xfrm flipH="1">
              <a:off x="2236128" y="3485762"/>
              <a:ext cx="11008" cy="8251"/>
            </a:xfrm>
            <a:custGeom>
              <a:avLst/>
              <a:gdLst/>
              <a:ahLst/>
              <a:cxnLst/>
              <a:rect l="l" t="t" r="r" b="b"/>
              <a:pathLst>
                <a:path w="635" h="476" extrusionOk="0">
                  <a:moveTo>
                    <a:pt x="318" y="0"/>
                  </a:moveTo>
                  <a:cubicBezTo>
                    <a:pt x="1" y="0"/>
                    <a:pt x="1" y="476"/>
                    <a:pt x="318" y="476"/>
                  </a:cubicBezTo>
                  <a:cubicBezTo>
                    <a:pt x="634" y="476"/>
                    <a:pt x="634" y="0"/>
                    <a:pt x="31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126;p46"/>
            <p:cNvSpPr/>
            <p:nvPr/>
          </p:nvSpPr>
          <p:spPr>
            <a:xfrm flipH="1">
              <a:off x="1940861" y="3645071"/>
              <a:ext cx="11684" cy="8945"/>
            </a:xfrm>
            <a:custGeom>
              <a:avLst/>
              <a:gdLst/>
              <a:ahLst/>
              <a:cxnLst/>
              <a:rect l="l" t="t" r="r" b="b"/>
              <a:pathLst>
                <a:path w="674" h="516" extrusionOk="0">
                  <a:moveTo>
                    <a:pt x="357" y="0"/>
                  </a:moveTo>
                  <a:cubicBezTo>
                    <a:pt x="0" y="0"/>
                    <a:pt x="0" y="515"/>
                    <a:pt x="357" y="515"/>
                  </a:cubicBezTo>
                  <a:cubicBezTo>
                    <a:pt x="674" y="515"/>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127;p46"/>
            <p:cNvSpPr/>
            <p:nvPr/>
          </p:nvSpPr>
          <p:spPr>
            <a:xfrm flipH="1">
              <a:off x="2056763" y="3703004"/>
              <a:ext cx="13209" cy="23801"/>
            </a:xfrm>
            <a:custGeom>
              <a:avLst/>
              <a:gdLst/>
              <a:ahLst/>
              <a:cxnLst/>
              <a:rect l="l" t="t" r="r" b="b"/>
              <a:pathLst>
                <a:path w="762" h="1373" extrusionOk="0">
                  <a:moveTo>
                    <a:pt x="463" y="0"/>
                  </a:moveTo>
                  <a:cubicBezTo>
                    <a:pt x="365" y="0"/>
                    <a:pt x="270" y="57"/>
                    <a:pt x="238" y="184"/>
                  </a:cubicBezTo>
                  <a:cubicBezTo>
                    <a:pt x="199" y="461"/>
                    <a:pt x="119" y="778"/>
                    <a:pt x="40" y="1055"/>
                  </a:cubicBezTo>
                  <a:cubicBezTo>
                    <a:pt x="1" y="1174"/>
                    <a:pt x="80" y="1333"/>
                    <a:pt x="238" y="1372"/>
                  </a:cubicBezTo>
                  <a:cubicBezTo>
                    <a:pt x="357" y="1372"/>
                    <a:pt x="476" y="1293"/>
                    <a:pt x="516" y="1174"/>
                  </a:cubicBezTo>
                  <a:cubicBezTo>
                    <a:pt x="595" y="897"/>
                    <a:pt x="674" y="620"/>
                    <a:pt x="714" y="342"/>
                  </a:cubicBezTo>
                  <a:cubicBezTo>
                    <a:pt x="761" y="128"/>
                    <a:pt x="609" y="0"/>
                    <a:pt x="46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128;p46"/>
            <p:cNvSpPr/>
            <p:nvPr/>
          </p:nvSpPr>
          <p:spPr>
            <a:xfrm flipH="1">
              <a:off x="2040434" y="3702068"/>
              <a:ext cx="9621" cy="19918"/>
            </a:xfrm>
            <a:custGeom>
              <a:avLst/>
              <a:gdLst/>
              <a:ahLst/>
              <a:cxnLst/>
              <a:rect l="l" t="t" r="r" b="b"/>
              <a:pathLst>
                <a:path w="555" h="1149" extrusionOk="0">
                  <a:moveTo>
                    <a:pt x="317" y="0"/>
                  </a:moveTo>
                  <a:cubicBezTo>
                    <a:pt x="238" y="0"/>
                    <a:pt x="198" y="40"/>
                    <a:pt x="159" y="79"/>
                  </a:cubicBezTo>
                  <a:cubicBezTo>
                    <a:pt x="119" y="119"/>
                    <a:pt x="80" y="198"/>
                    <a:pt x="80" y="238"/>
                  </a:cubicBezTo>
                  <a:cubicBezTo>
                    <a:pt x="80" y="476"/>
                    <a:pt x="40" y="674"/>
                    <a:pt x="0" y="911"/>
                  </a:cubicBezTo>
                  <a:cubicBezTo>
                    <a:pt x="0" y="991"/>
                    <a:pt x="40" y="1030"/>
                    <a:pt x="80" y="1070"/>
                  </a:cubicBezTo>
                  <a:cubicBezTo>
                    <a:pt x="119" y="1109"/>
                    <a:pt x="198" y="1149"/>
                    <a:pt x="238" y="1149"/>
                  </a:cubicBezTo>
                  <a:cubicBezTo>
                    <a:pt x="317" y="1149"/>
                    <a:pt x="397" y="1109"/>
                    <a:pt x="436" y="1070"/>
                  </a:cubicBezTo>
                  <a:cubicBezTo>
                    <a:pt x="476" y="1030"/>
                    <a:pt x="515" y="991"/>
                    <a:pt x="515" y="911"/>
                  </a:cubicBezTo>
                  <a:cubicBezTo>
                    <a:pt x="515" y="674"/>
                    <a:pt x="555" y="476"/>
                    <a:pt x="555" y="238"/>
                  </a:cubicBezTo>
                  <a:cubicBezTo>
                    <a:pt x="555" y="198"/>
                    <a:pt x="555" y="119"/>
                    <a:pt x="515" y="79"/>
                  </a:cubicBezTo>
                  <a:cubicBezTo>
                    <a:pt x="436" y="40"/>
                    <a:pt x="397"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129;p46"/>
            <p:cNvSpPr/>
            <p:nvPr/>
          </p:nvSpPr>
          <p:spPr>
            <a:xfrm flipH="1">
              <a:off x="2446593" y="3542760"/>
              <a:ext cx="30232" cy="197082"/>
            </a:xfrm>
            <a:custGeom>
              <a:avLst/>
              <a:gdLst/>
              <a:ahLst/>
              <a:cxnLst/>
              <a:rect l="l" t="t" r="r" b="b"/>
              <a:pathLst>
                <a:path w="1744" h="11369" extrusionOk="0">
                  <a:moveTo>
                    <a:pt x="1496" y="0"/>
                  </a:moveTo>
                  <a:cubicBezTo>
                    <a:pt x="1367" y="0"/>
                    <a:pt x="1228" y="79"/>
                    <a:pt x="1208" y="238"/>
                  </a:cubicBezTo>
                  <a:cubicBezTo>
                    <a:pt x="812" y="3882"/>
                    <a:pt x="416" y="7526"/>
                    <a:pt x="20" y="11131"/>
                  </a:cubicBezTo>
                  <a:cubicBezTo>
                    <a:pt x="0" y="11290"/>
                    <a:pt x="109" y="11369"/>
                    <a:pt x="228" y="11369"/>
                  </a:cubicBezTo>
                  <a:cubicBezTo>
                    <a:pt x="347" y="11369"/>
                    <a:pt x="476" y="11290"/>
                    <a:pt x="495" y="11131"/>
                  </a:cubicBezTo>
                  <a:cubicBezTo>
                    <a:pt x="931" y="7526"/>
                    <a:pt x="1327" y="3882"/>
                    <a:pt x="1723" y="238"/>
                  </a:cubicBezTo>
                  <a:cubicBezTo>
                    <a:pt x="1743" y="79"/>
                    <a:pt x="1624" y="0"/>
                    <a:pt x="149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130;p46"/>
            <p:cNvSpPr/>
            <p:nvPr/>
          </p:nvSpPr>
          <p:spPr>
            <a:xfrm flipH="1">
              <a:off x="2424560" y="3655576"/>
              <a:ext cx="19658" cy="121189"/>
            </a:xfrm>
            <a:custGeom>
              <a:avLst/>
              <a:gdLst/>
              <a:ahLst/>
              <a:cxnLst/>
              <a:rect l="l" t="t" r="r" b="b"/>
              <a:pathLst>
                <a:path w="1134" h="6991" extrusionOk="0">
                  <a:moveTo>
                    <a:pt x="829" y="0"/>
                  </a:moveTo>
                  <a:cubicBezTo>
                    <a:pt x="726" y="0"/>
                    <a:pt x="627" y="57"/>
                    <a:pt x="595" y="187"/>
                  </a:cubicBezTo>
                  <a:lnTo>
                    <a:pt x="635" y="187"/>
                  </a:lnTo>
                  <a:cubicBezTo>
                    <a:pt x="239" y="2326"/>
                    <a:pt x="40" y="4544"/>
                    <a:pt x="1" y="6723"/>
                  </a:cubicBezTo>
                  <a:cubicBezTo>
                    <a:pt x="1" y="6901"/>
                    <a:pt x="120" y="6990"/>
                    <a:pt x="239" y="6990"/>
                  </a:cubicBezTo>
                  <a:cubicBezTo>
                    <a:pt x="357" y="6990"/>
                    <a:pt x="476" y="6901"/>
                    <a:pt x="476" y="6723"/>
                  </a:cubicBezTo>
                  <a:cubicBezTo>
                    <a:pt x="516" y="4584"/>
                    <a:pt x="714" y="2445"/>
                    <a:pt x="1110" y="305"/>
                  </a:cubicBezTo>
                  <a:cubicBezTo>
                    <a:pt x="1133" y="118"/>
                    <a:pt x="977" y="0"/>
                    <a:pt x="82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131;p46"/>
            <p:cNvSpPr/>
            <p:nvPr/>
          </p:nvSpPr>
          <p:spPr>
            <a:xfrm flipH="1">
              <a:off x="2413986" y="3598370"/>
              <a:ext cx="10990" cy="8945"/>
            </a:xfrm>
            <a:custGeom>
              <a:avLst/>
              <a:gdLst/>
              <a:ahLst/>
              <a:cxnLst/>
              <a:rect l="l" t="t" r="r" b="b"/>
              <a:pathLst>
                <a:path w="634" h="516" extrusionOk="0">
                  <a:moveTo>
                    <a:pt x="317" y="1"/>
                  </a:moveTo>
                  <a:cubicBezTo>
                    <a:pt x="0" y="1"/>
                    <a:pt x="0" y="516"/>
                    <a:pt x="317" y="516"/>
                  </a:cubicBezTo>
                  <a:cubicBezTo>
                    <a:pt x="634" y="51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132;p46"/>
            <p:cNvSpPr/>
            <p:nvPr/>
          </p:nvSpPr>
          <p:spPr>
            <a:xfrm flipH="1">
              <a:off x="1434887" y="3277707"/>
              <a:ext cx="305599" cy="206321"/>
            </a:xfrm>
            <a:custGeom>
              <a:avLst/>
              <a:gdLst/>
              <a:ahLst/>
              <a:cxnLst/>
              <a:rect l="l" t="t" r="r" b="b"/>
              <a:pathLst>
                <a:path w="17629" h="11902" extrusionOk="0">
                  <a:moveTo>
                    <a:pt x="17275" y="1"/>
                  </a:moveTo>
                  <a:cubicBezTo>
                    <a:pt x="17221" y="1"/>
                    <a:pt x="17166" y="24"/>
                    <a:pt x="17120" y="79"/>
                  </a:cubicBezTo>
                  <a:cubicBezTo>
                    <a:pt x="13555" y="4080"/>
                    <a:pt x="9277" y="7328"/>
                    <a:pt x="4484" y="9665"/>
                  </a:cubicBezTo>
                  <a:cubicBezTo>
                    <a:pt x="3097" y="10299"/>
                    <a:pt x="1711" y="10893"/>
                    <a:pt x="285" y="11408"/>
                  </a:cubicBezTo>
                  <a:cubicBezTo>
                    <a:pt x="1" y="11479"/>
                    <a:pt x="67" y="11901"/>
                    <a:pt x="313" y="11901"/>
                  </a:cubicBezTo>
                  <a:cubicBezTo>
                    <a:pt x="341" y="11901"/>
                    <a:pt x="371" y="11896"/>
                    <a:pt x="404" y="11883"/>
                  </a:cubicBezTo>
                  <a:cubicBezTo>
                    <a:pt x="5474" y="10101"/>
                    <a:pt x="10188" y="7328"/>
                    <a:pt x="14189" y="3723"/>
                  </a:cubicBezTo>
                  <a:cubicBezTo>
                    <a:pt x="15338" y="2693"/>
                    <a:pt x="16447" y="1584"/>
                    <a:pt x="17477" y="435"/>
                  </a:cubicBezTo>
                  <a:cubicBezTo>
                    <a:pt x="17629" y="253"/>
                    <a:pt x="17454" y="1"/>
                    <a:pt x="172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133;p46"/>
            <p:cNvSpPr/>
            <p:nvPr/>
          </p:nvSpPr>
          <p:spPr>
            <a:xfrm flipH="1">
              <a:off x="1417604" y="3250908"/>
              <a:ext cx="11684" cy="8945"/>
            </a:xfrm>
            <a:custGeom>
              <a:avLst/>
              <a:gdLst/>
              <a:ahLst/>
              <a:cxnLst/>
              <a:rect l="l" t="t" r="r" b="b"/>
              <a:pathLst>
                <a:path w="674" h="516" extrusionOk="0">
                  <a:moveTo>
                    <a:pt x="317" y="1"/>
                  </a:moveTo>
                  <a:cubicBezTo>
                    <a:pt x="0" y="1"/>
                    <a:pt x="0" y="516"/>
                    <a:pt x="317" y="516"/>
                  </a:cubicBezTo>
                  <a:cubicBezTo>
                    <a:pt x="673" y="516"/>
                    <a:pt x="673"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134;p46"/>
            <p:cNvSpPr/>
            <p:nvPr/>
          </p:nvSpPr>
          <p:spPr>
            <a:xfrm flipH="1">
              <a:off x="1562612" y="3336074"/>
              <a:ext cx="76083" cy="59650"/>
            </a:xfrm>
            <a:custGeom>
              <a:avLst/>
              <a:gdLst/>
              <a:ahLst/>
              <a:cxnLst/>
              <a:rect l="l" t="t" r="r" b="b"/>
              <a:pathLst>
                <a:path w="4389" h="3441" extrusionOk="0">
                  <a:moveTo>
                    <a:pt x="4069" y="1"/>
                  </a:moveTo>
                  <a:cubicBezTo>
                    <a:pt x="4018" y="1"/>
                    <a:pt x="3966" y="24"/>
                    <a:pt x="3920" y="79"/>
                  </a:cubicBezTo>
                  <a:cubicBezTo>
                    <a:pt x="2890" y="1307"/>
                    <a:pt x="1662" y="2297"/>
                    <a:pt x="236" y="2971"/>
                  </a:cubicBezTo>
                  <a:cubicBezTo>
                    <a:pt x="0" y="3105"/>
                    <a:pt x="137" y="3441"/>
                    <a:pt x="378" y="3441"/>
                  </a:cubicBezTo>
                  <a:cubicBezTo>
                    <a:pt x="420" y="3441"/>
                    <a:pt x="466" y="3430"/>
                    <a:pt x="513" y="3406"/>
                  </a:cubicBezTo>
                  <a:cubicBezTo>
                    <a:pt x="1939" y="2693"/>
                    <a:pt x="3246" y="1703"/>
                    <a:pt x="4237" y="435"/>
                  </a:cubicBezTo>
                  <a:cubicBezTo>
                    <a:pt x="4389" y="253"/>
                    <a:pt x="4237" y="1"/>
                    <a:pt x="40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135;p46"/>
            <p:cNvSpPr/>
            <p:nvPr/>
          </p:nvSpPr>
          <p:spPr>
            <a:xfrm flipH="1">
              <a:off x="1712871" y="3098290"/>
              <a:ext cx="18566" cy="29903"/>
            </a:xfrm>
            <a:custGeom>
              <a:avLst/>
              <a:gdLst/>
              <a:ahLst/>
              <a:cxnLst/>
              <a:rect l="l" t="t" r="r" b="b"/>
              <a:pathLst>
                <a:path w="1071" h="1725" extrusionOk="0">
                  <a:moveTo>
                    <a:pt x="792" y="1"/>
                  </a:moveTo>
                  <a:cubicBezTo>
                    <a:pt x="674" y="1"/>
                    <a:pt x="588" y="71"/>
                    <a:pt x="555" y="169"/>
                  </a:cubicBezTo>
                  <a:cubicBezTo>
                    <a:pt x="357" y="605"/>
                    <a:pt x="199" y="1001"/>
                    <a:pt x="40" y="1437"/>
                  </a:cubicBezTo>
                  <a:cubicBezTo>
                    <a:pt x="1" y="1556"/>
                    <a:pt x="80" y="1675"/>
                    <a:pt x="199" y="1714"/>
                  </a:cubicBezTo>
                  <a:cubicBezTo>
                    <a:pt x="220" y="1721"/>
                    <a:pt x="242" y="1724"/>
                    <a:pt x="265" y="1724"/>
                  </a:cubicBezTo>
                  <a:cubicBezTo>
                    <a:pt x="370" y="1724"/>
                    <a:pt x="483" y="1654"/>
                    <a:pt x="516" y="1556"/>
                  </a:cubicBezTo>
                  <a:lnTo>
                    <a:pt x="1030" y="288"/>
                  </a:lnTo>
                  <a:cubicBezTo>
                    <a:pt x="1070" y="169"/>
                    <a:pt x="991" y="50"/>
                    <a:pt x="872" y="11"/>
                  </a:cubicBezTo>
                  <a:cubicBezTo>
                    <a:pt x="844" y="4"/>
                    <a:pt x="817" y="1"/>
                    <a:pt x="7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136;p46"/>
            <p:cNvSpPr/>
            <p:nvPr/>
          </p:nvSpPr>
          <p:spPr>
            <a:xfrm flipH="1">
              <a:off x="1696403" y="3102416"/>
              <a:ext cx="13747" cy="24910"/>
            </a:xfrm>
            <a:custGeom>
              <a:avLst/>
              <a:gdLst/>
              <a:ahLst/>
              <a:cxnLst/>
              <a:rect l="l" t="t" r="r" b="b"/>
              <a:pathLst>
                <a:path w="793" h="1437" extrusionOk="0">
                  <a:moveTo>
                    <a:pt x="531" y="0"/>
                  </a:moveTo>
                  <a:cubicBezTo>
                    <a:pt x="425" y="0"/>
                    <a:pt x="311" y="77"/>
                    <a:pt x="278" y="209"/>
                  </a:cubicBezTo>
                  <a:lnTo>
                    <a:pt x="40" y="1120"/>
                  </a:lnTo>
                  <a:cubicBezTo>
                    <a:pt x="1" y="1238"/>
                    <a:pt x="80" y="1397"/>
                    <a:pt x="199" y="1437"/>
                  </a:cubicBezTo>
                  <a:cubicBezTo>
                    <a:pt x="357" y="1437"/>
                    <a:pt x="476" y="1397"/>
                    <a:pt x="515" y="1238"/>
                  </a:cubicBezTo>
                  <a:cubicBezTo>
                    <a:pt x="595" y="961"/>
                    <a:pt x="674" y="644"/>
                    <a:pt x="753" y="327"/>
                  </a:cubicBezTo>
                  <a:cubicBezTo>
                    <a:pt x="793" y="209"/>
                    <a:pt x="714" y="50"/>
                    <a:pt x="595" y="11"/>
                  </a:cubicBezTo>
                  <a:cubicBezTo>
                    <a:pt x="574" y="4"/>
                    <a:pt x="553" y="0"/>
                    <a:pt x="5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137;p46"/>
            <p:cNvSpPr/>
            <p:nvPr/>
          </p:nvSpPr>
          <p:spPr>
            <a:xfrm flipH="1">
              <a:off x="1539955" y="2940542"/>
              <a:ext cx="72686" cy="69704"/>
            </a:xfrm>
            <a:custGeom>
              <a:avLst/>
              <a:gdLst/>
              <a:ahLst/>
              <a:cxnLst/>
              <a:rect l="l" t="t" r="r" b="b"/>
              <a:pathLst>
                <a:path w="4193" h="4021" extrusionOk="0">
                  <a:moveTo>
                    <a:pt x="3856" y="1"/>
                  </a:moveTo>
                  <a:cubicBezTo>
                    <a:pt x="3799" y="1"/>
                    <a:pt x="3740" y="24"/>
                    <a:pt x="3684" y="79"/>
                  </a:cubicBezTo>
                  <a:cubicBezTo>
                    <a:pt x="2615" y="1386"/>
                    <a:pt x="1387" y="2535"/>
                    <a:pt x="80" y="3605"/>
                  </a:cubicBezTo>
                  <a:cubicBezTo>
                    <a:pt x="0" y="3684"/>
                    <a:pt x="0" y="3842"/>
                    <a:pt x="80" y="3961"/>
                  </a:cubicBezTo>
                  <a:cubicBezTo>
                    <a:pt x="139" y="4001"/>
                    <a:pt x="208" y="4021"/>
                    <a:pt x="273" y="4021"/>
                  </a:cubicBezTo>
                  <a:cubicBezTo>
                    <a:pt x="337" y="4021"/>
                    <a:pt x="397" y="4001"/>
                    <a:pt x="436" y="3961"/>
                  </a:cubicBezTo>
                  <a:cubicBezTo>
                    <a:pt x="1743" y="2892"/>
                    <a:pt x="2971" y="1703"/>
                    <a:pt x="4041" y="436"/>
                  </a:cubicBezTo>
                  <a:cubicBezTo>
                    <a:pt x="4193" y="253"/>
                    <a:pt x="4042" y="1"/>
                    <a:pt x="38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138;p46"/>
            <p:cNvSpPr/>
            <p:nvPr/>
          </p:nvSpPr>
          <p:spPr>
            <a:xfrm flipH="1">
              <a:off x="1321586" y="2901295"/>
              <a:ext cx="148041" cy="65682"/>
            </a:xfrm>
            <a:custGeom>
              <a:avLst/>
              <a:gdLst/>
              <a:ahLst/>
              <a:cxnLst/>
              <a:rect l="l" t="t" r="r" b="b"/>
              <a:pathLst>
                <a:path w="8540" h="3789" extrusionOk="0">
                  <a:moveTo>
                    <a:pt x="5555" y="1"/>
                  </a:moveTo>
                  <a:cubicBezTo>
                    <a:pt x="5523" y="1"/>
                    <a:pt x="5490" y="3"/>
                    <a:pt x="5456" y="6"/>
                  </a:cubicBezTo>
                  <a:cubicBezTo>
                    <a:pt x="4664" y="125"/>
                    <a:pt x="3753" y="283"/>
                    <a:pt x="2921" y="442"/>
                  </a:cubicBezTo>
                  <a:lnTo>
                    <a:pt x="267" y="878"/>
                  </a:lnTo>
                  <a:cubicBezTo>
                    <a:pt x="1" y="916"/>
                    <a:pt x="100" y="1355"/>
                    <a:pt x="389" y="1355"/>
                  </a:cubicBezTo>
                  <a:cubicBezTo>
                    <a:pt x="401" y="1355"/>
                    <a:pt x="413" y="1354"/>
                    <a:pt x="426" y="1353"/>
                  </a:cubicBezTo>
                  <a:lnTo>
                    <a:pt x="5021" y="600"/>
                  </a:lnTo>
                  <a:cubicBezTo>
                    <a:pt x="5179" y="561"/>
                    <a:pt x="5377" y="521"/>
                    <a:pt x="5575" y="521"/>
                  </a:cubicBezTo>
                  <a:cubicBezTo>
                    <a:pt x="5773" y="521"/>
                    <a:pt x="5892" y="679"/>
                    <a:pt x="5971" y="798"/>
                  </a:cubicBezTo>
                  <a:lnTo>
                    <a:pt x="6645" y="1789"/>
                  </a:lnTo>
                  <a:lnTo>
                    <a:pt x="7992" y="3690"/>
                  </a:lnTo>
                  <a:cubicBezTo>
                    <a:pt x="8038" y="3760"/>
                    <a:pt x="8108" y="3788"/>
                    <a:pt x="8180" y="3788"/>
                  </a:cubicBezTo>
                  <a:cubicBezTo>
                    <a:pt x="8354" y="3788"/>
                    <a:pt x="8539" y="3620"/>
                    <a:pt x="8427" y="3452"/>
                  </a:cubicBezTo>
                  <a:lnTo>
                    <a:pt x="6922" y="1313"/>
                  </a:lnTo>
                  <a:cubicBezTo>
                    <a:pt x="6581" y="784"/>
                    <a:pt x="6241" y="1"/>
                    <a:pt x="55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139;p46"/>
            <p:cNvSpPr/>
            <p:nvPr/>
          </p:nvSpPr>
          <p:spPr>
            <a:xfrm flipH="1">
              <a:off x="1296069" y="2978297"/>
              <a:ext cx="11684" cy="8945"/>
            </a:xfrm>
            <a:custGeom>
              <a:avLst/>
              <a:gdLst/>
              <a:ahLst/>
              <a:cxnLst/>
              <a:rect l="l" t="t" r="r" b="b"/>
              <a:pathLst>
                <a:path w="674" h="516" extrusionOk="0">
                  <a:moveTo>
                    <a:pt x="357" y="1"/>
                  </a:moveTo>
                  <a:cubicBezTo>
                    <a:pt x="0" y="1"/>
                    <a:pt x="0" y="516"/>
                    <a:pt x="357" y="516"/>
                  </a:cubicBezTo>
                  <a:cubicBezTo>
                    <a:pt x="674" y="516"/>
                    <a:pt x="674"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140;p46"/>
            <p:cNvSpPr/>
            <p:nvPr/>
          </p:nvSpPr>
          <p:spPr>
            <a:xfrm flipH="1">
              <a:off x="1408677" y="2950145"/>
              <a:ext cx="11701" cy="31602"/>
            </a:xfrm>
            <a:custGeom>
              <a:avLst/>
              <a:gdLst/>
              <a:ahLst/>
              <a:cxnLst/>
              <a:rect l="l" t="t" r="r" b="b"/>
              <a:pathLst>
                <a:path w="675" h="1823" extrusionOk="0">
                  <a:moveTo>
                    <a:pt x="278" y="1"/>
                  </a:moveTo>
                  <a:cubicBezTo>
                    <a:pt x="159" y="1"/>
                    <a:pt x="1" y="119"/>
                    <a:pt x="41" y="238"/>
                  </a:cubicBezTo>
                  <a:lnTo>
                    <a:pt x="159" y="1545"/>
                  </a:lnTo>
                  <a:cubicBezTo>
                    <a:pt x="159" y="1704"/>
                    <a:pt x="278" y="1823"/>
                    <a:pt x="397" y="1823"/>
                  </a:cubicBezTo>
                  <a:cubicBezTo>
                    <a:pt x="556" y="1823"/>
                    <a:pt x="635" y="1704"/>
                    <a:pt x="674" y="1545"/>
                  </a:cubicBezTo>
                  <a:lnTo>
                    <a:pt x="516" y="238"/>
                  </a:lnTo>
                  <a:cubicBezTo>
                    <a:pt x="516" y="119"/>
                    <a:pt x="397" y="1"/>
                    <a:pt x="2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141;p46"/>
            <p:cNvSpPr/>
            <p:nvPr/>
          </p:nvSpPr>
          <p:spPr>
            <a:xfrm flipH="1">
              <a:off x="1394948" y="2952382"/>
              <a:ext cx="8251" cy="30059"/>
            </a:xfrm>
            <a:custGeom>
              <a:avLst/>
              <a:gdLst/>
              <a:ahLst/>
              <a:cxnLst/>
              <a:rect l="l" t="t" r="r" b="b"/>
              <a:pathLst>
                <a:path w="476" h="1734" extrusionOk="0">
                  <a:moveTo>
                    <a:pt x="238" y="0"/>
                  </a:moveTo>
                  <a:cubicBezTo>
                    <a:pt x="119" y="0"/>
                    <a:pt x="0" y="89"/>
                    <a:pt x="0" y="268"/>
                  </a:cubicBezTo>
                  <a:lnTo>
                    <a:pt x="0" y="1496"/>
                  </a:lnTo>
                  <a:cubicBezTo>
                    <a:pt x="0" y="1654"/>
                    <a:pt x="119" y="1733"/>
                    <a:pt x="238" y="1733"/>
                  </a:cubicBezTo>
                  <a:cubicBezTo>
                    <a:pt x="357" y="1733"/>
                    <a:pt x="476" y="1654"/>
                    <a:pt x="476" y="1496"/>
                  </a:cubicBezTo>
                  <a:lnTo>
                    <a:pt x="476" y="268"/>
                  </a:lnTo>
                  <a:cubicBezTo>
                    <a:pt x="476" y="89"/>
                    <a:pt x="357"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142;p46"/>
            <p:cNvSpPr/>
            <p:nvPr/>
          </p:nvSpPr>
          <p:spPr>
            <a:xfrm flipH="1">
              <a:off x="1220922" y="3034532"/>
              <a:ext cx="55073" cy="74038"/>
            </a:xfrm>
            <a:custGeom>
              <a:avLst/>
              <a:gdLst/>
              <a:ahLst/>
              <a:cxnLst/>
              <a:rect l="l" t="t" r="r" b="b"/>
              <a:pathLst>
                <a:path w="3177" h="4271" extrusionOk="0">
                  <a:moveTo>
                    <a:pt x="2848" y="0"/>
                  </a:moveTo>
                  <a:cubicBezTo>
                    <a:pt x="2772" y="0"/>
                    <a:pt x="2695" y="36"/>
                    <a:pt x="2645" y="124"/>
                  </a:cubicBezTo>
                  <a:lnTo>
                    <a:pt x="109" y="3927"/>
                  </a:lnTo>
                  <a:cubicBezTo>
                    <a:pt x="1" y="4117"/>
                    <a:pt x="172" y="4270"/>
                    <a:pt x="342" y="4270"/>
                  </a:cubicBezTo>
                  <a:cubicBezTo>
                    <a:pt x="419" y="4270"/>
                    <a:pt x="496" y="4239"/>
                    <a:pt x="545" y="4164"/>
                  </a:cubicBezTo>
                  <a:lnTo>
                    <a:pt x="3041" y="361"/>
                  </a:lnTo>
                  <a:cubicBezTo>
                    <a:pt x="3176" y="171"/>
                    <a:pt x="3015" y="0"/>
                    <a:pt x="28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143;p46"/>
            <p:cNvSpPr/>
            <p:nvPr/>
          </p:nvSpPr>
          <p:spPr>
            <a:xfrm flipH="1">
              <a:off x="1811074" y="3108587"/>
              <a:ext cx="39454" cy="18202"/>
            </a:xfrm>
            <a:custGeom>
              <a:avLst/>
              <a:gdLst/>
              <a:ahLst/>
              <a:cxnLst/>
              <a:rect l="l" t="t" r="r" b="b"/>
              <a:pathLst>
                <a:path w="2276" h="1050" extrusionOk="0">
                  <a:moveTo>
                    <a:pt x="2025" y="1"/>
                  </a:moveTo>
                  <a:cubicBezTo>
                    <a:pt x="2002" y="1"/>
                    <a:pt x="1980" y="4"/>
                    <a:pt x="1959" y="11"/>
                  </a:cubicBezTo>
                  <a:lnTo>
                    <a:pt x="295" y="526"/>
                  </a:lnTo>
                  <a:cubicBezTo>
                    <a:pt x="1" y="600"/>
                    <a:pt x="82" y="1049"/>
                    <a:pt x="381" y="1049"/>
                  </a:cubicBezTo>
                  <a:cubicBezTo>
                    <a:pt x="404" y="1049"/>
                    <a:pt x="428" y="1047"/>
                    <a:pt x="453" y="1041"/>
                  </a:cubicBezTo>
                  <a:lnTo>
                    <a:pt x="453" y="1001"/>
                  </a:lnTo>
                  <a:lnTo>
                    <a:pt x="2077" y="486"/>
                  </a:lnTo>
                  <a:cubicBezTo>
                    <a:pt x="2196" y="447"/>
                    <a:pt x="2276" y="288"/>
                    <a:pt x="2276" y="169"/>
                  </a:cubicBezTo>
                  <a:cubicBezTo>
                    <a:pt x="2243" y="72"/>
                    <a:pt x="2130" y="1"/>
                    <a:pt x="202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144;p46"/>
            <p:cNvSpPr/>
            <p:nvPr/>
          </p:nvSpPr>
          <p:spPr>
            <a:xfrm flipH="1">
              <a:off x="2327467" y="3312031"/>
              <a:ext cx="11684" cy="8251"/>
            </a:xfrm>
            <a:custGeom>
              <a:avLst/>
              <a:gdLst/>
              <a:ahLst/>
              <a:cxnLst/>
              <a:rect l="l" t="t" r="r" b="b"/>
              <a:pathLst>
                <a:path w="674" h="476" extrusionOk="0">
                  <a:moveTo>
                    <a:pt x="357" y="0"/>
                  </a:moveTo>
                  <a:cubicBezTo>
                    <a:pt x="1" y="0"/>
                    <a:pt x="1" y="476"/>
                    <a:pt x="357" y="476"/>
                  </a:cubicBezTo>
                  <a:cubicBezTo>
                    <a:pt x="674" y="476"/>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145;p46"/>
            <p:cNvSpPr/>
            <p:nvPr/>
          </p:nvSpPr>
          <p:spPr>
            <a:xfrm flipH="1">
              <a:off x="1710826" y="3312031"/>
              <a:ext cx="11684" cy="8251"/>
            </a:xfrm>
            <a:custGeom>
              <a:avLst/>
              <a:gdLst/>
              <a:ahLst/>
              <a:cxnLst/>
              <a:rect l="l" t="t" r="r" b="b"/>
              <a:pathLst>
                <a:path w="674" h="476" extrusionOk="0">
                  <a:moveTo>
                    <a:pt x="357" y="0"/>
                  </a:moveTo>
                  <a:cubicBezTo>
                    <a:pt x="1" y="0"/>
                    <a:pt x="1" y="476"/>
                    <a:pt x="357" y="476"/>
                  </a:cubicBezTo>
                  <a:cubicBezTo>
                    <a:pt x="674" y="476"/>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146;p46"/>
            <p:cNvSpPr/>
            <p:nvPr/>
          </p:nvSpPr>
          <p:spPr>
            <a:xfrm flipH="1">
              <a:off x="1558382" y="3041483"/>
              <a:ext cx="11684" cy="8928"/>
            </a:xfrm>
            <a:custGeom>
              <a:avLst/>
              <a:gdLst/>
              <a:ahLst/>
              <a:cxnLst/>
              <a:rect l="l" t="t" r="r" b="b"/>
              <a:pathLst>
                <a:path w="674" h="515" extrusionOk="0">
                  <a:moveTo>
                    <a:pt x="357" y="0"/>
                  </a:moveTo>
                  <a:cubicBezTo>
                    <a:pt x="0" y="0"/>
                    <a:pt x="0" y="515"/>
                    <a:pt x="357" y="515"/>
                  </a:cubicBezTo>
                  <a:cubicBezTo>
                    <a:pt x="674" y="515"/>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147;p46"/>
            <p:cNvSpPr/>
            <p:nvPr/>
          </p:nvSpPr>
          <p:spPr>
            <a:xfrm flipH="1">
              <a:off x="2894650" y="3749445"/>
              <a:ext cx="11701" cy="8945"/>
            </a:xfrm>
            <a:custGeom>
              <a:avLst/>
              <a:gdLst/>
              <a:ahLst/>
              <a:cxnLst/>
              <a:rect l="l" t="t" r="r" b="b"/>
              <a:pathLst>
                <a:path w="675" h="516" extrusionOk="0">
                  <a:moveTo>
                    <a:pt x="357" y="0"/>
                  </a:moveTo>
                  <a:cubicBezTo>
                    <a:pt x="1" y="0"/>
                    <a:pt x="1" y="515"/>
                    <a:pt x="357" y="515"/>
                  </a:cubicBezTo>
                  <a:cubicBezTo>
                    <a:pt x="674" y="515"/>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148;p46"/>
            <p:cNvSpPr/>
            <p:nvPr/>
          </p:nvSpPr>
          <p:spPr>
            <a:xfrm flipH="1">
              <a:off x="2788214" y="3616225"/>
              <a:ext cx="11008" cy="8945"/>
            </a:xfrm>
            <a:custGeom>
              <a:avLst/>
              <a:gdLst/>
              <a:ahLst/>
              <a:cxnLst/>
              <a:rect l="l" t="t" r="r" b="b"/>
              <a:pathLst>
                <a:path w="635" h="516" extrusionOk="0">
                  <a:moveTo>
                    <a:pt x="317" y="1"/>
                  </a:moveTo>
                  <a:cubicBezTo>
                    <a:pt x="0" y="1"/>
                    <a:pt x="0" y="516"/>
                    <a:pt x="317" y="516"/>
                  </a:cubicBezTo>
                  <a:cubicBezTo>
                    <a:pt x="634" y="51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149;p46"/>
            <p:cNvSpPr/>
            <p:nvPr/>
          </p:nvSpPr>
          <p:spPr>
            <a:xfrm flipH="1">
              <a:off x="3191998" y="3423269"/>
              <a:ext cx="69357" cy="68681"/>
            </a:xfrm>
            <a:custGeom>
              <a:avLst/>
              <a:gdLst/>
              <a:ahLst/>
              <a:cxnLst/>
              <a:rect l="l" t="t" r="r" b="b"/>
              <a:pathLst>
                <a:path w="4001" h="3962" extrusionOk="0">
                  <a:moveTo>
                    <a:pt x="4001" y="1"/>
                  </a:moveTo>
                  <a:lnTo>
                    <a:pt x="436" y="1347"/>
                  </a:lnTo>
                  <a:lnTo>
                    <a:pt x="0" y="3962"/>
                  </a:lnTo>
                  <a:lnTo>
                    <a:pt x="4001"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150;p46"/>
            <p:cNvSpPr/>
            <p:nvPr/>
          </p:nvSpPr>
          <p:spPr>
            <a:xfrm flipH="1">
              <a:off x="3186104" y="3418936"/>
              <a:ext cx="80365" cy="77175"/>
            </a:xfrm>
            <a:custGeom>
              <a:avLst/>
              <a:gdLst/>
              <a:ahLst/>
              <a:cxnLst/>
              <a:rect l="l" t="t" r="r" b="b"/>
              <a:pathLst>
                <a:path w="4636" h="4452" extrusionOk="0">
                  <a:moveTo>
                    <a:pt x="3283" y="927"/>
                  </a:moveTo>
                  <a:lnTo>
                    <a:pt x="670" y="3482"/>
                  </a:lnTo>
                  <a:lnTo>
                    <a:pt x="670" y="3482"/>
                  </a:lnTo>
                  <a:lnTo>
                    <a:pt x="958" y="1781"/>
                  </a:lnTo>
                  <a:lnTo>
                    <a:pt x="958" y="1781"/>
                  </a:lnTo>
                  <a:lnTo>
                    <a:pt x="3283" y="927"/>
                  </a:lnTo>
                  <a:close/>
                  <a:moveTo>
                    <a:pt x="4330" y="0"/>
                  </a:moveTo>
                  <a:cubicBezTo>
                    <a:pt x="4307" y="0"/>
                    <a:pt x="4282" y="4"/>
                    <a:pt x="4256" y="13"/>
                  </a:cubicBezTo>
                  <a:lnTo>
                    <a:pt x="1127" y="1201"/>
                  </a:lnTo>
                  <a:lnTo>
                    <a:pt x="691" y="1360"/>
                  </a:lnTo>
                  <a:cubicBezTo>
                    <a:pt x="668" y="1368"/>
                    <a:pt x="647" y="1379"/>
                    <a:pt x="629" y="1391"/>
                  </a:cubicBezTo>
                  <a:lnTo>
                    <a:pt x="629" y="1391"/>
                  </a:lnTo>
                  <a:cubicBezTo>
                    <a:pt x="567" y="1416"/>
                    <a:pt x="515" y="1471"/>
                    <a:pt x="493" y="1558"/>
                  </a:cubicBezTo>
                  <a:lnTo>
                    <a:pt x="57" y="4133"/>
                  </a:lnTo>
                  <a:cubicBezTo>
                    <a:pt x="1" y="4302"/>
                    <a:pt x="146" y="4451"/>
                    <a:pt x="291" y="4451"/>
                  </a:cubicBezTo>
                  <a:cubicBezTo>
                    <a:pt x="350" y="4451"/>
                    <a:pt x="408" y="4427"/>
                    <a:pt x="454" y="4370"/>
                  </a:cubicBezTo>
                  <a:lnTo>
                    <a:pt x="3979" y="924"/>
                  </a:lnTo>
                  <a:lnTo>
                    <a:pt x="4494" y="409"/>
                  </a:lnTo>
                  <a:cubicBezTo>
                    <a:pt x="4635" y="268"/>
                    <a:pt x="4525" y="0"/>
                    <a:pt x="433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151;p46"/>
            <p:cNvSpPr/>
            <p:nvPr/>
          </p:nvSpPr>
          <p:spPr>
            <a:xfrm flipH="1">
              <a:off x="3163152" y="3629955"/>
              <a:ext cx="245845" cy="218386"/>
            </a:xfrm>
            <a:custGeom>
              <a:avLst/>
              <a:gdLst/>
              <a:ahLst/>
              <a:cxnLst/>
              <a:rect l="l" t="t" r="r" b="b"/>
              <a:pathLst>
                <a:path w="14182" h="12598" extrusionOk="0">
                  <a:moveTo>
                    <a:pt x="12201" y="1"/>
                  </a:moveTo>
                  <a:lnTo>
                    <a:pt x="12003" y="1070"/>
                  </a:lnTo>
                  <a:lnTo>
                    <a:pt x="4833" y="3051"/>
                  </a:lnTo>
                  <a:lnTo>
                    <a:pt x="4279" y="9706"/>
                  </a:lnTo>
                  <a:lnTo>
                    <a:pt x="0" y="10617"/>
                  </a:lnTo>
                  <a:lnTo>
                    <a:pt x="1743" y="12598"/>
                  </a:lnTo>
                  <a:lnTo>
                    <a:pt x="6497" y="11568"/>
                  </a:lnTo>
                  <a:lnTo>
                    <a:pt x="7051" y="4913"/>
                  </a:lnTo>
                  <a:lnTo>
                    <a:pt x="14182" y="2932"/>
                  </a:lnTo>
                  <a:cubicBezTo>
                    <a:pt x="13469" y="1942"/>
                    <a:pt x="12795" y="952"/>
                    <a:pt x="1220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152;p46"/>
            <p:cNvSpPr/>
            <p:nvPr/>
          </p:nvSpPr>
          <p:spPr>
            <a:xfrm>
              <a:off x="3712498" y="3625240"/>
              <a:ext cx="255449" cy="227227"/>
            </a:xfrm>
            <a:custGeom>
              <a:avLst/>
              <a:gdLst/>
              <a:ahLst/>
              <a:cxnLst/>
              <a:rect l="l" t="t" r="r" b="b"/>
              <a:pathLst>
                <a:path w="14736" h="13108" extrusionOk="0">
                  <a:moveTo>
                    <a:pt x="12571" y="823"/>
                  </a:moveTo>
                  <a:lnTo>
                    <a:pt x="12571" y="823"/>
                  </a:lnTo>
                  <a:cubicBezTo>
                    <a:pt x="13049" y="1553"/>
                    <a:pt x="13548" y="2280"/>
                    <a:pt x="14070" y="2987"/>
                  </a:cubicBezTo>
                  <a:lnTo>
                    <a:pt x="14070" y="2987"/>
                  </a:lnTo>
                  <a:lnTo>
                    <a:pt x="8160" y="4670"/>
                  </a:lnTo>
                  <a:lnTo>
                    <a:pt x="7249" y="4947"/>
                  </a:lnTo>
                  <a:cubicBezTo>
                    <a:pt x="7101" y="4984"/>
                    <a:pt x="7057" y="5108"/>
                    <a:pt x="7084" y="5221"/>
                  </a:cubicBezTo>
                  <a:lnTo>
                    <a:pt x="7084" y="5221"/>
                  </a:lnTo>
                  <a:lnTo>
                    <a:pt x="6576" y="10968"/>
                  </a:lnTo>
                  <a:lnTo>
                    <a:pt x="6546" y="11595"/>
                  </a:lnTo>
                  <a:lnTo>
                    <a:pt x="6546" y="11595"/>
                  </a:lnTo>
                  <a:lnTo>
                    <a:pt x="2112" y="12555"/>
                  </a:lnTo>
                  <a:lnTo>
                    <a:pt x="2112" y="12555"/>
                  </a:lnTo>
                  <a:lnTo>
                    <a:pt x="737" y="10994"/>
                  </a:lnTo>
                  <a:lnTo>
                    <a:pt x="737" y="10994"/>
                  </a:lnTo>
                  <a:lnTo>
                    <a:pt x="4595" y="10136"/>
                  </a:lnTo>
                  <a:cubicBezTo>
                    <a:pt x="4714" y="10097"/>
                    <a:pt x="4793" y="10018"/>
                    <a:pt x="4793" y="9899"/>
                  </a:cubicBezTo>
                  <a:lnTo>
                    <a:pt x="5269" y="4115"/>
                  </a:lnTo>
                  <a:lnTo>
                    <a:pt x="5330" y="3471"/>
                  </a:lnTo>
                  <a:lnTo>
                    <a:pt x="5330" y="3471"/>
                  </a:lnTo>
                  <a:lnTo>
                    <a:pt x="11409" y="1778"/>
                  </a:lnTo>
                  <a:lnTo>
                    <a:pt x="12320" y="1501"/>
                  </a:lnTo>
                  <a:cubicBezTo>
                    <a:pt x="12399" y="1501"/>
                    <a:pt x="12478" y="1422"/>
                    <a:pt x="12478" y="1342"/>
                  </a:cubicBezTo>
                  <a:lnTo>
                    <a:pt x="12571" y="823"/>
                  </a:lnTo>
                  <a:close/>
                  <a:moveTo>
                    <a:pt x="12425" y="0"/>
                  </a:moveTo>
                  <a:cubicBezTo>
                    <a:pt x="12320" y="0"/>
                    <a:pt x="12222" y="50"/>
                    <a:pt x="12201" y="154"/>
                  </a:cubicBezTo>
                  <a:lnTo>
                    <a:pt x="12059" y="1143"/>
                  </a:lnTo>
                  <a:lnTo>
                    <a:pt x="12059" y="1143"/>
                  </a:lnTo>
                  <a:lnTo>
                    <a:pt x="5942" y="2808"/>
                  </a:lnTo>
                  <a:lnTo>
                    <a:pt x="5071" y="3085"/>
                  </a:lnTo>
                  <a:cubicBezTo>
                    <a:pt x="4952" y="3125"/>
                    <a:pt x="4873" y="3204"/>
                    <a:pt x="4873" y="3323"/>
                  </a:cubicBezTo>
                  <a:lnTo>
                    <a:pt x="4358" y="9106"/>
                  </a:lnTo>
                  <a:lnTo>
                    <a:pt x="4328" y="9734"/>
                  </a:lnTo>
                  <a:lnTo>
                    <a:pt x="4328" y="9734"/>
                  </a:lnTo>
                  <a:lnTo>
                    <a:pt x="238" y="10651"/>
                  </a:lnTo>
                  <a:cubicBezTo>
                    <a:pt x="40" y="10691"/>
                    <a:pt x="0" y="10929"/>
                    <a:pt x="119" y="11047"/>
                  </a:cubicBezTo>
                  <a:lnTo>
                    <a:pt x="1822" y="13028"/>
                  </a:lnTo>
                  <a:cubicBezTo>
                    <a:pt x="1902" y="13107"/>
                    <a:pt x="1981" y="13107"/>
                    <a:pt x="2060" y="13107"/>
                  </a:cubicBezTo>
                  <a:lnTo>
                    <a:pt x="6814" y="12038"/>
                  </a:lnTo>
                  <a:cubicBezTo>
                    <a:pt x="6932" y="11998"/>
                    <a:pt x="7012" y="11919"/>
                    <a:pt x="7012" y="11800"/>
                  </a:cubicBezTo>
                  <a:lnTo>
                    <a:pt x="7527" y="6017"/>
                  </a:lnTo>
                  <a:lnTo>
                    <a:pt x="7555" y="5381"/>
                  </a:lnTo>
                  <a:lnTo>
                    <a:pt x="13627" y="3680"/>
                  </a:lnTo>
                  <a:lnTo>
                    <a:pt x="14538" y="3402"/>
                  </a:lnTo>
                  <a:cubicBezTo>
                    <a:pt x="14617" y="3402"/>
                    <a:pt x="14696" y="3323"/>
                    <a:pt x="14696" y="3244"/>
                  </a:cubicBezTo>
                  <a:cubicBezTo>
                    <a:pt x="14736" y="3006"/>
                    <a:pt x="14498" y="2768"/>
                    <a:pt x="14379" y="2610"/>
                  </a:cubicBezTo>
                  <a:lnTo>
                    <a:pt x="13746" y="1739"/>
                  </a:lnTo>
                  <a:cubicBezTo>
                    <a:pt x="13389" y="1184"/>
                    <a:pt x="13033" y="669"/>
                    <a:pt x="12676" y="114"/>
                  </a:cubicBezTo>
                  <a:cubicBezTo>
                    <a:pt x="12620" y="40"/>
                    <a:pt x="12520" y="0"/>
                    <a:pt x="124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153;p46"/>
            <p:cNvSpPr/>
            <p:nvPr/>
          </p:nvSpPr>
          <p:spPr>
            <a:xfrm flipH="1">
              <a:off x="3107524" y="3715798"/>
              <a:ext cx="241043" cy="199838"/>
            </a:xfrm>
            <a:custGeom>
              <a:avLst/>
              <a:gdLst/>
              <a:ahLst/>
              <a:cxnLst/>
              <a:rect l="l" t="t" r="r" b="b"/>
              <a:pathLst>
                <a:path w="13905" h="11528" extrusionOk="0">
                  <a:moveTo>
                    <a:pt x="12280" y="0"/>
                  </a:moveTo>
                  <a:lnTo>
                    <a:pt x="5784" y="1783"/>
                  </a:lnTo>
                  <a:lnTo>
                    <a:pt x="5229" y="8438"/>
                  </a:lnTo>
                  <a:lnTo>
                    <a:pt x="0" y="9547"/>
                  </a:lnTo>
                  <a:lnTo>
                    <a:pt x="1704" y="11528"/>
                  </a:lnTo>
                  <a:lnTo>
                    <a:pt x="7408" y="10300"/>
                  </a:lnTo>
                  <a:lnTo>
                    <a:pt x="7962" y="3645"/>
                  </a:lnTo>
                  <a:lnTo>
                    <a:pt x="13904" y="1981"/>
                  </a:lnTo>
                  <a:cubicBezTo>
                    <a:pt x="13350" y="1347"/>
                    <a:pt x="12795" y="674"/>
                    <a:pt x="1228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154;p46"/>
            <p:cNvSpPr/>
            <p:nvPr/>
          </p:nvSpPr>
          <p:spPr>
            <a:xfrm flipH="1">
              <a:off x="3102029" y="3711395"/>
              <a:ext cx="252727" cy="208367"/>
            </a:xfrm>
            <a:custGeom>
              <a:avLst/>
              <a:gdLst/>
              <a:ahLst/>
              <a:cxnLst/>
              <a:rect l="l" t="t" r="r" b="b"/>
              <a:pathLst>
                <a:path w="14579" h="12020" extrusionOk="0">
                  <a:moveTo>
                    <a:pt x="12512" y="502"/>
                  </a:moveTo>
                  <a:cubicBezTo>
                    <a:pt x="12949" y="1035"/>
                    <a:pt x="13363" y="1568"/>
                    <a:pt x="13816" y="2101"/>
                  </a:cubicBezTo>
                  <a:lnTo>
                    <a:pt x="13816" y="2101"/>
                  </a:lnTo>
                  <a:lnTo>
                    <a:pt x="8993" y="3463"/>
                  </a:lnTo>
                  <a:lnTo>
                    <a:pt x="8280" y="3661"/>
                  </a:lnTo>
                  <a:cubicBezTo>
                    <a:pt x="8244" y="3670"/>
                    <a:pt x="8215" y="3684"/>
                    <a:pt x="8190" y="3701"/>
                  </a:cubicBezTo>
                  <a:lnTo>
                    <a:pt x="8190" y="3701"/>
                  </a:lnTo>
                  <a:cubicBezTo>
                    <a:pt x="8127" y="3739"/>
                    <a:pt x="8082" y="3805"/>
                    <a:pt x="8082" y="3899"/>
                  </a:cubicBezTo>
                  <a:lnTo>
                    <a:pt x="7606" y="9682"/>
                  </a:lnTo>
                  <a:lnTo>
                    <a:pt x="7550" y="10307"/>
                  </a:lnTo>
                  <a:lnTo>
                    <a:pt x="7550" y="10307"/>
                  </a:lnTo>
                  <a:lnTo>
                    <a:pt x="2694" y="11386"/>
                  </a:lnTo>
                  <a:lnTo>
                    <a:pt x="2151" y="11506"/>
                  </a:lnTo>
                  <a:lnTo>
                    <a:pt x="2151" y="11506"/>
                  </a:lnTo>
                  <a:lnTo>
                    <a:pt x="789" y="9954"/>
                  </a:lnTo>
                  <a:lnTo>
                    <a:pt x="789" y="9954"/>
                  </a:lnTo>
                  <a:lnTo>
                    <a:pt x="4952" y="9048"/>
                  </a:lnTo>
                  <a:lnTo>
                    <a:pt x="5626" y="8930"/>
                  </a:lnTo>
                  <a:cubicBezTo>
                    <a:pt x="5745" y="8890"/>
                    <a:pt x="5824" y="8771"/>
                    <a:pt x="5824" y="8692"/>
                  </a:cubicBezTo>
                  <a:lnTo>
                    <a:pt x="6299" y="2869"/>
                  </a:lnTo>
                  <a:lnTo>
                    <a:pt x="6361" y="2225"/>
                  </a:lnTo>
                  <a:lnTo>
                    <a:pt x="6361" y="2225"/>
                  </a:lnTo>
                  <a:lnTo>
                    <a:pt x="11885" y="690"/>
                  </a:lnTo>
                  <a:lnTo>
                    <a:pt x="12512" y="502"/>
                  </a:lnTo>
                  <a:close/>
                  <a:moveTo>
                    <a:pt x="12628" y="0"/>
                  </a:moveTo>
                  <a:cubicBezTo>
                    <a:pt x="12604" y="0"/>
                    <a:pt x="12581" y="5"/>
                    <a:pt x="12558" y="17"/>
                  </a:cubicBezTo>
                  <a:lnTo>
                    <a:pt x="6854" y="1601"/>
                  </a:lnTo>
                  <a:lnTo>
                    <a:pt x="6062" y="1799"/>
                  </a:lnTo>
                  <a:cubicBezTo>
                    <a:pt x="5943" y="1839"/>
                    <a:pt x="5863" y="1958"/>
                    <a:pt x="5863" y="2037"/>
                  </a:cubicBezTo>
                  <a:lnTo>
                    <a:pt x="5388" y="7860"/>
                  </a:lnTo>
                  <a:lnTo>
                    <a:pt x="5328" y="8493"/>
                  </a:lnTo>
                  <a:lnTo>
                    <a:pt x="5328" y="8493"/>
                  </a:lnTo>
                  <a:lnTo>
                    <a:pt x="912" y="9445"/>
                  </a:lnTo>
                  <a:lnTo>
                    <a:pt x="239" y="9563"/>
                  </a:lnTo>
                  <a:cubicBezTo>
                    <a:pt x="80" y="9643"/>
                    <a:pt x="1" y="9841"/>
                    <a:pt x="159" y="9999"/>
                  </a:cubicBezTo>
                  <a:lnTo>
                    <a:pt x="1863" y="11940"/>
                  </a:lnTo>
                  <a:cubicBezTo>
                    <a:pt x="1942" y="12019"/>
                    <a:pt x="2021" y="12019"/>
                    <a:pt x="2100" y="12019"/>
                  </a:cubicBezTo>
                  <a:lnTo>
                    <a:pt x="7131" y="10910"/>
                  </a:lnTo>
                  <a:lnTo>
                    <a:pt x="7844" y="10791"/>
                  </a:lnTo>
                  <a:cubicBezTo>
                    <a:pt x="7923" y="10752"/>
                    <a:pt x="8003" y="10633"/>
                    <a:pt x="8003" y="10554"/>
                  </a:cubicBezTo>
                  <a:lnTo>
                    <a:pt x="8518" y="4731"/>
                  </a:lnTo>
                  <a:lnTo>
                    <a:pt x="8579" y="4087"/>
                  </a:lnTo>
                  <a:lnTo>
                    <a:pt x="8579" y="4087"/>
                  </a:lnTo>
                  <a:lnTo>
                    <a:pt x="13588" y="2710"/>
                  </a:lnTo>
                  <a:lnTo>
                    <a:pt x="14341" y="2473"/>
                  </a:lnTo>
                  <a:cubicBezTo>
                    <a:pt x="14499" y="2433"/>
                    <a:pt x="14578" y="2195"/>
                    <a:pt x="14420" y="2077"/>
                  </a:cubicBezTo>
                  <a:cubicBezTo>
                    <a:pt x="13865" y="1403"/>
                    <a:pt x="13311" y="730"/>
                    <a:pt x="12796" y="56"/>
                  </a:cubicBezTo>
                  <a:cubicBezTo>
                    <a:pt x="12740" y="28"/>
                    <a:pt x="12684" y="0"/>
                    <a:pt x="1262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155;p46"/>
            <p:cNvSpPr/>
            <p:nvPr/>
          </p:nvSpPr>
          <p:spPr>
            <a:xfrm flipH="1">
              <a:off x="3135676" y="3680087"/>
              <a:ext cx="243106" cy="201225"/>
            </a:xfrm>
            <a:custGeom>
              <a:avLst/>
              <a:gdLst/>
              <a:ahLst/>
              <a:cxnLst/>
              <a:rect l="l" t="t" r="r" b="b"/>
              <a:pathLst>
                <a:path w="14024" h="11608" extrusionOk="0">
                  <a:moveTo>
                    <a:pt x="12439" y="1"/>
                  </a:moveTo>
                  <a:lnTo>
                    <a:pt x="5308" y="1981"/>
                  </a:lnTo>
                  <a:lnTo>
                    <a:pt x="4754" y="8597"/>
                  </a:lnTo>
                  <a:lnTo>
                    <a:pt x="0" y="9626"/>
                  </a:lnTo>
                  <a:lnTo>
                    <a:pt x="1704" y="11607"/>
                  </a:lnTo>
                  <a:lnTo>
                    <a:pt x="6933" y="10458"/>
                  </a:lnTo>
                  <a:lnTo>
                    <a:pt x="7527" y="3843"/>
                  </a:lnTo>
                  <a:lnTo>
                    <a:pt x="14023" y="2060"/>
                  </a:lnTo>
                  <a:cubicBezTo>
                    <a:pt x="13469" y="1347"/>
                    <a:pt x="12954" y="674"/>
                    <a:pt x="124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156;p46"/>
            <p:cNvSpPr/>
            <p:nvPr/>
          </p:nvSpPr>
          <p:spPr>
            <a:xfrm flipH="1">
              <a:off x="3130875" y="3675806"/>
              <a:ext cx="254096" cy="209910"/>
            </a:xfrm>
            <a:custGeom>
              <a:avLst/>
              <a:gdLst/>
              <a:ahLst/>
              <a:cxnLst/>
              <a:rect l="l" t="t" r="r" b="b"/>
              <a:pathLst>
                <a:path w="14658" h="12109" extrusionOk="0">
                  <a:moveTo>
                    <a:pt x="12718" y="533"/>
                  </a:moveTo>
                  <a:lnTo>
                    <a:pt x="12718" y="533"/>
                  </a:lnTo>
                  <a:cubicBezTo>
                    <a:pt x="13118" y="1087"/>
                    <a:pt x="13520" y="1638"/>
                    <a:pt x="13942" y="2169"/>
                  </a:cubicBezTo>
                  <a:lnTo>
                    <a:pt x="13942" y="2169"/>
                  </a:lnTo>
                  <a:lnTo>
                    <a:pt x="8597" y="3654"/>
                  </a:lnTo>
                  <a:lnTo>
                    <a:pt x="7805" y="3852"/>
                  </a:lnTo>
                  <a:cubicBezTo>
                    <a:pt x="7711" y="3876"/>
                    <a:pt x="7655" y="3934"/>
                    <a:pt x="7631" y="4003"/>
                  </a:cubicBezTo>
                  <a:lnTo>
                    <a:pt x="7631" y="4003"/>
                  </a:lnTo>
                  <a:cubicBezTo>
                    <a:pt x="7619" y="4028"/>
                    <a:pt x="7611" y="4058"/>
                    <a:pt x="7606" y="4090"/>
                  </a:cubicBezTo>
                  <a:lnTo>
                    <a:pt x="7092" y="9873"/>
                  </a:lnTo>
                  <a:lnTo>
                    <a:pt x="7030" y="10546"/>
                  </a:lnTo>
                  <a:lnTo>
                    <a:pt x="7030" y="10546"/>
                  </a:lnTo>
                  <a:lnTo>
                    <a:pt x="2655" y="11498"/>
                  </a:lnTo>
                  <a:lnTo>
                    <a:pt x="2127" y="11591"/>
                  </a:lnTo>
                  <a:lnTo>
                    <a:pt x="2127" y="11591"/>
                  </a:lnTo>
                  <a:lnTo>
                    <a:pt x="786" y="10067"/>
                  </a:lnTo>
                  <a:lnTo>
                    <a:pt x="786" y="10067"/>
                  </a:lnTo>
                  <a:lnTo>
                    <a:pt x="5151" y="9121"/>
                  </a:lnTo>
                  <a:cubicBezTo>
                    <a:pt x="5269" y="9081"/>
                    <a:pt x="5349" y="9002"/>
                    <a:pt x="5349" y="8883"/>
                  </a:cubicBezTo>
                  <a:lnTo>
                    <a:pt x="5864" y="3100"/>
                  </a:lnTo>
                  <a:lnTo>
                    <a:pt x="5892" y="2464"/>
                  </a:lnTo>
                  <a:lnTo>
                    <a:pt x="11964" y="763"/>
                  </a:lnTo>
                  <a:lnTo>
                    <a:pt x="12718" y="533"/>
                  </a:lnTo>
                  <a:close/>
                  <a:moveTo>
                    <a:pt x="12801" y="0"/>
                  </a:moveTo>
                  <a:cubicBezTo>
                    <a:pt x="12760" y="0"/>
                    <a:pt x="12721" y="9"/>
                    <a:pt x="12687" y="29"/>
                  </a:cubicBezTo>
                  <a:lnTo>
                    <a:pt x="12687" y="29"/>
                  </a:lnTo>
                  <a:lnTo>
                    <a:pt x="6497" y="1753"/>
                  </a:lnTo>
                  <a:lnTo>
                    <a:pt x="5586" y="2030"/>
                  </a:lnTo>
                  <a:cubicBezTo>
                    <a:pt x="5507" y="2030"/>
                    <a:pt x="5428" y="2149"/>
                    <a:pt x="5428" y="2228"/>
                  </a:cubicBezTo>
                  <a:lnTo>
                    <a:pt x="4913" y="8051"/>
                  </a:lnTo>
                  <a:lnTo>
                    <a:pt x="4883" y="8678"/>
                  </a:lnTo>
                  <a:lnTo>
                    <a:pt x="4883" y="8678"/>
                  </a:lnTo>
                  <a:lnTo>
                    <a:pt x="278" y="9675"/>
                  </a:lnTo>
                  <a:cubicBezTo>
                    <a:pt x="80" y="9715"/>
                    <a:pt x="1" y="9913"/>
                    <a:pt x="159" y="10072"/>
                  </a:cubicBezTo>
                  <a:lnTo>
                    <a:pt x="1863" y="12052"/>
                  </a:lnTo>
                  <a:cubicBezTo>
                    <a:pt x="1919" y="12080"/>
                    <a:pt x="1975" y="12108"/>
                    <a:pt x="2031" y="12108"/>
                  </a:cubicBezTo>
                  <a:cubicBezTo>
                    <a:pt x="2054" y="12108"/>
                    <a:pt x="2077" y="12103"/>
                    <a:pt x="2100" y="12092"/>
                  </a:cubicBezTo>
                  <a:lnTo>
                    <a:pt x="6695" y="11101"/>
                  </a:lnTo>
                  <a:lnTo>
                    <a:pt x="7369" y="10983"/>
                  </a:lnTo>
                  <a:cubicBezTo>
                    <a:pt x="7448" y="10943"/>
                    <a:pt x="7527" y="10824"/>
                    <a:pt x="7527" y="10745"/>
                  </a:cubicBezTo>
                  <a:lnTo>
                    <a:pt x="8042" y="4922"/>
                  </a:lnTo>
                  <a:lnTo>
                    <a:pt x="8072" y="4286"/>
                  </a:lnTo>
                  <a:lnTo>
                    <a:pt x="8072" y="4286"/>
                  </a:lnTo>
                  <a:lnTo>
                    <a:pt x="13628" y="2743"/>
                  </a:lnTo>
                  <a:lnTo>
                    <a:pt x="14420" y="2545"/>
                  </a:lnTo>
                  <a:cubicBezTo>
                    <a:pt x="14618" y="2466"/>
                    <a:pt x="14657" y="2268"/>
                    <a:pt x="14539" y="2109"/>
                  </a:cubicBezTo>
                  <a:cubicBezTo>
                    <a:pt x="14024" y="1476"/>
                    <a:pt x="13548" y="802"/>
                    <a:pt x="13033" y="129"/>
                  </a:cubicBezTo>
                  <a:cubicBezTo>
                    <a:pt x="12994" y="50"/>
                    <a:pt x="12895" y="0"/>
                    <a:pt x="1280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157;p46"/>
            <p:cNvSpPr/>
            <p:nvPr/>
          </p:nvSpPr>
          <p:spPr>
            <a:xfrm>
              <a:off x="3658240" y="3514590"/>
              <a:ext cx="236241" cy="265087"/>
            </a:xfrm>
            <a:custGeom>
              <a:avLst/>
              <a:gdLst/>
              <a:ahLst/>
              <a:cxnLst/>
              <a:rect l="l" t="t" r="r" b="b"/>
              <a:pathLst>
                <a:path w="13628" h="15292" extrusionOk="0">
                  <a:moveTo>
                    <a:pt x="11686" y="1"/>
                  </a:moveTo>
                  <a:lnTo>
                    <a:pt x="10973" y="4002"/>
                  </a:lnTo>
                  <a:lnTo>
                    <a:pt x="3883" y="5982"/>
                  </a:lnTo>
                  <a:lnTo>
                    <a:pt x="3289" y="12637"/>
                  </a:lnTo>
                  <a:lnTo>
                    <a:pt x="1" y="13350"/>
                  </a:lnTo>
                  <a:lnTo>
                    <a:pt x="1704" y="15291"/>
                  </a:lnTo>
                  <a:lnTo>
                    <a:pt x="5467" y="14460"/>
                  </a:lnTo>
                  <a:lnTo>
                    <a:pt x="6061" y="7844"/>
                  </a:lnTo>
                  <a:lnTo>
                    <a:pt x="13192" y="5864"/>
                  </a:lnTo>
                  <a:lnTo>
                    <a:pt x="13627" y="3447"/>
                  </a:lnTo>
                  <a:cubicBezTo>
                    <a:pt x="12716" y="1902"/>
                    <a:pt x="12043" y="714"/>
                    <a:pt x="116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158;p46"/>
            <p:cNvSpPr/>
            <p:nvPr/>
          </p:nvSpPr>
          <p:spPr>
            <a:xfrm>
              <a:off x="3652069" y="3509944"/>
              <a:ext cx="246538" cy="274534"/>
            </a:xfrm>
            <a:custGeom>
              <a:avLst/>
              <a:gdLst/>
              <a:ahLst/>
              <a:cxnLst/>
              <a:rect l="l" t="t" r="r" b="b"/>
              <a:pathLst>
                <a:path w="14222" h="15837" extrusionOk="0">
                  <a:moveTo>
                    <a:pt x="12160" y="951"/>
                  </a:moveTo>
                  <a:lnTo>
                    <a:pt x="12160" y="951"/>
                  </a:lnTo>
                  <a:cubicBezTo>
                    <a:pt x="12653" y="1883"/>
                    <a:pt x="13173" y="2816"/>
                    <a:pt x="13718" y="3748"/>
                  </a:cubicBezTo>
                  <a:lnTo>
                    <a:pt x="13718" y="3748"/>
                  </a:lnTo>
                  <a:lnTo>
                    <a:pt x="13332" y="5893"/>
                  </a:lnTo>
                  <a:lnTo>
                    <a:pt x="13332" y="5893"/>
                  </a:lnTo>
                  <a:lnTo>
                    <a:pt x="7249" y="7597"/>
                  </a:lnTo>
                  <a:lnTo>
                    <a:pt x="6338" y="7835"/>
                  </a:lnTo>
                  <a:cubicBezTo>
                    <a:pt x="6126" y="7882"/>
                    <a:pt x="6096" y="8083"/>
                    <a:pt x="6174" y="8222"/>
                  </a:cubicBezTo>
                  <a:lnTo>
                    <a:pt x="6174" y="8222"/>
                  </a:lnTo>
                  <a:lnTo>
                    <a:pt x="5665" y="13935"/>
                  </a:lnTo>
                  <a:lnTo>
                    <a:pt x="5606" y="14529"/>
                  </a:lnTo>
                  <a:lnTo>
                    <a:pt x="5606" y="14529"/>
                  </a:lnTo>
                  <a:lnTo>
                    <a:pt x="2152" y="15284"/>
                  </a:lnTo>
                  <a:lnTo>
                    <a:pt x="2152" y="15284"/>
                  </a:lnTo>
                  <a:lnTo>
                    <a:pt x="812" y="13726"/>
                  </a:lnTo>
                  <a:lnTo>
                    <a:pt x="812" y="13726"/>
                  </a:lnTo>
                  <a:lnTo>
                    <a:pt x="3684" y="13103"/>
                  </a:lnTo>
                  <a:cubicBezTo>
                    <a:pt x="3803" y="13064"/>
                    <a:pt x="3882" y="12945"/>
                    <a:pt x="3882" y="12866"/>
                  </a:cubicBezTo>
                  <a:lnTo>
                    <a:pt x="4358" y="7043"/>
                  </a:lnTo>
                  <a:lnTo>
                    <a:pt x="4419" y="6398"/>
                  </a:lnTo>
                  <a:lnTo>
                    <a:pt x="4419" y="6398"/>
                  </a:lnTo>
                  <a:lnTo>
                    <a:pt x="10498" y="4706"/>
                  </a:lnTo>
                  <a:lnTo>
                    <a:pt x="11409" y="4468"/>
                  </a:lnTo>
                  <a:cubicBezTo>
                    <a:pt x="11488" y="4428"/>
                    <a:pt x="11567" y="4389"/>
                    <a:pt x="11567" y="4309"/>
                  </a:cubicBezTo>
                  <a:lnTo>
                    <a:pt x="12160" y="951"/>
                  </a:lnTo>
                  <a:close/>
                  <a:moveTo>
                    <a:pt x="12056" y="0"/>
                  </a:moveTo>
                  <a:cubicBezTo>
                    <a:pt x="11952" y="0"/>
                    <a:pt x="11848" y="59"/>
                    <a:pt x="11805" y="190"/>
                  </a:cubicBezTo>
                  <a:lnTo>
                    <a:pt x="11152" y="4071"/>
                  </a:lnTo>
                  <a:lnTo>
                    <a:pt x="11152" y="4071"/>
                  </a:lnTo>
                  <a:lnTo>
                    <a:pt x="5031" y="5775"/>
                  </a:lnTo>
                  <a:lnTo>
                    <a:pt x="4160" y="6013"/>
                  </a:lnTo>
                  <a:cubicBezTo>
                    <a:pt x="4041" y="6052"/>
                    <a:pt x="3962" y="6132"/>
                    <a:pt x="3962" y="6250"/>
                  </a:cubicBezTo>
                  <a:lnTo>
                    <a:pt x="3447" y="12074"/>
                  </a:lnTo>
                  <a:lnTo>
                    <a:pt x="3417" y="12700"/>
                  </a:lnTo>
                  <a:lnTo>
                    <a:pt x="3417" y="12700"/>
                  </a:lnTo>
                  <a:lnTo>
                    <a:pt x="278" y="13381"/>
                  </a:lnTo>
                  <a:cubicBezTo>
                    <a:pt x="80" y="13420"/>
                    <a:pt x="0" y="13658"/>
                    <a:pt x="159" y="13777"/>
                  </a:cubicBezTo>
                  <a:lnTo>
                    <a:pt x="1862" y="15757"/>
                  </a:lnTo>
                  <a:cubicBezTo>
                    <a:pt x="1941" y="15837"/>
                    <a:pt x="2021" y="15837"/>
                    <a:pt x="2100" y="15837"/>
                  </a:cubicBezTo>
                  <a:lnTo>
                    <a:pt x="5903" y="15005"/>
                  </a:lnTo>
                  <a:cubicBezTo>
                    <a:pt x="6021" y="14965"/>
                    <a:pt x="6101" y="14886"/>
                    <a:pt x="6101" y="14767"/>
                  </a:cubicBezTo>
                  <a:lnTo>
                    <a:pt x="6576" y="8984"/>
                  </a:lnTo>
                  <a:lnTo>
                    <a:pt x="6641" y="8299"/>
                  </a:lnTo>
                  <a:lnTo>
                    <a:pt x="12716" y="6607"/>
                  </a:lnTo>
                  <a:lnTo>
                    <a:pt x="13627" y="6369"/>
                  </a:lnTo>
                  <a:cubicBezTo>
                    <a:pt x="13706" y="6330"/>
                    <a:pt x="13785" y="6290"/>
                    <a:pt x="13785" y="6171"/>
                  </a:cubicBezTo>
                  <a:cubicBezTo>
                    <a:pt x="13944" y="5419"/>
                    <a:pt x="14063" y="4626"/>
                    <a:pt x="14221" y="3874"/>
                  </a:cubicBezTo>
                  <a:cubicBezTo>
                    <a:pt x="14221" y="3636"/>
                    <a:pt x="14142" y="3438"/>
                    <a:pt x="14023" y="3280"/>
                  </a:cubicBezTo>
                  <a:cubicBezTo>
                    <a:pt x="13785" y="2844"/>
                    <a:pt x="13508" y="2448"/>
                    <a:pt x="13310" y="2012"/>
                  </a:cubicBezTo>
                  <a:cubicBezTo>
                    <a:pt x="12954" y="1378"/>
                    <a:pt x="12597" y="744"/>
                    <a:pt x="12280" y="111"/>
                  </a:cubicBezTo>
                  <a:cubicBezTo>
                    <a:pt x="12227" y="39"/>
                    <a:pt x="12141" y="0"/>
                    <a:pt x="1205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159;p46"/>
            <p:cNvSpPr/>
            <p:nvPr/>
          </p:nvSpPr>
          <p:spPr>
            <a:xfrm>
              <a:off x="3687779" y="3574344"/>
              <a:ext cx="241043" cy="238980"/>
            </a:xfrm>
            <a:custGeom>
              <a:avLst/>
              <a:gdLst/>
              <a:ahLst/>
              <a:cxnLst/>
              <a:rect l="l" t="t" r="r" b="b"/>
              <a:pathLst>
                <a:path w="13905" h="13786" extrusionOk="0">
                  <a:moveTo>
                    <a:pt x="11923" y="0"/>
                  </a:moveTo>
                  <a:lnTo>
                    <a:pt x="11488" y="2417"/>
                  </a:lnTo>
                  <a:lnTo>
                    <a:pt x="4318" y="4397"/>
                  </a:lnTo>
                  <a:lnTo>
                    <a:pt x="3763" y="11013"/>
                  </a:lnTo>
                  <a:lnTo>
                    <a:pt x="0" y="11844"/>
                  </a:lnTo>
                  <a:lnTo>
                    <a:pt x="1703" y="13785"/>
                  </a:lnTo>
                  <a:lnTo>
                    <a:pt x="5982" y="12874"/>
                  </a:lnTo>
                  <a:lnTo>
                    <a:pt x="6536" y="6259"/>
                  </a:lnTo>
                  <a:lnTo>
                    <a:pt x="13706" y="4278"/>
                  </a:lnTo>
                  <a:lnTo>
                    <a:pt x="13904" y="3169"/>
                  </a:lnTo>
                  <a:cubicBezTo>
                    <a:pt x="13151" y="2021"/>
                    <a:pt x="12478" y="951"/>
                    <a:pt x="119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160;p46"/>
            <p:cNvSpPr/>
            <p:nvPr/>
          </p:nvSpPr>
          <p:spPr>
            <a:xfrm>
              <a:off x="3682284" y="3570028"/>
              <a:ext cx="250647" cy="248099"/>
            </a:xfrm>
            <a:custGeom>
              <a:avLst/>
              <a:gdLst/>
              <a:ahLst/>
              <a:cxnLst/>
              <a:rect l="l" t="t" r="r" b="b"/>
              <a:pathLst>
                <a:path w="14459" h="14312" extrusionOk="0">
                  <a:moveTo>
                    <a:pt x="12366" y="913"/>
                  </a:moveTo>
                  <a:lnTo>
                    <a:pt x="12366" y="913"/>
                  </a:lnTo>
                  <a:cubicBezTo>
                    <a:pt x="12885" y="1786"/>
                    <a:pt x="13414" y="2654"/>
                    <a:pt x="13995" y="3496"/>
                  </a:cubicBezTo>
                  <a:lnTo>
                    <a:pt x="13995" y="3496"/>
                  </a:lnTo>
                  <a:lnTo>
                    <a:pt x="13847" y="4327"/>
                  </a:lnTo>
                  <a:lnTo>
                    <a:pt x="13847" y="4327"/>
                  </a:lnTo>
                  <a:lnTo>
                    <a:pt x="7725" y="5993"/>
                  </a:lnTo>
                  <a:lnTo>
                    <a:pt x="6853" y="6270"/>
                  </a:lnTo>
                  <a:cubicBezTo>
                    <a:pt x="6852" y="6271"/>
                    <a:pt x="6852" y="6271"/>
                    <a:pt x="6851" y="6271"/>
                  </a:cubicBezTo>
                  <a:lnTo>
                    <a:pt x="6851" y="6271"/>
                  </a:lnTo>
                  <a:cubicBezTo>
                    <a:pt x="6730" y="6280"/>
                    <a:pt x="6616" y="6359"/>
                    <a:pt x="6616" y="6508"/>
                  </a:cubicBezTo>
                  <a:lnTo>
                    <a:pt x="6140" y="12291"/>
                  </a:lnTo>
                  <a:lnTo>
                    <a:pt x="6081" y="12917"/>
                  </a:lnTo>
                  <a:lnTo>
                    <a:pt x="6081" y="12917"/>
                  </a:lnTo>
                  <a:lnTo>
                    <a:pt x="2152" y="13798"/>
                  </a:lnTo>
                  <a:lnTo>
                    <a:pt x="2152" y="13798"/>
                  </a:lnTo>
                  <a:lnTo>
                    <a:pt x="812" y="12240"/>
                  </a:lnTo>
                  <a:lnTo>
                    <a:pt x="812" y="12240"/>
                  </a:lnTo>
                  <a:lnTo>
                    <a:pt x="4199" y="11499"/>
                  </a:lnTo>
                  <a:cubicBezTo>
                    <a:pt x="4278" y="11460"/>
                    <a:pt x="4358" y="11380"/>
                    <a:pt x="4358" y="11262"/>
                  </a:cubicBezTo>
                  <a:lnTo>
                    <a:pt x="4873" y="5478"/>
                  </a:lnTo>
                  <a:lnTo>
                    <a:pt x="4935" y="4795"/>
                  </a:lnTo>
                  <a:lnTo>
                    <a:pt x="4935" y="4795"/>
                  </a:lnTo>
                  <a:lnTo>
                    <a:pt x="11012" y="3141"/>
                  </a:lnTo>
                  <a:lnTo>
                    <a:pt x="11884" y="2903"/>
                  </a:lnTo>
                  <a:cubicBezTo>
                    <a:pt x="11963" y="2864"/>
                    <a:pt x="12042" y="2824"/>
                    <a:pt x="12042" y="2705"/>
                  </a:cubicBezTo>
                  <a:lnTo>
                    <a:pt x="12366" y="913"/>
                  </a:lnTo>
                  <a:close/>
                  <a:moveTo>
                    <a:pt x="12234" y="0"/>
                  </a:moveTo>
                  <a:cubicBezTo>
                    <a:pt x="12130" y="0"/>
                    <a:pt x="12025" y="61"/>
                    <a:pt x="12003" y="170"/>
                  </a:cubicBezTo>
                  <a:lnTo>
                    <a:pt x="11589" y="2466"/>
                  </a:lnTo>
                  <a:lnTo>
                    <a:pt x="11589" y="2466"/>
                  </a:lnTo>
                  <a:lnTo>
                    <a:pt x="5506" y="4171"/>
                  </a:lnTo>
                  <a:lnTo>
                    <a:pt x="4595" y="4409"/>
                  </a:lnTo>
                  <a:cubicBezTo>
                    <a:pt x="4476" y="4448"/>
                    <a:pt x="4397" y="4527"/>
                    <a:pt x="4397" y="4646"/>
                  </a:cubicBezTo>
                  <a:lnTo>
                    <a:pt x="3922" y="10469"/>
                  </a:lnTo>
                  <a:lnTo>
                    <a:pt x="3863" y="11063"/>
                  </a:lnTo>
                  <a:lnTo>
                    <a:pt x="3863" y="11063"/>
                  </a:lnTo>
                  <a:lnTo>
                    <a:pt x="238" y="11856"/>
                  </a:lnTo>
                  <a:cubicBezTo>
                    <a:pt x="40" y="11895"/>
                    <a:pt x="0" y="12133"/>
                    <a:pt x="119" y="12252"/>
                  </a:cubicBezTo>
                  <a:lnTo>
                    <a:pt x="1862" y="14232"/>
                  </a:lnTo>
                  <a:cubicBezTo>
                    <a:pt x="1902" y="14312"/>
                    <a:pt x="2020" y="14312"/>
                    <a:pt x="2100" y="14312"/>
                  </a:cubicBezTo>
                  <a:lnTo>
                    <a:pt x="6378" y="13361"/>
                  </a:lnTo>
                  <a:cubicBezTo>
                    <a:pt x="6457" y="13321"/>
                    <a:pt x="6536" y="13242"/>
                    <a:pt x="6536" y="13123"/>
                  </a:cubicBezTo>
                  <a:lnTo>
                    <a:pt x="7051" y="7340"/>
                  </a:lnTo>
                  <a:lnTo>
                    <a:pt x="7113" y="6696"/>
                  </a:lnTo>
                  <a:lnTo>
                    <a:pt x="7113" y="6696"/>
                  </a:lnTo>
                  <a:lnTo>
                    <a:pt x="13191" y="5003"/>
                  </a:lnTo>
                  <a:lnTo>
                    <a:pt x="14063" y="4765"/>
                  </a:lnTo>
                  <a:cubicBezTo>
                    <a:pt x="14181" y="4725"/>
                    <a:pt x="14221" y="4646"/>
                    <a:pt x="14261" y="4567"/>
                  </a:cubicBezTo>
                  <a:lnTo>
                    <a:pt x="14380" y="3894"/>
                  </a:lnTo>
                  <a:cubicBezTo>
                    <a:pt x="14380" y="3775"/>
                    <a:pt x="14419" y="3656"/>
                    <a:pt x="14419" y="3498"/>
                  </a:cubicBezTo>
                  <a:cubicBezTo>
                    <a:pt x="14459" y="3339"/>
                    <a:pt x="14380" y="3220"/>
                    <a:pt x="14300" y="3101"/>
                  </a:cubicBezTo>
                  <a:cubicBezTo>
                    <a:pt x="13667" y="2111"/>
                    <a:pt x="13033" y="1121"/>
                    <a:pt x="12439" y="130"/>
                  </a:cubicBezTo>
                  <a:cubicBezTo>
                    <a:pt x="12403" y="41"/>
                    <a:pt x="12319" y="0"/>
                    <a:pt x="1223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161;p46"/>
            <p:cNvSpPr/>
            <p:nvPr/>
          </p:nvSpPr>
          <p:spPr>
            <a:xfrm flipH="1">
              <a:off x="2089873" y="4044036"/>
              <a:ext cx="28169" cy="7558"/>
            </a:xfrm>
            <a:custGeom>
              <a:avLst/>
              <a:gdLst/>
              <a:ahLst/>
              <a:cxnLst/>
              <a:rect l="l" t="t" r="r" b="b"/>
              <a:pathLst>
                <a:path w="1625" h="436" extrusionOk="0">
                  <a:moveTo>
                    <a:pt x="1" y="0"/>
                  </a:moveTo>
                  <a:lnTo>
                    <a:pt x="793" y="436"/>
                  </a:lnTo>
                  <a:lnTo>
                    <a:pt x="1625"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162;p46"/>
            <p:cNvSpPr/>
            <p:nvPr/>
          </p:nvSpPr>
          <p:spPr>
            <a:xfrm flipH="1">
              <a:off x="2085054" y="4039217"/>
              <a:ext cx="39160" cy="17196"/>
            </a:xfrm>
            <a:custGeom>
              <a:avLst/>
              <a:gdLst/>
              <a:ahLst/>
              <a:cxnLst/>
              <a:rect l="l" t="t" r="r" b="b"/>
              <a:pathLst>
                <a:path w="2259" h="992" extrusionOk="0">
                  <a:moveTo>
                    <a:pt x="1981" y="1"/>
                  </a:moveTo>
                  <a:lnTo>
                    <a:pt x="357" y="41"/>
                  </a:lnTo>
                  <a:cubicBezTo>
                    <a:pt x="119" y="41"/>
                    <a:pt x="0" y="357"/>
                    <a:pt x="238" y="516"/>
                  </a:cubicBezTo>
                  <a:lnTo>
                    <a:pt x="951" y="912"/>
                  </a:lnTo>
                  <a:cubicBezTo>
                    <a:pt x="1030" y="952"/>
                    <a:pt x="1109" y="991"/>
                    <a:pt x="1228" y="991"/>
                  </a:cubicBezTo>
                  <a:cubicBezTo>
                    <a:pt x="1268" y="952"/>
                    <a:pt x="1307" y="952"/>
                    <a:pt x="1347" y="912"/>
                  </a:cubicBezTo>
                  <a:lnTo>
                    <a:pt x="1783" y="674"/>
                  </a:lnTo>
                  <a:lnTo>
                    <a:pt x="2050" y="508"/>
                  </a:lnTo>
                  <a:lnTo>
                    <a:pt x="2050" y="508"/>
                  </a:lnTo>
                  <a:cubicBezTo>
                    <a:pt x="2163" y="479"/>
                    <a:pt x="2225" y="378"/>
                    <a:pt x="2258" y="278"/>
                  </a:cubicBezTo>
                  <a:cubicBezTo>
                    <a:pt x="2258" y="120"/>
                    <a:pt x="2139" y="1"/>
                    <a:pt x="198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163;p46"/>
            <p:cNvSpPr/>
            <p:nvPr/>
          </p:nvSpPr>
          <p:spPr>
            <a:xfrm flipH="1">
              <a:off x="2333638" y="4045405"/>
              <a:ext cx="2756" cy="711"/>
            </a:xfrm>
            <a:custGeom>
              <a:avLst/>
              <a:gdLst/>
              <a:ahLst/>
              <a:cxnLst/>
              <a:rect l="l" t="t" r="r" b="b"/>
              <a:pathLst>
                <a:path w="159" h="41" extrusionOk="0">
                  <a:moveTo>
                    <a:pt x="0" y="0"/>
                  </a:moveTo>
                  <a:lnTo>
                    <a:pt x="79" y="40"/>
                  </a:lnTo>
                  <a:lnTo>
                    <a:pt x="15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164;p46"/>
            <p:cNvSpPr/>
            <p:nvPr/>
          </p:nvSpPr>
          <p:spPr>
            <a:xfrm flipH="1">
              <a:off x="2329512" y="4040603"/>
              <a:ext cx="11701" cy="9448"/>
            </a:xfrm>
            <a:custGeom>
              <a:avLst/>
              <a:gdLst/>
              <a:ahLst/>
              <a:cxnLst/>
              <a:rect l="l" t="t" r="r" b="b"/>
              <a:pathLst>
                <a:path w="675" h="545" extrusionOk="0">
                  <a:moveTo>
                    <a:pt x="199" y="0"/>
                  </a:moveTo>
                  <a:cubicBezTo>
                    <a:pt x="159" y="0"/>
                    <a:pt x="120" y="40"/>
                    <a:pt x="120" y="40"/>
                  </a:cubicBezTo>
                  <a:lnTo>
                    <a:pt x="80" y="79"/>
                  </a:lnTo>
                  <a:cubicBezTo>
                    <a:pt x="40" y="119"/>
                    <a:pt x="40" y="159"/>
                    <a:pt x="1" y="198"/>
                  </a:cubicBezTo>
                  <a:lnTo>
                    <a:pt x="1" y="317"/>
                  </a:lnTo>
                  <a:cubicBezTo>
                    <a:pt x="40" y="357"/>
                    <a:pt x="40" y="357"/>
                    <a:pt x="80" y="396"/>
                  </a:cubicBezTo>
                  <a:cubicBezTo>
                    <a:pt x="80" y="436"/>
                    <a:pt x="120" y="436"/>
                    <a:pt x="120" y="476"/>
                  </a:cubicBezTo>
                  <a:lnTo>
                    <a:pt x="199" y="515"/>
                  </a:lnTo>
                  <a:lnTo>
                    <a:pt x="318" y="515"/>
                  </a:lnTo>
                  <a:cubicBezTo>
                    <a:pt x="318" y="535"/>
                    <a:pt x="328" y="545"/>
                    <a:pt x="342" y="545"/>
                  </a:cubicBezTo>
                  <a:cubicBezTo>
                    <a:pt x="357" y="545"/>
                    <a:pt x="377" y="535"/>
                    <a:pt x="397" y="515"/>
                  </a:cubicBezTo>
                  <a:lnTo>
                    <a:pt x="476" y="515"/>
                  </a:lnTo>
                  <a:lnTo>
                    <a:pt x="516" y="476"/>
                  </a:lnTo>
                  <a:lnTo>
                    <a:pt x="555" y="476"/>
                  </a:lnTo>
                  <a:cubicBezTo>
                    <a:pt x="555" y="476"/>
                    <a:pt x="595" y="436"/>
                    <a:pt x="635" y="396"/>
                  </a:cubicBezTo>
                  <a:cubicBezTo>
                    <a:pt x="635" y="396"/>
                    <a:pt x="635" y="357"/>
                    <a:pt x="674" y="317"/>
                  </a:cubicBezTo>
                  <a:cubicBezTo>
                    <a:pt x="674" y="317"/>
                    <a:pt x="674" y="277"/>
                    <a:pt x="674" y="238"/>
                  </a:cubicBezTo>
                  <a:cubicBezTo>
                    <a:pt x="674" y="198"/>
                    <a:pt x="635" y="159"/>
                    <a:pt x="635" y="119"/>
                  </a:cubicBezTo>
                  <a:lnTo>
                    <a:pt x="595" y="79"/>
                  </a:lnTo>
                  <a:lnTo>
                    <a:pt x="595" y="79"/>
                  </a:lnTo>
                  <a:cubicBezTo>
                    <a:pt x="595" y="79"/>
                    <a:pt x="595" y="79"/>
                    <a:pt x="595" y="79"/>
                  </a:cubicBezTo>
                  <a:cubicBezTo>
                    <a:pt x="570" y="54"/>
                    <a:pt x="545" y="45"/>
                    <a:pt x="520" y="42"/>
                  </a:cubicBezTo>
                  <a:lnTo>
                    <a:pt x="520" y="42"/>
                  </a:lnTo>
                  <a:lnTo>
                    <a:pt x="516" y="40"/>
                  </a:lnTo>
                  <a:cubicBezTo>
                    <a:pt x="516" y="40"/>
                    <a:pt x="476" y="0"/>
                    <a:pt x="4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165;p46"/>
            <p:cNvSpPr/>
            <p:nvPr/>
          </p:nvSpPr>
          <p:spPr>
            <a:xfrm flipH="1">
              <a:off x="2986665" y="3288993"/>
              <a:ext cx="249295" cy="344967"/>
            </a:xfrm>
            <a:custGeom>
              <a:avLst/>
              <a:gdLst/>
              <a:ahLst/>
              <a:cxnLst/>
              <a:rect l="l" t="t" r="r" b="b"/>
              <a:pathLst>
                <a:path w="14381" h="19900" extrusionOk="0">
                  <a:moveTo>
                    <a:pt x="11568" y="507"/>
                  </a:moveTo>
                  <a:lnTo>
                    <a:pt x="11568" y="507"/>
                  </a:lnTo>
                  <a:cubicBezTo>
                    <a:pt x="12261" y="943"/>
                    <a:pt x="12899" y="1432"/>
                    <a:pt x="13531" y="1929"/>
                  </a:cubicBezTo>
                  <a:lnTo>
                    <a:pt x="13531" y="1929"/>
                  </a:lnTo>
                  <a:cubicBezTo>
                    <a:pt x="13060" y="2116"/>
                    <a:pt x="12571" y="2313"/>
                    <a:pt x="12083" y="2557"/>
                  </a:cubicBezTo>
                  <a:cubicBezTo>
                    <a:pt x="11766" y="2676"/>
                    <a:pt x="11766" y="3231"/>
                    <a:pt x="11726" y="3548"/>
                  </a:cubicBezTo>
                  <a:lnTo>
                    <a:pt x="10617" y="8539"/>
                  </a:lnTo>
                  <a:lnTo>
                    <a:pt x="10364" y="9873"/>
                  </a:lnTo>
                  <a:lnTo>
                    <a:pt x="10364" y="9873"/>
                  </a:lnTo>
                  <a:lnTo>
                    <a:pt x="4477" y="12144"/>
                  </a:lnTo>
                  <a:lnTo>
                    <a:pt x="3407" y="12540"/>
                  </a:lnTo>
                  <a:cubicBezTo>
                    <a:pt x="3170" y="12619"/>
                    <a:pt x="3170" y="12738"/>
                    <a:pt x="3130" y="12975"/>
                  </a:cubicBezTo>
                  <a:lnTo>
                    <a:pt x="2496" y="16461"/>
                  </a:lnTo>
                  <a:lnTo>
                    <a:pt x="2077" y="18975"/>
                  </a:lnTo>
                  <a:lnTo>
                    <a:pt x="2077" y="18975"/>
                  </a:lnTo>
                  <a:cubicBezTo>
                    <a:pt x="1528" y="18108"/>
                    <a:pt x="982" y="17254"/>
                    <a:pt x="463" y="16349"/>
                  </a:cubicBezTo>
                  <a:lnTo>
                    <a:pt x="463" y="16349"/>
                  </a:lnTo>
                  <a:lnTo>
                    <a:pt x="1268" y="11708"/>
                  </a:lnTo>
                  <a:lnTo>
                    <a:pt x="1369" y="11140"/>
                  </a:lnTo>
                  <a:lnTo>
                    <a:pt x="1369" y="11140"/>
                  </a:lnTo>
                  <a:lnTo>
                    <a:pt x="7488" y="8816"/>
                  </a:lnTo>
                  <a:cubicBezTo>
                    <a:pt x="7804" y="8697"/>
                    <a:pt x="8121" y="8578"/>
                    <a:pt x="8399" y="8460"/>
                  </a:cubicBezTo>
                  <a:cubicBezTo>
                    <a:pt x="8676" y="8301"/>
                    <a:pt x="8636" y="8063"/>
                    <a:pt x="8676" y="7826"/>
                  </a:cubicBezTo>
                  <a:lnTo>
                    <a:pt x="9468" y="4102"/>
                  </a:lnTo>
                  <a:lnTo>
                    <a:pt x="10152" y="1100"/>
                  </a:lnTo>
                  <a:lnTo>
                    <a:pt x="11568" y="507"/>
                  </a:lnTo>
                  <a:close/>
                  <a:moveTo>
                    <a:pt x="11654" y="1"/>
                  </a:moveTo>
                  <a:cubicBezTo>
                    <a:pt x="11614" y="1"/>
                    <a:pt x="11572" y="7"/>
                    <a:pt x="11528" y="22"/>
                  </a:cubicBezTo>
                  <a:cubicBezTo>
                    <a:pt x="11370" y="62"/>
                    <a:pt x="11171" y="141"/>
                    <a:pt x="11013" y="220"/>
                  </a:cubicBezTo>
                  <a:cubicBezTo>
                    <a:pt x="10657" y="379"/>
                    <a:pt x="10260" y="497"/>
                    <a:pt x="9904" y="696"/>
                  </a:cubicBezTo>
                  <a:cubicBezTo>
                    <a:pt x="9706" y="775"/>
                    <a:pt x="9706" y="933"/>
                    <a:pt x="9666" y="1131"/>
                  </a:cubicBezTo>
                  <a:lnTo>
                    <a:pt x="8517" y="6400"/>
                  </a:lnTo>
                  <a:lnTo>
                    <a:pt x="8183" y="8036"/>
                  </a:lnTo>
                  <a:lnTo>
                    <a:pt x="8183" y="8036"/>
                  </a:lnTo>
                  <a:lnTo>
                    <a:pt x="2179" y="10321"/>
                  </a:lnTo>
                  <a:lnTo>
                    <a:pt x="1189" y="10717"/>
                  </a:lnTo>
                  <a:cubicBezTo>
                    <a:pt x="912" y="10836"/>
                    <a:pt x="912" y="11034"/>
                    <a:pt x="872" y="11272"/>
                  </a:cubicBezTo>
                  <a:lnTo>
                    <a:pt x="199" y="15114"/>
                  </a:lnTo>
                  <a:cubicBezTo>
                    <a:pt x="159" y="15511"/>
                    <a:pt x="40" y="15986"/>
                    <a:pt x="1" y="16422"/>
                  </a:cubicBezTo>
                  <a:cubicBezTo>
                    <a:pt x="1" y="16620"/>
                    <a:pt x="120" y="16778"/>
                    <a:pt x="199" y="16937"/>
                  </a:cubicBezTo>
                  <a:cubicBezTo>
                    <a:pt x="397" y="17254"/>
                    <a:pt x="555" y="17531"/>
                    <a:pt x="753" y="17848"/>
                  </a:cubicBezTo>
                  <a:cubicBezTo>
                    <a:pt x="1150" y="18482"/>
                    <a:pt x="1585" y="19155"/>
                    <a:pt x="1981" y="19789"/>
                  </a:cubicBezTo>
                  <a:cubicBezTo>
                    <a:pt x="2035" y="19860"/>
                    <a:pt x="2128" y="19899"/>
                    <a:pt x="2219" y="19899"/>
                  </a:cubicBezTo>
                  <a:cubicBezTo>
                    <a:pt x="2329" y="19899"/>
                    <a:pt x="2435" y="19840"/>
                    <a:pt x="2457" y="19710"/>
                  </a:cubicBezTo>
                  <a:lnTo>
                    <a:pt x="3487" y="13768"/>
                  </a:lnTo>
                  <a:lnTo>
                    <a:pt x="3628" y="13024"/>
                  </a:lnTo>
                  <a:lnTo>
                    <a:pt x="3628" y="13024"/>
                  </a:lnTo>
                  <a:lnTo>
                    <a:pt x="9785" y="10638"/>
                  </a:lnTo>
                  <a:lnTo>
                    <a:pt x="10578" y="10314"/>
                  </a:lnTo>
                  <a:lnTo>
                    <a:pt x="10578" y="10314"/>
                  </a:lnTo>
                  <a:cubicBezTo>
                    <a:pt x="10595" y="10317"/>
                    <a:pt x="10612" y="10318"/>
                    <a:pt x="10628" y="10318"/>
                  </a:cubicBezTo>
                  <a:cubicBezTo>
                    <a:pt x="10718" y="10318"/>
                    <a:pt x="10798" y="10271"/>
                    <a:pt x="10814" y="10166"/>
                  </a:cubicBezTo>
                  <a:lnTo>
                    <a:pt x="10814" y="10166"/>
                  </a:lnTo>
                  <a:cubicBezTo>
                    <a:pt x="10836" y="10126"/>
                    <a:pt x="10845" y="10081"/>
                    <a:pt x="10843" y="10035"/>
                  </a:cubicBezTo>
                  <a:lnTo>
                    <a:pt x="10843" y="10035"/>
                  </a:lnTo>
                  <a:lnTo>
                    <a:pt x="12201" y="3746"/>
                  </a:lnTo>
                  <a:lnTo>
                    <a:pt x="12368" y="2979"/>
                  </a:lnTo>
                  <a:lnTo>
                    <a:pt x="14103" y="2240"/>
                  </a:lnTo>
                  <a:cubicBezTo>
                    <a:pt x="14261" y="2161"/>
                    <a:pt x="14380" y="1963"/>
                    <a:pt x="14222" y="1805"/>
                  </a:cubicBezTo>
                  <a:cubicBezTo>
                    <a:pt x="13548" y="1250"/>
                    <a:pt x="12835" y="735"/>
                    <a:pt x="12122" y="220"/>
                  </a:cubicBezTo>
                  <a:cubicBezTo>
                    <a:pt x="11961" y="124"/>
                    <a:pt x="11826" y="1"/>
                    <a:pt x="116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166;p46"/>
            <p:cNvSpPr/>
            <p:nvPr/>
          </p:nvSpPr>
          <p:spPr>
            <a:xfrm flipH="1">
              <a:off x="3028563" y="3280169"/>
              <a:ext cx="241043" cy="298509"/>
            </a:xfrm>
            <a:custGeom>
              <a:avLst/>
              <a:gdLst/>
              <a:ahLst/>
              <a:cxnLst/>
              <a:rect l="l" t="t" r="r" b="b"/>
              <a:pathLst>
                <a:path w="13905" h="17220" extrusionOk="0">
                  <a:moveTo>
                    <a:pt x="12716" y="529"/>
                  </a:moveTo>
                  <a:cubicBezTo>
                    <a:pt x="12812" y="563"/>
                    <a:pt x="12912" y="605"/>
                    <a:pt x="13012" y="654"/>
                  </a:cubicBezTo>
                  <a:lnTo>
                    <a:pt x="13012" y="654"/>
                  </a:lnTo>
                  <a:cubicBezTo>
                    <a:pt x="12773" y="748"/>
                    <a:pt x="12531" y="841"/>
                    <a:pt x="12293" y="942"/>
                  </a:cubicBezTo>
                  <a:lnTo>
                    <a:pt x="12293" y="942"/>
                  </a:lnTo>
                  <a:lnTo>
                    <a:pt x="12716" y="529"/>
                  </a:lnTo>
                  <a:close/>
                  <a:moveTo>
                    <a:pt x="8925" y="4244"/>
                  </a:moveTo>
                  <a:cubicBezTo>
                    <a:pt x="8918" y="4269"/>
                    <a:pt x="8906" y="4294"/>
                    <a:pt x="8874" y="4294"/>
                  </a:cubicBezTo>
                  <a:cubicBezTo>
                    <a:pt x="8901" y="4267"/>
                    <a:pt x="8909" y="4259"/>
                    <a:pt x="8925" y="4244"/>
                  </a:cubicBezTo>
                  <a:close/>
                  <a:moveTo>
                    <a:pt x="697" y="12313"/>
                  </a:moveTo>
                  <a:cubicBezTo>
                    <a:pt x="691" y="12326"/>
                    <a:pt x="684" y="12336"/>
                    <a:pt x="674" y="12336"/>
                  </a:cubicBezTo>
                  <a:cubicBezTo>
                    <a:pt x="682" y="12328"/>
                    <a:pt x="689" y="12321"/>
                    <a:pt x="697" y="12313"/>
                  </a:cubicBezTo>
                  <a:close/>
                  <a:moveTo>
                    <a:pt x="11594" y="1625"/>
                  </a:moveTo>
                  <a:lnTo>
                    <a:pt x="11449" y="2314"/>
                  </a:lnTo>
                  <a:lnTo>
                    <a:pt x="10379" y="7265"/>
                  </a:lnTo>
                  <a:lnTo>
                    <a:pt x="10093" y="8518"/>
                  </a:lnTo>
                  <a:lnTo>
                    <a:pt x="10093" y="8518"/>
                  </a:lnTo>
                  <a:lnTo>
                    <a:pt x="4833" y="10553"/>
                  </a:lnTo>
                  <a:lnTo>
                    <a:pt x="3487" y="11028"/>
                  </a:lnTo>
                  <a:cubicBezTo>
                    <a:pt x="3328" y="11108"/>
                    <a:pt x="2972" y="11187"/>
                    <a:pt x="2892" y="11385"/>
                  </a:cubicBezTo>
                  <a:cubicBezTo>
                    <a:pt x="2813" y="11623"/>
                    <a:pt x="2774" y="11900"/>
                    <a:pt x="2774" y="12138"/>
                  </a:cubicBezTo>
                  <a:lnTo>
                    <a:pt x="2457" y="13881"/>
                  </a:lnTo>
                  <a:lnTo>
                    <a:pt x="2047" y="16243"/>
                  </a:lnTo>
                  <a:lnTo>
                    <a:pt x="2047" y="16243"/>
                  </a:lnTo>
                  <a:cubicBezTo>
                    <a:pt x="1506" y="15300"/>
                    <a:pt x="991" y="14353"/>
                    <a:pt x="503" y="13379"/>
                  </a:cubicBezTo>
                  <a:lnTo>
                    <a:pt x="503" y="13379"/>
                  </a:lnTo>
                  <a:lnTo>
                    <a:pt x="674" y="12454"/>
                  </a:lnTo>
                  <a:cubicBezTo>
                    <a:pt x="674" y="12422"/>
                    <a:pt x="701" y="12362"/>
                    <a:pt x="711" y="12298"/>
                  </a:cubicBezTo>
                  <a:lnTo>
                    <a:pt x="711" y="12298"/>
                  </a:lnTo>
                  <a:cubicBezTo>
                    <a:pt x="738" y="12268"/>
                    <a:pt x="766" y="12232"/>
                    <a:pt x="793" y="12177"/>
                  </a:cubicBezTo>
                  <a:lnTo>
                    <a:pt x="2338" y="10712"/>
                  </a:lnTo>
                  <a:lnTo>
                    <a:pt x="4160" y="8929"/>
                  </a:lnTo>
                  <a:cubicBezTo>
                    <a:pt x="4319" y="8771"/>
                    <a:pt x="4477" y="8612"/>
                    <a:pt x="4635" y="8454"/>
                  </a:cubicBezTo>
                  <a:cubicBezTo>
                    <a:pt x="4638" y="8451"/>
                    <a:pt x="4641" y="8448"/>
                    <a:pt x="4643" y="8446"/>
                  </a:cubicBezTo>
                  <a:lnTo>
                    <a:pt x="4643" y="8446"/>
                  </a:lnTo>
                  <a:cubicBezTo>
                    <a:pt x="4717" y="8433"/>
                    <a:pt x="4775" y="8404"/>
                    <a:pt x="4833" y="8374"/>
                  </a:cubicBezTo>
                  <a:lnTo>
                    <a:pt x="7171" y="7463"/>
                  </a:lnTo>
                  <a:lnTo>
                    <a:pt x="8082" y="7146"/>
                  </a:lnTo>
                  <a:cubicBezTo>
                    <a:pt x="8240" y="7107"/>
                    <a:pt x="8359" y="6948"/>
                    <a:pt x="8399" y="6790"/>
                  </a:cubicBezTo>
                  <a:lnTo>
                    <a:pt x="8874" y="4492"/>
                  </a:lnTo>
                  <a:cubicBezTo>
                    <a:pt x="8874" y="4453"/>
                    <a:pt x="8953" y="4255"/>
                    <a:pt x="8953" y="4215"/>
                  </a:cubicBezTo>
                  <a:cubicBezTo>
                    <a:pt x="9112" y="4096"/>
                    <a:pt x="9270" y="3898"/>
                    <a:pt x="9429" y="3740"/>
                  </a:cubicBezTo>
                  <a:lnTo>
                    <a:pt x="11594" y="1625"/>
                  </a:lnTo>
                  <a:close/>
                  <a:moveTo>
                    <a:pt x="12653" y="1"/>
                  </a:moveTo>
                  <a:cubicBezTo>
                    <a:pt x="12595" y="1"/>
                    <a:pt x="12537" y="37"/>
                    <a:pt x="12479" y="95"/>
                  </a:cubicBezTo>
                  <a:lnTo>
                    <a:pt x="9943" y="2551"/>
                  </a:lnTo>
                  <a:lnTo>
                    <a:pt x="8676" y="3819"/>
                  </a:lnTo>
                  <a:cubicBezTo>
                    <a:pt x="8438" y="4096"/>
                    <a:pt x="8319" y="4453"/>
                    <a:pt x="8319" y="4809"/>
                  </a:cubicBezTo>
                  <a:lnTo>
                    <a:pt x="7907" y="6683"/>
                  </a:lnTo>
                  <a:lnTo>
                    <a:pt x="7907" y="6683"/>
                  </a:lnTo>
                  <a:lnTo>
                    <a:pt x="5467" y="7622"/>
                  </a:lnTo>
                  <a:cubicBezTo>
                    <a:pt x="5111" y="7741"/>
                    <a:pt x="4754" y="7859"/>
                    <a:pt x="4437" y="7978"/>
                  </a:cubicBezTo>
                  <a:cubicBezTo>
                    <a:pt x="4239" y="8097"/>
                    <a:pt x="4081" y="8256"/>
                    <a:pt x="3922" y="8414"/>
                  </a:cubicBezTo>
                  <a:lnTo>
                    <a:pt x="1506" y="10830"/>
                  </a:lnTo>
                  <a:lnTo>
                    <a:pt x="516" y="11821"/>
                  </a:lnTo>
                  <a:cubicBezTo>
                    <a:pt x="318" y="11939"/>
                    <a:pt x="199" y="12138"/>
                    <a:pt x="199" y="12375"/>
                  </a:cubicBezTo>
                  <a:lnTo>
                    <a:pt x="1" y="13326"/>
                  </a:lnTo>
                  <a:cubicBezTo>
                    <a:pt x="1" y="13564"/>
                    <a:pt x="80" y="13841"/>
                    <a:pt x="278" y="14079"/>
                  </a:cubicBezTo>
                  <a:cubicBezTo>
                    <a:pt x="793" y="15108"/>
                    <a:pt x="1387" y="16099"/>
                    <a:pt x="1942" y="17089"/>
                  </a:cubicBezTo>
                  <a:cubicBezTo>
                    <a:pt x="1995" y="17178"/>
                    <a:pt x="2081" y="17219"/>
                    <a:pt x="2166" y="17219"/>
                  </a:cubicBezTo>
                  <a:cubicBezTo>
                    <a:pt x="2270" y="17219"/>
                    <a:pt x="2374" y="17158"/>
                    <a:pt x="2417" y="17050"/>
                  </a:cubicBezTo>
                  <a:lnTo>
                    <a:pt x="3249" y="12256"/>
                  </a:lnTo>
                  <a:lnTo>
                    <a:pt x="3350" y="11648"/>
                  </a:lnTo>
                  <a:lnTo>
                    <a:pt x="3350" y="11648"/>
                  </a:lnTo>
                  <a:lnTo>
                    <a:pt x="9508" y="9285"/>
                  </a:lnTo>
                  <a:lnTo>
                    <a:pt x="10379" y="8969"/>
                  </a:lnTo>
                  <a:cubicBezTo>
                    <a:pt x="10383" y="8967"/>
                    <a:pt x="10387" y="8965"/>
                    <a:pt x="10391" y="8964"/>
                  </a:cubicBezTo>
                  <a:lnTo>
                    <a:pt x="10391" y="8964"/>
                  </a:lnTo>
                  <a:cubicBezTo>
                    <a:pt x="10475" y="8954"/>
                    <a:pt x="10550" y="8906"/>
                    <a:pt x="10577" y="8810"/>
                  </a:cubicBezTo>
                  <a:lnTo>
                    <a:pt x="11924" y="2393"/>
                  </a:lnTo>
                  <a:lnTo>
                    <a:pt x="12091" y="1627"/>
                  </a:lnTo>
                  <a:lnTo>
                    <a:pt x="13667" y="967"/>
                  </a:lnTo>
                  <a:cubicBezTo>
                    <a:pt x="13865" y="888"/>
                    <a:pt x="13905" y="610"/>
                    <a:pt x="13707" y="491"/>
                  </a:cubicBezTo>
                  <a:cubicBezTo>
                    <a:pt x="13390" y="293"/>
                    <a:pt x="13073" y="135"/>
                    <a:pt x="12716" y="16"/>
                  </a:cubicBezTo>
                  <a:cubicBezTo>
                    <a:pt x="12695" y="6"/>
                    <a:pt x="12674" y="1"/>
                    <a:pt x="126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167;p46"/>
            <p:cNvSpPr/>
            <p:nvPr/>
          </p:nvSpPr>
          <p:spPr>
            <a:xfrm flipH="1">
              <a:off x="2806069" y="3450468"/>
              <a:ext cx="276077" cy="371177"/>
            </a:xfrm>
            <a:custGeom>
              <a:avLst/>
              <a:gdLst/>
              <a:ahLst/>
              <a:cxnLst/>
              <a:rect l="l" t="t" r="r" b="b"/>
              <a:pathLst>
                <a:path w="15926" h="21412" extrusionOk="0">
                  <a:moveTo>
                    <a:pt x="13549" y="538"/>
                  </a:moveTo>
                  <a:cubicBezTo>
                    <a:pt x="14057" y="1070"/>
                    <a:pt x="14590" y="1578"/>
                    <a:pt x="15148" y="2083"/>
                  </a:cubicBezTo>
                  <a:lnTo>
                    <a:pt x="15148" y="2083"/>
                  </a:lnTo>
                  <a:lnTo>
                    <a:pt x="14618" y="2314"/>
                  </a:lnTo>
                  <a:cubicBezTo>
                    <a:pt x="14459" y="2393"/>
                    <a:pt x="14143" y="2472"/>
                    <a:pt x="14063" y="2670"/>
                  </a:cubicBezTo>
                  <a:cubicBezTo>
                    <a:pt x="13984" y="3066"/>
                    <a:pt x="13865" y="3462"/>
                    <a:pt x="13826" y="3898"/>
                  </a:cubicBezTo>
                  <a:lnTo>
                    <a:pt x="12796" y="8691"/>
                  </a:lnTo>
                  <a:lnTo>
                    <a:pt x="12542" y="9852"/>
                  </a:lnTo>
                  <a:lnTo>
                    <a:pt x="12542" y="9852"/>
                  </a:lnTo>
                  <a:lnTo>
                    <a:pt x="6379" y="12217"/>
                  </a:lnTo>
                  <a:lnTo>
                    <a:pt x="5619" y="12514"/>
                  </a:lnTo>
                  <a:lnTo>
                    <a:pt x="5619" y="12514"/>
                  </a:lnTo>
                  <a:cubicBezTo>
                    <a:pt x="5576" y="12492"/>
                    <a:pt x="5529" y="12480"/>
                    <a:pt x="5483" y="12480"/>
                  </a:cubicBezTo>
                  <a:cubicBezTo>
                    <a:pt x="5388" y="12480"/>
                    <a:pt x="5300" y="12531"/>
                    <a:pt x="5269" y="12652"/>
                  </a:cubicBezTo>
                  <a:lnTo>
                    <a:pt x="4081" y="19585"/>
                  </a:lnTo>
                  <a:lnTo>
                    <a:pt x="3942" y="20453"/>
                  </a:lnTo>
                  <a:lnTo>
                    <a:pt x="2265" y="20898"/>
                  </a:lnTo>
                  <a:lnTo>
                    <a:pt x="2265" y="20898"/>
                  </a:lnTo>
                  <a:cubicBezTo>
                    <a:pt x="1768" y="20401"/>
                    <a:pt x="1271" y="19903"/>
                    <a:pt x="774" y="19383"/>
                  </a:cubicBezTo>
                  <a:lnTo>
                    <a:pt x="774" y="19383"/>
                  </a:lnTo>
                  <a:lnTo>
                    <a:pt x="1982" y="19030"/>
                  </a:lnTo>
                  <a:cubicBezTo>
                    <a:pt x="2100" y="18990"/>
                    <a:pt x="2140" y="18951"/>
                    <a:pt x="2180" y="18872"/>
                  </a:cubicBezTo>
                  <a:lnTo>
                    <a:pt x="3368" y="11939"/>
                  </a:lnTo>
                  <a:lnTo>
                    <a:pt x="3548" y="11041"/>
                  </a:lnTo>
                  <a:lnTo>
                    <a:pt x="3548" y="11041"/>
                  </a:lnTo>
                  <a:lnTo>
                    <a:pt x="9666" y="8770"/>
                  </a:lnTo>
                  <a:cubicBezTo>
                    <a:pt x="9983" y="8652"/>
                    <a:pt x="10300" y="8533"/>
                    <a:pt x="10577" y="8414"/>
                  </a:cubicBezTo>
                  <a:cubicBezTo>
                    <a:pt x="10894" y="8255"/>
                    <a:pt x="10815" y="8018"/>
                    <a:pt x="10894" y="7780"/>
                  </a:cubicBezTo>
                  <a:lnTo>
                    <a:pt x="11687" y="4057"/>
                  </a:lnTo>
                  <a:lnTo>
                    <a:pt x="12341" y="1015"/>
                  </a:lnTo>
                  <a:lnTo>
                    <a:pt x="13549" y="538"/>
                  </a:lnTo>
                  <a:close/>
                  <a:moveTo>
                    <a:pt x="13579" y="0"/>
                  </a:moveTo>
                  <a:cubicBezTo>
                    <a:pt x="13554" y="0"/>
                    <a:pt x="13530" y="5"/>
                    <a:pt x="13509" y="16"/>
                  </a:cubicBezTo>
                  <a:lnTo>
                    <a:pt x="12637" y="373"/>
                  </a:lnTo>
                  <a:cubicBezTo>
                    <a:pt x="12439" y="491"/>
                    <a:pt x="11964" y="571"/>
                    <a:pt x="11885" y="808"/>
                  </a:cubicBezTo>
                  <a:cubicBezTo>
                    <a:pt x="11766" y="1165"/>
                    <a:pt x="11687" y="1521"/>
                    <a:pt x="11647" y="1917"/>
                  </a:cubicBezTo>
                  <a:lnTo>
                    <a:pt x="10577" y="6790"/>
                  </a:lnTo>
                  <a:lnTo>
                    <a:pt x="10332" y="7948"/>
                  </a:lnTo>
                  <a:lnTo>
                    <a:pt x="10332" y="7948"/>
                  </a:lnTo>
                  <a:lnTo>
                    <a:pt x="3962" y="10395"/>
                  </a:lnTo>
                  <a:cubicBezTo>
                    <a:pt x="3725" y="10474"/>
                    <a:pt x="3447" y="10553"/>
                    <a:pt x="3210" y="10672"/>
                  </a:cubicBezTo>
                  <a:cubicBezTo>
                    <a:pt x="3012" y="10830"/>
                    <a:pt x="3012" y="11306"/>
                    <a:pt x="2972" y="11504"/>
                  </a:cubicBezTo>
                  <a:lnTo>
                    <a:pt x="2298" y="15544"/>
                  </a:lnTo>
                  <a:lnTo>
                    <a:pt x="1732" y="18603"/>
                  </a:lnTo>
                  <a:lnTo>
                    <a:pt x="1732" y="18603"/>
                  </a:lnTo>
                  <a:lnTo>
                    <a:pt x="239" y="19030"/>
                  </a:lnTo>
                  <a:cubicBezTo>
                    <a:pt x="80" y="19070"/>
                    <a:pt x="1" y="19307"/>
                    <a:pt x="120" y="19426"/>
                  </a:cubicBezTo>
                  <a:cubicBezTo>
                    <a:pt x="635" y="19981"/>
                    <a:pt x="1189" y="20496"/>
                    <a:pt x="1744" y="21050"/>
                  </a:cubicBezTo>
                  <a:cubicBezTo>
                    <a:pt x="1890" y="21197"/>
                    <a:pt x="2037" y="21411"/>
                    <a:pt x="2246" y="21411"/>
                  </a:cubicBezTo>
                  <a:cubicBezTo>
                    <a:pt x="2263" y="21411"/>
                    <a:pt x="2281" y="21410"/>
                    <a:pt x="2298" y="21407"/>
                  </a:cubicBezTo>
                  <a:cubicBezTo>
                    <a:pt x="2378" y="21407"/>
                    <a:pt x="2457" y="21367"/>
                    <a:pt x="2576" y="21367"/>
                  </a:cubicBezTo>
                  <a:lnTo>
                    <a:pt x="4239" y="20892"/>
                  </a:lnTo>
                  <a:cubicBezTo>
                    <a:pt x="4319" y="20852"/>
                    <a:pt x="4398" y="20813"/>
                    <a:pt x="4398" y="20733"/>
                  </a:cubicBezTo>
                  <a:lnTo>
                    <a:pt x="5626" y="13801"/>
                  </a:lnTo>
                  <a:lnTo>
                    <a:pt x="5761" y="12958"/>
                  </a:lnTo>
                  <a:lnTo>
                    <a:pt x="5761" y="12958"/>
                  </a:lnTo>
                  <a:lnTo>
                    <a:pt x="11885" y="10632"/>
                  </a:lnTo>
                  <a:cubicBezTo>
                    <a:pt x="12202" y="10513"/>
                    <a:pt x="12518" y="10395"/>
                    <a:pt x="12796" y="10276"/>
                  </a:cubicBezTo>
                  <a:cubicBezTo>
                    <a:pt x="13073" y="10117"/>
                    <a:pt x="13033" y="9880"/>
                    <a:pt x="13073" y="9642"/>
                  </a:cubicBezTo>
                  <a:lnTo>
                    <a:pt x="13865" y="5918"/>
                  </a:lnTo>
                  <a:lnTo>
                    <a:pt x="14508" y="2933"/>
                  </a:lnTo>
                  <a:lnTo>
                    <a:pt x="14508" y="2933"/>
                  </a:lnTo>
                  <a:lnTo>
                    <a:pt x="15687" y="2432"/>
                  </a:lnTo>
                  <a:cubicBezTo>
                    <a:pt x="15846" y="2353"/>
                    <a:pt x="15925" y="2155"/>
                    <a:pt x="15767" y="1997"/>
                  </a:cubicBezTo>
                  <a:cubicBezTo>
                    <a:pt x="15093" y="1363"/>
                    <a:pt x="14420" y="729"/>
                    <a:pt x="13746" y="95"/>
                  </a:cubicBezTo>
                  <a:cubicBezTo>
                    <a:pt x="13717" y="37"/>
                    <a:pt x="13646" y="0"/>
                    <a:pt x="1357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168;p46"/>
            <p:cNvSpPr/>
            <p:nvPr/>
          </p:nvSpPr>
          <p:spPr>
            <a:xfrm flipH="1">
              <a:off x="3113592" y="3347255"/>
              <a:ext cx="83572" cy="80348"/>
            </a:xfrm>
            <a:custGeom>
              <a:avLst/>
              <a:gdLst/>
              <a:ahLst/>
              <a:cxnLst/>
              <a:rect l="l" t="t" r="r" b="b"/>
              <a:pathLst>
                <a:path w="4821" h="4635" extrusionOk="0">
                  <a:moveTo>
                    <a:pt x="4123" y="995"/>
                  </a:moveTo>
                  <a:lnTo>
                    <a:pt x="3728" y="2812"/>
                  </a:lnTo>
                  <a:lnTo>
                    <a:pt x="1358" y="3701"/>
                  </a:lnTo>
                  <a:lnTo>
                    <a:pt x="1358" y="3701"/>
                  </a:lnTo>
                  <a:lnTo>
                    <a:pt x="4123" y="995"/>
                  </a:lnTo>
                  <a:close/>
                  <a:moveTo>
                    <a:pt x="4530" y="0"/>
                  </a:moveTo>
                  <a:cubicBezTo>
                    <a:pt x="4501" y="0"/>
                    <a:pt x="4472" y="5"/>
                    <a:pt x="4445" y="15"/>
                  </a:cubicBezTo>
                  <a:lnTo>
                    <a:pt x="4445" y="15"/>
                  </a:lnTo>
                  <a:cubicBezTo>
                    <a:pt x="4408" y="23"/>
                    <a:pt x="4372" y="40"/>
                    <a:pt x="4338" y="68"/>
                  </a:cubicBezTo>
                  <a:lnTo>
                    <a:pt x="654" y="3712"/>
                  </a:lnTo>
                  <a:lnTo>
                    <a:pt x="179" y="4187"/>
                  </a:lnTo>
                  <a:cubicBezTo>
                    <a:pt x="0" y="4330"/>
                    <a:pt x="144" y="4635"/>
                    <a:pt x="349" y="4635"/>
                  </a:cubicBezTo>
                  <a:cubicBezTo>
                    <a:pt x="371" y="4635"/>
                    <a:pt x="394" y="4631"/>
                    <a:pt x="417" y="4623"/>
                  </a:cubicBezTo>
                  <a:lnTo>
                    <a:pt x="3190" y="3554"/>
                  </a:lnTo>
                  <a:lnTo>
                    <a:pt x="3823" y="3316"/>
                  </a:lnTo>
                  <a:cubicBezTo>
                    <a:pt x="3942" y="3276"/>
                    <a:pt x="4101" y="3237"/>
                    <a:pt x="4180" y="3118"/>
                  </a:cubicBezTo>
                  <a:cubicBezTo>
                    <a:pt x="4220" y="2959"/>
                    <a:pt x="4259" y="2841"/>
                    <a:pt x="4299" y="2682"/>
                  </a:cubicBezTo>
                  <a:lnTo>
                    <a:pt x="4457" y="1811"/>
                  </a:lnTo>
                  <a:lnTo>
                    <a:pt x="4774" y="305"/>
                  </a:lnTo>
                  <a:cubicBezTo>
                    <a:pt x="4821" y="118"/>
                    <a:pt x="4674" y="0"/>
                    <a:pt x="453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169;p46"/>
            <p:cNvSpPr/>
            <p:nvPr/>
          </p:nvSpPr>
          <p:spPr>
            <a:xfrm flipH="1">
              <a:off x="2949585" y="3319294"/>
              <a:ext cx="252034" cy="364416"/>
            </a:xfrm>
            <a:custGeom>
              <a:avLst/>
              <a:gdLst/>
              <a:ahLst/>
              <a:cxnLst/>
              <a:rect l="l" t="t" r="r" b="b"/>
              <a:pathLst>
                <a:path w="14539" h="21022" extrusionOk="0">
                  <a:moveTo>
                    <a:pt x="12000" y="543"/>
                  </a:moveTo>
                  <a:cubicBezTo>
                    <a:pt x="12602" y="1047"/>
                    <a:pt x="13203" y="1529"/>
                    <a:pt x="13782" y="2029"/>
                  </a:cubicBezTo>
                  <a:lnTo>
                    <a:pt x="13782" y="2029"/>
                  </a:lnTo>
                  <a:cubicBezTo>
                    <a:pt x="13283" y="2218"/>
                    <a:pt x="12789" y="2412"/>
                    <a:pt x="12320" y="2631"/>
                  </a:cubicBezTo>
                  <a:cubicBezTo>
                    <a:pt x="12003" y="2790"/>
                    <a:pt x="12003" y="3345"/>
                    <a:pt x="11924" y="3661"/>
                  </a:cubicBezTo>
                  <a:lnTo>
                    <a:pt x="10854" y="8653"/>
                  </a:lnTo>
                  <a:lnTo>
                    <a:pt x="10576" y="9973"/>
                  </a:lnTo>
                  <a:lnTo>
                    <a:pt x="10576" y="9973"/>
                  </a:lnTo>
                  <a:lnTo>
                    <a:pt x="4358" y="12376"/>
                  </a:lnTo>
                  <a:cubicBezTo>
                    <a:pt x="4080" y="12455"/>
                    <a:pt x="3803" y="12535"/>
                    <a:pt x="3566" y="12653"/>
                  </a:cubicBezTo>
                  <a:cubicBezTo>
                    <a:pt x="3367" y="12812"/>
                    <a:pt x="3367" y="13287"/>
                    <a:pt x="3328" y="13485"/>
                  </a:cubicBezTo>
                  <a:lnTo>
                    <a:pt x="2575" y="17565"/>
                  </a:lnTo>
                  <a:lnTo>
                    <a:pt x="2085" y="20178"/>
                  </a:lnTo>
                  <a:lnTo>
                    <a:pt x="2085" y="20178"/>
                  </a:lnTo>
                  <a:cubicBezTo>
                    <a:pt x="1519" y="19384"/>
                    <a:pt x="978" y="18608"/>
                    <a:pt x="463" y="17806"/>
                  </a:cubicBezTo>
                  <a:lnTo>
                    <a:pt x="463" y="17806"/>
                  </a:lnTo>
                  <a:lnTo>
                    <a:pt x="1466" y="12020"/>
                  </a:lnTo>
                  <a:lnTo>
                    <a:pt x="1598" y="11295"/>
                  </a:lnTo>
                  <a:lnTo>
                    <a:pt x="1598" y="11295"/>
                  </a:lnTo>
                  <a:lnTo>
                    <a:pt x="7725" y="8930"/>
                  </a:lnTo>
                  <a:cubicBezTo>
                    <a:pt x="8042" y="8811"/>
                    <a:pt x="8359" y="8732"/>
                    <a:pt x="8636" y="8573"/>
                  </a:cubicBezTo>
                  <a:cubicBezTo>
                    <a:pt x="8913" y="8455"/>
                    <a:pt x="8874" y="8217"/>
                    <a:pt x="8913" y="7979"/>
                  </a:cubicBezTo>
                  <a:lnTo>
                    <a:pt x="9705" y="4256"/>
                  </a:lnTo>
                  <a:lnTo>
                    <a:pt x="10357" y="1228"/>
                  </a:lnTo>
                  <a:lnTo>
                    <a:pt x="10357" y="1228"/>
                  </a:lnTo>
                  <a:lnTo>
                    <a:pt x="12000" y="543"/>
                  </a:lnTo>
                  <a:close/>
                  <a:moveTo>
                    <a:pt x="12098" y="1"/>
                  </a:moveTo>
                  <a:cubicBezTo>
                    <a:pt x="12069" y="1"/>
                    <a:pt x="12038" y="5"/>
                    <a:pt x="12003" y="17"/>
                  </a:cubicBezTo>
                  <a:cubicBezTo>
                    <a:pt x="11409" y="255"/>
                    <a:pt x="10775" y="492"/>
                    <a:pt x="10181" y="770"/>
                  </a:cubicBezTo>
                  <a:cubicBezTo>
                    <a:pt x="9864" y="928"/>
                    <a:pt x="9864" y="1483"/>
                    <a:pt x="9785" y="1760"/>
                  </a:cubicBezTo>
                  <a:lnTo>
                    <a:pt x="8715" y="6751"/>
                  </a:lnTo>
                  <a:lnTo>
                    <a:pt x="8421" y="8110"/>
                  </a:lnTo>
                  <a:lnTo>
                    <a:pt x="8421" y="8110"/>
                  </a:lnTo>
                  <a:lnTo>
                    <a:pt x="1981" y="10554"/>
                  </a:lnTo>
                  <a:cubicBezTo>
                    <a:pt x="1783" y="10633"/>
                    <a:pt x="1268" y="10752"/>
                    <a:pt x="1189" y="10990"/>
                  </a:cubicBezTo>
                  <a:cubicBezTo>
                    <a:pt x="1110" y="11267"/>
                    <a:pt x="1070" y="11584"/>
                    <a:pt x="1030" y="11901"/>
                  </a:cubicBezTo>
                  <a:lnTo>
                    <a:pt x="278" y="16219"/>
                  </a:lnTo>
                  <a:cubicBezTo>
                    <a:pt x="198" y="16734"/>
                    <a:pt x="80" y="17209"/>
                    <a:pt x="0" y="17724"/>
                  </a:cubicBezTo>
                  <a:cubicBezTo>
                    <a:pt x="0" y="17763"/>
                    <a:pt x="0" y="17803"/>
                    <a:pt x="0" y="17843"/>
                  </a:cubicBezTo>
                  <a:cubicBezTo>
                    <a:pt x="0" y="18001"/>
                    <a:pt x="198" y="18199"/>
                    <a:pt x="278" y="18358"/>
                  </a:cubicBezTo>
                  <a:lnTo>
                    <a:pt x="595" y="18793"/>
                  </a:lnTo>
                  <a:cubicBezTo>
                    <a:pt x="1110" y="19506"/>
                    <a:pt x="1585" y="20219"/>
                    <a:pt x="2100" y="20893"/>
                  </a:cubicBezTo>
                  <a:cubicBezTo>
                    <a:pt x="2139" y="20972"/>
                    <a:pt x="2239" y="21022"/>
                    <a:pt x="2333" y="21022"/>
                  </a:cubicBezTo>
                  <a:cubicBezTo>
                    <a:pt x="2427" y="21022"/>
                    <a:pt x="2516" y="20972"/>
                    <a:pt x="2536" y="20853"/>
                  </a:cubicBezTo>
                  <a:lnTo>
                    <a:pt x="3764" y="13961"/>
                  </a:lnTo>
                  <a:lnTo>
                    <a:pt x="3905" y="13074"/>
                  </a:lnTo>
                  <a:lnTo>
                    <a:pt x="3905" y="13074"/>
                  </a:lnTo>
                  <a:lnTo>
                    <a:pt x="10062" y="10712"/>
                  </a:lnTo>
                  <a:lnTo>
                    <a:pt x="10861" y="10422"/>
                  </a:lnTo>
                  <a:lnTo>
                    <a:pt x="10861" y="10422"/>
                  </a:lnTo>
                  <a:cubicBezTo>
                    <a:pt x="10890" y="10417"/>
                    <a:pt x="10917" y="10407"/>
                    <a:pt x="10942" y="10392"/>
                  </a:cubicBezTo>
                  <a:lnTo>
                    <a:pt x="10942" y="10392"/>
                  </a:lnTo>
                  <a:cubicBezTo>
                    <a:pt x="11111" y="10323"/>
                    <a:pt x="11150" y="10151"/>
                    <a:pt x="11099" y="10023"/>
                  </a:cubicBezTo>
                  <a:lnTo>
                    <a:pt x="11099" y="10023"/>
                  </a:lnTo>
                  <a:lnTo>
                    <a:pt x="12439" y="3859"/>
                  </a:lnTo>
                  <a:lnTo>
                    <a:pt x="12619" y="3030"/>
                  </a:lnTo>
                  <a:lnTo>
                    <a:pt x="12619" y="3030"/>
                  </a:lnTo>
                  <a:lnTo>
                    <a:pt x="14300" y="2315"/>
                  </a:lnTo>
                  <a:cubicBezTo>
                    <a:pt x="14499" y="2275"/>
                    <a:pt x="14538" y="2077"/>
                    <a:pt x="14419" y="1918"/>
                  </a:cubicBezTo>
                  <a:cubicBezTo>
                    <a:pt x="13706" y="1285"/>
                    <a:pt x="12993" y="651"/>
                    <a:pt x="12280" y="57"/>
                  </a:cubicBezTo>
                  <a:cubicBezTo>
                    <a:pt x="12224" y="29"/>
                    <a:pt x="12168" y="1"/>
                    <a:pt x="1209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170;p46"/>
            <p:cNvSpPr/>
            <p:nvPr/>
          </p:nvSpPr>
          <p:spPr>
            <a:xfrm flipH="1">
              <a:off x="3257229" y="3487374"/>
              <a:ext cx="19710" cy="31359"/>
            </a:xfrm>
            <a:custGeom>
              <a:avLst/>
              <a:gdLst/>
              <a:ahLst/>
              <a:cxnLst/>
              <a:rect l="l" t="t" r="r" b="b"/>
              <a:pathLst>
                <a:path w="1137" h="1809" extrusionOk="0">
                  <a:moveTo>
                    <a:pt x="890" y="0"/>
                  </a:moveTo>
                  <a:cubicBezTo>
                    <a:pt x="821" y="0"/>
                    <a:pt x="747" y="19"/>
                    <a:pt x="701" y="66"/>
                  </a:cubicBezTo>
                  <a:lnTo>
                    <a:pt x="187" y="580"/>
                  </a:lnTo>
                  <a:lnTo>
                    <a:pt x="187" y="580"/>
                  </a:lnTo>
                  <a:cubicBezTo>
                    <a:pt x="112" y="612"/>
                    <a:pt x="53" y="677"/>
                    <a:pt x="43" y="756"/>
                  </a:cubicBezTo>
                  <a:lnTo>
                    <a:pt x="43" y="756"/>
                  </a:lnTo>
                  <a:cubicBezTo>
                    <a:pt x="0" y="870"/>
                    <a:pt x="57" y="989"/>
                    <a:pt x="149" y="1051"/>
                  </a:cubicBezTo>
                  <a:lnTo>
                    <a:pt x="149" y="1051"/>
                  </a:lnTo>
                  <a:cubicBezTo>
                    <a:pt x="235" y="1261"/>
                    <a:pt x="363" y="1489"/>
                    <a:pt x="463" y="1690"/>
                  </a:cubicBezTo>
                  <a:cubicBezTo>
                    <a:pt x="503" y="1769"/>
                    <a:pt x="582" y="1809"/>
                    <a:pt x="701" y="1809"/>
                  </a:cubicBezTo>
                  <a:cubicBezTo>
                    <a:pt x="780" y="1769"/>
                    <a:pt x="860" y="1690"/>
                    <a:pt x="899" y="1611"/>
                  </a:cubicBezTo>
                  <a:lnTo>
                    <a:pt x="1097" y="462"/>
                  </a:lnTo>
                  <a:lnTo>
                    <a:pt x="1137" y="303"/>
                  </a:lnTo>
                  <a:cubicBezTo>
                    <a:pt x="1137" y="185"/>
                    <a:pt x="1097" y="105"/>
                    <a:pt x="1018" y="26"/>
                  </a:cubicBezTo>
                  <a:cubicBezTo>
                    <a:pt x="985" y="10"/>
                    <a:pt x="939" y="0"/>
                    <a:pt x="89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171;p46"/>
            <p:cNvSpPr/>
            <p:nvPr/>
          </p:nvSpPr>
          <p:spPr>
            <a:xfrm flipH="1">
              <a:off x="2912506" y="3351572"/>
              <a:ext cx="254096" cy="368369"/>
            </a:xfrm>
            <a:custGeom>
              <a:avLst/>
              <a:gdLst/>
              <a:ahLst/>
              <a:cxnLst/>
              <a:rect l="l" t="t" r="r" b="b"/>
              <a:pathLst>
                <a:path w="14658" h="21250" extrusionOk="0">
                  <a:moveTo>
                    <a:pt x="12189" y="508"/>
                  </a:moveTo>
                  <a:cubicBezTo>
                    <a:pt x="12763" y="1020"/>
                    <a:pt x="13313" y="1533"/>
                    <a:pt x="13881" y="2045"/>
                  </a:cubicBezTo>
                  <a:lnTo>
                    <a:pt x="13881" y="2045"/>
                  </a:lnTo>
                  <a:cubicBezTo>
                    <a:pt x="13416" y="2229"/>
                    <a:pt x="12944" y="2418"/>
                    <a:pt x="12518" y="2631"/>
                  </a:cubicBezTo>
                  <a:cubicBezTo>
                    <a:pt x="12360" y="2710"/>
                    <a:pt x="12320" y="2829"/>
                    <a:pt x="12320" y="2988"/>
                  </a:cubicBezTo>
                  <a:lnTo>
                    <a:pt x="12162" y="3701"/>
                  </a:lnTo>
                  <a:lnTo>
                    <a:pt x="11092" y="8652"/>
                  </a:lnTo>
                  <a:lnTo>
                    <a:pt x="10799" y="9971"/>
                  </a:lnTo>
                  <a:lnTo>
                    <a:pt x="10799" y="9971"/>
                  </a:lnTo>
                  <a:lnTo>
                    <a:pt x="4635" y="12297"/>
                  </a:lnTo>
                  <a:lnTo>
                    <a:pt x="3764" y="12653"/>
                  </a:lnTo>
                  <a:cubicBezTo>
                    <a:pt x="3760" y="12655"/>
                    <a:pt x="3756" y="12656"/>
                    <a:pt x="3752" y="12658"/>
                  </a:cubicBezTo>
                  <a:lnTo>
                    <a:pt x="3752" y="12658"/>
                  </a:lnTo>
                  <a:cubicBezTo>
                    <a:pt x="3668" y="12667"/>
                    <a:pt x="3593" y="12716"/>
                    <a:pt x="3566" y="12812"/>
                  </a:cubicBezTo>
                  <a:lnTo>
                    <a:pt x="2377" y="19744"/>
                  </a:lnTo>
                  <a:lnTo>
                    <a:pt x="2201" y="20628"/>
                  </a:lnTo>
                  <a:lnTo>
                    <a:pt x="2201" y="20628"/>
                  </a:lnTo>
                  <a:lnTo>
                    <a:pt x="1874" y="20724"/>
                  </a:lnTo>
                  <a:lnTo>
                    <a:pt x="1874" y="20724"/>
                  </a:lnTo>
                  <a:cubicBezTo>
                    <a:pt x="1425" y="20126"/>
                    <a:pt x="945" y="19495"/>
                    <a:pt x="498" y="18864"/>
                  </a:cubicBezTo>
                  <a:lnTo>
                    <a:pt x="498" y="18864"/>
                  </a:lnTo>
                  <a:lnTo>
                    <a:pt x="1664" y="12099"/>
                  </a:lnTo>
                  <a:lnTo>
                    <a:pt x="1836" y="11241"/>
                  </a:lnTo>
                  <a:lnTo>
                    <a:pt x="7963" y="8890"/>
                  </a:lnTo>
                  <a:cubicBezTo>
                    <a:pt x="8240" y="8771"/>
                    <a:pt x="8557" y="8692"/>
                    <a:pt x="8834" y="8573"/>
                  </a:cubicBezTo>
                  <a:cubicBezTo>
                    <a:pt x="9151" y="8415"/>
                    <a:pt x="9072" y="8177"/>
                    <a:pt x="9151" y="7939"/>
                  </a:cubicBezTo>
                  <a:lnTo>
                    <a:pt x="9943" y="4216"/>
                  </a:lnTo>
                  <a:lnTo>
                    <a:pt x="10595" y="1187"/>
                  </a:lnTo>
                  <a:lnTo>
                    <a:pt x="10595" y="1187"/>
                  </a:lnTo>
                  <a:lnTo>
                    <a:pt x="12189" y="508"/>
                  </a:lnTo>
                  <a:close/>
                  <a:moveTo>
                    <a:pt x="12238" y="0"/>
                  </a:moveTo>
                  <a:cubicBezTo>
                    <a:pt x="12211" y="0"/>
                    <a:pt x="12185" y="5"/>
                    <a:pt x="12162" y="17"/>
                  </a:cubicBezTo>
                  <a:cubicBezTo>
                    <a:pt x="11567" y="255"/>
                    <a:pt x="10934" y="492"/>
                    <a:pt x="10339" y="769"/>
                  </a:cubicBezTo>
                  <a:cubicBezTo>
                    <a:pt x="10023" y="928"/>
                    <a:pt x="10023" y="1483"/>
                    <a:pt x="9943" y="1799"/>
                  </a:cubicBezTo>
                  <a:lnTo>
                    <a:pt x="8874" y="6791"/>
                  </a:lnTo>
                  <a:lnTo>
                    <a:pt x="8580" y="8150"/>
                  </a:lnTo>
                  <a:lnTo>
                    <a:pt x="8580" y="8150"/>
                  </a:lnTo>
                  <a:lnTo>
                    <a:pt x="1942" y="10712"/>
                  </a:lnTo>
                  <a:cubicBezTo>
                    <a:pt x="1704" y="10791"/>
                    <a:pt x="1427" y="10831"/>
                    <a:pt x="1347" y="11069"/>
                  </a:cubicBezTo>
                  <a:cubicBezTo>
                    <a:pt x="1268" y="11504"/>
                    <a:pt x="1189" y="11901"/>
                    <a:pt x="1149" y="12336"/>
                  </a:cubicBezTo>
                  <a:lnTo>
                    <a:pt x="357" y="16852"/>
                  </a:lnTo>
                  <a:lnTo>
                    <a:pt x="40" y="18674"/>
                  </a:lnTo>
                  <a:cubicBezTo>
                    <a:pt x="1" y="18793"/>
                    <a:pt x="1" y="18952"/>
                    <a:pt x="40" y="19070"/>
                  </a:cubicBezTo>
                  <a:cubicBezTo>
                    <a:pt x="159" y="19269"/>
                    <a:pt x="278" y="19467"/>
                    <a:pt x="436" y="19625"/>
                  </a:cubicBezTo>
                  <a:lnTo>
                    <a:pt x="793" y="20100"/>
                  </a:lnTo>
                  <a:cubicBezTo>
                    <a:pt x="1070" y="20457"/>
                    <a:pt x="1347" y="20813"/>
                    <a:pt x="1625" y="21170"/>
                  </a:cubicBezTo>
                  <a:cubicBezTo>
                    <a:pt x="1664" y="21249"/>
                    <a:pt x="1783" y="21249"/>
                    <a:pt x="1862" y="21249"/>
                  </a:cubicBezTo>
                  <a:lnTo>
                    <a:pt x="2496" y="21051"/>
                  </a:lnTo>
                  <a:cubicBezTo>
                    <a:pt x="2575" y="21051"/>
                    <a:pt x="2655" y="20972"/>
                    <a:pt x="2694" y="20893"/>
                  </a:cubicBezTo>
                  <a:lnTo>
                    <a:pt x="3883" y="13960"/>
                  </a:lnTo>
                  <a:lnTo>
                    <a:pt x="4054" y="13102"/>
                  </a:lnTo>
                  <a:lnTo>
                    <a:pt x="4054" y="13102"/>
                  </a:lnTo>
                  <a:lnTo>
                    <a:pt x="10141" y="10752"/>
                  </a:lnTo>
                  <a:cubicBezTo>
                    <a:pt x="10458" y="10633"/>
                    <a:pt x="10775" y="10554"/>
                    <a:pt x="11052" y="10395"/>
                  </a:cubicBezTo>
                  <a:cubicBezTo>
                    <a:pt x="11330" y="10276"/>
                    <a:pt x="11290" y="10039"/>
                    <a:pt x="11330" y="9801"/>
                  </a:cubicBezTo>
                  <a:lnTo>
                    <a:pt x="12122" y="6078"/>
                  </a:lnTo>
                  <a:lnTo>
                    <a:pt x="12774" y="3049"/>
                  </a:lnTo>
                  <a:lnTo>
                    <a:pt x="12774" y="3049"/>
                  </a:lnTo>
                  <a:lnTo>
                    <a:pt x="14420" y="2354"/>
                  </a:lnTo>
                  <a:cubicBezTo>
                    <a:pt x="14578" y="2314"/>
                    <a:pt x="14657" y="2077"/>
                    <a:pt x="14538" y="1958"/>
                  </a:cubicBezTo>
                  <a:cubicBezTo>
                    <a:pt x="13825" y="1324"/>
                    <a:pt x="13112" y="690"/>
                    <a:pt x="12399" y="56"/>
                  </a:cubicBezTo>
                  <a:cubicBezTo>
                    <a:pt x="12371" y="28"/>
                    <a:pt x="12304" y="0"/>
                    <a:pt x="12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172;p46"/>
            <p:cNvSpPr/>
            <p:nvPr/>
          </p:nvSpPr>
          <p:spPr>
            <a:xfrm flipH="1">
              <a:off x="2841103" y="3417098"/>
              <a:ext cx="271934" cy="371784"/>
            </a:xfrm>
            <a:custGeom>
              <a:avLst/>
              <a:gdLst/>
              <a:ahLst/>
              <a:cxnLst/>
              <a:rect l="l" t="t" r="r" b="b"/>
              <a:pathLst>
                <a:path w="15687" h="21447" extrusionOk="0">
                  <a:moveTo>
                    <a:pt x="13280" y="559"/>
                  </a:moveTo>
                  <a:lnTo>
                    <a:pt x="14918" y="2133"/>
                  </a:lnTo>
                  <a:lnTo>
                    <a:pt x="14918" y="2133"/>
                  </a:lnTo>
                  <a:lnTo>
                    <a:pt x="14419" y="2337"/>
                  </a:lnTo>
                  <a:cubicBezTo>
                    <a:pt x="14221" y="2416"/>
                    <a:pt x="13746" y="2535"/>
                    <a:pt x="13627" y="2773"/>
                  </a:cubicBezTo>
                  <a:cubicBezTo>
                    <a:pt x="13548" y="3129"/>
                    <a:pt x="13469" y="3486"/>
                    <a:pt x="13389" y="3842"/>
                  </a:cubicBezTo>
                  <a:lnTo>
                    <a:pt x="12359" y="8715"/>
                  </a:lnTo>
                  <a:lnTo>
                    <a:pt x="12114" y="9873"/>
                  </a:lnTo>
                  <a:lnTo>
                    <a:pt x="12114" y="9873"/>
                  </a:lnTo>
                  <a:lnTo>
                    <a:pt x="5744" y="12320"/>
                  </a:lnTo>
                  <a:cubicBezTo>
                    <a:pt x="5507" y="12399"/>
                    <a:pt x="5229" y="12478"/>
                    <a:pt x="4992" y="12597"/>
                  </a:cubicBezTo>
                  <a:cubicBezTo>
                    <a:pt x="4794" y="12755"/>
                    <a:pt x="4794" y="13231"/>
                    <a:pt x="4754" y="13429"/>
                  </a:cubicBezTo>
                  <a:lnTo>
                    <a:pt x="4080" y="17469"/>
                  </a:lnTo>
                  <a:lnTo>
                    <a:pt x="3514" y="20528"/>
                  </a:lnTo>
                  <a:lnTo>
                    <a:pt x="3514" y="20528"/>
                  </a:lnTo>
                  <a:lnTo>
                    <a:pt x="2179" y="20910"/>
                  </a:lnTo>
                  <a:lnTo>
                    <a:pt x="2179" y="20910"/>
                  </a:lnTo>
                  <a:cubicBezTo>
                    <a:pt x="1707" y="20404"/>
                    <a:pt x="1235" y="19874"/>
                    <a:pt x="763" y="19340"/>
                  </a:cubicBezTo>
                  <a:lnTo>
                    <a:pt x="763" y="19340"/>
                  </a:lnTo>
                  <a:lnTo>
                    <a:pt x="1585" y="19093"/>
                  </a:lnTo>
                  <a:cubicBezTo>
                    <a:pt x="1704" y="19093"/>
                    <a:pt x="1743" y="19014"/>
                    <a:pt x="1783" y="18935"/>
                  </a:cubicBezTo>
                  <a:lnTo>
                    <a:pt x="2971" y="12003"/>
                  </a:lnTo>
                  <a:lnTo>
                    <a:pt x="3151" y="11103"/>
                  </a:lnTo>
                  <a:lnTo>
                    <a:pt x="3151" y="11103"/>
                  </a:lnTo>
                  <a:lnTo>
                    <a:pt x="9270" y="8794"/>
                  </a:lnTo>
                  <a:cubicBezTo>
                    <a:pt x="9547" y="8675"/>
                    <a:pt x="9864" y="8556"/>
                    <a:pt x="10181" y="8437"/>
                  </a:cubicBezTo>
                  <a:cubicBezTo>
                    <a:pt x="10458" y="8279"/>
                    <a:pt x="10418" y="8041"/>
                    <a:pt x="10458" y="7804"/>
                  </a:cubicBezTo>
                  <a:lnTo>
                    <a:pt x="11250" y="4080"/>
                  </a:lnTo>
                  <a:lnTo>
                    <a:pt x="11887" y="1123"/>
                  </a:lnTo>
                  <a:lnTo>
                    <a:pt x="11887" y="1123"/>
                  </a:lnTo>
                  <a:lnTo>
                    <a:pt x="13280" y="559"/>
                  </a:lnTo>
                  <a:close/>
                  <a:moveTo>
                    <a:pt x="13271" y="0"/>
                  </a:moveTo>
                  <a:lnTo>
                    <a:pt x="11649" y="695"/>
                  </a:lnTo>
                  <a:lnTo>
                    <a:pt x="11649" y="695"/>
                  </a:lnTo>
                  <a:cubicBezTo>
                    <a:pt x="11560" y="703"/>
                    <a:pt x="11477" y="755"/>
                    <a:pt x="11448" y="872"/>
                  </a:cubicBezTo>
                  <a:lnTo>
                    <a:pt x="10062" y="7249"/>
                  </a:lnTo>
                  <a:lnTo>
                    <a:pt x="9884" y="8069"/>
                  </a:lnTo>
                  <a:lnTo>
                    <a:pt x="9884" y="8069"/>
                  </a:lnTo>
                  <a:lnTo>
                    <a:pt x="3566" y="10458"/>
                  </a:lnTo>
                  <a:cubicBezTo>
                    <a:pt x="3288" y="10537"/>
                    <a:pt x="3051" y="10656"/>
                    <a:pt x="2813" y="10775"/>
                  </a:cubicBezTo>
                  <a:cubicBezTo>
                    <a:pt x="2575" y="10893"/>
                    <a:pt x="2615" y="11369"/>
                    <a:pt x="2575" y="11567"/>
                  </a:cubicBezTo>
                  <a:lnTo>
                    <a:pt x="1862" y="15647"/>
                  </a:lnTo>
                  <a:lnTo>
                    <a:pt x="1329" y="18693"/>
                  </a:lnTo>
                  <a:lnTo>
                    <a:pt x="1329" y="18693"/>
                  </a:lnTo>
                  <a:lnTo>
                    <a:pt x="238" y="18974"/>
                  </a:lnTo>
                  <a:cubicBezTo>
                    <a:pt x="80" y="19054"/>
                    <a:pt x="0" y="19252"/>
                    <a:pt x="159" y="19410"/>
                  </a:cubicBezTo>
                  <a:cubicBezTo>
                    <a:pt x="713" y="20044"/>
                    <a:pt x="1308" y="20717"/>
                    <a:pt x="1902" y="21391"/>
                  </a:cubicBezTo>
                  <a:cubicBezTo>
                    <a:pt x="1958" y="21419"/>
                    <a:pt x="2014" y="21447"/>
                    <a:pt x="2070" y="21447"/>
                  </a:cubicBezTo>
                  <a:cubicBezTo>
                    <a:pt x="2093" y="21447"/>
                    <a:pt x="2116" y="21442"/>
                    <a:pt x="2139" y="21430"/>
                  </a:cubicBezTo>
                  <a:lnTo>
                    <a:pt x="3803" y="20995"/>
                  </a:lnTo>
                  <a:cubicBezTo>
                    <a:pt x="3882" y="20955"/>
                    <a:pt x="3962" y="20915"/>
                    <a:pt x="3962" y="20797"/>
                  </a:cubicBezTo>
                  <a:lnTo>
                    <a:pt x="5190" y="13864"/>
                  </a:lnTo>
                  <a:lnTo>
                    <a:pt x="5325" y="13021"/>
                  </a:lnTo>
                  <a:lnTo>
                    <a:pt x="11448" y="10695"/>
                  </a:lnTo>
                  <a:cubicBezTo>
                    <a:pt x="11765" y="10577"/>
                    <a:pt x="12082" y="10458"/>
                    <a:pt x="12359" y="10339"/>
                  </a:cubicBezTo>
                  <a:cubicBezTo>
                    <a:pt x="12676" y="10180"/>
                    <a:pt x="12597" y="9943"/>
                    <a:pt x="12676" y="9705"/>
                  </a:cubicBezTo>
                  <a:lnTo>
                    <a:pt x="13469" y="5982"/>
                  </a:lnTo>
                  <a:lnTo>
                    <a:pt x="14123" y="2940"/>
                  </a:lnTo>
                  <a:lnTo>
                    <a:pt x="15449" y="2416"/>
                  </a:lnTo>
                  <a:cubicBezTo>
                    <a:pt x="15608" y="2337"/>
                    <a:pt x="15687" y="2139"/>
                    <a:pt x="15568" y="1981"/>
                  </a:cubicBezTo>
                  <a:cubicBezTo>
                    <a:pt x="14895" y="1347"/>
                    <a:pt x="14182" y="713"/>
                    <a:pt x="13508" y="79"/>
                  </a:cubicBezTo>
                  <a:cubicBezTo>
                    <a:pt x="13429" y="0"/>
                    <a:pt x="13350" y="0"/>
                    <a:pt x="1327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173;p46"/>
            <p:cNvSpPr/>
            <p:nvPr/>
          </p:nvSpPr>
          <p:spPr>
            <a:xfrm flipH="1">
              <a:off x="2876795" y="3384127"/>
              <a:ext cx="264393" cy="370137"/>
            </a:xfrm>
            <a:custGeom>
              <a:avLst/>
              <a:gdLst/>
              <a:ahLst/>
              <a:cxnLst/>
              <a:rect l="l" t="t" r="r" b="b"/>
              <a:pathLst>
                <a:path w="15252" h="21352" extrusionOk="0">
                  <a:moveTo>
                    <a:pt x="12813" y="479"/>
                  </a:moveTo>
                  <a:cubicBezTo>
                    <a:pt x="13376" y="983"/>
                    <a:pt x="13918" y="1489"/>
                    <a:pt x="14478" y="2017"/>
                  </a:cubicBezTo>
                  <a:lnTo>
                    <a:pt x="14478" y="2017"/>
                  </a:lnTo>
                  <a:lnTo>
                    <a:pt x="13983" y="2219"/>
                  </a:lnTo>
                  <a:cubicBezTo>
                    <a:pt x="13706" y="2338"/>
                    <a:pt x="13429" y="2457"/>
                    <a:pt x="13152" y="2575"/>
                  </a:cubicBezTo>
                  <a:cubicBezTo>
                    <a:pt x="13033" y="2655"/>
                    <a:pt x="13033" y="2813"/>
                    <a:pt x="12993" y="2972"/>
                  </a:cubicBezTo>
                  <a:lnTo>
                    <a:pt x="12835" y="3685"/>
                  </a:lnTo>
                  <a:lnTo>
                    <a:pt x="11765" y="8636"/>
                  </a:lnTo>
                  <a:lnTo>
                    <a:pt x="11518" y="9874"/>
                  </a:lnTo>
                  <a:lnTo>
                    <a:pt x="5348" y="12241"/>
                  </a:lnTo>
                  <a:lnTo>
                    <a:pt x="4510" y="12584"/>
                  </a:lnTo>
                  <a:lnTo>
                    <a:pt x="4510" y="12584"/>
                  </a:lnTo>
                  <a:cubicBezTo>
                    <a:pt x="4504" y="12583"/>
                    <a:pt x="4498" y="12583"/>
                    <a:pt x="4492" y="12583"/>
                  </a:cubicBezTo>
                  <a:cubicBezTo>
                    <a:pt x="4397" y="12583"/>
                    <a:pt x="4309" y="12635"/>
                    <a:pt x="4278" y="12756"/>
                  </a:cubicBezTo>
                  <a:lnTo>
                    <a:pt x="3090" y="19688"/>
                  </a:lnTo>
                  <a:lnTo>
                    <a:pt x="2913" y="20571"/>
                  </a:lnTo>
                  <a:lnTo>
                    <a:pt x="2913" y="20571"/>
                  </a:lnTo>
                  <a:lnTo>
                    <a:pt x="2024" y="20829"/>
                  </a:lnTo>
                  <a:lnTo>
                    <a:pt x="2024" y="20829"/>
                  </a:lnTo>
                  <a:cubicBezTo>
                    <a:pt x="1581" y="20320"/>
                    <a:pt x="1138" y="19786"/>
                    <a:pt x="695" y="19226"/>
                  </a:cubicBezTo>
                  <a:lnTo>
                    <a:pt x="695" y="19226"/>
                  </a:lnTo>
                  <a:lnTo>
                    <a:pt x="991" y="19133"/>
                  </a:lnTo>
                  <a:cubicBezTo>
                    <a:pt x="1070" y="19133"/>
                    <a:pt x="1149" y="19054"/>
                    <a:pt x="1189" y="18975"/>
                  </a:cubicBezTo>
                  <a:lnTo>
                    <a:pt x="2377" y="12043"/>
                  </a:lnTo>
                  <a:lnTo>
                    <a:pt x="2557" y="11143"/>
                  </a:lnTo>
                  <a:lnTo>
                    <a:pt x="2557" y="11143"/>
                  </a:lnTo>
                  <a:lnTo>
                    <a:pt x="8675" y="8834"/>
                  </a:lnTo>
                  <a:cubicBezTo>
                    <a:pt x="8953" y="8715"/>
                    <a:pt x="9270" y="8597"/>
                    <a:pt x="9547" y="8478"/>
                  </a:cubicBezTo>
                  <a:cubicBezTo>
                    <a:pt x="9864" y="8359"/>
                    <a:pt x="9785" y="8082"/>
                    <a:pt x="9864" y="7844"/>
                  </a:cubicBezTo>
                  <a:lnTo>
                    <a:pt x="10656" y="4160"/>
                  </a:lnTo>
                  <a:lnTo>
                    <a:pt x="11303" y="1117"/>
                  </a:lnTo>
                  <a:lnTo>
                    <a:pt x="11303" y="1117"/>
                  </a:lnTo>
                  <a:lnTo>
                    <a:pt x="12813" y="479"/>
                  </a:lnTo>
                  <a:close/>
                  <a:moveTo>
                    <a:pt x="12795" y="1"/>
                  </a:moveTo>
                  <a:cubicBezTo>
                    <a:pt x="12241" y="278"/>
                    <a:pt x="11607" y="476"/>
                    <a:pt x="11052" y="753"/>
                  </a:cubicBezTo>
                  <a:cubicBezTo>
                    <a:pt x="10854" y="832"/>
                    <a:pt x="10854" y="951"/>
                    <a:pt x="10814" y="1110"/>
                  </a:cubicBezTo>
                  <a:lnTo>
                    <a:pt x="10656" y="1823"/>
                  </a:lnTo>
                  <a:lnTo>
                    <a:pt x="9586" y="6774"/>
                  </a:lnTo>
                  <a:lnTo>
                    <a:pt x="9330" y="8094"/>
                  </a:lnTo>
                  <a:lnTo>
                    <a:pt x="9330" y="8094"/>
                  </a:lnTo>
                  <a:lnTo>
                    <a:pt x="2971" y="10498"/>
                  </a:lnTo>
                  <a:cubicBezTo>
                    <a:pt x="2694" y="10577"/>
                    <a:pt x="2456" y="10656"/>
                    <a:pt x="2219" y="10775"/>
                  </a:cubicBezTo>
                  <a:cubicBezTo>
                    <a:pt x="2021" y="10934"/>
                    <a:pt x="2021" y="11409"/>
                    <a:pt x="1981" y="11607"/>
                  </a:cubicBezTo>
                  <a:lnTo>
                    <a:pt x="1268" y="15648"/>
                  </a:lnTo>
                  <a:lnTo>
                    <a:pt x="740" y="18699"/>
                  </a:lnTo>
                  <a:lnTo>
                    <a:pt x="740" y="18699"/>
                  </a:lnTo>
                  <a:lnTo>
                    <a:pt x="238" y="18856"/>
                  </a:lnTo>
                  <a:cubicBezTo>
                    <a:pt x="40" y="18896"/>
                    <a:pt x="0" y="19133"/>
                    <a:pt x="119" y="19252"/>
                  </a:cubicBezTo>
                  <a:cubicBezTo>
                    <a:pt x="674" y="19965"/>
                    <a:pt x="1189" y="20599"/>
                    <a:pt x="1783" y="21273"/>
                  </a:cubicBezTo>
                  <a:cubicBezTo>
                    <a:pt x="1822" y="21352"/>
                    <a:pt x="1902" y="21352"/>
                    <a:pt x="2021" y="21352"/>
                  </a:cubicBezTo>
                  <a:lnTo>
                    <a:pt x="3209" y="20995"/>
                  </a:lnTo>
                  <a:cubicBezTo>
                    <a:pt x="3328" y="20995"/>
                    <a:pt x="3367" y="20916"/>
                    <a:pt x="3407" y="20837"/>
                  </a:cubicBezTo>
                  <a:lnTo>
                    <a:pt x="4595" y="13905"/>
                  </a:lnTo>
                  <a:lnTo>
                    <a:pt x="4767" y="13048"/>
                  </a:lnTo>
                  <a:lnTo>
                    <a:pt x="10894" y="10736"/>
                  </a:lnTo>
                  <a:cubicBezTo>
                    <a:pt x="11171" y="10617"/>
                    <a:pt x="11488" y="10538"/>
                    <a:pt x="11805" y="10379"/>
                  </a:cubicBezTo>
                  <a:cubicBezTo>
                    <a:pt x="12082" y="10260"/>
                    <a:pt x="12042" y="10023"/>
                    <a:pt x="12082" y="9785"/>
                  </a:cubicBezTo>
                  <a:lnTo>
                    <a:pt x="12874" y="6061"/>
                  </a:lnTo>
                  <a:lnTo>
                    <a:pt x="13526" y="3034"/>
                  </a:lnTo>
                  <a:lnTo>
                    <a:pt x="13526" y="3034"/>
                  </a:lnTo>
                  <a:lnTo>
                    <a:pt x="15013" y="2417"/>
                  </a:lnTo>
                  <a:cubicBezTo>
                    <a:pt x="15211" y="2338"/>
                    <a:pt x="15251" y="2140"/>
                    <a:pt x="15132" y="1981"/>
                  </a:cubicBezTo>
                  <a:cubicBezTo>
                    <a:pt x="14459" y="1347"/>
                    <a:pt x="13746" y="714"/>
                    <a:pt x="13072" y="80"/>
                  </a:cubicBezTo>
                  <a:cubicBezTo>
                    <a:pt x="12993" y="1"/>
                    <a:pt x="12914" y="1"/>
                    <a:pt x="1279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174;p46"/>
            <p:cNvSpPr/>
            <p:nvPr/>
          </p:nvSpPr>
          <p:spPr>
            <a:xfrm flipH="1">
              <a:off x="1057106" y="2621872"/>
              <a:ext cx="346596" cy="158043"/>
            </a:xfrm>
            <a:custGeom>
              <a:avLst/>
              <a:gdLst/>
              <a:ahLst/>
              <a:cxnLst/>
              <a:rect l="l" t="t" r="r" b="b"/>
              <a:pathLst>
                <a:path w="19994" h="9117" extrusionOk="0">
                  <a:moveTo>
                    <a:pt x="7573" y="507"/>
                  </a:moveTo>
                  <a:lnTo>
                    <a:pt x="11715" y="5509"/>
                  </a:lnTo>
                  <a:cubicBezTo>
                    <a:pt x="11953" y="5786"/>
                    <a:pt x="12151" y="6063"/>
                    <a:pt x="12428" y="6341"/>
                  </a:cubicBezTo>
                  <a:cubicBezTo>
                    <a:pt x="12494" y="6428"/>
                    <a:pt x="12584" y="6455"/>
                    <a:pt x="12684" y="6455"/>
                  </a:cubicBezTo>
                  <a:cubicBezTo>
                    <a:pt x="12766" y="6455"/>
                    <a:pt x="12854" y="6438"/>
                    <a:pt x="12943" y="6420"/>
                  </a:cubicBezTo>
                  <a:lnTo>
                    <a:pt x="16548" y="5984"/>
                  </a:lnTo>
                  <a:lnTo>
                    <a:pt x="19346" y="5665"/>
                  </a:lnTo>
                  <a:lnTo>
                    <a:pt x="19346" y="5665"/>
                  </a:lnTo>
                  <a:cubicBezTo>
                    <a:pt x="19151" y="6402"/>
                    <a:pt x="18953" y="7116"/>
                    <a:pt x="18730" y="7828"/>
                  </a:cubicBezTo>
                  <a:lnTo>
                    <a:pt x="18730" y="7828"/>
                  </a:lnTo>
                  <a:lnTo>
                    <a:pt x="12547" y="8519"/>
                  </a:lnTo>
                  <a:lnTo>
                    <a:pt x="11745" y="8620"/>
                  </a:lnTo>
                  <a:lnTo>
                    <a:pt x="11745" y="8620"/>
                  </a:lnTo>
                  <a:lnTo>
                    <a:pt x="7754" y="3845"/>
                  </a:lnTo>
                  <a:lnTo>
                    <a:pt x="6961" y="2894"/>
                  </a:lnTo>
                  <a:cubicBezTo>
                    <a:pt x="6903" y="2778"/>
                    <a:pt x="6761" y="2705"/>
                    <a:pt x="6626" y="2705"/>
                  </a:cubicBezTo>
                  <a:cubicBezTo>
                    <a:pt x="6577" y="2705"/>
                    <a:pt x="6529" y="2715"/>
                    <a:pt x="6486" y="2736"/>
                  </a:cubicBezTo>
                  <a:lnTo>
                    <a:pt x="3277" y="3211"/>
                  </a:lnTo>
                  <a:lnTo>
                    <a:pt x="714" y="3644"/>
                  </a:lnTo>
                  <a:lnTo>
                    <a:pt x="714" y="3644"/>
                  </a:lnTo>
                  <a:cubicBezTo>
                    <a:pt x="1064" y="2913"/>
                    <a:pt x="1414" y="2182"/>
                    <a:pt x="1764" y="1450"/>
                  </a:cubicBezTo>
                  <a:lnTo>
                    <a:pt x="1764" y="1450"/>
                  </a:lnTo>
                  <a:lnTo>
                    <a:pt x="7001" y="597"/>
                  </a:lnTo>
                  <a:lnTo>
                    <a:pt x="7573" y="507"/>
                  </a:lnTo>
                  <a:close/>
                  <a:moveTo>
                    <a:pt x="7672" y="0"/>
                  </a:moveTo>
                  <a:cubicBezTo>
                    <a:pt x="7660" y="0"/>
                    <a:pt x="7648" y="1"/>
                    <a:pt x="7635" y="3"/>
                  </a:cubicBezTo>
                  <a:cubicBezTo>
                    <a:pt x="5615" y="320"/>
                    <a:pt x="3594" y="597"/>
                    <a:pt x="1614" y="953"/>
                  </a:cubicBezTo>
                  <a:cubicBezTo>
                    <a:pt x="1297" y="993"/>
                    <a:pt x="1218" y="1429"/>
                    <a:pt x="1099" y="1667"/>
                  </a:cubicBezTo>
                  <a:cubicBezTo>
                    <a:pt x="742" y="2380"/>
                    <a:pt x="425" y="3093"/>
                    <a:pt x="109" y="3806"/>
                  </a:cubicBezTo>
                  <a:cubicBezTo>
                    <a:pt x="0" y="3986"/>
                    <a:pt x="123" y="4167"/>
                    <a:pt x="326" y="4167"/>
                  </a:cubicBezTo>
                  <a:cubicBezTo>
                    <a:pt x="345" y="4167"/>
                    <a:pt x="365" y="4166"/>
                    <a:pt x="386" y="4162"/>
                  </a:cubicBezTo>
                  <a:lnTo>
                    <a:pt x="5932" y="3291"/>
                  </a:lnTo>
                  <a:lnTo>
                    <a:pt x="6580" y="3198"/>
                  </a:lnTo>
                  <a:lnTo>
                    <a:pt x="6580" y="3198"/>
                  </a:lnTo>
                  <a:lnTo>
                    <a:pt x="10764" y="8282"/>
                  </a:lnTo>
                  <a:cubicBezTo>
                    <a:pt x="10962" y="8519"/>
                    <a:pt x="11200" y="8797"/>
                    <a:pt x="11398" y="9034"/>
                  </a:cubicBezTo>
                  <a:cubicBezTo>
                    <a:pt x="11461" y="9098"/>
                    <a:pt x="11544" y="9117"/>
                    <a:pt x="11633" y="9117"/>
                  </a:cubicBezTo>
                  <a:cubicBezTo>
                    <a:pt x="11766" y="9117"/>
                    <a:pt x="11913" y="9074"/>
                    <a:pt x="12032" y="9074"/>
                  </a:cubicBezTo>
                  <a:lnTo>
                    <a:pt x="15835" y="8638"/>
                  </a:lnTo>
                  <a:lnTo>
                    <a:pt x="18964" y="8282"/>
                  </a:lnTo>
                  <a:cubicBezTo>
                    <a:pt x="19083" y="8242"/>
                    <a:pt x="19162" y="8203"/>
                    <a:pt x="19202" y="8084"/>
                  </a:cubicBezTo>
                  <a:cubicBezTo>
                    <a:pt x="19479" y="7212"/>
                    <a:pt x="19677" y="6301"/>
                    <a:pt x="19954" y="5430"/>
                  </a:cubicBezTo>
                  <a:cubicBezTo>
                    <a:pt x="19994" y="5271"/>
                    <a:pt x="19875" y="5113"/>
                    <a:pt x="19717" y="5113"/>
                  </a:cubicBezTo>
                  <a:lnTo>
                    <a:pt x="13537" y="5826"/>
                  </a:lnTo>
                  <a:lnTo>
                    <a:pt x="12746" y="5929"/>
                  </a:lnTo>
                  <a:lnTo>
                    <a:pt x="12746" y="5929"/>
                  </a:lnTo>
                  <a:lnTo>
                    <a:pt x="8506" y="795"/>
                  </a:lnTo>
                  <a:lnTo>
                    <a:pt x="7919" y="171"/>
                  </a:lnTo>
                  <a:lnTo>
                    <a:pt x="7919" y="171"/>
                  </a:lnTo>
                  <a:cubicBezTo>
                    <a:pt x="7881" y="78"/>
                    <a:pt x="7793" y="0"/>
                    <a:pt x="767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175;p46"/>
            <p:cNvSpPr/>
            <p:nvPr/>
          </p:nvSpPr>
          <p:spPr>
            <a:xfrm flipH="1">
              <a:off x="1085934" y="2715308"/>
              <a:ext cx="372702" cy="158009"/>
            </a:xfrm>
            <a:custGeom>
              <a:avLst/>
              <a:gdLst/>
              <a:ahLst/>
              <a:cxnLst/>
              <a:rect l="l" t="t" r="r" b="b"/>
              <a:pathLst>
                <a:path w="21500" h="9115" extrusionOk="0">
                  <a:moveTo>
                    <a:pt x="8708" y="536"/>
                  </a:moveTo>
                  <a:lnTo>
                    <a:pt x="12943" y="5665"/>
                  </a:lnTo>
                  <a:lnTo>
                    <a:pt x="13471" y="6298"/>
                  </a:lnTo>
                  <a:lnTo>
                    <a:pt x="13471" y="6298"/>
                  </a:lnTo>
                  <a:cubicBezTo>
                    <a:pt x="13499" y="6387"/>
                    <a:pt x="13574" y="6457"/>
                    <a:pt x="13696" y="6457"/>
                  </a:cubicBezTo>
                  <a:lnTo>
                    <a:pt x="20192" y="5665"/>
                  </a:lnTo>
                  <a:lnTo>
                    <a:pt x="20909" y="5602"/>
                  </a:lnTo>
                  <a:lnTo>
                    <a:pt x="20909" y="5602"/>
                  </a:lnTo>
                  <a:cubicBezTo>
                    <a:pt x="20659" y="6323"/>
                    <a:pt x="20406" y="7045"/>
                    <a:pt x="20132" y="7789"/>
                  </a:cubicBezTo>
                  <a:lnTo>
                    <a:pt x="20132" y="7789"/>
                  </a:lnTo>
                  <a:cubicBezTo>
                    <a:pt x="20093" y="7773"/>
                    <a:pt x="20048" y="7764"/>
                    <a:pt x="19994" y="7764"/>
                  </a:cubicBezTo>
                  <a:cubicBezTo>
                    <a:pt x="19796" y="7764"/>
                    <a:pt x="19717" y="7804"/>
                    <a:pt x="19598" y="7804"/>
                  </a:cubicBezTo>
                  <a:lnTo>
                    <a:pt x="17894" y="8002"/>
                  </a:lnTo>
                  <a:lnTo>
                    <a:pt x="13656" y="8517"/>
                  </a:lnTo>
                  <a:lnTo>
                    <a:pt x="12751" y="8625"/>
                  </a:lnTo>
                  <a:lnTo>
                    <a:pt x="12751" y="8625"/>
                  </a:lnTo>
                  <a:lnTo>
                    <a:pt x="8546" y="3486"/>
                  </a:lnTo>
                  <a:cubicBezTo>
                    <a:pt x="8348" y="3248"/>
                    <a:pt x="8150" y="3011"/>
                    <a:pt x="7912" y="2773"/>
                  </a:cubicBezTo>
                  <a:cubicBezTo>
                    <a:pt x="7852" y="2713"/>
                    <a:pt x="7770" y="2693"/>
                    <a:pt x="7680" y="2693"/>
                  </a:cubicBezTo>
                  <a:cubicBezTo>
                    <a:pt x="7532" y="2693"/>
                    <a:pt x="7362" y="2748"/>
                    <a:pt x="7239" y="2773"/>
                  </a:cubicBezTo>
                  <a:lnTo>
                    <a:pt x="3436" y="3367"/>
                  </a:lnTo>
                  <a:lnTo>
                    <a:pt x="832" y="3790"/>
                  </a:lnTo>
                  <a:lnTo>
                    <a:pt x="832" y="3790"/>
                  </a:lnTo>
                  <a:cubicBezTo>
                    <a:pt x="1305" y="3039"/>
                    <a:pt x="1753" y="2270"/>
                    <a:pt x="2174" y="1526"/>
                  </a:cubicBezTo>
                  <a:lnTo>
                    <a:pt x="2174" y="1526"/>
                  </a:lnTo>
                  <a:lnTo>
                    <a:pt x="7991" y="634"/>
                  </a:lnTo>
                  <a:lnTo>
                    <a:pt x="8708" y="536"/>
                  </a:lnTo>
                  <a:close/>
                  <a:moveTo>
                    <a:pt x="8823" y="0"/>
                  </a:moveTo>
                  <a:cubicBezTo>
                    <a:pt x="8744" y="0"/>
                    <a:pt x="8625" y="0"/>
                    <a:pt x="8506" y="40"/>
                  </a:cubicBezTo>
                  <a:lnTo>
                    <a:pt x="7912" y="119"/>
                  </a:lnTo>
                  <a:lnTo>
                    <a:pt x="3634" y="792"/>
                  </a:lnTo>
                  <a:cubicBezTo>
                    <a:pt x="3119" y="872"/>
                    <a:pt x="2564" y="951"/>
                    <a:pt x="2050" y="1030"/>
                  </a:cubicBezTo>
                  <a:cubicBezTo>
                    <a:pt x="1733" y="1109"/>
                    <a:pt x="1614" y="1426"/>
                    <a:pt x="1495" y="1664"/>
                  </a:cubicBezTo>
                  <a:cubicBezTo>
                    <a:pt x="1059" y="2416"/>
                    <a:pt x="584" y="3209"/>
                    <a:pt x="109" y="3961"/>
                  </a:cubicBezTo>
                  <a:cubicBezTo>
                    <a:pt x="0" y="4142"/>
                    <a:pt x="156" y="4323"/>
                    <a:pt x="334" y="4323"/>
                  </a:cubicBezTo>
                  <a:cubicBezTo>
                    <a:pt x="351" y="4323"/>
                    <a:pt x="369" y="4321"/>
                    <a:pt x="386" y="4318"/>
                  </a:cubicBezTo>
                  <a:lnTo>
                    <a:pt x="6882" y="3328"/>
                  </a:lnTo>
                  <a:lnTo>
                    <a:pt x="7614" y="3200"/>
                  </a:lnTo>
                  <a:lnTo>
                    <a:pt x="7614" y="3200"/>
                  </a:lnTo>
                  <a:lnTo>
                    <a:pt x="11834" y="8279"/>
                  </a:lnTo>
                  <a:cubicBezTo>
                    <a:pt x="12032" y="8556"/>
                    <a:pt x="12230" y="8794"/>
                    <a:pt x="12468" y="9032"/>
                  </a:cubicBezTo>
                  <a:cubicBezTo>
                    <a:pt x="12531" y="9095"/>
                    <a:pt x="12613" y="9114"/>
                    <a:pt x="12702" y="9114"/>
                  </a:cubicBezTo>
                  <a:cubicBezTo>
                    <a:pt x="12835" y="9114"/>
                    <a:pt x="12983" y="9071"/>
                    <a:pt x="13101" y="9071"/>
                  </a:cubicBezTo>
                  <a:lnTo>
                    <a:pt x="16904" y="8636"/>
                  </a:lnTo>
                  <a:lnTo>
                    <a:pt x="19945" y="8256"/>
                  </a:lnTo>
                  <a:lnTo>
                    <a:pt x="19945" y="8256"/>
                  </a:lnTo>
                  <a:lnTo>
                    <a:pt x="20073" y="8358"/>
                  </a:lnTo>
                  <a:cubicBezTo>
                    <a:pt x="20119" y="8419"/>
                    <a:pt x="20181" y="8445"/>
                    <a:pt x="20244" y="8445"/>
                  </a:cubicBezTo>
                  <a:cubicBezTo>
                    <a:pt x="20345" y="8445"/>
                    <a:pt x="20445" y="8377"/>
                    <a:pt x="20469" y="8279"/>
                  </a:cubicBezTo>
                  <a:cubicBezTo>
                    <a:pt x="20826" y="7368"/>
                    <a:pt x="21143" y="6417"/>
                    <a:pt x="21460" y="5506"/>
                  </a:cubicBezTo>
                  <a:cubicBezTo>
                    <a:pt x="21499" y="5427"/>
                    <a:pt x="21460" y="5308"/>
                    <a:pt x="21380" y="5269"/>
                  </a:cubicBezTo>
                  <a:cubicBezTo>
                    <a:pt x="21262" y="5130"/>
                    <a:pt x="21143" y="5090"/>
                    <a:pt x="21014" y="5090"/>
                  </a:cubicBezTo>
                  <a:cubicBezTo>
                    <a:pt x="20885" y="5090"/>
                    <a:pt x="20747" y="5130"/>
                    <a:pt x="20588" y="5150"/>
                  </a:cubicBezTo>
                  <a:lnTo>
                    <a:pt x="18845" y="5348"/>
                  </a:lnTo>
                  <a:lnTo>
                    <a:pt x="14686" y="5823"/>
                  </a:lnTo>
                  <a:lnTo>
                    <a:pt x="13845" y="5924"/>
                  </a:lnTo>
                  <a:lnTo>
                    <a:pt x="13845" y="5924"/>
                  </a:lnTo>
                  <a:lnTo>
                    <a:pt x="9417" y="634"/>
                  </a:lnTo>
                  <a:lnTo>
                    <a:pt x="9061" y="198"/>
                  </a:lnTo>
                  <a:cubicBezTo>
                    <a:pt x="8982" y="119"/>
                    <a:pt x="8942" y="40"/>
                    <a:pt x="88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176;p46"/>
            <p:cNvSpPr/>
            <p:nvPr/>
          </p:nvSpPr>
          <p:spPr>
            <a:xfrm flipH="1">
              <a:off x="1035194" y="2533152"/>
              <a:ext cx="326661" cy="154195"/>
            </a:xfrm>
            <a:custGeom>
              <a:avLst/>
              <a:gdLst/>
              <a:ahLst/>
              <a:cxnLst/>
              <a:rect l="l" t="t" r="r" b="b"/>
              <a:pathLst>
                <a:path w="18844" h="8895" extrusionOk="0">
                  <a:moveTo>
                    <a:pt x="8113" y="1278"/>
                  </a:moveTo>
                  <a:cubicBezTo>
                    <a:pt x="8115" y="1283"/>
                    <a:pt x="8117" y="1288"/>
                    <a:pt x="8120" y="1292"/>
                  </a:cubicBezTo>
                  <a:lnTo>
                    <a:pt x="8120" y="1292"/>
                  </a:lnTo>
                  <a:cubicBezTo>
                    <a:pt x="8115" y="1288"/>
                    <a:pt x="8113" y="1283"/>
                    <a:pt x="8113" y="1278"/>
                  </a:cubicBezTo>
                  <a:close/>
                  <a:moveTo>
                    <a:pt x="5997" y="504"/>
                  </a:moveTo>
                  <a:lnTo>
                    <a:pt x="5997" y="504"/>
                  </a:lnTo>
                  <a:cubicBezTo>
                    <a:pt x="6048" y="537"/>
                    <a:pt x="6138" y="565"/>
                    <a:pt x="6172" y="565"/>
                  </a:cubicBezTo>
                  <a:lnTo>
                    <a:pt x="7835" y="1199"/>
                  </a:lnTo>
                  <a:cubicBezTo>
                    <a:pt x="7914" y="1239"/>
                    <a:pt x="8033" y="1278"/>
                    <a:pt x="8113" y="1318"/>
                  </a:cubicBezTo>
                  <a:cubicBezTo>
                    <a:pt x="8122" y="1320"/>
                    <a:pt x="8130" y="1321"/>
                    <a:pt x="8137" y="1323"/>
                  </a:cubicBezTo>
                  <a:lnTo>
                    <a:pt x="8137" y="1323"/>
                  </a:lnTo>
                  <a:cubicBezTo>
                    <a:pt x="8170" y="1376"/>
                    <a:pt x="8208" y="1414"/>
                    <a:pt x="8271" y="1476"/>
                  </a:cubicBezTo>
                  <a:lnTo>
                    <a:pt x="10331" y="3932"/>
                  </a:lnTo>
                  <a:lnTo>
                    <a:pt x="12080" y="6024"/>
                  </a:lnTo>
                  <a:lnTo>
                    <a:pt x="12080" y="6024"/>
                  </a:lnTo>
                  <a:cubicBezTo>
                    <a:pt x="12100" y="6117"/>
                    <a:pt x="12166" y="6192"/>
                    <a:pt x="12278" y="6192"/>
                  </a:cubicBezTo>
                  <a:cubicBezTo>
                    <a:pt x="12288" y="6192"/>
                    <a:pt x="12300" y="6192"/>
                    <a:pt x="12311" y="6190"/>
                  </a:cubicBezTo>
                  <a:lnTo>
                    <a:pt x="17778" y="5557"/>
                  </a:lnTo>
                  <a:lnTo>
                    <a:pt x="18253" y="5485"/>
                  </a:lnTo>
                  <a:lnTo>
                    <a:pt x="18253" y="5485"/>
                  </a:lnTo>
                  <a:cubicBezTo>
                    <a:pt x="18094" y="6205"/>
                    <a:pt x="17932" y="6904"/>
                    <a:pt x="17746" y="7600"/>
                  </a:cubicBezTo>
                  <a:lnTo>
                    <a:pt x="17746" y="7600"/>
                  </a:lnTo>
                  <a:lnTo>
                    <a:pt x="12113" y="8290"/>
                  </a:lnTo>
                  <a:lnTo>
                    <a:pt x="11368" y="8361"/>
                  </a:lnTo>
                  <a:lnTo>
                    <a:pt x="11368" y="8361"/>
                  </a:lnTo>
                  <a:lnTo>
                    <a:pt x="7558" y="3734"/>
                  </a:lnTo>
                  <a:lnTo>
                    <a:pt x="6687" y="2744"/>
                  </a:lnTo>
                  <a:cubicBezTo>
                    <a:pt x="6545" y="2602"/>
                    <a:pt x="6498" y="2461"/>
                    <a:pt x="6291" y="2461"/>
                  </a:cubicBezTo>
                  <a:cubicBezTo>
                    <a:pt x="6267" y="2461"/>
                    <a:pt x="6240" y="2463"/>
                    <a:pt x="6211" y="2467"/>
                  </a:cubicBezTo>
                  <a:cubicBezTo>
                    <a:pt x="5221" y="2586"/>
                    <a:pt x="4231" y="2784"/>
                    <a:pt x="3280" y="2942"/>
                  </a:cubicBezTo>
                  <a:lnTo>
                    <a:pt x="698" y="3345"/>
                  </a:lnTo>
                  <a:lnTo>
                    <a:pt x="698" y="3345"/>
                  </a:lnTo>
                  <a:cubicBezTo>
                    <a:pt x="976" y="2620"/>
                    <a:pt x="1232" y="1913"/>
                    <a:pt x="1487" y="1183"/>
                  </a:cubicBezTo>
                  <a:lnTo>
                    <a:pt x="1487" y="1183"/>
                  </a:lnTo>
                  <a:lnTo>
                    <a:pt x="4072" y="803"/>
                  </a:lnTo>
                  <a:lnTo>
                    <a:pt x="5696" y="565"/>
                  </a:lnTo>
                  <a:cubicBezTo>
                    <a:pt x="5797" y="565"/>
                    <a:pt x="5897" y="537"/>
                    <a:pt x="5997" y="504"/>
                  </a:cubicBezTo>
                  <a:close/>
                  <a:moveTo>
                    <a:pt x="5975" y="1"/>
                  </a:moveTo>
                  <a:cubicBezTo>
                    <a:pt x="5923" y="1"/>
                    <a:pt x="5869" y="4"/>
                    <a:pt x="5815" y="11"/>
                  </a:cubicBezTo>
                  <a:lnTo>
                    <a:pt x="4468" y="209"/>
                  </a:lnTo>
                  <a:lnTo>
                    <a:pt x="1220" y="684"/>
                  </a:lnTo>
                  <a:cubicBezTo>
                    <a:pt x="1141" y="724"/>
                    <a:pt x="1101" y="803"/>
                    <a:pt x="1062" y="882"/>
                  </a:cubicBezTo>
                  <a:cubicBezTo>
                    <a:pt x="745" y="1793"/>
                    <a:pt x="428" y="2665"/>
                    <a:pt x="71" y="3536"/>
                  </a:cubicBezTo>
                  <a:cubicBezTo>
                    <a:pt x="0" y="3714"/>
                    <a:pt x="184" y="3859"/>
                    <a:pt x="336" y="3859"/>
                  </a:cubicBezTo>
                  <a:cubicBezTo>
                    <a:pt x="354" y="3859"/>
                    <a:pt x="372" y="3857"/>
                    <a:pt x="388" y="3853"/>
                  </a:cubicBezTo>
                  <a:lnTo>
                    <a:pt x="5657" y="3061"/>
                  </a:lnTo>
                  <a:lnTo>
                    <a:pt x="6257" y="2966"/>
                  </a:lnTo>
                  <a:lnTo>
                    <a:pt x="6257" y="2966"/>
                  </a:lnTo>
                  <a:lnTo>
                    <a:pt x="10252" y="7814"/>
                  </a:lnTo>
                  <a:cubicBezTo>
                    <a:pt x="10529" y="8131"/>
                    <a:pt x="10767" y="8409"/>
                    <a:pt x="11004" y="8726"/>
                  </a:cubicBezTo>
                  <a:cubicBezTo>
                    <a:pt x="11102" y="8823"/>
                    <a:pt x="11253" y="8894"/>
                    <a:pt x="11392" y="8894"/>
                  </a:cubicBezTo>
                  <a:cubicBezTo>
                    <a:pt x="11422" y="8894"/>
                    <a:pt x="11452" y="8891"/>
                    <a:pt x="11480" y="8884"/>
                  </a:cubicBezTo>
                  <a:lnTo>
                    <a:pt x="14886" y="8488"/>
                  </a:lnTo>
                  <a:lnTo>
                    <a:pt x="17976" y="8131"/>
                  </a:lnTo>
                  <a:cubicBezTo>
                    <a:pt x="18095" y="8092"/>
                    <a:pt x="18174" y="8052"/>
                    <a:pt x="18214" y="7933"/>
                  </a:cubicBezTo>
                  <a:cubicBezTo>
                    <a:pt x="18412" y="7062"/>
                    <a:pt x="18649" y="6190"/>
                    <a:pt x="18808" y="5279"/>
                  </a:cubicBezTo>
                  <a:cubicBezTo>
                    <a:pt x="18844" y="5171"/>
                    <a:pt x="18781" y="4997"/>
                    <a:pt x="18620" y="4997"/>
                  </a:cubicBezTo>
                  <a:cubicBezTo>
                    <a:pt x="18604" y="4997"/>
                    <a:pt x="18588" y="4998"/>
                    <a:pt x="18570" y="5002"/>
                  </a:cubicBezTo>
                  <a:lnTo>
                    <a:pt x="13104" y="5596"/>
                  </a:lnTo>
                  <a:lnTo>
                    <a:pt x="12397" y="5667"/>
                  </a:lnTo>
                  <a:lnTo>
                    <a:pt x="8707" y="1199"/>
                  </a:lnTo>
                  <a:cubicBezTo>
                    <a:pt x="8588" y="1041"/>
                    <a:pt x="8429" y="882"/>
                    <a:pt x="8231" y="803"/>
                  </a:cubicBezTo>
                  <a:lnTo>
                    <a:pt x="6687" y="209"/>
                  </a:lnTo>
                  <a:cubicBezTo>
                    <a:pt x="6457" y="78"/>
                    <a:pt x="6227" y="1"/>
                    <a:pt x="597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77;p46"/>
            <p:cNvSpPr/>
            <p:nvPr/>
          </p:nvSpPr>
          <p:spPr>
            <a:xfrm flipH="1">
              <a:off x="1046115" y="2575224"/>
              <a:ext cx="335623" cy="157870"/>
            </a:xfrm>
            <a:custGeom>
              <a:avLst/>
              <a:gdLst/>
              <a:ahLst/>
              <a:cxnLst/>
              <a:rect l="l" t="t" r="r" b="b"/>
              <a:pathLst>
                <a:path w="19361" h="9107" extrusionOk="0">
                  <a:moveTo>
                    <a:pt x="7404" y="539"/>
                  </a:moveTo>
                  <a:lnTo>
                    <a:pt x="11399" y="5387"/>
                  </a:lnTo>
                  <a:cubicBezTo>
                    <a:pt x="11676" y="5704"/>
                    <a:pt x="11914" y="5982"/>
                    <a:pt x="12191" y="6299"/>
                  </a:cubicBezTo>
                  <a:cubicBezTo>
                    <a:pt x="12256" y="6396"/>
                    <a:pt x="12402" y="6467"/>
                    <a:pt x="12540" y="6467"/>
                  </a:cubicBezTo>
                  <a:cubicBezTo>
                    <a:pt x="12569" y="6467"/>
                    <a:pt x="12599" y="6464"/>
                    <a:pt x="12627" y="6457"/>
                  </a:cubicBezTo>
                  <a:lnTo>
                    <a:pt x="16033" y="6061"/>
                  </a:lnTo>
                  <a:lnTo>
                    <a:pt x="18803" y="5741"/>
                  </a:lnTo>
                  <a:lnTo>
                    <a:pt x="18803" y="5741"/>
                  </a:lnTo>
                  <a:cubicBezTo>
                    <a:pt x="18634" y="6449"/>
                    <a:pt x="18442" y="7157"/>
                    <a:pt x="18249" y="7865"/>
                  </a:cubicBezTo>
                  <a:lnTo>
                    <a:pt x="18249" y="7865"/>
                  </a:lnTo>
                  <a:lnTo>
                    <a:pt x="12270" y="8517"/>
                  </a:lnTo>
                  <a:lnTo>
                    <a:pt x="11478" y="8620"/>
                  </a:lnTo>
                  <a:lnTo>
                    <a:pt x="7596" y="3961"/>
                  </a:lnTo>
                  <a:lnTo>
                    <a:pt x="6764" y="2971"/>
                  </a:lnTo>
                  <a:cubicBezTo>
                    <a:pt x="6665" y="2806"/>
                    <a:pt x="6593" y="2723"/>
                    <a:pt x="6435" y="2723"/>
                  </a:cubicBezTo>
                  <a:cubicBezTo>
                    <a:pt x="6403" y="2723"/>
                    <a:pt x="6368" y="2727"/>
                    <a:pt x="6328" y="2733"/>
                  </a:cubicBezTo>
                  <a:lnTo>
                    <a:pt x="3278" y="3209"/>
                  </a:lnTo>
                  <a:lnTo>
                    <a:pt x="734" y="3644"/>
                  </a:lnTo>
                  <a:lnTo>
                    <a:pt x="734" y="3644"/>
                  </a:lnTo>
                  <a:cubicBezTo>
                    <a:pt x="1047" y="2923"/>
                    <a:pt x="1355" y="2198"/>
                    <a:pt x="1640" y="1449"/>
                  </a:cubicBezTo>
                  <a:lnTo>
                    <a:pt x="1640" y="1449"/>
                  </a:lnTo>
                  <a:lnTo>
                    <a:pt x="6804" y="634"/>
                  </a:lnTo>
                  <a:lnTo>
                    <a:pt x="7404" y="539"/>
                  </a:lnTo>
                  <a:close/>
                  <a:moveTo>
                    <a:pt x="7520" y="1"/>
                  </a:moveTo>
                  <a:cubicBezTo>
                    <a:pt x="7473" y="1"/>
                    <a:pt x="7427" y="18"/>
                    <a:pt x="7386" y="47"/>
                  </a:cubicBezTo>
                  <a:lnTo>
                    <a:pt x="7386" y="47"/>
                  </a:lnTo>
                  <a:lnTo>
                    <a:pt x="4704" y="436"/>
                  </a:lnTo>
                  <a:cubicBezTo>
                    <a:pt x="3635" y="594"/>
                    <a:pt x="2525" y="713"/>
                    <a:pt x="1456" y="951"/>
                  </a:cubicBezTo>
                  <a:cubicBezTo>
                    <a:pt x="1179" y="990"/>
                    <a:pt x="1139" y="1347"/>
                    <a:pt x="1020" y="1624"/>
                  </a:cubicBezTo>
                  <a:cubicBezTo>
                    <a:pt x="703" y="2337"/>
                    <a:pt x="426" y="3050"/>
                    <a:pt x="109" y="3763"/>
                  </a:cubicBezTo>
                  <a:cubicBezTo>
                    <a:pt x="1" y="3944"/>
                    <a:pt x="123" y="4125"/>
                    <a:pt x="326" y="4125"/>
                  </a:cubicBezTo>
                  <a:cubicBezTo>
                    <a:pt x="346" y="4125"/>
                    <a:pt x="366" y="4123"/>
                    <a:pt x="386" y="4120"/>
                  </a:cubicBezTo>
                  <a:lnTo>
                    <a:pt x="5734" y="3288"/>
                  </a:lnTo>
                  <a:lnTo>
                    <a:pt x="6335" y="3193"/>
                  </a:lnTo>
                  <a:lnTo>
                    <a:pt x="6335" y="3193"/>
                  </a:lnTo>
                  <a:lnTo>
                    <a:pt x="10448" y="8160"/>
                  </a:lnTo>
                  <a:cubicBezTo>
                    <a:pt x="10686" y="8438"/>
                    <a:pt x="10884" y="8715"/>
                    <a:pt x="11161" y="8992"/>
                  </a:cubicBezTo>
                  <a:cubicBezTo>
                    <a:pt x="11227" y="9080"/>
                    <a:pt x="11317" y="9107"/>
                    <a:pt x="11417" y="9107"/>
                  </a:cubicBezTo>
                  <a:cubicBezTo>
                    <a:pt x="11499" y="9107"/>
                    <a:pt x="11587" y="9089"/>
                    <a:pt x="11676" y="9071"/>
                  </a:cubicBezTo>
                  <a:lnTo>
                    <a:pt x="15281" y="8636"/>
                  </a:lnTo>
                  <a:lnTo>
                    <a:pt x="18410" y="8279"/>
                  </a:lnTo>
                  <a:cubicBezTo>
                    <a:pt x="18529" y="8279"/>
                    <a:pt x="18608" y="8200"/>
                    <a:pt x="18648" y="8121"/>
                  </a:cubicBezTo>
                  <a:cubicBezTo>
                    <a:pt x="18885" y="7210"/>
                    <a:pt x="19123" y="6338"/>
                    <a:pt x="19321" y="5467"/>
                  </a:cubicBezTo>
                  <a:cubicBezTo>
                    <a:pt x="19361" y="5308"/>
                    <a:pt x="19242" y="5150"/>
                    <a:pt x="19083" y="5150"/>
                  </a:cubicBezTo>
                  <a:lnTo>
                    <a:pt x="13260" y="5863"/>
                  </a:lnTo>
                  <a:lnTo>
                    <a:pt x="12515" y="5934"/>
                  </a:lnTo>
                  <a:lnTo>
                    <a:pt x="12515" y="5934"/>
                  </a:lnTo>
                  <a:lnTo>
                    <a:pt x="8309" y="832"/>
                  </a:lnTo>
                  <a:lnTo>
                    <a:pt x="7675" y="79"/>
                  </a:lnTo>
                  <a:cubicBezTo>
                    <a:pt x="7629" y="24"/>
                    <a:pt x="7574" y="1"/>
                    <a:pt x="75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78;p46"/>
            <p:cNvSpPr/>
            <p:nvPr/>
          </p:nvSpPr>
          <p:spPr>
            <a:xfrm flipH="1">
              <a:off x="1070835" y="2668573"/>
              <a:ext cx="358991" cy="157749"/>
            </a:xfrm>
            <a:custGeom>
              <a:avLst/>
              <a:gdLst/>
              <a:ahLst/>
              <a:cxnLst/>
              <a:rect l="l" t="t" r="r" b="b"/>
              <a:pathLst>
                <a:path w="20709" h="9100" extrusionOk="0">
                  <a:moveTo>
                    <a:pt x="8088" y="505"/>
                  </a:moveTo>
                  <a:lnTo>
                    <a:pt x="12271" y="5588"/>
                  </a:lnTo>
                  <a:cubicBezTo>
                    <a:pt x="12469" y="5825"/>
                    <a:pt x="12667" y="6103"/>
                    <a:pt x="12905" y="6340"/>
                  </a:cubicBezTo>
                  <a:cubicBezTo>
                    <a:pt x="12977" y="6412"/>
                    <a:pt x="13073" y="6435"/>
                    <a:pt x="13175" y="6435"/>
                  </a:cubicBezTo>
                  <a:cubicBezTo>
                    <a:pt x="13298" y="6435"/>
                    <a:pt x="13431" y="6402"/>
                    <a:pt x="13539" y="6380"/>
                  </a:cubicBezTo>
                  <a:lnTo>
                    <a:pt x="17342" y="5944"/>
                  </a:lnTo>
                  <a:lnTo>
                    <a:pt x="20123" y="5627"/>
                  </a:lnTo>
                  <a:lnTo>
                    <a:pt x="20123" y="5627"/>
                  </a:lnTo>
                  <a:cubicBezTo>
                    <a:pt x="19903" y="6334"/>
                    <a:pt x="19662" y="7059"/>
                    <a:pt x="19419" y="7765"/>
                  </a:cubicBezTo>
                  <a:lnTo>
                    <a:pt x="19419" y="7765"/>
                  </a:lnTo>
                  <a:cubicBezTo>
                    <a:pt x="19393" y="7762"/>
                    <a:pt x="19367" y="7761"/>
                    <a:pt x="19340" y="7761"/>
                  </a:cubicBezTo>
                  <a:cubicBezTo>
                    <a:pt x="19211" y="7761"/>
                    <a:pt x="19073" y="7788"/>
                    <a:pt x="18926" y="7806"/>
                  </a:cubicBezTo>
                  <a:lnTo>
                    <a:pt x="17223" y="8004"/>
                  </a:lnTo>
                  <a:lnTo>
                    <a:pt x="13063" y="8519"/>
                  </a:lnTo>
                  <a:lnTo>
                    <a:pt x="12158" y="8628"/>
                  </a:lnTo>
                  <a:lnTo>
                    <a:pt x="12158" y="8628"/>
                  </a:lnTo>
                  <a:lnTo>
                    <a:pt x="8112" y="3686"/>
                  </a:lnTo>
                  <a:cubicBezTo>
                    <a:pt x="7874" y="3409"/>
                    <a:pt x="7637" y="3092"/>
                    <a:pt x="7359" y="2815"/>
                  </a:cubicBezTo>
                  <a:cubicBezTo>
                    <a:pt x="7294" y="2727"/>
                    <a:pt x="7204" y="2700"/>
                    <a:pt x="7103" y="2700"/>
                  </a:cubicBezTo>
                  <a:cubicBezTo>
                    <a:pt x="7021" y="2700"/>
                    <a:pt x="6933" y="2718"/>
                    <a:pt x="6844" y="2736"/>
                  </a:cubicBezTo>
                  <a:lnTo>
                    <a:pt x="3398" y="3251"/>
                  </a:lnTo>
                  <a:lnTo>
                    <a:pt x="796" y="3679"/>
                  </a:lnTo>
                  <a:lnTo>
                    <a:pt x="796" y="3679"/>
                  </a:lnTo>
                  <a:cubicBezTo>
                    <a:pt x="1216" y="2935"/>
                    <a:pt x="1631" y="2192"/>
                    <a:pt x="2020" y="1448"/>
                  </a:cubicBezTo>
                  <a:lnTo>
                    <a:pt x="2020" y="1448"/>
                  </a:lnTo>
                  <a:lnTo>
                    <a:pt x="7478" y="597"/>
                  </a:lnTo>
                  <a:lnTo>
                    <a:pt x="8088" y="505"/>
                  </a:lnTo>
                  <a:close/>
                  <a:moveTo>
                    <a:pt x="8149" y="0"/>
                  </a:moveTo>
                  <a:cubicBezTo>
                    <a:pt x="8137" y="0"/>
                    <a:pt x="8125" y="1"/>
                    <a:pt x="8112" y="2"/>
                  </a:cubicBezTo>
                  <a:lnTo>
                    <a:pt x="5260" y="438"/>
                  </a:lnTo>
                  <a:cubicBezTo>
                    <a:pt x="4111" y="636"/>
                    <a:pt x="2923" y="755"/>
                    <a:pt x="1814" y="993"/>
                  </a:cubicBezTo>
                  <a:cubicBezTo>
                    <a:pt x="1497" y="1032"/>
                    <a:pt x="1417" y="1428"/>
                    <a:pt x="1259" y="1706"/>
                  </a:cubicBezTo>
                  <a:cubicBezTo>
                    <a:pt x="902" y="2419"/>
                    <a:pt x="506" y="3132"/>
                    <a:pt x="110" y="3845"/>
                  </a:cubicBezTo>
                  <a:cubicBezTo>
                    <a:pt x="0" y="4028"/>
                    <a:pt x="162" y="4245"/>
                    <a:pt x="343" y="4245"/>
                  </a:cubicBezTo>
                  <a:cubicBezTo>
                    <a:pt x="358" y="4245"/>
                    <a:pt x="373" y="4244"/>
                    <a:pt x="388" y="4241"/>
                  </a:cubicBezTo>
                  <a:lnTo>
                    <a:pt x="6329" y="3290"/>
                  </a:lnTo>
                  <a:lnTo>
                    <a:pt x="7008" y="3193"/>
                  </a:lnTo>
                  <a:lnTo>
                    <a:pt x="7008" y="3193"/>
                  </a:lnTo>
                  <a:lnTo>
                    <a:pt x="11241" y="8281"/>
                  </a:lnTo>
                  <a:cubicBezTo>
                    <a:pt x="11400" y="8519"/>
                    <a:pt x="11598" y="8796"/>
                    <a:pt x="11835" y="9034"/>
                  </a:cubicBezTo>
                  <a:cubicBezTo>
                    <a:pt x="11903" y="9085"/>
                    <a:pt x="11993" y="9100"/>
                    <a:pt x="12089" y="9100"/>
                  </a:cubicBezTo>
                  <a:cubicBezTo>
                    <a:pt x="12217" y="9100"/>
                    <a:pt x="12356" y="9074"/>
                    <a:pt x="12469" y="9074"/>
                  </a:cubicBezTo>
                  <a:lnTo>
                    <a:pt x="16272" y="8598"/>
                  </a:lnTo>
                  <a:lnTo>
                    <a:pt x="19334" y="8254"/>
                  </a:lnTo>
                  <a:lnTo>
                    <a:pt x="19334" y="8254"/>
                  </a:lnTo>
                  <a:lnTo>
                    <a:pt x="19362" y="8281"/>
                  </a:lnTo>
                  <a:cubicBezTo>
                    <a:pt x="19406" y="8326"/>
                    <a:pt x="19468" y="8348"/>
                    <a:pt x="19529" y="8348"/>
                  </a:cubicBezTo>
                  <a:cubicBezTo>
                    <a:pt x="19631" y="8348"/>
                    <a:pt x="19733" y="8286"/>
                    <a:pt x="19758" y="8163"/>
                  </a:cubicBezTo>
                  <a:cubicBezTo>
                    <a:pt x="20075" y="7252"/>
                    <a:pt x="20392" y="6301"/>
                    <a:pt x="20669" y="5390"/>
                  </a:cubicBezTo>
                  <a:cubicBezTo>
                    <a:pt x="20709" y="5231"/>
                    <a:pt x="20590" y="5073"/>
                    <a:pt x="20431" y="5073"/>
                  </a:cubicBezTo>
                  <a:lnTo>
                    <a:pt x="14054" y="5825"/>
                  </a:lnTo>
                  <a:lnTo>
                    <a:pt x="13253" y="5926"/>
                  </a:lnTo>
                  <a:lnTo>
                    <a:pt x="13253" y="5926"/>
                  </a:lnTo>
                  <a:lnTo>
                    <a:pt x="8983" y="795"/>
                  </a:lnTo>
                  <a:lnTo>
                    <a:pt x="8350" y="82"/>
                  </a:lnTo>
                  <a:cubicBezTo>
                    <a:pt x="8304" y="26"/>
                    <a:pt x="8249" y="3"/>
                    <a:pt x="8195" y="3"/>
                  </a:cubicBezTo>
                  <a:cubicBezTo>
                    <a:pt x="8194" y="3"/>
                    <a:pt x="8192" y="3"/>
                    <a:pt x="8191" y="3"/>
                  </a:cubicBezTo>
                  <a:lnTo>
                    <a:pt x="8191" y="3"/>
                  </a:lnTo>
                  <a:cubicBezTo>
                    <a:pt x="8178" y="1"/>
                    <a:pt x="8163" y="0"/>
                    <a:pt x="814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79;p46"/>
            <p:cNvSpPr/>
            <p:nvPr/>
          </p:nvSpPr>
          <p:spPr>
            <a:xfrm flipH="1">
              <a:off x="1102419" y="2761315"/>
              <a:ext cx="383866" cy="158217"/>
            </a:xfrm>
            <a:custGeom>
              <a:avLst/>
              <a:gdLst/>
              <a:ahLst/>
              <a:cxnLst/>
              <a:rect l="l" t="t" r="r" b="b"/>
              <a:pathLst>
                <a:path w="22144" h="9127" extrusionOk="0">
                  <a:moveTo>
                    <a:pt x="9209" y="546"/>
                  </a:moveTo>
                  <a:lnTo>
                    <a:pt x="13468" y="5665"/>
                  </a:lnTo>
                  <a:lnTo>
                    <a:pt x="14063" y="6378"/>
                  </a:lnTo>
                  <a:cubicBezTo>
                    <a:pt x="14118" y="6433"/>
                    <a:pt x="14177" y="6456"/>
                    <a:pt x="14234" y="6456"/>
                  </a:cubicBezTo>
                  <a:cubicBezTo>
                    <a:pt x="14243" y="6456"/>
                    <a:pt x="14252" y="6455"/>
                    <a:pt x="14261" y="6454"/>
                  </a:cubicBezTo>
                  <a:lnTo>
                    <a:pt x="14261" y="6454"/>
                  </a:lnTo>
                  <a:cubicBezTo>
                    <a:pt x="14273" y="6456"/>
                    <a:pt x="14286" y="6457"/>
                    <a:pt x="14300" y="6457"/>
                  </a:cubicBezTo>
                  <a:lnTo>
                    <a:pt x="20757" y="5704"/>
                  </a:lnTo>
                  <a:lnTo>
                    <a:pt x="21578" y="5597"/>
                  </a:lnTo>
                  <a:lnTo>
                    <a:pt x="21578" y="5597"/>
                  </a:lnTo>
                  <a:cubicBezTo>
                    <a:pt x="21286" y="6346"/>
                    <a:pt x="21018" y="7070"/>
                    <a:pt x="20706" y="7789"/>
                  </a:cubicBezTo>
                  <a:lnTo>
                    <a:pt x="20706" y="7789"/>
                  </a:lnTo>
                  <a:cubicBezTo>
                    <a:pt x="20662" y="7773"/>
                    <a:pt x="20613" y="7764"/>
                    <a:pt x="20559" y="7764"/>
                  </a:cubicBezTo>
                  <a:cubicBezTo>
                    <a:pt x="20401" y="7804"/>
                    <a:pt x="20282" y="7804"/>
                    <a:pt x="20163" y="7843"/>
                  </a:cubicBezTo>
                  <a:lnTo>
                    <a:pt x="18460" y="8041"/>
                  </a:lnTo>
                  <a:lnTo>
                    <a:pt x="14261" y="8517"/>
                  </a:lnTo>
                  <a:lnTo>
                    <a:pt x="13354" y="8626"/>
                  </a:lnTo>
                  <a:lnTo>
                    <a:pt x="13354" y="8626"/>
                  </a:lnTo>
                  <a:lnTo>
                    <a:pt x="8953" y="3367"/>
                  </a:lnTo>
                  <a:cubicBezTo>
                    <a:pt x="8834" y="3129"/>
                    <a:pt x="8636" y="2931"/>
                    <a:pt x="8438" y="2733"/>
                  </a:cubicBezTo>
                  <a:cubicBezTo>
                    <a:pt x="8385" y="2702"/>
                    <a:pt x="8314" y="2690"/>
                    <a:pt x="8233" y="2690"/>
                  </a:cubicBezTo>
                  <a:cubicBezTo>
                    <a:pt x="8008" y="2690"/>
                    <a:pt x="7712" y="2783"/>
                    <a:pt x="7566" y="2813"/>
                  </a:cubicBezTo>
                  <a:lnTo>
                    <a:pt x="3486" y="3446"/>
                  </a:lnTo>
                  <a:lnTo>
                    <a:pt x="552" y="3917"/>
                  </a:lnTo>
                  <a:lnTo>
                    <a:pt x="552" y="3917"/>
                  </a:lnTo>
                  <a:cubicBezTo>
                    <a:pt x="1079" y="3173"/>
                    <a:pt x="1576" y="2427"/>
                    <a:pt x="2072" y="1650"/>
                  </a:cubicBezTo>
                  <a:lnTo>
                    <a:pt x="2072" y="1650"/>
                  </a:lnTo>
                  <a:lnTo>
                    <a:pt x="8477" y="674"/>
                  </a:lnTo>
                  <a:lnTo>
                    <a:pt x="9209" y="546"/>
                  </a:lnTo>
                  <a:close/>
                  <a:moveTo>
                    <a:pt x="9269" y="0"/>
                  </a:moveTo>
                  <a:cubicBezTo>
                    <a:pt x="8992" y="40"/>
                    <a:pt x="8556" y="119"/>
                    <a:pt x="8200" y="159"/>
                  </a:cubicBezTo>
                  <a:lnTo>
                    <a:pt x="3724" y="872"/>
                  </a:lnTo>
                  <a:lnTo>
                    <a:pt x="2020" y="1149"/>
                  </a:lnTo>
                  <a:cubicBezTo>
                    <a:pt x="1743" y="1188"/>
                    <a:pt x="1664" y="1387"/>
                    <a:pt x="1505" y="1624"/>
                  </a:cubicBezTo>
                  <a:cubicBezTo>
                    <a:pt x="1030" y="2377"/>
                    <a:pt x="555" y="3129"/>
                    <a:pt x="40" y="3843"/>
                  </a:cubicBezTo>
                  <a:cubicBezTo>
                    <a:pt x="0" y="3922"/>
                    <a:pt x="0" y="4001"/>
                    <a:pt x="40" y="4080"/>
                  </a:cubicBezTo>
                  <a:lnTo>
                    <a:pt x="198" y="4318"/>
                  </a:lnTo>
                  <a:cubicBezTo>
                    <a:pt x="227" y="4376"/>
                    <a:pt x="299" y="4413"/>
                    <a:pt x="382" y="4413"/>
                  </a:cubicBezTo>
                  <a:cubicBezTo>
                    <a:pt x="412" y="4413"/>
                    <a:pt x="444" y="4408"/>
                    <a:pt x="476" y="4397"/>
                  </a:cubicBezTo>
                  <a:lnTo>
                    <a:pt x="7408" y="3328"/>
                  </a:lnTo>
                  <a:lnTo>
                    <a:pt x="8217" y="3198"/>
                  </a:lnTo>
                  <a:lnTo>
                    <a:pt x="8217" y="3198"/>
                  </a:lnTo>
                  <a:lnTo>
                    <a:pt x="12438" y="8279"/>
                  </a:lnTo>
                  <a:cubicBezTo>
                    <a:pt x="12637" y="8556"/>
                    <a:pt x="12835" y="8794"/>
                    <a:pt x="13072" y="9032"/>
                  </a:cubicBezTo>
                  <a:cubicBezTo>
                    <a:pt x="13144" y="9104"/>
                    <a:pt x="13232" y="9127"/>
                    <a:pt x="13325" y="9127"/>
                  </a:cubicBezTo>
                  <a:cubicBezTo>
                    <a:pt x="13438" y="9127"/>
                    <a:pt x="13558" y="9093"/>
                    <a:pt x="13666" y="9071"/>
                  </a:cubicBezTo>
                  <a:lnTo>
                    <a:pt x="17509" y="8636"/>
                  </a:lnTo>
                  <a:lnTo>
                    <a:pt x="20567" y="8287"/>
                  </a:lnTo>
                  <a:lnTo>
                    <a:pt x="20567" y="8287"/>
                  </a:lnTo>
                  <a:lnTo>
                    <a:pt x="20638" y="8358"/>
                  </a:lnTo>
                  <a:cubicBezTo>
                    <a:pt x="20684" y="8419"/>
                    <a:pt x="20746" y="8445"/>
                    <a:pt x="20809" y="8445"/>
                  </a:cubicBezTo>
                  <a:cubicBezTo>
                    <a:pt x="20910" y="8445"/>
                    <a:pt x="21010" y="8377"/>
                    <a:pt x="21034" y="8279"/>
                  </a:cubicBezTo>
                  <a:cubicBezTo>
                    <a:pt x="21430" y="7368"/>
                    <a:pt x="21747" y="6497"/>
                    <a:pt x="22104" y="5585"/>
                  </a:cubicBezTo>
                  <a:cubicBezTo>
                    <a:pt x="22144" y="5506"/>
                    <a:pt x="22104" y="5427"/>
                    <a:pt x="22025" y="5348"/>
                  </a:cubicBezTo>
                  <a:cubicBezTo>
                    <a:pt x="21919" y="5242"/>
                    <a:pt x="21844" y="5104"/>
                    <a:pt x="21688" y="5104"/>
                  </a:cubicBezTo>
                  <a:cubicBezTo>
                    <a:pt x="21670" y="5104"/>
                    <a:pt x="21650" y="5106"/>
                    <a:pt x="21629" y="5110"/>
                  </a:cubicBezTo>
                  <a:cubicBezTo>
                    <a:pt x="21430" y="5110"/>
                    <a:pt x="21351" y="5110"/>
                    <a:pt x="21232" y="5150"/>
                  </a:cubicBezTo>
                  <a:lnTo>
                    <a:pt x="19529" y="5348"/>
                  </a:lnTo>
                  <a:lnTo>
                    <a:pt x="15291" y="5823"/>
                  </a:lnTo>
                  <a:lnTo>
                    <a:pt x="14349" y="5936"/>
                  </a:lnTo>
                  <a:lnTo>
                    <a:pt x="14349" y="5936"/>
                  </a:lnTo>
                  <a:lnTo>
                    <a:pt x="9864" y="475"/>
                  </a:lnTo>
                  <a:cubicBezTo>
                    <a:pt x="9705" y="277"/>
                    <a:pt x="9547" y="0"/>
                    <a:pt x="926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80;p46"/>
            <p:cNvSpPr/>
            <p:nvPr/>
          </p:nvSpPr>
          <p:spPr>
            <a:xfrm flipH="1">
              <a:off x="1121644" y="2807929"/>
              <a:ext cx="392118" cy="158303"/>
            </a:xfrm>
            <a:custGeom>
              <a:avLst/>
              <a:gdLst/>
              <a:ahLst/>
              <a:cxnLst/>
              <a:rect l="l" t="t" r="r" b="b"/>
              <a:pathLst>
                <a:path w="22620" h="9132" extrusionOk="0">
                  <a:moveTo>
                    <a:pt x="9723" y="509"/>
                  </a:moveTo>
                  <a:lnTo>
                    <a:pt x="13944" y="5590"/>
                  </a:lnTo>
                  <a:cubicBezTo>
                    <a:pt x="14142" y="5867"/>
                    <a:pt x="14340" y="6105"/>
                    <a:pt x="14578" y="6343"/>
                  </a:cubicBezTo>
                  <a:cubicBezTo>
                    <a:pt x="14641" y="6406"/>
                    <a:pt x="14724" y="6425"/>
                    <a:pt x="14813" y="6425"/>
                  </a:cubicBezTo>
                  <a:cubicBezTo>
                    <a:pt x="14946" y="6425"/>
                    <a:pt x="15093" y="6382"/>
                    <a:pt x="15212" y="6382"/>
                  </a:cubicBezTo>
                  <a:lnTo>
                    <a:pt x="19015" y="5947"/>
                  </a:lnTo>
                  <a:lnTo>
                    <a:pt x="22055" y="5567"/>
                  </a:lnTo>
                  <a:lnTo>
                    <a:pt x="22055" y="5567"/>
                  </a:lnTo>
                  <a:cubicBezTo>
                    <a:pt x="21774" y="6316"/>
                    <a:pt x="21439" y="7038"/>
                    <a:pt x="21126" y="7785"/>
                  </a:cubicBezTo>
                  <a:lnTo>
                    <a:pt x="21126" y="7785"/>
                  </a:lnTo>
                  <a:cubicBezTo>
                    <a:pt x="21109" y="7784"/>
                    <a:pt x="21091" y="7783"/>
                    <a:pt x="21073" y="7783"/>
                  </a:cubicBezTo>
                  <a:cubicBezTo>
                    <a:pt x="20926" y="7783"/>
                    <a:pt x="20768" y="7827"/>
                    <a:pt x="20599" y="7848"/>
                  </a:cubicBezTo>
                  <a:lnTo>
                    <a:pt x="18896" y="8046"/>
                  </a:lnTo>
                  <a:lnTo>
                    <a:pt x="14736" y="8521"/>
                  </a:lnTo>
                  <a:lnTo>
                    <a:pt x="13831" y="8630"/>
                  </a:lnTo>
                  <a:lnTo>
                    <a:pt x="9468" y="3372"/>
                  </a:lnTo>
                  <a:cubicBezTo>
                    <a:pt x="9349" y="3134"/>
                    <a:pt x="9151" y="2936"/>
                    <a:pt x="8993" y="2738"/>
                  </a:cubicBezTo>
                  <a:cubicBezTo>
                    <a:pt x="8940" y="2707"/>
                    <a:pt x="8869" y="2695"/>
                    <a:pt x="8788" y="2695"/>
                  </a:cubicBezTo>
                  <a:cubicBezTo>
                    <a:pt x="8563" y="2695"/>
                    <a:pt x="8267" y="2788"/>
                    <a:pt x="8121" y="2817"/>
                  </a:cubicBezTo>
                  <a:lnTo>
                    <a:pt x="4041" y="3451"/>
                  </a:lnTo>
                  <a:lnTo>
                    <a:pt x="1009" y="3900"/>
                  </a:lnTo>
                  <a:lnTo>
                    <a:pt x="573" y="3274"/>
                  </a:lnTo>
                  <a:lnTo>
                    <a:pt x="573" y="3274"/>
                  </a:lnTo>
                  <a:cubicBezTo>
                    <a:pt x="976" y="2752"/>
                    <a:pt x="1396" y="2229"/>
                    <a:pt x="1779" y="1686"/>
                  </a:cubicBezTo>
                  <a:lnTo>
                    <a:pt x="1779" y="1686"/>
                  </a:lnTo>
                  <a:cubicBezTo>
                    <a:pt x="1822" y="1710"/>
                    <a:pt x="1868" y="1724"/>
                    <a:pt x="1911" y="1724"/>
                  </a:cubicBezTo>
                  <a:cubicBezTo>
                    <a:pt x="1936" y="1724"/>
                    <a:pt x="1960" y="1719"/>
                    <a:pt x="1981" y="1708"/>
                  </a:cubicBezTo>
                  <a:lnTo>
                    <a:pt x="8913" y="639"/>
                  </a:lnTo>
                  <a:lnTo>
                    <a:pt x="9723" y="509"/>
                  </a:lnTo>
                  <a:close/>
                  <a:moveTo>
                    <a:pt x="9778" y="1"/>
                  </a:moveTo>
                  <a:cubicBezTo>
                    <a:pt x="9553" y="1"/>
                    <a:pt x="9257" y="94"/>
                    <a:pt x="9112" y="124"/>
                  </a:cubicBezTo>
                  <a:lnTo>
                    <a:pt x="5071" y="757"/>
                  </a:lnTo>
                  <a:lnTo>
                    <a:pt x="2072" y="1239"/>
                  </a:lnTo>
                  <a:lnTo>
                    <a:pt x="2021" y="1154"/>
                  </a:lnTo>
                  <a:cubicBezTo>
                    <a:pt x="1961" y="1074"/>
                    <a:pt x="1872" y="1035"/>
                    <a:pt x="1788" y="1035"/>
                  </a:cubicBezTo>
                  <a:cubicBezTo>
                    <a:pt x="1704" y="1035"/>
                    <a:pt x="1625" y="1074"/>
                    <a:pt x="1585" y="1154"/>
                  </a:cubicBezTo>
                  <a:cubicBezTo>
                    <a:pt x="1070" y="1827"/>
                    <a:pt x="595" y="2461"/>
                    <a:pt x="80" y="3095"/>
                  </a:cubicBezTo>
                  <a:cubicBezTo>
                    <a:pt x="1" y="3174"/>
                    <a:pt x="1" y="3293"/>
                    <a:pt x="40" y="3411"/>
                  </a:cubicBezTo>
                  <a:lnTo>
                    <a:pt x="674" y="4283"/>
                  </a:lnTo>
                  <a:cubicBezTo>
                    <a:pt x="704" y="4372"/>
                    <a:pt x="778" y="4417"/>
                    <a:pt x="863" y="4417"/>
                  </a:cubicBezTo>
                  <a:cubicBezTo>
                    <a:pt x="892" y="4417"/>
                    <a:pt x="922" y="4412"/>
                    <a:pt x="951" y="4402"/>
                  </a:cubicBezTo>
                  <a:lnTo>
                    <a:pt x="7884" y="3332"/>
                  </a:lnTo>
                  <a:lnTo>
                    <a:pt x="8694" y="3203"/>
                  </a:lnTo>
                  <a:lnTo>
                    <a:pt x="12954" y="8284"/>
                  </a:lnTo>
                  <a:cubicBezTo>
                    <a:pt x="13112" y="8561"/>
                    <a:pt x="13350" y="8799"/>
                    <a:pt x="13548" y="9036"/>
                  </a:cubicBezTo>
                  <a:cubicBezTo>
                    <a:pt x="13620" y="9108"/>
                    <a:pt x="13716" y="9131"/>
                    <a:pt x="13818" y="9131"/>
                  </a:cubicBezTo>
                  <a:cubicBezTo>
                    <a:pt x="13942" y="9131"/>
                    <a:pt x="14074" y="9098"/>
                    <a:pt x="14182" y="9076"/>
                  </a:cubicBezTo>
                  <a:lnTo>
                    <a:pt x="17985" y="8640"/>
                  </a:lnTo>
                  <a:lnTo>
                    <a:pt x="21037" y="8259"/>
                  </a:lnTo>
                  <a:lnTo>
                    <a:pt x="21037" y="8259"/>
                  </a:lnTo>
                  <a:lnTo>
                    <a:pt x="21074" y="8284"/>
                  </a:lnTo>
                  <a:cubicBezTo>
                    <a:pt x="21124" y="8334"/>
                    <a:pt x="21188" y="8356"/>
                    <a:pt x="21251" y="8356"/>
                  </a:cubicBezTo>
                  <a:cubicBezTo>
                    <a:pt x="21338" y="8356"/>
                    <a:pt x="21425" y="8313"/>
                    <a:pt x="21471" y="8244"/>
                  </a:cubicBezTo>
                  <a:cubicBezTo>
                    <a:pt x="21867" y="7373"/>
                    <a:pt x="22223" y="6462"/>
                    <a:pt x="22619" y="5590"/>
                  </a:cubicBezTo>
                  <a:cubicBezTo>
                    <a:pt x="22619" y="5511"/>
                    <a:pt x="22580" y="5392"/>
                    <a:pt x="22540" y="5352"/>
                  </a:cubicBezTo>
                  <a:lnTo>
                    <a:pt x="22382" y="5154"/>
                  </a:lnTo>
                  <a:cubicBezTo>
                    <a:pt x="22379" y="5152"/>
                    <a:pt x="22376" y="5149"/>
                    <a:pt x="22373" y="5146"/>
                  </a:cubicBezTo>
                  <a:lnTo>
                    <a:pt x="22373" y="5146"/>
                  </a:lnTo>
                  <a:cubicBezTo>
                    <a:pt x="22340" y="5102"/>
                    <a:pt x="22288" y="5073"/>
                    <a:pt x="22218" y="5073"/>
                  </a:cubicBezTo>
                  <a:cubicBezTo>
                    <a:pt x="22207" y="5073"/>
                    <a:pt x="22195" y="5074"/>
                    <a:pt x="22184" y="5075"/>
                  </a:cubicBezTo>
                  <a:lnTo>
                    <a:pt x="15727" y="5828"/>
                  </a:lnTo>
                  <a:lnTo>
                    <a:pt x="14895" y="5932"/>
                  </a:lnTo>
                  <a:lnTo>
                    <a:pt x="14895" y="5932"/>
                  </a:lnTo>
                  <a:lnTo>
                    <a:pt x="10498" y="678"/>
                  </a:lnTo>
                  <a:cubicBezTo>
                    <a:pt x="10379" y="440"/>
                    <a:pt x="10181" y="203"/>
                    <a:pt x="9983" y="44"/>
                  </a:cubicBezTo>
                  <a:cubicBezTo>
                    <a:pt x="9931" y="13"/>
                    <a:pt x="9859" y="1"/>
                    <a:pt x="97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81;p46"/>
            <p:cNvSpPr/>
            <p:nvPr/>
          </p:nvSpPr>
          <p:spPr>
            <a:xfrm flipH="1">
              <a:off x="1252125" y="2506213"/>
              <a:ext cx="92708" cy="47741"/>
            </a:xfrm>
            <a:custGeom>
              <a:avLst/>
              <a:gdLst/>
              <a:ahLst/>
              <a:cxnLst/>
              <a:rect l="l" t="t" r="r" b="b"/>
              <a:pathLst>
                <a:path w="5348" h="2754" extrusionOk="0">
                  <a:moveTo>
                    <a:pt x="1194" y="571"/>
                  </a:moveTo>
                  <a:lnTo>
                    <a:pt x="4090" y="1658"/>
                  </a:lnTo>
                  <a:lnTo>
                    <a:pt x="832" y="2159"/>
                  </a:lnTo>
                  <a:lnTo>
                    <a:pt x="691" y="2178"/>
                  </a:lnTo>
                  <a:lnTo>
                    <a:pt x="691" y="2178"/>
                  </a:lnTo>
                  <a:cubicBezTo>
                    <a:pt x="878" y="1642"/>
                    <a:pt x="1046" y="1107"/>
                    <a:pt x="1194" y="571"/>
                  </a:cubicBezTo>
                  <a:close/>
                  <a:moveTo>
                    <a:pt x="1023" y="1"/>
                  </a:moveTo>
                  <a:cubicBezTo>
                    <a:pt x="957" y="1"/>
                    <a:pt x="902" y="36"/>
                    <a:pt x="866" y="88"/>
                  </a:cubicBezTo>
                  <a:lnTo>
                    <a:pt x="866" y="88"/>
                  </a:lnTo>
                  <a:cubicBezTo>
                    <a:pt x="837" y="110"/>
                    <a:pt x="812" y="140"/>
                    <a:pt x="793" y="178"/>
                  </a:cubicBezTo>
                  <a:cubicBezTo>
                    <a:pt x="595" y="931"/>
                    <a:pt x="317" y="1684"/>
                    <a:pt x="80" y="2436"/>
                  </a:cubicBezTo>
                  <a:cubicBezTo>
                    <a:pt x="0" y="2634"/>
                    <a:pt x="198" y="2753"/>
                    <a:pt x="396" y="2753"/>
                  </a:cubicBezTo>
                  <a:lnTo>
                    <a:pt x="4516" y="2080"/>
                  </a:lnTo>
                  <a:lnTo>
                    <a:pt x="5071" y="2001"/>
                  </a:lnTo>
                  <a:cubicBezTo>
                    <a:pt x="5348" y="1961"/>
                    <a:pt x="5269" y="1604"/>
                    <a:pt x="5071" y="1525"/>
                  </a:cubicBezTo>
                  <a:lnTo>
                    <a:pt x="1624" y="178"/>
                  </a:lnTo>
                  <a:lnTo>
                    <a:pt x="1109" y="20"/>
                  </a:lnTo>
                  <a:cubicBezTo>
                    <a:pt x="1079" y="7"/>
                    <a:pt x="1050" y="1"/>
                    <a:pt x="10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82;p46"/>
            <p:cNvSpPr/>
            <p:nvPr/>
          </p:nvSpPr>
          <p:spPr>
            <a:xfrm flipH="1">
              <a:off x="1034432" y="2547332"/>
              <a:ext cx="189160" cy="92846"/>
            </a:xfrm>
            <a:custGeom>
              <a:avLst/>
              <a:gdLst/>
              <a:ahLst/>
              <a:cxnLst/>
              <a:rect l="l" t="t" r="r" b="b"/>
              <a:pathLst>
                <a:path w="10912" h="5356" extrusionOk="0">
                  <a:moveTo>
                    <a:pt x="1066" y="815"/>
                  </a:moveTo>
                  <a:lnTo>
                    <a:pt x="3741" y="1807"/>
                  </a:lnTo>
                  <a:lnTo>
                    <a:pt x="9287" y="3907"/>
                  </a:lnTo>
                  <a:lnTo>
                    <a:pt x="10032" y="4209"/>
                  </a:lnTo>
                  <a:lnTo>
                    <a:pt x="10032" y="4209"/>
                  </a:lnTo>
                  <a:lnTo>
                    <a:pt x="5128" y="4778"/>
                  </a:lnTo>
                  <a:lnTo>
                    <a:pt x="4421" y="4849"/>
                  </a:lnTo>
                  <a:lnTo>
                    <a:pt x="4421" y="4849"/>
                  </a:lnTo>
                  <a:lnTo>
                    <a:pt x="1066" y="815"/>
                  </a:lnTo>
                  <a:close/>
                  <a:moveTo>
                    <a:pt x="268" y="1"/>
                  </a:moveTo>
                  <a:cubicBezTo>
                    <a:pt x="69" y="1"/>
                    <a:pt x="0" y="284"/>
                    <a:pt x="137" y="421"/>
                  </a:cubicBezTo>
                  <a:lnTo>
                    <a:pt x="3662" y="4699"/>
                  </a:lnTo>
                  <a:cubicBezTo>
                    <a:pt x="3821" y="4897"/>
                    <a:pt x="3979" y="5095"/>
                    <a:pt x="4137" y="5293"/>
                  </a:cubicBezTo>
                  <a:cubicBezTo>
                    <a:pt x="4200" y="5340"/>
                    <a:pt x="4280" y="5356"/>
                    <a:pt x="4367" y="5356"/>
                  </a:cubicBezTo>
                  <a:cubicBezTo>
                    <a:pt x="4501" y="5356"/>
                    <a:pt x="4651" y="5317"/>
                    <a:pt x="4771" y="5293"/>
                  </a:cubicBezTo>
                  <a:lnTo>
                    <a:pt x="7980" y="4937"/>
                  </a:lnTo>
                  <a:lnTo>
                    <a:pt x="10552" y="4625"/>
                  </a:lnTo>
                  <a:lnTo>
                    <a:pt x="10552" y="4625"/>
                  </a:lnTo>
                  <a:cubicBezTo>
                    <a:pt x="10575" y="4631"/>
                    <a:pt x="10598" y="4634"/>
                    <a:pt x="10621" y="4634"/>
                  </a:cubicBezTo>
                  <a:cubicBezTo>
                    <a:pt x="10714" y="4634"/>
                    <a:pt x="10802" y="4582"/>
                    <a:pt x="10832" y="4461"/>
                  </a:cubicBezTo>
                  <a:cubicBezTo>
                    <a:pt x="10832" y="4382"/>
                    <a:pt x="10872" y="4303"/>
                    <a:pt x="10872" y="4224"/>
                  </a:cubicBezTo>
                  <a:cubicBezTo>
                    <a:pt x="10911" y="4105"/>
                    <a:pt x="10832" y="3986"/>
                    <a:pt x="10713" y="3946"/>
                  </a:cubicBezTo>
                  <a:lnTo>
                    <a:pt x="7227" y="2599"/>
                  </a:lnTo>
                  <a:lnTo>
                    <a:pt x="1642" y="500"/>
                  </a:lnTo>
                  <a:lnTo>
                    <a:pt x="374" y="25"/>
                  </a:lnTo>
                  <a:cubicBezTo>
                    <a:pt x="336" y="8"/>
                    <a:pt x="300" y="1"/>
                    <a:pt x="2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83;p46"/>
            <p:cNvSpPr/>
            <p:nvPr/>
          </p:nvSpPr>
          <p:spPr>
            <a:xfrm flipH="1">
              <a:off x="2421526" y="4021743"/>
              <a:ext cx="56061" cy="23680"/>
            </a:xfrm>
            <a:custGeom>
              <a:avLst/>
              <a:gdLst/>
              <a:ahLst/>
              <a:cxnLst/>
              <a:rect l="l" t="t" r="r" b="b"/>
              <a:pathLst>
                <a:path w="3234" h="1366" extrusionOk="0">
                  <a:moveTo>
                    <a:pt x="1263" y="522"/>
                  </a:moveTo>
                  <a:lnTo>
                    <a:pt x="1730" y="767"/>
                  </a:lnTo>
                  <a:lnTo>
                    <a:pt x="1730" y="767"/>
                  </a:lnTo>
                  <a:cubicBezTo>
                    <a:pt x="1488" y="743"/>
                    <a:pt x="1247" y="714"/>
                    <a:pt x="1004" y="680"/>
                  </a:cubicBezTo>
                  <a:lnTo>
                    <a:pt x="1004" y="680"/>
                  </a:lnTo>
                  <a:cubicBezTo>
                    <a:pt x="1091" y="628"/>
                    <a:pt x="1177" y="575"/>
                    <a:pt x="1263" y="522"/>
                  </a:cubicBezTo>
                  <a:close/>
                  <a:moveTo>
                    <a:pt x="1276" y="0"/>
                  </a:moveTo>
                  <a:cubicBezTo>
                    <a:pt x="1110" y="0"/>
                    <a:pt x="950" y="150"/>
                    <a:pt x="817" y="217"/>
                  </a:cubicBezTo>
                  <a:lnTo>
                    <a:pt x="213" y="572"/>
                  </a:lnTo>
                  <a:lnTo>
                    <a:pt x="213" y="572"/>
                  </a:lnTo>
                  <a:cubicBezTo>
                    <a:pt x="169" y="583"/>
                    <a:pt x="133" y="607"/>
                    <a:pt x="105" y="639"/>
                  </a:cubicBezTo>
                  <a:lnTo>
                    <a:pt x="105" y="639"/>
                  </a:lnTo>
                  <a:cubicBezTo>
                    <a:pt x="1" y="722"/>
                    <a:pt x="1" y="847"/>
                    <a:pt x="58" y="936"/>
                  </a:cubicBezTo>
                  <a:lnTo>
                    <a:pt x="58" y="936"/>
                  </a:lnTo>
                  <a:cubicBezTo>
                    <a:pt x="86" y="1001"/>
                    <a:pt x="139" y="1057"/>
                    <a:pt x="223" y="1088"/>
                  </a:cubicBezTo>
                  <a:lnTo>
                    <a:pt x="223" y="1049"/>
                  </a:lnTo>
                  <a:cubicBezTo>
                    <a:pt x="1094" y="1207"/>
                    <a:pt x="2005" y="1326"/>
                    <a:pt x="2877" y="1365"/>
                  </a:cubicBezTo>
                  <a:cubicBezTo>
                    <a:pt x="3154" y="1365"/>
                    <a:pt x="3233" y="1009"/>
                    <a:pt x="3035" y="890"/>
                  </a:cubicBezTo>
                  <a:cubicBezTo>
                    <a:pt x="2480" y="613"/>
                    <a:pt x="1926" y="296"/>
                    <a:pt x="1371" y="19"/>
                  </a:cubicBezTo>
                  <a:cubicBezTo>
                    <a:pt x="1339" y="6"/>
                    <a:pt x="1307" y="0"/>
                    <a:pt x="127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84;p46"/>
            <p:cNvSpPr/>
            <p:nvPr/>
          </p:nvSpPr>
          <p:spPr>
            <a:xfrm flipH="1">
              <a:off x="1711502" y="3813480"/>
              <a:ext cx="832964" cy="123963"/>
            </a:xfrm>
            <a:custGeom>
              <a:avLst/>
              <a:gdLst/>
              <a:ahLst/>
              <a:cxnLst/>
              <a:rect l="l" t="t" r="r" b="b"/>
              <a:pathLst>
                <a:path w="48051" h="7151" extrusionOk="0">
                  <a:moveTo>
                    <a:pt x="32351" y="540"/>
                  </a:moveTo>
                  <a:lnTo>
                    <a:pt x="37553" y="4150"/>
                  </a:lnTo>
                  <a:lnTo>
                    <a:pt x="38345" y="4704"/>
                  </a:lnTo>
                  <a:cubicBezTo>
                    <a:pt x="38388" y="4740"/>
                    <a:pt x="38430" y="4755"/>
                    <a:pt x="38470" y="4755"/>
                  </a:cubicBezTo>
                  <a:cubicBezTo>
                    <a:pt x="38471" y="4755"/>
                    <a:pt x="38473" y="4755"/>
                    <a:pt x="38475" y="4755"/>
                  </a:cubicBezTo>
                  <a:lnTo>
                    <a:pt x="38475" y="4755"/>
                  </a:lnTo>
                  <a:cubicBezTo>
                    <a:pt x="38477" y="4755"/>
                    <a:pt x="38479" y="4755"/>
                    <a:pt x="38481" y="4755"/>
                  </a:cubicBezTo>
                  <a:cubicBezTo>
                    <a:pt x="38525" y="4755"/>
                    <a:pt x="38573" y="4740"/>
                    <a:pt x="38623" y="4704"/>
                  </a:cubicBezTo>
                  <a:lnTo>
                    <a:pt x="43376" y="1416"/>
                  </a:lnTo>
                  <a:lnTo>
                    <a:pt x="43950" y="1002"/>
                  </a:lnTo>
                  <a:lnTo>
                    <a:pt x="47502" y="3815"/>
                  </a:lnTo>
                  <a:lnTo>
                    <a:pt x="47502" y="3815"/>
                  </a:lnTo>
                  <a:cubicBezTo>
                    <a:pt x="47528" y="4391"/>
                    <a:pt x="47532" y="4969"/>
                    <a:pt x="47516" y="5564"/>
                  </a:cubicBezTo>
                  <a:lnTo>
                    <a:pt x="47516" y="5564"/>
                  </a:lnTo>
                  <a:lnTo>
                    <a:pt x="44129" y="2882"/>
                  </a:lnTo>
                  <a:cubicBezTo>
                    <a:pt x="44082" y="2836"/>
                    <a:pt x="44022" y="2817"/>
                    <a:pt x="43957" y="2817"/>
                  </a:cubicBezTo>
                  <a:cubicBezTo>
                    <a:pt x="43910" y="2817"/>
                    <a:pt x="43861" y="2826"/>
                    <a:pt x="43812" y="2843"/>
                  </a:cubicBezTo>
                  <a:lnTo>
                    <a:pt x="39019" y="6170"/>
                  </a:lnTo>
                  <a:lnTo>
                    <a:pt x="38459" y="6598"/>
                  </a:lnTo>
                  <a:lnTo>
                    <a:pt x="38459" y="6598"/>
                  </a:lnTo>
                  <a:lnTo>
                    <a:pt x="33275" y="2961"/>
                  </a:lnTo>
                  <a:lnTo>
                    <a:pt x="32522" y="2446"/>
                  </a:lnTo>
                  <a:cubicBezTo>
                    <a:pt x="32483" y="2407"/>
                    <a:pt x="32433" y="2387"/>
                    <a:pt x="32384" y="2387"/>
                  </a:cubicBezTo>
                  <a:cubicBezTo>
                    <a:pt x="32334" y="2387"/>
                    <a:pt x="32285" y="2407"/>
                    <a:pt x="32245" y="2446"/>
                  </a:cubicBezTo>
                  <a:lnTo>
                    <a:pt x="26145" y="5893"/>
                  </a:lnTo>
                  <a:lnTo>
                    <a:pt x="25409" y="6327"/>
                  </a:lnTo>
                  <a:lnTo>
                    <a:pt x="25409" y="6327"/>
                  </a:lnTo>
                  <a:lnTo>
                    <a:pt x="19688" y="3080"/>
                  </a:lnTo>
                  <a:cubicBezTo>
                    <a:pt x="19411" y="2882"/>
                    <a:pt x="19133" y="2724"/>
                    <a:pt x="18856" y="2605"/>
                  </a:cubicBezTo>
                  <a:cubicBezTo>
                    <a:pt x="18804" y="2579"/>
                    <a:pt x="18753" y="2568"/>
                    <a:pt x="18702" y="2568"/>
                  </a:cubicBezTo>
                  <a:cubicBezTo>
                    <a:pt x="18517" y="2568"/>
                    <a:pt x="18338" y="2710"/>
                    <a:pt x="18183" y="2803"/>
                  </a:cubicBezTo>
                  <a:lnTo>
                    <a:pt x="14816" y="4546"/>
                  </a:lnTo>
                  <a:lnTo>
                    <a:pt x="12083" y="5950"/>
                  </a:lnTo>
                  <a:lnTo>
                    <a:pt x="12083" y="5950"/>
                  </a:lnTo>
                  <a:lnTo>
                    <a:pt x="8794" y="4229"/>
                  </a:lnTo>
                  <a:lnTo>
                    <a:pt x="6537" y="3041"/>
                  </a:lnTo>
                  <a:lnTo>
                    <a:pt x="5784" y="2644"/>
                  </a:lnTo>
                  <a:cubicBezTo>
                    <a:pt x="5665" y="2605"/>
                    <a:pt x="5586" y="2526"/>
                    <a:pt x="5467" y="2486"/>
                  </a:cubicBezTo>
                  <a:cubicBezTo>
                    <a:pt x="5446" y="2482"/>
                    <a:pt x="5425" y="2480"/>
                    <a:pt x="5405" y="2480"/>
                  </a:cubicBezTo>
                  <a:cubicBezTo>
                    <a:pt x="5235" y="2480"/>
                    <a:pt x="5094" y="2618"/>
                    <a:pt x="4952" y="2724"/>
                  </a:cubicBezTo>
                  <a:lnTo>
                    <a:pt x="4239" y="3120"/>
                  </a:lnTo>
                  <a:lnTo>
                    <a:pt x="2853" y="3912"/>
                  </a:lnTo>
                  <a:lnTo>
                    <a:pt x="523" y="5262"/>
                  </a:lnTo>
                  <a:lnTo>
                    <a:pt x="523" y="5262"/>
                  </a:lnTo>
                  <a:cubicBezTo>
                    <a:pt x="599" y="4580"/>
                    <a:pt x="704" y="3919"/>
                    <a:pt x="858" y="3257"/>
                  </a:cubicBezTo>
                  <a:lnTo>
                    <a:pt x="858" y="3257"/>
                  </a:lnTo>
                  <a:lnTo>
                    <a:pt x="5393" y="650"/>
                  </a:lnTo>
                  <a:lnTo>
                    <a:pt x="5393" y="650"/>
                  </a:lnTo>
                  <a:lnTo>
                    <a:pt x="11132" y="3674"/>
                  </a:lnTo>
                  <a:cubicBezTo>
                    <a:pt x="11409" y="3793"/>
                    <a:pt x="11647" y="3952"/>
                    <a:pt x="11924" y="4071"/>
                  </a:cubicBezTo>
                  <a:cubicBezTo>
                    <a:pt x="11978" y="4094"/>
                    <a:pt x="12030" y="4103"/>
                    <a:pt x="12081" y="4103"/>
                  </a:cubicBezTo>
                  <a:cubicBezTo>
                    <a:pt x="12292" y="4103"/>
                    <a:pt x="12477" y="3936"/>
                    <a:pt x="12637" y="3872"/>
                  </a:cubicBezTo>
                  <a:lnTo>
                    <a:pt x="16004" y="2090"/>
                  </a:lnTo>
                  <a:lnTo>
                    <a:pt x="18692" y="689"/>
                  </a:lnTo>
                  <a:lnTo>
                    <a:pt x="18692" y="689"/>
                  </a:lnTo>
                  <a:lnTo>
                    <a:pt x="24600" y="4071"/>
                  </a:lnTo>
                  <a:cubicBezTo>
                    <a:pt x="24837" y="4229"/>
                    <a:pt x="25075" y="4348"/>
                    <a:pt x="25313" y="4467"/>
                  </a:cubicBezTo>
                  <a:cubicBezTo>
                    <a:pt x="25327" y="4469"/>
                    <a:pt x="25341" y="4470"/>
                    <a:pt x="25356" y="4470"/>
                  </a:cubicBezTo>
                  <a:cubicBezTo>
                    <a:pt x="25596" y="4470"/>
                    <a:pt x="25956" y="4185"/>
                    <a:pt x="26105" y="4110"/>
                  </a:cubicBezTo>
                  <a:lnTo>
                    <a:pt x="29670" y="2050"/>
                  </a:lnTo>
                  <a:lnTo>
                    <a:pt x="32351" y="540"/>
                  </a:lnTo>
                  <a:close/>
                  <a:moveTo>
                    <a:pt x="32384" y="0"/>
                  </a:moveTo>
                  <a:cubicBezTo>
                    <a:pt x="32334" y="0"/>
                    <a:pt x="32285" y="10"/>
                    <a:pt x="32245" y="30"/>
                  </a:cubicBezTo>
                  <a:lnTo>
                    <a:pt x="26145" y="3516"/>
                  </a:lnTo>
                  <a:lnTo>
                    <a:pt x="25414" y="3915"/>
                  </a:lnTo>
                  <a:lnTo>
                    <a:pt x="25414" y="3915"/>
                  </a:lnTo>
                  <a:lnTo>
                    <a:pt x="19688" y="703"/>
                  </a:lnTo>
                  <a:cubicBezTo>
                    <a:pt x="19411" y="505"/>
                    <a:pt x="19133" y="347"/>
                    <a:pt x="18856" y="188"/>
                  </a:cubicBezTo>
                  <a:cubicBezTo>
                    <a:pt x="18818" y="176"/>
                    <a:pt x="18779" y="170"/>
                    <a:pt x="18741" y="170"/>
                  </a:cubicBezTo>
                  <a:cubicBezTo>
                    <a:pt x="18543" y="170"/>
                    <a:pt x="18349" y="320"/>
                    <a:pt x="18183" y="387"/>
                  </a:cubicBezTo>
                  <a:lnTo>
                    <a:pt x="14776" y="2169"/>
                  </a:lnTo>
                  <a:lnTo>
                    <a:pt x="12081" y="3611"/>
                  </a:lnTo>
                  <a:lnTo>
                    <a:pt x="12081" y="3611"/>
                  </a:lnTo>
                  <a:lnTo>
                    <a:pt x="8279" y="1615"/>
                  </a:lnTo>
                  <a:lnTo>
                    <a:pt x="6061" y="426"/>
                  </a:lnTo>
                  <a:cubicBezTo>
                    <a:pt x="5863" y="347"/>
                    <a:pt x="5705" y="228"/>
                    <a:pt x="5546" y="149"/>
                  </a:cubicBezTo>
                  <a:cubicBezTo>
                    <a:pt x="5502" y="134"/>
                    <a:pt x="5460" y="128"/>
                    <a:pt x="5420" y="128"/>
                  </a:cubicBezTo>
                  <a:cubicBezTo>
                    <a:pt x="5248" y="128"/>
                    <a:pt x="5113" y="250"/>
                    <a:pt x="4952" y="347"/>
                  </a:cubicBezTo>
                  <a:lnTo>
                    <a:pt x="3645" y="1100"/>
                  </a:lnTo>
                  <a:cubicBezTo>
                    <a:pt x="2655" y="1694"/>
                    <a:pt x="1625" y="2248"/>
                    <a:pt x="634" y="2843"/>
                  </a:cubicBezTo>
                  <a:cubicBezTo>
                    <a:pt x="397" y="3001"/>
                    <a:pt x="397" y="3120"/>
                    <a:pt x="357" y="3357"/>
                  </a:cubicBezTo>
                  <a:cubicBezTo>
                    <a:pt x="278" y="3595"/>
                    <a:pt x="238" y="3833"/>
                    <a:pt x="199" y="4110"/>
                  </a:cubicBezTo>
                  <a:cubicBezTo>
                    <a:pt x="119" y="4665"/>
                    <a:pt x="40" y="5180"/>
                    <a:pt x="0" y="5734"/>
                  </a:cubicBezTo>
                  <a:cubicBezTo>
                    <a:pt x="0" y="5890"/>
                    <a:pt x="123" y="5997"/>
                    <a:pt x="252" y="5997"/>
                  </a:cubicBezTo>
                  <a:cubicBezTo>
                    <a:pt x="287" y="5997"/>
                    <a:pt x="323" y="5989"/>
                    <a:pt x="357" y="5972"/>
                  </a:cubicBezTo>
                  <a:lnTo>
                    <a:pt x="5415" y="3076"/>
                  </a:lnTo>
                  <a:lnTo>
                    <a:pt x="5415" y="3076"/>
                  </a:lnTo>
                  <a:lnTo>
                    <a:pt x="11171" y="6051"/>
                  </a:lnTo>
                  <a:cubicBezTo>
                    <a:pt x="11409" y="6210"/>
                    <a:pt x="11686" y="6368"/>
                    <a:pt x="11963" y="6487"/>
                  </a:cubicBezTo>
                  <a:cubicBezTo>
                    <a:pt x="12017" y="6510"/>
                    <a:pt x="12069" y="6520"/>
                    <a:pt x="12120" y="6520"/>
                  </a:cubicBezTo>
                  <a:cubicBezTo>
                    <a:pt x="12330" y="6520"/>
                    <a:pt x="12509" y="6353"/>
                    <a:pt x="12637" y="6289"/>
                  </a:cubicBezTo>
                  <a:lnTo>
                    <a:pt x="16043" y="4506"/>
                  </a:lnTo>
                  <a:lnTo>
                    <a:pt x="18711" y="3116"/>
                  </a:lnTo>
                  <a:lnTo>
                    <a:pt x="24639" y="6487"/>
                  </a:lnTo>
                  <a:cubicBezTo>
                    <a:pt x="24877" y="6645"/>
                    <a:pt x="25115" y="6764"/>
                    <a:pt x="25352" y="6883"/>
                  </a:cubicBezTo>
                  <a:cubicBezTo>
                    <a:pt x="25366" y="6885"/>
                    <a:pt x="25381" y="6886"/>
                    <a:pt x="25395" y="6886"/>
                  </a:cubicBezTo>
                  <a:cubicBezTo>
                    <a:pt x="25631" y="6886"/>
                    <a:pt x="25958" y="6601"/>
                    <a:pt x="26145" y="6526"/>
                  </a:cubicBezTo>
                  <a:lnTo>
                    <a:pt x="29710" y="4467"/>
                  </a:lnTo>
                  <a:lnTo>
                    <a:pt x="32391" y="2956"/>
                  </a:lnTo>
                  <a:lnTo>
                    <a:pt x="32391" y="2956"/>
                  </a:lnTo>
                  <a:lnTo>
                    <a:pt x="37593" y="6566"/>
                  </a:lnTo>
                  <a:lnTo>
                    <a:pt x="38345" y="7121"/>
                  </a:lnTo>
                  <a:cubicBezTo>
                    <a:pt x="38385" y="7140"/>
                    <a:pt x="38434" y="7150"/>
                    <a:pt x="38484" y="7150"/>
                  </a:cubicBezTo>
                  <a:cubicBezTo>
                    <a:pt x="38533" y="7150"/>
                    <a:pt x="38583" y="7140"/>
                    <a:pt x="38623" y="7121"/>
                  </a:cubicBezTo>
                  <a:lnTo>
                    <a:pt x="43376" y="3793"/>
                  </a:lnTo>
                  <a:lnTo>
                    <a:pt x="43945" y="3414"/>
                  </a:lnTo>
                  <a:lnTo>
                    <a:pt x="43945" y="3414"/>
                  </a:lnTo>
                  <a:lnTo>
                    <a:pt x="47575" y="6249"/>
                  </a:lnTo>
                  <a:cubicBezTo>
                    <a:pt x="47626" y="6300"/>
                    <a:pt x="47690" y="6323"/>
                    <a:pt x="47752" y="6323"/>
                  </a:cubicBezTo>
                  <a:cubicBezTo>
                    <a:pt x="47884" y="6323"/>
                    <a:pt x="48011" y="6225"/>
                    <a:pt x="48011" y="6091"/>
                  </a:cubicBezTo>
                  <a:cubicBezTo>
                    <a:pt x="48050" y="5576"/>
                    <a:pt x="48050" y="5100"/>
                    <a:pt x="48050" y="4625"/>
                  </a:cubicBezTo>
                  <a:cubicBezTo>
                    <a:pt x="48050" y="4387"/>
                    <a:pt x="48050" y="4150"/>
                    <a:pt x="48011" y="3872"/>
                  </a:cubicBezTo>
                  <a:cubicBezTo>
                    <a:pt x="48050" y="3754"/>
                    <a:pt x="48011" y="3635"/>
                    <a:pt x="47931" y="3516"/>
                  </a:cubicBezTo>
                  <a:cubicBezTo>
                    <a:pt x="47733" y="3318"/>
                    <a:pt x="47535" y="3159"/>
                    <a:pt x="47298" y="3041"/>
                  </a:cubicBezTo>
                  <a:lnTo>
                    <a:pt x="44802" y="1060"/>
                  </a:lnTo>
                  <a:lnTo>
                    <a:pt x="44129" y="505"/>
                  </a:lnTo>
                  <a:cubicBezTo>
                    <a:pt x="44082" y="459"/>
                    <a:pt x="44022" y="440"/>
                    <a:pt x="43957" y="440"/>
                  </a:cubicBezTo>
                  <a:cubicBezTo>
                    <a:pt x="43910" y="440"/>
                    <a:pt x="43861" y="449"/>
                    <a:pt x="43812" y="466"/>
                  </a:cubicBezTo>
                  <a:lnTo>
                    <a:pt x="39058" y="3793"/>
                  </a:lnTo>
                  <a:lnTo>
                    <a:pt x="38467" y="4188"/>
                  </a:lnTo>
                  <a:lnTo>
                    <a:pt x="38467" y="4188"/>
                  </a:lnTo>
                  <a:lnTo>
                    <a:pt x="33275" y="585"/>
                  </a:lnTo>
                  <a:lnTo>
                    <a:pt x="32522" y="30"/>
                  </a:lnTo>
                  <a:cubicBezTo>
                    <a:pt x="32483" y="10"/>
                    <a:pt x="32433" y="0"/>
                    <a:pt x="323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5;p46"/>
            <p:cNvSpPr/>
            <p:nvPr/>
          </p:nvSpPr>
          <p:spPr>
            <a:xfrm flipH="1">
              <a:off x="2112530" y="3981630"/>
              <a:ext cx="227314" cy="68595"/>
            </a:xfrm>
            <a:custGeom>
              <a:avLst/>
              <a:gdLst/>
              <a:ahLst/>
              <a:cxnLst/>
              <a:rect l="l" t="t" r="r" b="b"/>
              <a:pathLst>
                <a:path w="13113" h="3957" extrusionOk="0">
                  <a:moveTo>
                    <a:pt x="6907" y="568"/>
                  </a:moveTo>
                  <a:lnTo>
                    <a:pt x="11884" y="3379"/>
                  </a:lnTo>
                  <a:lnTo>
                    <a:pt x="11884" y="3379"/>
                  </a:lnTo>
                  <a:lnTo>
                    <a:pt x="10617" y="3402"/>
                  </a:lnTo>
                  <a:lnTo>
                    <a:pt x="9112" y="3402"/>
                  </a:lnTo>
                  <a:cubicBezTo>
                    <a:pt x="8980" y="3402"/>
                    <a:pt x="8848" y="3420"/>
                    <a:pt x="8727" y="3420"/>
                  </a:cubicBezTo>
                  <a:cubicBezTo>
                    <a:pt x="8667" y="3420"/>
                    <a:pt x="8610" y="3415"/>
                    <a:pt x="8557" y="3402"/>
                  </a:cubicBezTo>
                  <a:cubicBezTo>
                    <a:pt x="8359" y="3363"/>
                    <a:pt x="8201" y="3244"/>
                    <a:pt x="8042" y="3125"/>
                  </a:cubicBezTo>
                  <a:lnTo>
                    <a:pt x="7171" y="2650"/>
                  </a:lnTo>
                  <a:cubicBezTo>
                    <a:pt x="7012" y="2570"/>
                    <a:pt x="6814" y="2372"/>
                    <a:pt x="6656" y="2372"/>
                  </a:cubicBezTo>
                  <a:cubicBezTo>
                    <a:pt x="6458" y="2412"/>
                    <a:pt x="6260" y="2531"/>
                    <a:pt x="6101" y="2650"/>
                  </a:cubicBezTo>
                  <a:lnTo>
                    <a:pt x="5230" y="3085"/>
                  </a:lnTo>
                  <a:cubicBezTo>
                    <a:pt x="4992" y="3244"/>
                    <a:pt x="4754" y="3363"/>
                    <a:pt x="4556" y="3442"/>
                  </a:cubicBezTo>
                  <a:lnTo>
                    <a:pt x="1429" y="3442"/>
                  </a:lnTo>
                  <a:lnTo>
                    <a:pt x="6220" y="946"/>
                  </a:lnTo>
                  <a:lnTo>
                    <a:pt x="6907" y="568"/>
                  </a:lnTo>
                  <a:close/>
                  <a:moveTo>
                    <a:pt x="6852" y="1"/>
                  </a:moveTo>
                  <a:cubicBezTo>
                    <a:pt x="6784" y="1"/>
                    <a:pt x="6724" y="34"/>
                    <a:pt x="6681" y="83"/>
                  </a:cubicBezTo>
                  <a:lnTo>
                    <a:pt x="6681" y="83"/>
                  </a:lnTo>
                  <a:lnTo>
                    <a:pt x="1031" y="3006"/>
                  </a:lnTo>
                  <a:lnTo>
                    <a:pt x="239" y="3442"/>
                  </a:lnTo>
                  <a:cubicBezTo>
                    <a:pt x="1" y="3561"/>
                    <a:pt x="120" y="3878"/>
                    <a:pt x="357" y="3917"/>
                  </a:cubicBezTo>
                  <a:cubicBezTo>
                    <a:pt x="1269" y="3917"/>
                    <a:pt x="2180" y="3917"/>
                    <a:pt x="3091" y="3957"/>
                  </a:cubicBezTo>
                  <a:lnTo>
                    <a:pt x="4477" y="3957"/>
                  </a:lnTo>
                  <a:cubicBezTo>
                    <a:pt x="4596" y="3957"/>
                    <a:pt x="4754" y="3917"/>
                    <a:pt x="4873" y="3838"/>
                  </a:cubicBezTo>
                  <a:lnTo>
                    <a:pt x="6612" y="2913"/>
                  </a:lnTo>
                  <a:lnTo>
                    <a:pt x="6612" y="2913"/>
                  </a:lnTo>
                  <a:cubicBezTo>
                    <a:pt x="7133" y="3213"/>
                    <a:pt x="7687" y="3543"/>
                    <a:pt x="8240" y="3838"/>
                  </a:cubicBezTo>
                  <a:cubicBezTo>
                    <a:pt x="8399" y="3917"/>
                    <a:pt x="8557" y="3917"/>
                    <a:pt x="8716" y="3917"/>
                  </a:cubicBezTo>
                  <a:lnTo>
                    <a:pt x="10063" y="3917"/>
                  </a:lnTo>
                  <a:lnTo>
                    <a:pt x="12796" y="3878"/>
                  </a:lnTo>
                  <a:cubicBezTo>
                    <a:pt x="13033" y="3878"/>
                    <a:pt x="13113" y="3521"/>
                    <a:pt x="12915" y="3402"/>
                  </a:cubicBezTo>
                  <a:lnTo>
                    <a:pt x="7725" y="471"/>
                  </a:lnTo>
                  <a:lnTo>
                    <a:pt x="6973" y="35"/>
                  </a:lnTo>
                  <a:cubicBezTo>
                    <a:pt x="6931" y="11"/>
                    <a:pt x="6891" y="1"/>
                    <a:pt x="68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86;p46"/>
            <p:cNvSpPr/>
            <p:nvPr/>
          </p:nvSpPr>
          <p:spPr>
            <a:xfrm flipH="1">
              <a:off x="2188059" y="4023425"/>
              <a:ext cx="76447" cy="26800"/>
            </a:xfrm>
            <a:custGeom>
              <a:avLst/>
              <a:gdLst/>
              <a:ahLst/>
              <a:cxnLst/>
              <a:rect l="l" t="t" r="r" b="b"/>
              <a:pathLst>
                <a:path w="4410" h="1546" extrusionOk="0">
                  <a:moveTo>
                    <a:pt x="2264" y="540"/>
                  </a:moveTo>
                  <a:lnTo>
                    <a:pt x="3133" y="1031"/>
                  </a:lnTo>
                  <a:lnTo>
                    <a:pt x="1301" y="1031"/>
                  </a:lnTo>
                  <a:lnTo>
                    <a:pt x="2264" y="540"/>
                  </a:lnTo>
                  <a:close/>
                  <a:moveTo>
                    <a:pt x="2191" y="1"/>
                  </a:moveTo>
                  <a:cubicBezTo>
                    <a:pt x="2112" y="40"/>
                    <a:pt x="2033" y="80"/>
                    <a:pt x="1993" y="120"/>
                  </a:cubicBezTo>
                  <a:lnTo>
                    <a:pt x="923" y="674"/>
                  </a:lnTo>
                  <a:lnTo>
                    <a:pt x="275" y="1031"/>
                  </a:lnTo>
                  <a:lnTo>
                    <a:pt x="250" y="1031"/>
                  </a:lnTo>
                  <a:cubicBezTo>
                    <a:pt x="121" y="1031"/>
                    <a:pt x="44" y="1116"/>
                    <a:pt x="20" y="1218"/>
                  </a:cubicBezTo>
                  <a:lnTo>
                    <a:pt x="20" y="1218"/>
                  </a:lnTo>
                  <a:cubicBezTo>
                    <a:pt x="1" y="1268"/>
                    <a:pt x="5" y="1326"/>
                    <a:pt x="26" y="1379"/>
                  </a:cubicBezTo>
                  <a:lnTo>
                    <a:pt x="26" y="1379"/>
                  </a:lnTo>
                  <a:cubicBezTo>
                    <a:pt x="55" y="1471"/>
                    <a:pt x="129" y="1546"/>
                    <a:pt x="250" y="1546"/>
                  </a:cubicBezTo>
                  <a:lnTo>
                    <a:pt x="4092" y="1546"/>
                  </a:lnTo>
                  <a:cubicBezTo>
                    <a:pt x="4330" y="1546"/>
                    <a:pt x="4409" y="1189"/>
                    <a:pt x="4211" y="1070"/>
                  </a:cubicBezTo>
                  <a:lnTo>
                    <a:pt x="2548" y="120"/>
                  </a:lnTo>
                  <a:cubicBezTo>
                    <a:pt x="2429" y="80"/>
                    <a:pt x="2349" y="1"/>
                    <a:pt x="21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187;p46"/>
            <p:cNvSpPr/>
            <p:nvPr/>
          </p:nvSpPr>
          <p:spPr>
            <a:xfrm flipH="1">
              <a:off x="1959393" y="4020166"/>
              <a:ext cx="65821" cy="25950"/>
            </a:xfrm>
            <a:custGeom>
              <a:avLst/>
              <a:gdLst/>
              <a:ahLst/>
              <a:cxnLst/>
              <a:rect l="l" t="t" r="r" b="b"/>
              <a:pathLst>
                <a:path w="3797" h="1497" extrusionOk="0">
                  <a:moveTo>
                    <a:pt x="2117" y="541"/>
                  </a:moveTo>
                  <a:lnTo>
                    <a:pt x="2694" y="961"/>
                  </a:lnTo>
                  <a:lnTo>
                    <a:pt x="2694" y="961"/>
                  </a:lnTo>
                  <a:lnTo>
                    <a:pt x="1297" y="996"/>
                  </a:lnTo>
                  <a:lnTo>
                    <a:pt x="1297" y="996"/>
                  </a:lnTo>
                  <a:lnTo>
                    <a:pt x="2117" y="541"/>
                  </a:lnTo>
                  <a:close/>
                  <a:moveTo>
                    <a:pt x="2133" y="1"/>
                  </a:moveTo>
                  <a:cubicBezTo>
                    <a:pt x="2093" y="1"/>
                    <a:pt x="2053" y="11"/>
                    <a:pt x="2014" y="30"/>
                  </a:cubicBezTo>
                  <a:lnTo>
                    <a:pt x="231" y="1060"/>
                  </a:lnTo>
                  <a:cubicBezTo>
                    <a:pt x="0" y="1192"/>
                    <a:pt x="126" y="1489"/>
                    <a:pt x="335" y="1493"/>
                  </a:cubicBezTo>
                  <a:lnTo>
                    <a:pt x="335" y="1493"/>
                  </a:lnTo>
                  <a:cubicBezTo>
                    <a:pt x="340" y="1494"/>
                    <a:pt x="345" y="1495"/>
                    <a:pt x="350" y="1496"/>
                  </a:cubicBezTo>
                  <a:lnTo>
                    <a:pt x="3440" y="1417"/>
                  </a:lnTo>
                  <a:cubicBezTo>
                    <a:pt x="3717" y="1417"/>
                    <a:pt x="3796" y="1100"/>
                    <a:pt x="3559" y="941"/>
                  </a:cubicBezTo>
                  <a:lnTo>
                    <a:pt x="2251" y="30"/>
                  </a:lnTo>
                  <a:cubicBezTo>
                    <a:pt x="2212" y="11"/>
                    <a:pt x="2172" y="1"/>
                    <a:pt x="213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188;p46"/>
            <p:cNvSpPr/>
            <p:nvPr/>
          </p:nvSpPr>
          <p:spPr>
            <a:xfrm flipH="1">
              <a:off x="1898287" y="3979290"/>
              <a:ext cx="197099" cy="68872"/>
            </a:xfrm>
            <a:custGeom>
              <a:avLst/>
              <a:gdLst/>
              <a:ahLst/>
              <a:cxnLst/>
              <a:rect l="l" t="t" r="r" b="b"/>
              <a:pathLst>
                <a:path w="11370" h="3973" extrusionOk="0">
                  <a:moveTo>
                    <a:pt x="6461" y="533"/>
                  </a:moveTo>
                  <a:lnTo>
                    <a:pt x="10273" y="3213"/>
                  </a:lnTo>
                  <a:lnTo>
                    <a:pt x="10273" y="3213"/>
                  </a:lnTo>
                  <a:lnTo>
                    <a:pt x="9151" y="3260"/>
                  </a:lnTo>
                  <a:lnTo>
                    <a:pt x="8161" y="3299"/>
                  </a:lnTo>
                  <a:lnTo>
                    <a:pt x="7607" y="3299"/>
                  </a:lnTo>
                  <a:cubicBezTo>
                    <a:pt x="7369" y="3141"/>
                    <a:pt x="7131" y="2983"/>
                    <a:pt x="6894" y="2785"/>
                  </a:cubicBezTo>
                  <a:lnTo>
                    <a:pt x="6339" y="2388"/>
                  </a:lnTo>
                  <a:cubicBezTo>
                    <a:pt x="6299" y="2369"/>
                    <a:pt x="6250" y="2359"/>
                    <a:pt x="6205" y="2359"/>
                  </a:cubicBezTo>
                  <a:cubicBezTo>
                    <a:pt x="6161" y="2359"/>
                    <a:pt x="6121" y="2369"/>
                    <a:pt x="6101" y="2388"/>
                  </a:cubicBezTo>
                  <a:lnTo>
                    <a:pt x="4438" y="3339"/>
                  </a:lnTo>
                  <a:cubicBezTo>
                    <a:pt x="4358" y="3379"/>
                    <a:pt x="4329" y="3389"/>
                    <a:pt x="4299" y="3389"/>
                  </a:cubicBezTo>
                  <a:cubicBezTo>
                    <a:pt x="4269" y="3389"/>
                    <a:pt x="4240" y="3379"/>
                    <a:pt x="4160" y="3379"/>
                  </a:cubicBezTo>
                  <a:lnTo>
                    <a:pt x="2893" y="3418"/>
                  </a:lnTo>
                  <a:lnTo>
                    <a:pt x="1337" y="3443"/>
                  </a:lnTo>
                  <a:lnTo>
                    <a:pt x="1337" y="3443"/>
                  </a:lnTo>
                  <a:lnTo>
                    <a:pt x="5824" y="883"/>
                  </a:lnTo>
                  <a:lnTo>
                    <a:pt x="6461" y="533"/>
                  </a:lnTo>
                  <a:close/>
                  <a:moveTo>
                    <a:pt x="6451" y="1"/>
                  </a:moveTo>
                  <a:cubicBezTo>
                    <a:pt x="6401" y="1"/>
                    <a:pt x="6355" y="25"/>
                    <a:pt x="6319" y="63"/>
                  </a:cubicBezTo>
                  <a:lnTo>
                    <a:pt x="6319" y="63"/>
                  </a:lnTo>
                  <a:lnTo>
                    <a:pt x="991" y="3101"/>
                  </a:lnTo>
                  <a:lnTo>
                    <a:pt x="199" y="3537"/>
                  </a:lnTo>
                  <a:cubicBezTo>
                    <a:pt x="1" y="3656"/>
                    <a:pt x="80" y="3973"/>
                    <a:pt x="318" y="3973"/>
                  </a:cubicBezTo>
                  <a:lnTo>
                    <a:pt x="2932" y="3933"/>
                  </a:lnTo>
                  <a:lnTo>
                    <a:pt x="4200" y="3894"/>
                  </a:lnTo>
                  <a:cubicBezTo>
                    <a:pt x="4319" y="3894"/>
                    <a:pt x="4477" y="3854"/>
                    <a:pt x="4636" y="3814"/>
                  </a:cubicBezTo>
                  <a:cubicBezTo>
                    <a:pt x="5146" y="3523"/>
                    <a:pt x="5656" y="3231"/>
                    <a:pt x="6167" y="2939"/>
                  </a:cubicBezTo>
                  <a:lnTo>
                    <a:pt x="6167" y="2939"/>
                  </a:lnTo>
                  <a:cubicBezTo>
                    <a:pt x="6568" y="3225"/>
                    <a:pt x="6968" y="3480"/>
                    <a:pt x="7369" y="3735"/>
                  </a:cubicBezTo>
                  <a:cubicBezTo>
                    <a:pt x="7485" y="3782"/>
                    <a:pt x="7601" y="3801"/>
                    <a:pt x="7717" y="3801"/>
                  </a:cubicBezTo>
                  <a:cubicBezTo>
                    <a:pt x="7799" y="3801"/>
                    <a:pt x="7881" y="3791"/>
                    <a:pt x="7963" y="3775"/>
                  </a:cubicBezTo>
                  <a:lnTo>
                    <a:pt x="9033" y="3775"/>
                  </a:lnTo>
                  <a:lnTo>
                    <a:pt x="11053" y="3696"/>
                  </a:lnTo>
                  <a:cubicBezTo>
                    <a:pt x="11291" y="3696"/>
                    <a:pt x="11370" y="3339"/>
                    <a:pt x="11172" y="3220"/>
                  </a:cubicBezTo>
                  <a:lnTo>
                    <a:pt x="7171" y="447"/>
                  </a:lnTo>
                  <a:lnTo>
                    <a:pt x="6592" y="61"/>
                  </a:lnTo>
                  <a:lnTo>
                    <a:pt x="6592" y="61"/>
                  </a:lnTo>
                  <a:cubicBezTo>
                    <a:pt x="6583" y="55"/>
                    <a:pt x="6575" y="48"/>
                    <a:pt x="6566" y="43"/>
                  </a:cubicBezTo>
                  <a:lnTo>
                    <a:pt x="6566" y="43"/>
                  </a:lnTo>
                  <a:cubicBezTo>
                    <a:pt x="6527" y="13"/>
                    <a:pt x="6488" y="1"/>
                    <a:pt x="645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189;p46"/>
            <p:cNvSpPr/>
            <p:nvPr/>
          </p:nvSpPr>
          <p:spPr>
            <a:xfrm flipH="1">
              <a:off x="1782229" y="4027550"/>
              <a:ext cx="12377" cy="10834"/>
            </a:xfrm>
            <a:custGeom>
              <a:avLst/>
              <a:gdLst/>
              <a:ahLst/>
              <a:cxnLst/>
              <a:rect l="l" t="t" r="r" b="b"/>
              <a:pathLst>
                <a:path w="714" h="625" extrusionOk="0">
                  <a:moveTo>
                    <a:pt x="357" y="1"/>
                  </a:moveTo>
                  <a:cubicBezTo>
                    <a:pt x="317" y="1"/>
                    <a:pt x="317" y="40"/>
                    <a:pt x="277" y="40"/>
                  </a:cubicBezTo>
                  <a:lnTo>
                    <a:pt x="153" y="133"/>
                  </a:lnTo>
                  <a:lnTo>
                    <a:pt x="153" y="133"/>
                  </a:lnTo>
                  <a:cubicBezTo>
                    <a:pt x="133" y="145"/>
                    <a:pt x="119" y="159"/>
                    <a:pt x="119" y="159"/>
                  </a:cubicBezTo>
                  <a:cubicBezTo>
                    <a:pt x="79" y="159"/>
                    <a:pt x="79" y="199"/>
                    <a:pt x="40" y="199"/>
                  </a:cubicBezTo>
                  <a:cubicBezTo>
                    <a:pt x="40" y="238"/>
                    <a:pt x="0" y="278"/>
                    <a:pt x="0" y="317"/>
                  </a:cubicBezTo>
                  <a:cubicBezTo>
                    <a:pt x="0" y="357"/>
                    <a:pt x="0" y="397"/>
                    <a:pt x="0" y="436"/>
                  </a:cubicBezTo>
                  <a:lnTo>
                    <a:pt x="2" y="438"/>
                  </a:lnTo>
                  <a:lnTo>
                    <a:pt x="2" y="438"/>
                  </a:lnTo>
                  <a:cubicBezTo>
                    <a:pt x="6" y="460"/>
                    <a:pt x="15" y="476"/>
                    <a:pt x="40" y="476"/>
                  </a:cubicBezTo>
                  <a:cubicBezTo>
                    <a:pt x="40" y="501"/>
                    <a:pt x="56" y="526"/>
                    <a:pt x="77" y="551"/>
                  </a:cubicBezTo>
                  <a:lnTo>
                    <a:pt x="77" y="551"/>
                  </a:lnTo>
                  <a:lnTo>
                    <a:pt x="79" y="555"/>
                  </a:lnTo>
                  <a:cubicBezTo>
                    <a:pt x="80" y="555"/>
                    <a:pt x="80" y="555"/>
                    <a:pt x="81" y="555"/>
                  </a:cubicBezTo>
                  <a:lnTo>
                    <a:pt x="81" y="555"/>
                  </a:lnTo>
                  <a:cubicBezTo>
                    <a:pt x="93" y="568"/>
                    <a:pt x="106" y="582"/>
                    <a:pt x="119" y="595"/>
                  </a:cubicBezTo>
                  <a:lnTo>
                    <a:pt x="198" y="595"/>
                  </a:lnTo>
                  <a:cubicBezTo>
                    <a:pt x="218" y="615"/>
                    <a:pt x="238" y="624"/>
                    <a:pt x="258" y="624"/>
                  </a:cubicBezTo>
                  <a:cubicBezTo>
                    <a:pt x="277" y="624"/>
                    <a:pt x="297" y="615"/>
                    <a:pt x="317" y="595"/>
                  </a:cubicBezTo>
                  <a:lnTo>
                    <a:pt x="396" y="595"/>
                  </a:lnTo>
                  <a:lnTo>
                    <a:pt x="412" y="579"/>
                  </a:lnTo>
                  <a:lnTo>
                    <a:pt x="412" y="579"/>
                  </a:lnTo>
                  <a:lnTo>
                    <a:pt x="555" y="555"/>
                  </a:lnTo>
                  <a:cubicBezTo>
                    <a:pt x="634" y="515"/>
                    <a:pt x="674" y="476"/>
                    <a:pt x="713" y="397"/>
                  </a:cubicBezTo>
                  <a:cubicBezTo>
                    <a:pt x="713" y="357"/>
                    <a:pt x="713" y="278"/>
                    <a:pt x="713" y="238"/>
                  </a:cubicBezTo>
                  <a:cubicBezTo>
                    <a:pt x="713" y="199"/>
                    <a:pt x="674" y="159"/>
                    <a:pt x="634" y="159"/>
                  </a:cubicBezTo>
                  <a:lnTo>
                    <a:pt x="594" y="80"/>
                  </a:lnTo>
                  <a:lnTo>
                    <a:pt x="515" y="40"/>
                  </a:lnTo>
                  <a:cubicBezTo>
                    <a:pt x="515" y="40"/>
                    <a:pt x="476" y="1"/>
                    <a:pt x="4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190;p46"/>
            <p:cNvSpPr/>
            <p:nvPr/>
          </p:nvSpPr>
          <p:spPr>
            <a:xfrm flipH="1">
              <a:off x="1710826" y="3854842"/>
              <a:ext cx="835703" cy="123807"/>
            </a:xfrm>
            <a:custGeom>
              <a:avLst/>
              <a:gdLst/>
              <a:ahLst/>
              <a:cxnLst/>
              <a:rect l="l" t="t" r="r" b="b"/>
              <a:pathLst>
                <a:path w="48209" h="7142" extrusionOk="0">
                  <a:moveTo>
                    <a:pt x="32470" y="570"/>
                  </a:moveTo>
                  <a:lnTo>
                    <a:pt x="37672" y="4180"/>
                  </a:lnTo>
                  <a:lnTo>
                    <a:pt x="38464" y="4735"/>
                  </a:lnTo>
                  <a:cubicBezTo>
                    <a:pt x="38484" y="4754"/>
                    <a:pt x="38524" y="4764"/>
                    <a:pt x="38568" y="4764"/>
                  </a:cubicBezTo>
                  <a:cubicBezTo>
                    <a:pt x="38613" y="4764"/>
                    <a:pt x="38662" y="4754"/>
                    <a:pt x="38702" y="4735"/>
                  </a:cubicBezTo>
                  <a:lnTo>
                    <a:pt x="43495" y="1407"/>
                  </a:lnTo>
                  <a:lnTo>
                    <a:pt x="44034" y="995"/>
                  </a:lnTo>
                  <a:lnTo>
                    <a:pt x="44034" y="995"/>
                  </a:lnTo>
                  <a:lnTo>
                    <a:pt x="47609" y="3797"/>
                  </a:lnTo>
                  <a:lnTo>
                    <a:pt x="47609" y="3797"/>
                  </a:lnTo>
                  <a:cubicBezTo>
                    <a:pt x="47572" y="4329"/>
                    <a:pt x="47489" y="4883"/>
                    <a:pt x="47397" y="5421"/>
                  </a:cubicBezTo>
                  <a:lnTo>
                    <a:pt x="47397" y="5421"/>
                  </a:lnTo>
                  <a:lnTo>
                    <a:pt x="44208" y="2913"/>
                  </a:lnTo>
                  <a:cubicBezTo>
                    <a:pt x="44159" y="2864"/>
                    <a:pt x="44095" y="2830"/>
                    <a:pt x="44034" y="2830"/>
                  </a:cubicBezTo>
                  <a:cubicBezTo>
                    <a:pt x="43997" y="2830"/>
                    <a:pt x="43961" y="2843"/>
                    <a:pt x="43931" y="2873"/>
                  </a:cubicBezTo>
                  <a:lnTo>
                    <a:pt x="39138" y="6200"/>
                  </a:lnTo>
                  <a:lnTo>
                    <a:pt x="38567" y="6581"/>
                  </a:lnTo>
                  <a:lnTo>
                    <a:pt x="38567" y="6581"/>
                  </a:lnTo>
                  <a:lnTo>
                    <a:pt x="33394" y="2952"/>
                  </a:lnTo>
                  <a:lnTo>
                    <a:pt x="32641" y="2437"/>
                  </a:lnTo>
                  <a:cubicBezTo>
                    <a:pt x="32602" y="2417"/>
                    <a:pt x="32552" y="2407"/>
                    <a:pt x="32503" y="2407"/>
                  </a:cubicBezTo>
                  <a:cubicBezTo>
                    <a:pt x="32453" y="2407"/>
                    <a:pt x="32404" y="2417"/>
                    <a:pt x="32364" y="2437"/>
                  </a:cubicBezTo>
                  <a:lnTo>
                    <a:pt x="26264" y="5883"/>
                  </a:lnTo>
                  <a:lnTo>
                    <a:pt x="25528" y="6318"/>
                  </a:lnTo>
                  <a:lnTo>
                    <a:pt x="25528" y="6318"/>
                  </a:lnTo>
                  <a:lnTo>
                    <a:pt x="19807" y="3071"/>
                  </a:lnTo>
                  <a:cubicBezTo>
                    <a:pt x="19530" y="2913"/>
                    <a:pt x="19252" y="2714"/>
                    <a:pt x="18975" y="2596"/>
                  </a:cubicBezTo>
                  <a:cubicBezTo>
                    <a:pt x="18923" y="2570"/>
                    <a:pt x="18872" y="2559"/>
                    <a:pt x="18821" y="2559"/>
                  </a:cubicBezTo>
                  <a:cubicBezTo>
                    <a:pt x="18636" y="2559"/>
                    <a:pt x="18457" y="2701"/>
                    <a:pt x="18302" y="2794"/>
                  </a:cubicBezTo>
                  <a:lnTo>
                    <a:pt x="14935" y="4537"/>
                  </a:lnTo>
                  <a:lnTo>
                    <a:pt x="12201" y="5941"/>
                  </a:lnTo>
                  <a:lnTo>
                    <a:pt x="12201" y="5941"/>
                  </a:lnTo>
                  <a:lnTo>
                    <a:pt x="8913" y="4259"/>
                  </a:lnTo>
                  <a:lnTo>
                    <a:pt x="6616" y="3031"/>
                  </a:lnTo>
                  <a:lnTo>
                    <a:pt x="5863" y="2675"/>
                  </a:lnTo>
                  <a:cubicBezTo>
                    <a:pt x="5784" y="2596"/>
                    <a:pt x="5665" y="2516"/>
                    <a:pt x="5546" y="2477"/>
                  </a:cubicBezTo>
                  <a:cubicBezTo>
                    <a:pt x="5532" y="2473"/>
                    <a:pt x="5518" y="2472"/>
                    <a:pt x="5503" y="2472"/>
                  </a:cubicBezTo>
                  <a:cubicBezTo>
                    <a:pt x="5353" y="2472"/>
                    <a:pt x="5179" y="2642"/>
                    <a:pt x="5071" y="2714"/>
                  </a:cubicBezTo>
                  <a:lnTo>
                    <a:pt x="4318" y="3111"/>
                  </a:lnTo>
                  <a:lnTo>
                    <a:pt x="2972" y="3903"/>
                  </a:lnTo>
                  <a:cubicBezTo>
                    <a:pt x="2168" y="4392"/>
                    <a:pt x="1364" y="4850"/>
                    <a:pt x="560" y="5305"/>
                  </a:cubicBezTo>
                  <a:lnTo>
                    <a:pt x="560" y="5305"/>
                  </a:lnTo>
                  <a:cubicBezTo>
                    <a:pt x="521" y="4699"/>
                    <a:pt x="528" y="4092"/>
                    <a:pt x="582" y="3485"/>
                  </a:cubicBezTo>
                  <a:lnTo>
                    <a:pt x="582" y="3485"/>
                  </a:lnTo>
                  <a:lnTo>
                    <a:pt x="5512" y="641"/>
                  </a:lnTo>
                  <a:lnTo>
                    <a:pt x="5512" y="641"/>
                  </a:lnTo>
                  <a:lnTo>
                    <a:pt x="11251" y="3665"/>
                  </a:lnTo>
                  <a:cubicBezTo>
                    <a:pt x="11528" y="3824"/>
                    <a:pt x="11766" y="3982"/>
                    <a:pt x="12043" y="4101"/>
                  </a:cubicBezTo>
                  <a:cubicBezTo>
                    <a:pt x="12096" y="4124"/>
                    <a:pt x="12147" y="4133"/>
                    <a:pt x="12197" y="4133"/>
                  </a:cubicBezTo>
                  <a:cubicBezTo>
                    <a:pt x="12409" y="4133"/>
                    <a:pt x="12596" y="3959"/>
                    <a:pt x="12756" y="3863"/>
                  </a:cubicBezTo>
                  <a:lnTo>
                    <a:pt x="16123" y="2120"/>
                  </a:lnTo>
                  <a:lnTo>
                    <a:pt x="18811" y="719"/>
                  </a:lnTo>
                  <a:lnTo>
                    <a:pt x="18811" y="719"/>
                  </a:lnTo>
                  <a:lnTo>
                    <a:pt x="24719" y="4101"/>
                  </a:lnTo>
                  <a:cubicBezTo>
                    <a:pt x="24956" y="4259"/>
                    <a:pt x="25194" y="4378"/>
                    <a:pt x="25432" y="4497"/>
                  </a:cubicBezTo>
                  <a:cubicBezTo>
                    <a:pt x="25446" y="4499"/>
                    <a:pt x="25460" y="4500"/>
                    <a:pt x="25475" y="4500"/>
                  </a:cubicBezTo>
                  <a:cubicBezTo>
                    <a:pt x="25715" y="4500"/>
                    <a:pt x="26075" y="4213"/>
                    <a:pt x="26224" y="4101"/>
                  </a:cubicBezTo>
                  <a:lnTo>
                    <a:pt x="29789" y="2081"/>
                  </a:lnTo>
                  <a:lnTo>
                    <a:pt x="32470" y="570"/>
                  </a:lnTo>
                  <a:close/>
                  <a:moveTo>
                    <a:pt x="32503" y="1"/>
                  </a:moveTo>
                  <a:cubicBezTo>
                    <a:pt x="32453" y="1"/>
                    <a:pt x="32404" y="21"/>
                    <a:pt x="32364" y="60"/>
                  </a:cubicBezTo>
                  <a:lnTo>
                    <a:pt x="26264" y="3507"/>
                  </a:lnTo>
                  <a:lnTo>
                    <a:pt x="25528" y="3941"/>
                  </a:lnTo>
                  <a:lnTo>
                    <a:pt x="25528" y="3941"/>
                  </a:lnTo>
                  <a:lnTo>
                    <a:pt x="19807" y="694"/>
                  </a:lnTo>
                  <a:cubicBezTo>
                    <a:pt x="19530" y="496"/>
                    <a:pt x="19252" y="338"/>
                    <a:pt x="18975" y="219"/>
                  </a:cubicBezTo>
                  <a:cubicBezTo>
                    <a:pt x="18923" y="193"/>
                    <a:pt x="18872" y="182"/>
                    <a:pt x="18821" y="182"/>
                  </a:cubicBezTo>
                  <a:cubicBezTo>
                    <a:pt x="18636" y="182"/>
                    <a:pt x="18457" y="324"/>
                    <a:pt x="18302" y="417"/>
                  </a:cubicBezTo>
                  <a:lnTo>
                    <a:pt x="14935" y="2160"/>
                  </a:lnTo>
                  <a:lnTo>
                    <a:pt x="12202" y="3564"/>
                  </a:lnTo>
                  <a:lnTo>
                    <a:pt x="8438" y="1605"/>
                  </a:lnTo>
                  <a:lnTo>
                    <a:pt x="6180" y="417"/>
                  </a:lnTo>
                  <a:cubicBezTo>
                    <a:pt x="5982" y="338"/>
                    <a:pt x="5824" y="219"/>
                    <a:pt x="5665" y="179"/>
                  </a:cubicBezTo>
                  <a:cubicBezTo>
                    <a:pt x="5606" y="150"/>
                    <a:pt x="5551" y="137"/>
                    <a:pt x="5500" y="137"/>
                  </a:cubicBezTo>
                  <a:cubicBezTo>
                    <a:pt x="5346" y="137"/>
                    <a:pt x="5220" y="249"/>
                    <a:pt x="5071" y="338"/>
                  </a:cubicBezTo>
                  <a:lnTo>
                    <a:pt x="3764" y="1090"/>
                  </a:lnTo>
                  <a:lnTo>
                    <a:pt x="714" y="2833"/>
                  </a:lnTo>
                  <a:cubicBezTo>
                    <a:pt x="555" y="2952"/>
                    <a:pt x="238" y="3031"/>
                    <a:pt x="119" y="3229"/>
                  </a:cubicBezTo>
                  <a:cubicBezTo>
                    <a:pt x="40" y="3467"/>
                    <a:pt x="1" y="3744"/>
                    <a:pt x="40" y="3982"/>
                  </a:cubicBezTo>
                  <a:cubicBezTo>
                    <a:pt x="1" y="4576"/>
                    <a:pt x="40" y="5170"/>
                    <a:pt x="80" y="5725"/>
                  </a:cubicBezTo>
                  <a:cubicBezTo>
                    <a:pt x="100" y="5883"/>
                    <a:pt x="228" y="5963"/>
                    <a:pt x="352" y="5963"/>
                  </a:cubicBezTo>
                  <a:cubicBezTo>
                    <a:pt x="421" y="5963"/>
                    <a:pt x="488" y="5938"/>
                    <a:pt x="534" y="5889"/>
                  </a:cubicBezTo>
                  <a:lnTo>
                    <a:pt x="534" y="5889"/>
                  </a:lnTo>
                  <a:lnTo>
                    <a:pt x="5512" y="3018"/>
                  </a:lnTo>
                  <a:lnTo>
                    <a:pt x="11251" y="6042"/>
                  </a:lnTo>
                  <a:cubicBezTo>
                    <a:pt x="11528" y="6200"/>
                    <a:pt x="11766" y="6359"/>
                    <a:pt x="12043" y="6478"/>
                  </a:cubicBezTo>
                  <a:cubicBezTo>
                    <a:pt x="12096" y="6500"/>
                    <a:pt x="12147" y="6510"/>
                    <a:pt x="12197" y="6510"/>
                  </a:cubicBezTo>
                  <a:cubicBezTo>
                    <a:pt x="12409" y="6510"/>
                    <a:pt x="12596" y="6336"/>
                    <a:pt x="12756" y="6240"/>
                  </a:cubicBezTo>
                  <a:lnTo>
                    <a:pt x="16123" y="4497"/>
                  </a:lnTo>
                  <a:lnTo>
                    <a:pt x="18811" y="3096"/>
                  </a:lnTo>
                  <a:lnTo>
                    <a:pt x="18811" y="3096"/>
                  </a:lnTo>
                  <a:lnTo>
                    <a:pt x="24719" y="6478"/>
                  </a:lnTo>
                  <a:cubicBezTo>
                    <a:pt x="24956" y="6636"/>
                    <a:pt x="25194" y="6755"/>
                    <a:pt x="25432" y="6874"/>
                  </a:cubicBezTo>
                  <a:cubicBezTo>
                    <a:pt x="25446" y="6876"/>
                    <a:pt x="25460" y="6877"/>
                    <a:pt x="25475" y="6877"/>
                  </a:cubicBezTo>
                  <a:cubicBezTo>
                    <a:pt x="25715" y="6877"/>
                    <a:pt x="26075" y="6590"/>
                    <a:pt x="26224" y="6478"/>
                  </a:cubicBezTo>
                  <a:lnTo>
                    <a:pt x="29789" y="4457"/>
                  </a:lnTo>
                  <a:lnTo>
                    <a:pt x="32470" y="2947"/>
                  </a:lnTo>
                  <a:lnTo>
                    <a:pt x="32470" y="2947"/>
                  </a:lnTo>
                  <a:lnTo>
                    <a:pt x="37672" y="6557"/>
                  </a:lnTo>
                  <a:lnTo>
                    <a:pt x="38464" y="7111"/>
                  </a:lnTo>
                  <a:cubicBezTo>
                    <a:pt x="38484" y="7131"/>
                    <a:pt x="38524" y="7141"/>
                    <a:pt x="38568" y="7141"/>
                  </a:cubicBezTo>
                  <a:cubicBezTo>
                    <a:pt x="38613" y="7141"/>
                    <a:pt x="38662" y="7131"/>
                    <a:pt x="38702" y="7111"/>
                  </a:cubicBezTo>
                  <a:lnTo>
                    <a:pt x="43495" y="3784"/>
                  </a:lnTo>
                  <a:lnTo>
                    <a:pt x="44009" y="3391"/>
                  </a:lnTo>
                  <a:lnTo>
                    <a:pt x="47377" y="6002"/>
                  </a:lnTo>
                  <a:cubicBezTo>
                    <a:pt x="47438" y="6063"/>
                    <a:pt x="47504" y="6089"/>
                    <a:pt x="47567" y="6089"/>
                  </a:cubicBezTo>
                  <a:cubicBezTo>
                    <a:pt x="47669" y="6089"/>
                    <a:pt x="47764" y="6021"/>
                    <a:pt x="47813" y="5923"/>
                  </a:cubicBezTo>
                  <a:cubicBezTo>
                    <a:pt x="47892" y="5448"/>
                    <a:pt x="47971" y="4972"/>
                    <a:pt x="48050" y="4497"/>
                  </a:cubicBezTo>
                  <a:cubicBezTo>
                    <a:pt x="48050" y="4259"/>
                    <a:pt x="48209" y="3744"/>
                    <a:pt x="48050" y="3507"/>
                  </a:cubicBezTo>
                  <a:cubicBezTo>
                    <a:pt x="47813" y="3348"/>
                    <a:pt x="47615" y="3190"/>
                    <a:pt x="47377" y="3031"/>
                  </a:cubicBezTo>
                  <a:lnTo>
                    <a:pt x="44881" y="1090"/>
                  </a:lnTo>
                  <a:lnTo>
                    <a:pt x="44248" y="536"/>
                  </a:lnTo>
                  <a:cubicBezTo>
                    <a:pt x="44178" y="489"/>
                    <a:pt x="44108" y="470"/>
                    <a:pt x="44047" y="470"/>
                  </a:cubicBezTo>
                  <a:cubicBezTo>
                    <a:pt x="44003" y="470"/>
                    <a:pt x="43964" y="480"/>
                    <a:pt x="43931" y="496"/>
                  </a:cubicBezTo>
                  <a:lnTo>
                    <a:pt x="39138" y="3824"/>
                  </a:lnTo>
                  <a:lnTo>
                    <a:pt x="38579" y="4251"/>
                  </a:lnTo>
                  <a:lnTo>
                    <a:pt x="38579" y="4251"/>
                  </a:lnTo>
                  <a:lnTo>
                    <a:pt x="33394" y="575"/>
                  </a:lnTo>
                  <a:lnTo>
                    <a:pt x="32641" y="60"/>
                  </a:lnTo>
                  <a:cubicBezTo>
                    <a:pt x="32602" y="21"/>
                    <a:pt x="32552" y="1"/>
                    <a:pt x="3250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191;p46"/>
            <p:cNvSpPr/>
            <p:nvPr/>
          </p:nvSpPr>
          <p:spPr>
            <a:xfrm flipH="1">
              <a:off x="1747906" y="3986293"/>
              <a:ext cx="105310" cy="54501"/>
            </a:xfrm>
            <a:custGeom>
              <a:avLst/>
              <a:gdLst/>
              <a:ahLst/>
              <a:cxnLst/>
              <a:rect l="l" t="t" r="r" b="b"/>
              <a:pathLst>
                <a:path w="6075" h="3144" extrusionOk="0">
                  <a:moveTo>
                    <a:pt x="4033" y="537"/>
                  </a:moveTo>
                  <a:lnTo>
                    <a:pt x="5422" y="1617"/>
                  </a:lnTo>
                  <a:lnTo>
                    <a:pt x="5422" y="1617"/>
                  </a:lnTo>
                  <a:cubicBezTo>
                    <a:pt x="4972" y="1980"/>
                    <a:pt x="4446" y="2256"/>
                    <a:pt x="3865" y="2400"/>
                  </a:cubicBezTo>
                  <a:lnTo>
                    <a:pt x="3865" y="2400"/>
                  </a:lnTo>
                  <a:cubicBezTo>
                    <a:pt x="3830" y="2385"/>
                    <a:pt x="3796" y="2377"/>
                    <a:pt x="3764" y="2377"/>
                  </a:cubicBezTo>
                  <a:cubicBezTo>
                    <a:pt x="3725" y="2377"/>
                    <a:pt x="3689" y="2390"/>
                    <a:pt x="3658" y="2420"/>
                  </a:cubicBezTo>
                  <a:cubicBezTo>
                    <a:pt x="3398" y="2518"/>
                    <a:pt x="3137" y="2589"/>
                    <a:pt x="2854" y="2589"/>
                  </a:cubicBezTo>
                  <a:cubicBezTo>
                    <a:pt x="2793" y="2589"/>
                    <a:pt x="2731" y="2586"/>
                    <a:pt x="2668" y="2579"/>
                  </a:cubicBezTo>
                  <a:lnTo>
                    <a:pt x="2272" y="2579"/>
                  </a:lnTo>
                  <a:cubicBezTo>
                    <a:pt x="1868" y="2579"/>
                    <a:pt x="1464" y="2593"/>
                    <a:pt x="1059" y="2613"/>
                  </a:cubicBezTo>
                  <a:lnTo>
                    <a:pt x="1059" y="2613"/>
                  </a:lnTo>
                  <a:lnTo>
                    <a:pt x="4033" y="537"/>
                  </a:lnTo>
                  <a:close/>
                  <a:moveTo>
                    <a:pt x="4039" y="0"/>
                  </a:moveTo>
                  <a:cubicBezTo>
                    <a:pt x="4002" y="0"/>
                    <a:pt x="3966" y="13"/>
                    <a:pt x="3936" y="43"/>
                  </a:cubicBezTo>
                  <a:lnTo>
                    <a:pt x="133" y="2658"/>
                  </a:lnTo>
                  <a:cubicBezTo>
                    <a:pt x="53" y="2715"/>
                    <a:pt x="19" y="2792"/>
                    <a:pt x="17" y="2868"/>
                  </a:cubicBezTo>
                  <a:lnTo>
                    <a:pt x="17" y="2868"/>
                  </a:lnTo>
                  <a:cubicBezTo>
                    <a:pt x="0" y="2985"/>
                    <a:pt x="55" y="3112"/>
                    <a:pt x="181" y="3132"/>
                  </a:cubicBezTo>
                  <a:lnTo>
                    <a:pt x="181" y="3132"/>
                  </a:lnTo>
                  <a:cubicBezTo>
                    <a:pt x="201" y="3140"/>
                    <a:pt x="222" y="3144"/>
                    <a:pt x="243" y="3144"/>
                  </a:cubicBezTo>
                  <a:cubicBezTo>
                    <a:pt x="263" y="3144"/>
                    <a:pt x="283" y="3141"/>
                    <a:pt x="304" y="3133"/>
                  </a:cubicBezTo>
                  <a:lnTo>
                    <a:pt x="304" y="3133"/>
                  </a:lnTo>
                  <a:cubicBezTo>
                    <a:pt x="962" y="3131"/>
                    <a:pt x="1656" y="3093"/>
                    <a:pt x="2312" y="3054"/>
                  </a:cubicBezTo>
                  <a:lnTo>
                    <a:pt x="2866" y="3054"/>
                  </a:lnTo>
                  <a:cubicBezTo>
                    <a:pt x="2927" y="3061"/>
                    <a:pt x="2989" y="3064"/>
                    <a:pt x="3050" y="3064"/>
                  </a:cubicBezTo>
                  <a:cubicBezTo>
                    <a:pt x="3309" y="3064"/>
                    <a:pt x="3565" y="3004"/>
                    <a:pt x="3801" y="2900"/>
                  </a:cubicBezTo>
                  <a:lnTo>
                    <a:pt x="3801" y="2900"/>
                  </a:lnTo>
                  <a:cubicBezTo>
                    <a:pt x="3836" y="2907"/>
                    <a:pt x="3872" y="2911"/>
                    <a:pt x="3906" y="2911"/>
                  </a:cubicBezTo>
                  <a:cubicBezTo>
                    <a:pt x="3946" y="2911"/>
                    <a:pt x="3983" y="2906"/>
                    <a:pt x="4015" y="2895"/>
                  </a:cubicBezTo>
                  <a:cubicBezTo>
                    <a:pt x="4768" y="2697"/>
                    <a:pt x="5441" y="2301"/>
                    <a:pt x="5996" y="1786"/>
                  </a:cubicBezTo>
                  <a:cubicBezTo>
                    <a:pt x="6075" y="1707"/>
                    <a:pt x="6075" y="1549"/>
                    <a:pt x="5996" y="1430"/>
                  </a:cubicBezTo>
                  <a:lnTo>
                    <a:pt x="4213" y="83"/>
                  </a:lnTo>
                  <a:cubicBezTo>
                    <a:pt x="4164" y="34"/>
                    <a:pt x="4100" y="0"/>
                    <a:pt x="403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192;p46"/>
            <p:cNvSpPr/>
            <p:nvPr/>
          </p:nvSpPr>
          <p:spPr>
            <a:xfrm flipH="1">
              <a:off x="2330899" y="3980260"/>
              <a:ext cx="184722" cy="69288"/>
            </a:xfrm>
            <a:custGeom>
              <a:avLst/>
              <a:gdLst/>
              <a:ahLst/>
              <a:cxnLst/>
              <a:rect l="l" t="t" r="r" b="b"/>
              <a:pathLst>
                <a:path w="10656" h="3997" extrusionOk="0">
                  <a:moveTo>
                    <a:pt x="3730" y="536"/>
                  </a:moveTo>
                  <a:lnTo>
                    <a:pt x="9273" y="3441"/>
                  </a:lnTo>
                  <a:lnTo>
                    <a:pt x="9273" y="3441"/>
                  </a:lnTo>
                  <a:cubicBezTo>
                    <a:pt x="8600" y="3415"/>
                    <a:pt x="7933" y="3389"/>
                    <a:pt x="7249" y="3362"/>
                  </a:cubicBezTo>
                  <a:lnTo>
                    <a:pt x="5863" y="3323"/>
                  </a:lnTo>
                  <a:cubicBezTo>
                    <a:pt x="5625" y="3323"/>
                    <a:pt x="5387" y="3283"/>
                    <a:pt x="5150" y="3243"/>
                  </a:cubicBezTo>
                  <a:cubicBezTo>
                    <a:pt x="4714" y="3045"/>
                    <a:pt x="4318" y="2808"/>
                    <a:pt x="3882" y="2610"/>
                  </a:cubicBezTo>
                  <a:cubicBezTo>
                    <a:pt x="3763" y="2530"/>
                    <a:pt x="3684" y="2451"/>
                    <a:pt x="3565" y="2412"/>
                  </a:cubicBezTo>
                  <a:cubicBezTo>
                    <a:pt x="3528" y="2397"/>
                    <a:pt x="3493" y="2390"/>
                    <a:pt x="3458" y="2390"/>
                  </a:cubicBezTo>
                  <a:cubicBezTo>
                    <a:pt x="3307" y="2390"/>
                    <a:pt x="3172" y="2513"/>
                    <a:pt x="3011" y="2610"/>
                  </a:cubicBezTo>
                  <a:lnTo>
                    <a:pt x="2434" y="2949"/>
                  </a:lnTo>
                  <a:lnTo>
                    <a:pt x="2434" y="2949"/>
                  </a:lnTo>
                  <a:cubicBezTo>
                    <a:pt x="1834" y="2840"/>
                    <a:pt x="1262" y="2604"/>
                    <a:pt x="759" y="2264"/>
                  </a:cubicBezTo>
                  <a:lnTo>
                    <a:pt x="759" y="2264"/>
                  </a:lnTo>
                  <a:lnTo>
                    <a:pt x="3730" y="536"/>
                  </a:lnTo>
                  <a:close/>
                  <a:moveTo>
                    <a:pt x="3720" y="1"/>
                  </a:moveTo>
                  <a:cubicBezTo>
                    <a:pt x="3627" y="1"/>
                    <a:pt x="3546" y="58"/>
                    <a:pt x="3501" y="134"/>
                  </a:cubicBezTo>
                  <a:lnTo>
                    <a:pt x="3501" y="134"/>
                  </a:lnTo>
                  <a:lnTo>
                    <a:pt x="159" y="2055"/>
                  </a:lnTo>
                  <a:cubicBezTo>
                    <a:pt x="40" y="2134"/>
                    <a:pt x="0" y="2332"/>
                    <a:pt x="119" y="2451"/>
                  </a:cubicBezTo>
                  <a:cubicBezTo>
                    <a:pt x="594" y="2808"/>
                    <a:pt x="1149" y="3125"/>
                    <a:pt x="1704" y="3283"/>
                  </a:cubicBezTo>
                  <a:cubicBezTo>
                    <a:pt x="1932" y="3381"/>
                    <a:pt x="2160" y="3452"/>
                    <a:pt x="2410" y="3452"/>
                  </a:cubicBezTo>
                  <a:cubicBezTo>
                    <a:pt x="2464" y="3452"/>
                    <a:pt x="2519" y="3449"/>
                    <a:pt x="2575" y="3442"/>
                  </a:cubicBezTo>
                  <a:cubicBezTo>
                    <a:pt x="2733" y="3362"/>
                    <a:pt x="2892" y="3283"/>
                    <a:pt x="3050" y="3204"/>
                  </a:cubicBezTo>
                  <a:lnTo>
                    <a:pt x="3459" y="2953"/>
                  </a:lnTo>
                  <a:lnTo>
                    <a:pt x="3459" y="2953"/>
                  </a:lnTo>
                  <a:lnTo>
                    <a:pt x="4199" y="3323"/>
                  </a:lnTo>
                  <a:cubicBezTo>
                    <a:pt x="4476" y="3521"/>
                    <a:pt x="4793" y="3679"/>
                    <a:pt x="5150" y="3798"/>
                  </a:cubicBezTo>
                  <a:cubicBezTo>
                    <a:pt x="5902" y="3877"/>
                    <a:pt x="6734" y="3877"/>
                    <a:pt x="7487" y="3917"/>
                  </a:cubicBezTo>
                  <a:cubicBezTo>
                    <a:pt x="8438" y="3957"/>
                    <a:pt x="9388" y="3957"/>
                    <a:pt x="10299" y="3996"/>
                  </a:cubicBezTo>
                  <a:cubicBezTo>
                    <a:pt x="10577" y="3996"/>
                    <a:pt x="10656" y="3640"/>
                    <a:pt x="10418" y="3521"/>
                  </a:cubicBezTo>
                  <a:lnTo>
                    <a:pt x="4674" y="471"/>
                  </a:lnTo>
                  <a:lnTo>
                    <a:pt x="3843" y="35"/>
                  </a:lnTo>
                  <a:cubicBezTo>
                    <a:pt x="3801" y="11"/>
                    <a:pt x="3760" y="1"/>
                    <a:pt x="372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193;p46"/>
            <p:cNvSpPr/>
            <p:nvPr/>
          </p:nvSpPr>
          <p:spPr>
            <a:xfrm flipH="1">
              <a:off x="1716997" y="3896567"/>
              <a:ext cx="827469" cy="122593"/>
            </a:xfrm>
            <a:custGeom>
              <a:avLst/>
              <a:gdLst/>
              <a:ahLst/>
              <a:cxnLst/>
              <a:rect l="l" t="t" r="r" b="b"/>
              <a:pathLst>
                <a:path w="47734" h="7072" extrusionOk="0">
                  <a:moveTo>
                    <a:pt x="32370" y="553"/>
                  </a:moveTo>
                  <a:lnTo>
                    <a:pt x="37593" y="4189"/>
                  </a:lnTo>
                  <a:lnTo>
                    <a:pt x="38345" y="4704"/>
                  </a:lnTo>
                  <a:cubicBezTo>
                    <a:pt x="38381" y="4728"/>
                    <a:pt x="38416" y="4739"/>
                    <a:pt x="38450" y="4739"/>
                  </a:cubicBezTo>
                  <a:cubicBezTo>
                    <a:pt x="38518" y="4739"/>
                    <a:pt x="38580" y="4697"/>
                    <a:pt x="38622" y="4637"/>
                  </a:cubicBezTo>
                  <a:lnTo>
                    <a:pt x="38622" y="4637"/>
                  </a:lnTo>
                  <a:lnTo>
                    <a:pt x="43376" y="1337"/>
                  </a:lnTo>
                  <a:lnTo>
                    <a:pt x="43929" y="947"/>
                  </a:lnTo>
                  <a:lnTo>
                    <a:pt x="43929" y="947"/>
                  </a:lnTo>
                  <a:lnTo>
                    <a:pt x="47172" y="3527"/>
                  </a:lnTo>
                  <a:lnTo>
                    <a:pt x="47172" y="3527"/>
                  </a:lnTo>
                  <a:cubicBezTo>
                    <a:pt x="47047" y="3981"/>
                    <a:pt x="46897" y="4450"/>
                    <a:pt x="46705" y="4885"/>
                  </a:cubicBezTo>
                  <a:lnTo>
                    <a:pt x="46705" y="4885"/>
                  </a:lnTo>
                  <a:lnTo>
                    <a:pt x="44089" y="2843"/>
                  </a:lnTo>
                  <a:cubicBezTo>
                    <a:pt x="44043" y="2796"/>
                    <a:pt x="43983" y="2777"/>
                    <a:pt x="43925" y="2777"/>
                  </a:cubicBezTo>
                  <a:cubicBezTo>
                    <a:pt x="43884" y="2777"/>
                    <a:pt x="43845" y="2787"/>
                    <a:pt x="43812" y="2803"/>
                  </a:cubicBezTo>
                  <a:lnTo>
                    <a:pt x="39019" y="6130"/>
                  </a:lnTo>
                  <a:lnTo>
                    <a:pt x="38463" y="6523"/>
                  </a:lnTo>
                  <a:lnTo>
                    <a:pt x="38463" y="6523"/>
                  </a:lnTo>
                  <a:lnTo>
                    <a:pt x="33275" y="2922"/>
                  </a:lnTo>
                  <a:lnTo>
                    <a:pt x="32522" y="2407"/>
                  </a:lnTo>
                  <a:cubicBezTo>
                    <a:pt x="32483" y="2387"/>
                    <a:pt x="32433" y="2377"/>
                    <a:pt x="32384" y="2377"/>
                  </a:cubicBezTo>
                  <a:cubicBezTo>
                    <a:pt x="32334" y="2377"/>
                    <a:pt x="32285" y="2387"/>
                    <a:pt x="32245" y="2407"/>
                  </a:cubicBezTo>
                  <a:lnTo>
                    <a:pt x="26145" y="5853"/>
                  </a:lnTo>
                  <a:lnTo>
                    <a:pt x="25409" y="6288"/>
                  </a:lnTo>
                  <a:lnTo>
                    <a:pt x="25409" y="6288"/>
                  </a:lnTo>
                  <a:lnTo>
                    <a:pt x="19688" y="3041"/>
                  </a:lnTo>
                  <a:cubicBezTo>
                    <a:pt x="19411" y="2882"/>
                    <a:pt x="19133" y="2724"/>
                    <a:pt x="18856" y="2565"/>
                  </a:cubicBezTo>
                  <a:cubicBezTo>
                    <a:pt x="18804" y="2540"/>
                    <a:pt x="18753" y="2529"/>
                    <a:pt x="18702" y="2529"/>
                  </a:cubicBezTo>
                  <a:cubicBezTo>
                    <a:pt x="18517" y="2529"/>
                    <a:pt x="18338" y="2670"/>
                    <a:pt x="18183" y="2763"/>
                  </a:cubicBezTo>
                  <a:lnTo>
                    <a:pt x="14816" y="4506"/>
                  </a:lnTo>
                  <a:lnTo>
                    <a:pt x="12081" y="5949"/>
                  </a:lnTo>
                  <a:lnTo>
                    <a:pt x="12081" y="5949"/>
                  </a:lnTo>
                  <a:lnTo>
                    <a:pt x="8913" y="4308"/>
                  </a:lnTo>
                  <a:lnTo>
                    <a:pt x="6616" y="3120"/>
                  </a:lnTo>
                  <a:cubicBezTo>
                    <a:pt x="6259" y="2922"/>
                    <a:pt x="5903" y="2684"/>
                    <a:pt x="5507" y="2526"/>
                  </a:cubicBezTo>
                  <a:cubicBezTo>
                    <a:pt x="5468" y="2509"/>
                    <a:pt x="5428" y="2502"/>
                    <a:pt x="5386" y="2502"/>
                  </a:cubicBezTo>
                  <a:cubicBezTo>
                    <a:pt x="5132" y="2502"/>
                    <a:pt x="4840" y="2780"/>
                    <a:pt x="4635" y="2882"/>
                  </a:cubicBezTo>
                  <a:lnTo>
                    <a:pt x="3368" y="3635"/>
                  </a:lnTo>
                  <a:lnTo>
                    <a:pt x="883" y="5075"/>
                  </a:lnTo>
                  <a:lnTo>
                    <a:pt x="883" y="5075"/>
                  </a:lnTo>
                  <a:cubicBezTo>
                    <a:pt x="685" y="4552"/>
                    <a:pt x="564" y="4007"/>
                    <a:pt x="522" y="3460"/>
                  </a:cubicBezTo>
                  <a:lnTo>
                    <a:pt x="522" y="3460"/>
                  </a:lnTo>
                  <a:lnTo>
                    <a:pt x="5393" y="650"/>
                  </a:lnTo>
                  <a:lnTo>
                    <a:pt x="11132" y="3674"/>
                  </a:lnTo>
                  <a:cubicBezTo>
                    <a:pt x="11409" y="3793"/>
                    <a:pt x="11686" y="3991"/>
                    <a:pt x="11963" y="4071"/>
                  </a:cubicBezTo>
                  <a:cubicBezTo>
                    <a:pt x="12024" y="4096"/>
                    <a:pt x="12080" y="4107"/>
                    <a:pt x="12133" y="4107"/>
                  </a:cubicBezTo>
                  <a:cubicBezTo>
                    <a:pt x="12327" y="4107"/>
                    <a:pt x="12482" y="3966"/>
                    <a:pt x="12637" y="3873"/>
                  </a:cubicBezTo>
                  <a:lnTo>
                    <a:pt x="16043" y="2090"/>
                  </a:lnTo>
                  <a:lnTo>
                    <a:pt x="18692" y="728"/>
                  </a:lnTo>
                  <a:lnTo>
                    <a:pt x="18692" y="728"/>
                  </a:lnTo>
                  <a:lnTo>
                    <a:pt x="24639" y="4071"/>
                  </a:lnTo>
                  <a:cubicBezTo>
                    <a:pt x="24837" y="4229"/>
                    <a:pt x="25075" y="4388"/>
                    <a:pt x="25352" y="4467"/>
                  </a:cubicBezTo>
                  <a:cubicBezTo>
                    <a:pt x="25368" y="4469"/>
                    <a:pt x="25384" y="4471"/>
                    <a:pt x="25401" y="4471"/>
                  </a:cubicBezTo>
                  <a:cubicBezTo>
                    <a:pt x="25636" y="4471"/>
                    <a:pt x="25960" y="4221"/>
                    <a:pt x="26145" y="4110"/>
                  </a:cubicBezTo>
                  <a:lnTo>
                    <a:pt x="29670" y="2090"/>
                  </a:lnTo>
                  <a:lnTo>
                    <a:pt x="32370" y="553"/>
                  </a:lnTo>
                  <a:close/>
                  <a:moveTo>
                    <a:pt x="32384" y="0"/>
                  </a:moveTo>
                  <a:cubicBezTo>
                    <a:pt x="32334" y="0"/>
                    <a:pt x="32285" y="10"/>
                    <a:pt x="32245" y="30"/>
                  </a:cubicBezTo>
                  <a:lnTo>
                    <a:pt x="26145" y="3476"/>
                  </a:lnTo>
                  <a:lnTo>
                    <a:pt x="25409" y="3911"/>
                  </a:lnTo>
                  <a:lnTo>
                    <a:pt x="25409" y="3911"/>
                  </a:lnTo>
                  <a:lnTo>
                    <a:pt x="19688" y="664"/>
                  </a:lnTo>
                  <a:cubicBezTo>
                    <a:pt x="19411" y="506"/>
                    <a:pt x="19133" y="307"/>
                    <a:pt x="18856" y="189"/>
                  </a:cubicBezTo>
                  <a:cubicBezTo>
                    <a:pt x="18804" y="163"/>
                    <a:pt x="18753" y="152"/>
                    <a:pt x="18702" y="152"/>
                  </a:cubicBezTo>
                  <a:cubicBezTo>
                    <a:pt x="18517" y="152"/>
                    <a:pt x="18338" y="294"/>
                    <a:pt x="18183" y="387"/>
                  </a:cubicBezTo>
                  <a:lnTo>
                    <a:pt x="14816" y="2130"/>
                  </a:lnTo>
                  <a:lnTo>
                    <a:pt x="12082" y="3534"/>
                  </a:lnTo>
                  <a:lnTo>
                    <a:pt x="12082" y="3534"/>
                  </a:lnTo>
                  <a:lnTo>
                    <a:pt x="8794" y="1852"/>
                  </a:lnTo>
                  <a:lnTo>
                    <a:pt x="6497" y="624"/>
                  </a:lnTo>
                  <a:lnTo>
                    <a:pt x="5744" y="268"/>
                  </a:lnTo>
                  <a:cubicBezTo>
                    <a:pt x="5665" y="189"/>
                    <a:pt x="5546" y="109"/>
                    <a:pt x="5427" y="70"/>
                  </a:cubicBezTo>
                  <a:cubicBezTo>
                    <a:pt x="5413" y="66"/>
                    <a:pt x="5399" y="65"/>
                    <a:pt x="5384" y="65"/>
                  </a:cubicBezTo>
                  <a:cubicBezTo>
                    <a:pt x="5234" y="65"/>
                    <a:pt x="5060" y="235"/>
                    <a:pt x="4952" y="307"/>
                  </a:cubicBezTo>
                  <a:lnTo>
                    <a:pt x="4199" y="704"/>
                  </a:lnTo>
                  <a:lnTo>
                    <a:pt x="2853" y="1496"/>
                  </a:lnTo>
                  <a:cubicBezTo>
                    <a:pt x="1941" y="2050"/>
                    <a:pt x="1030" y="2565"/>
                    <a:pt x="119" y="3080"/>
                  </a:cubicBezTo>
                  <a:cubicBezTo>
                    <a:pt x="40" y="3120"/>
                    <a:pt x="0" y="3199"/>
                    <a:pt x="0" y="3318"/>
                  </a:cubicBezTo>
                  <a:cubicBezTo>
                    <a:pt x="80" y="4031"/>
                    <a:pt x="238" y="4744"/>
                    <a:pt x="515" y="5457"/>
                  </a:cubicBezTo>
                  <a:cubicBezTo>
                    <a:pt x="544" y="5573"/>
                    <a:pt x="658" y="5647"/>
                    <a:pt x="764" y="5647"/>
                  </a:cubicBezTo>
                  <a:cubicBezTo>
                    <a:pt x="803" y="5647"/>
                    <a:pt x="840" y="5637"/>
                    <a:pt x="872" y="5616"/>
                  </a:cubicBezTo>
                  <a:lnTo>
                    <a:pt x="5394" y="2988"/>
                  </a:lnTo>
                  <a:lnTo>
                    <a:pt x="11132" y="6012"/>
                  </a:lnTo>
                  <a:cubicBezTo>
                    <a:pt x="11409" y="6170"/>
                    <a:pt x="11686" y="6289"/>
                    <a:pt x="11963" y="6408"/>
                  </a:cubicBezTo>
                  <a:cubicBezTo>
                    <a:pt x="12006" y="6434"/>
                    <a:pt x="12053" y="6444"/>
                    <a:pt x="12102" y="6444"/>
                  </a:cubicBezTo>
                  <a:cubicBezTo>
                    <a:pt x="12278" y="6444"/>
                    <a:pt x="12482" y="6303"/>
                    <a:pt x="12637" y="6210"/>
                  </a:cubicBezTo>
                  <a:lnTo>
                    <a:pt x="16043" y="4427"/>
                  </a:lnTo>
                  <a:lnTo>
                    <a:pt x="18692" y="3065"/>
                  </a:lnTo>
                  <a:lnTo>
                    <a:pt x="18692" y="3065"/>
                  </a:lnTo>
                  <a:lnTo>
                    <a:pt x="24639" y="6408"/>
                  </a:lnTo>
                  <a:cubicBezTo>
                    <a:pt x="24837" y="6566"/>
                    <a:pt x="25075" y="6725"/>
                    <a:pt x="25352" y="6804"/>
                  </a:cubicBezTo>
                  <a:cubicBezTo>
                    <a:pt x="25365" y="6806"/>
                    <a:pt x="25379" y="6808"/>
                    <a:pt x="25394" y="6808"/>
                  </a:cubicBezTo>
                  <a:cubicBezTo>
                    <a:pt x="25602" y="6808"/>
                    <a:pt x="25957" y="6558"/>
                    <a:pt x="26105" y="6447"/>
                  </a:cubicBezTo>
                  <a:lnTo>
                    <a:pt x="29670" y="4427"/>
                  </a:lnTo>
                  <a:lnTo>
                    <a:pt x="32352" y="2878"/>
                  </a:lnTo>
                  <a:lnTo>
                    <a:pt x="32352" y="2878"/>
                  </a:lnTo>
                  <a:lnTo>
                    <a:pt x="37553" y="6527"/>
                  </a:lnTo>
                  <a:lnTo>
                    <a:pt x="38345" y="7042"/>
                  </a:lnTo>
                  <a:cubicBezTo>
                    <a:pt x="38385" y="7061"/>
                    <a:pt x="38424" y="7071"/>
                    <a:pt x="38464" y="7071"/>
                  </a:cubicBezTo>
                  <a:cubicBezTo>
                    <a:pt x="38504" y="7071"/>
                    <a:pt x="38543" y="7061"/>
                    <a:pt x="38583" y="7042"/>
                  </a:cubicBezTo>
                  <a:lnTo>
                    <a:pt x="43376" y="3714"/>
                  </a:lnTo>
                  <a:lnTo>
                    <a:pt x="43929" y="3324"/>
                  </a:lnTo>
                  <a:lnTo>
                    <a:pt x="43929" y="3324"/>
                  </a:lnTo>
                  <a:lnTo>
                    <a:pt x="46624" y="5457"/>
                  </a:lnTo>
                  <a:cubicBezTo>
                    <a:pt x="46674" y="5507"/>
                    <a:pt x="46738" y="5529"/>
                    <a:pt x="46801" y="5529"/>
                  </a:cubicBezTo>
                  <a:cubicBezTo>
                    <a:pt x="46888" y="5529"/>
                    <a:pt x="46974" y="5487"/>
                    <a:pt x="47020" y="5417"/>
                  </a:cubicBezTo>
                  <a:cubicBezTo>
                    <a:pt x="47298" y="4784"/>
                    <a:pt x="47535" y="4150"/>
                    <a:pt x="47694" y="3476"/>
                  </a:cubicBezTo>
                  <a:cubicBezTo>
                    <a:pt x="47733" y="3397"/>
                    <a:pt x="47694" y="3278"/>
                    <a:pt x="47615" y="3239"/>
                  </a:cubicBezTo>
                  <a:lnTo>
                    <a:pt x="44129" y="466"/>
                  </a:lnTo>
                  <a:cubicBezTo>
                    <a:pt x="44059" y="419"/>
                    <a:pt x="43989" y="400"/>
                    <a:pt x="43928" y="400"/>
                  </a:cubicBezTo>
                  <a:cubicBezTo>
                    <a:pt x="43884" y="400"/>
                    <a:pt x="43845" y="410"/>
                    <a:pt x="43812" y="426"/>
                  </a:cubicBezTo>
                  <a:lnTo>
                    <a:pt x="39019" y="3754"/>
                  </a:lnTo>
                  <a:lnTo>
                    <a:pt x="38436" y="4165"/>
                  </a:lnTo>
                  <a:lnTo>
                    <a:pt x="38436" y="4165"/>
                  </a:lnTo>
                  <a:lnTo>
                    <a:pt x="33275" y="545"/>
                  </a:lnTo>
                  <a:lnTo>
                    <a:pt x="32522" y="30"/>
                  </a:lnTo>
                  <a:cubicBezTo>
                    <a:pt x="32483" y="10"/>
                    <a:pt x="32433" y="0"/>
                    <a:pt x="323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194;p46"/>
            <p:cNvSpPr/>
            <p:nvPr/>
          </p:nvSpPr>
          <p:spPr>
            <a:xfrm flipH="1">
              <a:off x="1728681" y="3937772"/>
              <a:ext cx="807551" cy="111793"/>
            </a:xfrm>
            <a:custGeom>
              <a:avLst/>
              <a:gdLst/>
              <a:ahLst/>
              <a:cxnLst/>
              <a:rect l="l" t="t" r="r" b="b"/>
              <a:pathLst>
                <a:path w="46585" h="6449" extrusionOk="0">
                  <a:moveTo>
                    <a:pt x="31896" y="553"/>
                  </a:moveTo>
                  <a:lnTo>
                    <a:pt x="37118" y="4150"/>
                  </a:lnTo>
                  <a:lnTo>
                    <a:pt x="37801" y="4653"/>
                  </a:lnTo>
                  <a:lnTo>
                    <a:pt x="37801" y="4653"/>
                  </a:lnTo>
                  <a:cubicBezTo>
                    <a:pt x="37847" y="4725"/>
                    <a:pt x="37921" y="4778"/>
                    <a:pt x="38000" y="4778"/>
                  </a:cubicBezTo>
                  <a:cubicBezTo>
                    <a:pt x="38036" y="4778"/>
                    <a:pt x="38072" y="4768"/>
                    <a:pt x="38108" y="4744"/>
                  </a:cubicBezTo>
                  <a:lnTo>
                    <a:pt x="42861" y="1416"/>
                  </a:lnTo>
                  <a:lnTo>
                    <a:pt x="43436" y="1001"/>
                  </a:lnTo>
                  <a:lnTo>
                    <a:pt x="43436" y="1001"/>
                  </a:lnTo>
                  <a:lnTo>
                    <a:pt x="46014" y="3014"/>
                  </a:lnTo>
                  <a:lnTo>
                    <a:pt x="46014" y="3014"/>
                  </a:lnTo>
                  <a:cubicBezTo>
                    <a:pt x="45785" y="3414"/>
                    <a:pt x="45507" y="3805"/>
                    <a:pt x="45182" y="4133"/>
                  </a:cubicBezTo>
                  <a:lnTo>
                    <a:pt x="45182" y="4133"/>
                  </a:lnTo>
                  <a:lnTo>
                    <a:pt x="43614" y="2922"/>
                  </a:lnTo>
                  <a:cubicBezTo>
                    <a:pt x="43565" y="2873"/>
                    <a:pt x="43501" y="2839"/>
                    <a:pt x="43440" y="2839"/>
                  </a:cubicBezTo>
                  <a:cubicBezTo>
                    <a:pt x="43403" y="2839"/>
                    <a:pt x="43367" y="2852"/>
                    <a:pt x="43337" y="2882"/>
                  </a:cubicBezTo>
                  <a:lnTo>
                    <a:pt x="41554" y="4110"/>
                  </a:lnTo>
                  <a:lnTo>
                    <a:pt x="40247" y="4981"/>
                  </a:lnTo>
                  <a:cubicBezTo>
                    <a:pt x="40020" y="5171"/>
                    <a:pt x="39793" y="5324"/>
                    <a:pt x="39566" y="5440"/>
                  </a:cubicBezTo>
                  <a:lnTo>
                    <a:pt x="39566" y="5440"/>
                  </a:lnTo>
                  <a:cubicBezTo>
                    <a:pt x="39565" y="5440"/>
                    <a:pt x="39561" y="5439"/>
                    <a:pt x="39556" y="5439"/>
                  </a:cubicBezTo>
                  <a:cubicBezTo>
                    <a:pt x="39521" y="5439"/>
                    <a:pt x="39415" y="5457"/>
                    <a:pt x="39415" y="5457"/>
                  </a:cubicBezTo>
                  <a:lnTo>
                    <a:pt x="38742" y="5457"/>
                  </a:lnTo>
                  <a:lnTo>
                    <a:pt x="37355" y="5536"/>
                  </a:lnTo>
                  <a:cubicBezTo>
                    <a:pt x="37197" y="5536"/>
                    <a:pt x="37021" y="5554"/>
                    <a:pt x="36851" y="5554"/>
                  </a:cubicBezTo>
                  <a:cubicBezTo>
                    <a:pt x="36766" y="5554"/>
                    <a:pt x="36682" y="5549"/>
                    <a:pt x="36603" y="5536"/>
                  </a:cubicBezTo>
                  <a:cubicBezTo>
                    <a:pt x="36603" y="5536"/>
                    <a:pt x="36603" y="5554"/>
                    <a:pt x="36591" y="5554"/>
                  </a:cubicBezTo>
                  <a:cubicBezTo>
                    <a:pt x="36585" y="5554"/>
                    <a:pt x="36576" y="5549"/>
                    <a:pt x="36563" y="5536"/>
                  </a:cubicBezTo>
                  <a:cubicBezTo>
                    <a:pt x="36484" y="5496"/>
                    <a:pt x="36405" y="5457"/>
                    <a:pt x="36325" y="5378"/>
                  </a:cubicBezTo>
                  <a:lnTo>
                    <a:pt x="33949" y="3753"/>
                  </a:lnTo>
                  <a:lnTo>
                    <a:pt x="32008" y="2446"/>
                  </a:lnTo>
                  <a:cubicBezTo>
                    <a:pt x="31968" y="2407"/>
                    <a:pt x="31928" y="2387"/>
                    <a:pt x="31889" y="2387"/>
                  </a:cubicBezTo>
                  <a:cubicBezTo>
                    <a:pt x="31849" y="2387"/>
                    <a:pt x="31810" y="2407"/>
                    <a:pt x="31770" y="2446"/>
                  </a:cubicBezTo>
                  <a:lnTo>
                    <a:pt x="25987" y="5734"/>
                  </a:lnTo>
                  <a:cubicBezTo>
                    <a:pt x="25868" y="5774"/>
                    <a:pt x="25788" y="5853"/>
                    <a:pt x="25670" y="5893"/>
                  </a:cubicBezTo>
                  <a:lnTo>
                    <a:pt x="24917" y="5893"/>
                  </a:lnTo>
                  <a:cubicBezTo>
                    <a:pt x="24798" y="5912"/>
                    <a:pt x="24689" y="5922"/>
                    <a:pt x="24585" y="5922"/>
                  </a:cubicBezTo>
                  <a:cubicBezTo>
                    <a:pt x="24481" y="5922"/>
                    <a:pt x="24382" y="5912"/>
                    <a:pt x="24283" y="5893"/>
                  </a:cubicBezTo>
                  <a:cubicBezTo>
                    <a:pt x="24283" y="5893"/>
                    <a:pt x="24283" y="5910"/>
                    <a:pt x="24271" y="5910"/>
                  </a:cubicBezTo>
                  <a:cubicBezTo>
                    <a:pt x="24266" y="5910"/>
                    <a:pt x="24257" y="5906"/>
                    <a:pt x="24244" y="5893"/>
                  </a:cubicBezTo>
                  <a:cubicBezTo>
                    <a:pt x="24204" y="5893"/>
                    <a:pt x="24125" y="5853"/>
                    <a:pt x="24085" y="5813"/>
                  </a:cubicBezTo>
                  <a:lnTo>
                    <a:pt x="23570" y="5496"/>
                  </a:lnTo>
                  <a:lnTo>
                    <a:pt x="19926" y="3476"/>
                  </a:lnTo>
                  <a:lnTo>
                    <a:pt x="18579" y="2724"/>
                  </a:lnTo>
                  <a:cubicBezTo>
                    <a:pt x="18450" y="2646"/>
                    <a:pt x="18355" y="2586"/>
                    <a:pt x="18238" y="2586"/>
                  </a:cubicBezTo>
                  <a:cubicBezTo>
                    <a:pt x="18176" y="2586"/>
                    <a:pt x="18107" y="2603"/>
                    <a:pt x="18024" y="2644"/>
                  </a:cubicBezTo>
                  <a:cubicBezTo>
                    <a:pt x="17034" y="3120"/>
                    <a:pt x="16044" y="3674"/>
                    <a:pt x="15054" y="4189"/>
                  </a:cubicBezTo>
                  <a:lnTo>
                    <a:pt x="11805" y="5853"/>
                  </a:lnTo>
                  <a:lnTo>
                    <a:pt x="11588" y="5962"/>
                  </a:lnTo>
                  <a:lnTo>
                    <a:pt x="11588" y="5962"/>
                  </a:lnTo>
                  <a:cubicBezTo>
                    <a:pt x="11562" y="5947"/>
                    <a:pt x="11516" y="5920"/>
                    <a:pt x="11488" y="5893"/>
                  </a:cubicBezTo>
                  <a:lnTo>
                    <a:pt x="10300" y="5259"/>
                  </a:lnTo>
                  <a:lnTo>
                    <a:pt x="6497" y="3278"/>
                  </a:lnTo>
                  <a:lnTo>
                    <a:pt x="5230" y="2644"/>
                  </a:lnTo>
                  <a:cubicBezTo>
                    <a:pt x="5190" y="2605"/>
                    <a:pt x="5111" y="2565"/>
                    <a:pt x="5032" y="2525"/>
                  </a:cubicBezTo>
                  <a:cubicBezTo>
                    <a:pt x="4999" y="2515"/>
                    <a:pt x="4965" y="2510"/>
                    <a:pt x="4931" y="2510"/>
                  </a:cubicBezTo>
                  <a:cubicBezTo>
                    <a:pt x="4719" y="2510"/>
                    <a:pt x="4489" y="2700"/>
                    <a:pt x="4319" y="2803"/>
                  </a:cubicBezTo>
                  <a:lnTo>
                    <a:pt x="3289" y="3397"/>
                  </a:lnTo>
                  <a:lnTo>
                    <a:pt x="1552" y="4410"/>
                  </a:lnTo>
                  <a:lnTo>
                    <a:pt x="1552" y="4410"/>
                  </a:lnTo>
                  <a:cubicBezTo>
                    <a:pt x="1166" y="4050"/>
                    <a:pt x="854" y="3618"/>
                    <a:pt x="615" y="3135"/>
                  </a:cubicBezTo>
                  <a:lnTo>
                    <a:pt x="615" y="3135"/>
                  </a:lnTo>
                  <a:lnTo>
                    <a:pt x="4919" y="649"/>
                  </a:lnTo>
                  <a:lnTo>
                    <a:pt x="4919" y="649"/>
                  </a:lnTo>
                  <a:lnTo>
                    <a:pt x="10696" y="3635"/>
                  </a:lnTo>
                  <a:cubicBezTo>
                    <a:pt x="10934" y="3793"/>
                    <a:pt x="11211" y="3952"/>
                    <a:pt x="11488" y="4070"/>
                  </a:cubicBezTo>
                  <a:cubicBezTo>
                    <a:pt x="11534" y="4093"/>
                    <a:pt x="11581" y="4103"/>
                    <a:pt x="11626" y="4103"/>
                  </a:cubicBezTo>
                  <a:cubicBezTo>
                    <a:pt x="11817" y="4103"/>
                    <a:pt x="12002" y="3936"/>
                    <a:pt x="12162" y="3872"/>
                  </a:cubicBezTo>
                  <a:lnTo>
                    <a:pt x="15568" y="2090"/>
                  </a:lnTo>
                  <a:lnTo>
                    <a:pt x="18236" y="699"/>
                  </a:lnTo>
                  <a:lnTo>
                    <a:pt x="18236" y="699"/>
                  </a:lnTo>
                  <a:lnTo>
                    <a:pt x="24164" y="4070"/>
                  </a:lnTo>
                  <a:cubicBezTo>
                    <a:pt x="24402" y="4229"/>
                    <a:pt x="24640" y="4348"/>
                    <a:pt x="24877" y="4466"/>
                  </a:cubicBezTo>
                  <a:cubicBezTo>
                    <a:pt x="24891" y="4469"/>
                    <a:pt x="24906" y="4470"/>
                    <a:pt x="24920" y="4470"/>
                  </a:cubicBezTo>
                  <a:cubicBezTo>
                    <a:pt x="25156" y="4470"/>
                    <a:pt x="25483" y="4185"/>
                    <a:pt x="25670" y="4110"/>
                  </a:cubicBezTo>
                  <a:lnTo>
                    <a:pt x="29235" y="2090"/>
                  </a:lnTo>
                  <a:lnTo>
                    <a:pt x="31896" y="553"/>
                  </a:lnTo>
                  <a:close/>
                  <a:moveTo>
                    <a:pt x="11622" y="5954"/>
                  </a:moveTo>
                  <a:cubicBezTo>
                    <a:pt x="11642" y="5954"/>
                    <a:pt x="11634" y="5972"/>
                    <a:pt x="11607" y="5972"/>
                  </a:cubicBezTo>
                  <a:cubicBezTo>
                    <a:pt x="11607" y="5972"/>
                    <a:pt x="11600" y="5968"/>
                    <a:pt x="11589" y="5962"/>
                  </a:cubicBezTo>
                  <a:lnTo>
                    <a:pt x="11589" y="5962"/>
                  </a:lnTo>
                  <a:cubicBezTo>
                    <a:pt x="11604" y="5956"/>
                    <a:pt x="11615" y="5954"/>
                    <a:pt x="11622" y="5954"/>
                  </a:cubicBezTo>
                  <a:close/>
                  <a:moveTo>
                    <a:pt x="31909" y="0"/>
                  </a:moveTo>
                  <a:cubicBezTo>
                    <a:pt x="31859" y="0"/>
                    <a:pt x="31810" y="10"/>
                    <a:pt x="31770" y="30"/>
                  </a:cubicBezTo>
                  <a:lnTo>
                    <a:pt x="25670" y="3476"/>
                  </a:lnTo>
                  <a:lnTo>
                    <a:pt x="24934" y="3911"/>
                  </a:lnTo>
                  <a:lnTo>
                    <a:pt x="24934" y="3911"/>
                  </a:lnTo>
                  <a:lnTo>
                    <a:pt x="19213" y="664"/>
                  </a:lnTo>
                  <a:cubicBezTo>
                    <a:pt x="18936" y="505"/>
                    <a:pt x="18658" y="347"/>
                    <a:pt x="18381" y="188"/>
                  </a:cubicBezTo>
                  <a:cubicBezTo>
                    <a:pt x="18329" y="163"/>
                    <a:pt x="18278" y="152"/>
                    <a:pt x="18227" y="152"/>
                  </a:cubicBezTo>
                  <a:cubicBezTo>
                    <a:pt x="18042" y="152"/>
                    <a:pt x="17863" y="293"/>
                    <a:pt x="17708" y="386"/>
                  </a:cubicBezTo>
                  <a:lnTo>
                    <a:pt x="14341" y="2129"/>
                  </a:lnTo>
                  <a:lnTo>
                    <a:pt x="11606" y="3572"/>
                  </a:lnTo>
                  <a:lnTo>
                    <a:pt x="11606" y="3572"/>
                  </a:lnTo>
                  <a:lnTo>
                    <a:pt x="8438" y="1931"/>
                  </a:lnTo>
                  <a:lnTo>
                    <a:pt x="6141" y="743"/>
                  </a:lnTo>
                  <a:cubicBezTo>
                    <a:pt x="5784" y="545"/>
                    <a:pt x="5428" y="307"/>
                    <a:pt x="5032" y="149"/>
                  </a:cubicBezTo>
                  <a:cubicBezTo>
                    <a:pt x="4993" y="132"/>
                    <a:pt x="4953" y="125"/>
                    <a:pt x="4911" y="125"/>
                  </a:cubicBezTo>
                  <a:cubicBezTo>
                    <a:pt x="4657" y="125"/>
                    <a:pt x="4365" y="403"/>
                    <a:pt x="4160" y="505"/>
                  </a:cubicBezTo>
                  <a:lnTo>
                    <a:pt x="2893" y="1258"/>
                  </a:lnTo>
                  <a:lnTo>
                    <a:pt x="159" y="2842"/>
                  </a:lnTo>
                  <a:cubicBezTo>
                    <a:pt x="40" y="2882"/>
                    <a:pt x="1" y="3040"/>
                    <a:pt x="80" y="3159"/>
                  </a:cubicBezTo>
                  <a:cubicBezTo>
                    <a:pt x="357" y="3833"/>
                    <a:pt x="753" y="4427"/>
                    <a:pt x="1308" y="4902"/>
                  </a:cubicBezTo>
                  <a:cubicBezTo>
                    <a:pt x="1354" y="4949"/>
                    <a:pt x="1414" y="4968"/>
                    <a:pt x="1480" y="4968"/>
                  </a:cubicBezTo>
                  <a:cubicBezTo>
                    <a:pt x="1526" y="4968"/>
                    <a:pt x="1576" y="4958"/>
                    <a:pt x="1625" y="4942"/>
                  </a:cubicBezTo>
                  <a:lnTo>
                    <a:pt x="4901" y="3037"/>
                  </a:lnTo>
                  <a:lnTo>
                    <a:pt x="10617" y="6011"/>
                  </a:lnTo>
                  <a:cubicBezTo>
                    <a:pt x="10855" y="6170"/>
                    <a:pt x="11132" y="6328"/>
                    <a:pt x="11370" y="6408"/>
                  </a:cubicBezTo>
                  <a:cubicBezTo>
                    <a:pt x="11428" y="6437"/>
                    <a:pt x="11490" y="6449"/>
                    <a:pt x="11556" y="6449"/>
                  </a:cubicBezTo>
                  <a:cubicBezTo>
                    <a:pt x="11760" y="6449"/>
                    <a:pt x="11992" y="6329"/>
                    <a:pt x="12201" y="6209"/>
                  </a:cubicBezTo>
                  <a:lnTo>
                    <a:pt x="15568" y="4466"/>
                  </a:lnTo>
                  <a:lnTo>
                    <a:pt x="18197" y="3115"/>
                  </a:lnTo>
                  <a:lnTo>
                    <a:pt x="18197" y="3115"/>
                  </a:lnTo>
                  <a:lnTo>
                    <a:pt x="23570" y="6130"/>
                  </a:lnTo>
                  <a:cubicBezTo>
                    <a:pt x="23689" y="6209"/>
                    <a:pt x="23808" y="6289"/>
                    <a:pt x="23927" y="6328"/>
                  </a:cubicBezTo>
                  <a:cubicBezTo>
                    <a:pt x="24128" y="6404"/>
                    <a:pt x="24313" y="6431"/>
                    <a:pt x="24502" y="6431"/>
                  </a:cubicBezTo>
                  <a:cubicBezTo>
                    <a:pt x="24611" y="6431"/>
                    <a:pt x="24722" y="6422"/>
                    <a:pt x="24838" y="6408"/>
                  </a:cubicBezTo>
                  <a:cubicBezTo>
                    <a:pt x="24933" y="6418"/>
                    <a:pt x="25029" y="6423"/>
                    <a:pt x="25124" y="6423"/>
                  </a:cubicBezTo>
                  <a:cubicBezTo>
                    <a:pt x="25385" y="6423"/>
                    <a:pt x="25646" y="6386"/>
                    <a:pt x="25907" y="6328"/>
                  </a:cubicBezTo>
                  <a:cubicBezTo>
                    <a:pt x="26026" y="6289"/>
                    <a:pt x="26105" y="6209"/>
                    <a:pt x="26224" y="6170"/>
                  </a:cubicBezTo>
                  <a:lnTo>
                    <a:pt x="29354" y="4387"/>
                  </a:lnTo>
                  <a:lnTo>
                    <a:pt x="31877" y="2918"/>
                  </a:lnTo>
                  <a:lnTo>
                    <a:pt x="31877" y="2918"/>
                  </a:lnTo>
                  <a:lnTo>
                    <a:pt x="35929" y="5774"/>
                  </a:lnTo>
                  <a:cubicBezTo>
                    <a:pt x="36127" y="5893"/>
                    <a:pt x="36325" y="6091"/>
                    <a:pt x="36523" y="6091"/>
                  </a:cubicBezTo>
                  <a:cubicBezTo>
                    <a:pt x="37474" y="6091"/>
                    <a:pt x="38425" y="6011"/>
                    <a:pt x="39376" y="5972"/>
                  </a:cubicBezTo>
                  <a:cubicBezTo>
                    <a:pt x="39534" y="5972"/>
                    <a:pt x="39692" y="5932"/>
                    <a:pt x="39851" y="5893"/>
                  </a:cubicBezTo>
                  <a:lnTo>
                    <a:pt x="40168" y="5655"/>
                  </a:lnTo>
                  <a:lnTo>
                    <a:pt x="41356" y="4823"/>
                  </a:lnTo>
                  <a:lnTo>
                    <a:pt x="43434" y="3376"/>
                  </a:lnTo>
                  <a:lnTo>
                    <a:pt x="43434" y="3376"/>
                  </a:lnTo>
                  <a:lnTo>
                    <a:pt x="45040" y="4625"/>
                  </a:lnTo>
                  <a:cubicBezTo>
                    <a:pt x="45080" y="4684"/>
                    <a:pt x="45139" y="4714"/>
                    <a:pt x="45199" y="4714"/>
                  </a:cubicBezTo>
                  <a:cubicBezTo>
                    <a:pt x="45258" y="4714"/>
                    <a:pt x="45317" y="4684"/>
                    <a:pt x="45357" y="4625"/>
                  </a:cubicBezTo>
                  <a:cubicBezTo>
                    <a:pt x="45832" y="4189"/>
                    <a:pt x="46228" y="3674"/>
                    <a:pt x="46506" y="3080"/>
                  </a:cubicBezTo>
                  <a:cubicBezTo>
                    <a:pt x="46585" y="2961"/>
                    <a:pt x="46585" y="2842"/>
                    <a:pt x="46506" y="2763"/>
                  </a:cubicBezTo>
                  <a:lnTo>
                    <a:pt x="43614" y="505"/>
                  </a:lnTo>
                  <a:cubicBezTo>
                    <a:pt x="43568" y="459"/>
                    <a:pt x="43508" y="440"/>
                    <a:pt x="43450" y="440"/>
                  </a:cubicBezTo>
                  <a:cubicBezTo>
                    <a:pt x="43409" y="440"/>
                    <a:pt x="43370" y="449"/>
                    <a:pt x="43337" y="466"/>
                  </a:cubicBezTo>
                  <a:lnTo>
                    <a:pt x="38544" y="3793"/>
                  </a:lnTo>
                  <a:lnTo>
                    <a:pt x="38011" y="4200"/>
                  </a:lnTo>
                  <a:lnTo>
                    <a:pt x="38011" y="4200"/>
                  </a:lnTo>
                  <a:lnTo>
                    <a:pt x="32800" y="545"/>
                  </a:lnTo>
                  <a:lnTo>
                    <a:pt x="32047" y="30"/>
                  </a:lnTo>
                  <a:cubicBezTo>
                    <a:pt x="32008" y="10"/>
                    <a:pt x="31958" y="0"/>
                    <a:pt x="3190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195;p46"/>
            <p:cNvSpPr/>
            <p:nvPr/>
          </p:nvSpPr>
          <p:spPr>
            <a:xfrm flipH="1">
              <a:off x="1868245" y="3101809"/>
              <a:ext cx="555361" cy="210915"/>
            </a:xfrm>
            <a:custGeom>
              <a:avLst/>
              <a:gdLst/>
              <a:ahLst/>
              <a:cxnLst/>
              <a:rect l="l" t="t" r="r" b="b"/>
              <a:pathLst>
                <a:path w="32037" h="12167" extrusionOk="0">
                  <a:moveTo>
                    <a:pt x="31259" y="578"/>
                  </a:moveTo>
                  <a:cubicBezTo>
                    <a:pt x="29796" y="3574"/>
                    <a:pt x="27663" y="6135"/>
                    <a:pt x="24996" y="8126"/>
                  </a:cubicBezTo>
                  <a:cubicBezTo>
                    <a:pt x="22144" y="10226"/>
                    <a:pt x="18737" y="11454"/>
                    <a:pt x="15172" y="11612"/>
                  </a:cubicBezTo>
                  <a:cubicBezTo>
                    <a:pt x="14956" y="11621"/>
                    <a:pt x="14740" y="11626"/>
                    <a:pt x="14523" y="11626"/>
                  </a:cubicBezTo>
                  <a:cubicBezTo>
                    <a:pt x="12792" y="11626"/>
                    <a:pt x="11039" y="11344"/>
                    <a:pt x="9349" y="10780"/>
                  </a:cubicBezTo>
                  <a:cubicBezTo>
                    <a:pt x="9338" y="10779"/>
                    <a:pt x="9327" y="10778"/>
                    <a:pt x="9316" y="10778"/>
                  </a:cubicBezTo>
                  <a:cubicBezTo>
                    <a:pt x="9295" y="10778"/>
                    <a:pt x="9275" y="10781"/>
                    <a:pt x="9256" y="10787"/>
                  </a:cubicBezTo>
                  <a:lnTo>
                    <a:pt x="9256" y="10787"/>
                  </a:lnTo>
                  <a:cubicBezTo>
                    <a:pt x="6167" y="9669"/>
                    <a:pt x="3548" y="7545"/>
                    <a:pt x="1783" y="4799"/>
                  </a:cubicBezTo>
                  <a:cubicBezTo>
                    <a:pt x="1316" y="4081"/>
                    <a:pt x="914" y="3297"/>
                    <a:pt x="607" y="2507"/>
                  </a:cubicBezTo>
                  <a:lnTo>
                    <a:pt x="607" y="2507"/>
                  </a:lnTo>
                  <a:cubicBezTo>
                    <a:pt x="2787" y="1879"/>
                    <a:pt x="5038" y="1508"/>
                    <a:pt x="7289" y="1432"/>
                  </a:cubicBezTo>
                  <a:lnTo>
                    <a:pt x="12201" y="1392"/>
                  </a:lnTo>
                  <a:lnTo>
                    <a:pt x="18737" y="1313"/>
                  </a:lnTo>
                  <a:lnTo>
                    <a:pt x="23649" y="1234"/>
                  </a:lnTo>
                  <a:cubicBezTo>
                    <a:pt x="25867" y="1234"/>
                    <a:pt x="28125" y="1075"/>
                    <a:pt x="30343" y="759"/>
                  </a:cubicBezTo>
                  <a:cubicBezTo>
                    <a:pt x="30649" y="708"/>
                    <a:pt x="30954" y="640"/>
                    <a:pt x="31259" y="578"/>
                  </a:cubicBezTo>
                  <a:close/>
                  <a:moveTo>
                    <a:pt x="31711" y="1"/>
                  </a:moveTo>
                  <a:cubicBezTo>
                    <a:pt x="31691" y="1"/>
                    <a:pt x="31671" y="2"/>
                    <a:pt x="31651" y="6"/>
                  </a:cubicBezTo>
                  <a:cubicBezTo>
                    <a:pt x="29115" y="521"/>
                    <a:pt x="26541" y="759"/>
                    <a:pt x="23926" y="759"/>
                  </a:cubicBezTo>
                  <a:lnTo>
                    <a:pt x="19371" y="838"/>
                  </a:lnTo>
                  <a:lnTo>
                    <a:pt x="12874" y="917"/>
                  </a:lnTo>
                  <a:lnTo>
                    <a:pt x="7645" y="957"/>
                  </a:lnTo>
                  <a:cubicBezTo>
                    <a:pt x="5665" y="996"/>
                    <a:pt x="3684" y="1234"/>
                    <a:pt x="1783" y="1709"/>
                  </a:cubicBezTo>
                  <a:cubicBezTo>
                    <a:pt x="1228" y="1828"/>
                    <a:pt x="713" y="1987"/>
                    <a:pt x="198" y="2105"/>
                  </a:cubicBezTo>
                  <a:cubicBezTo>
                    <a:pt x="79" y="2145"/>
                    <a:pt x="0" y="2303"/>
                    <a:pt x="40" y="2422"/>
                  </a:cubicBezTo>
                  <a:cubicBezTo>
                    <a:pt x="1268" y="5670"/>
                    <a:pt x="3605" y="8364"/>
                    <a:pt x="6576" y="10107"/>
                  </a:cubicBezTo>
                  <a:cubicBezTo>
                    <a:pt x="7416" y="10565"/>
                    <a:pt x="8256" y="10950"/>
                    <a:pt x="9131" y="11261"/>
                  </a:cubicBezTo>
                  <a:lnTo>
                    <a:pt x="9131" y="11261"/>
                  </a:lnTo>
                  <a:cubicBezTo>
                    <a:pt x="9156" y="11292"/>
                    <a:pt x="9189" y="11317"/>
                    <a:pt x="9230" y="11335"/>
                  </a:cubicBezTo>
                  <a:cubicBezTo>
                    <a:pt x="10953" y="11890"/>
                    <a:pt x="12736" y="12167"/>
                    <a:pt x="14518" y="12167"/>
                  </a:cubicBezTo>
                  <a:cubicBezTo>
                    <a:pt x="16301" y="12167"/>
                    <a:pt x="18083" y="11890"/>
                    <a:pt x="19806" y="11335"/>
                  </a:cubicBezTo>
                  <a:cubicBezTo>
                    <a:pt x="23253" y="10226"/>
                    <a:pt x="26303" y="8206"/>
                    <a:pt x="28640" y="5472"/>
                  </a:cubicBezTo>
                  <a:cubicBezTo>
                    <a:pt x="29947" y="3928"/>
                    <a:pt x="31056" y="2185"/>
                    <a:pt x="31928" y="362"/>
                  </a:cubicBezTo>
                  <a:cubicBezTo>
                    <a:pt x="32036" y="182"/>
                    <a:pt x="31914" y="1"/>
                    <a:pt x="3171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196;p46"/>
            <p:cNvSpPr/>
            <p:nvPr/>
          </p:nvSpPr>
          <p:spPr>
            <a:xfrm flipH="1">
              <a:off x="1924150" y="3140709"/>
              <a:ext cx="107304" cy="47221"/>
            </a:xfrm>
            <a:custGeom>
              <a:avLst/>
              <a:gdLst/>
              <a:ahLst/>
              <a:cxnLst/>
              <a:rect l="l" t="t" r="r" b="b"/>
              <a:pathLst>
                <a:path w="6190" h="2724" extrusionOk="0">
                  <a:moveTo>
                    <a:pt x="217" y="1"/>
                  </a:moveTo>
                  <a:cubicBezTo>
                    <a:pt x="80" y="1"/>
                    <a:pt x="1" y="126"/>
                    <a:pt x="9" y="253"/>
                  </a:cubicBezTo>
                  <a:lnTo>
                    <a:pt x="9" y="253"/>
                  </a:lnTo>
                  <a:cubicBezTo>
                    <a:pt x="2" y="365"/>
                    <a:pt x="58" y="483"/>
                    <a:pt x="195" y="535"/>
                  </a:cubicBezTo>
                  <a:cubicBezTo>
                    <a:pt x="2096" y="1169"/>
                    <a:pt x="3958" y="1882"/>
                    <a:pt x="5780" y="2713"/>
                  </a:cubicBezTo>
                  <a:cubicBezTo>
                    <a:pt x="5806" y="2720"/>
                    <a:pt x="5832" y="2723"/>
                    <a:pt x="5857" y="2723"/>
                  </a:cubicBezTo>
                  <a:cubicBezTo>
                    <a:pt x="5894" y="2723"/>
                    <a:pt x="5930" y="2716"/>
                    <a:pt x="5963" y="2704"/>
                  </a:cubicBezTo>
                  <a:lnTo>
                    <a:pt x="5963" y="2704"/>
                  </a:lnTo>
                  <a:cubicBezTo>
                    <a:pt x="6098" y="2680"/>
                    <a:pt x="6190" y="2549"/>
                    <a:pt x="6179" y="2434"/>
                  </a:cubicBezTo>
                  <a:lnTo>
                    <a:pt x="6179" y="2434"/>
                  </a:lnTo>
                  <a:cubicBezTo>
                    <a:pt x="6186" y="2354"/>
                    <a:pt x="6151" y="2278"/>
                    <a:pt x="6058" y="2238"/>
                  </a:cubicBezTo>
                  <a:cubicBezTo>
                    <a:pt x="4156" y="1406"/>
                    <a:pt x="2255" y="654"/>
                    <a:pt x="314" y="20"/>
                  </a:cubicBezTo>
                  <a:lnTo>
                    <a:pt x="314" y="20"/>
                  </a:lnTo>
                  <a:cubicBezTo>
                    <a:pt x="314" y="20"/>
                    <a:pt x="314" y="20"/>
                    <a:pt x="314" y="20"/>
                  </a:cubicBezTo>
                  <a:cubicBezTo>
                    <a:pt x="279" y="7"/>
                    <a:pt x="247" y="1"/>
                    <a:pt x="2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197;p46"/>
            <p:cNvSpPr/>
            <p:nvPr/>
          </p:nvSpPr>
          <p:spPr>
            <a:xfrm flipH="1">
              <a:off x="1981651" y="3167197"/>
              <a:ext cx="74246" cy="83035"/>
            </a:xfrm>
            <a:custGeom>
              <a:avLst/>
              <a:gdLst/>
              <a:ahLst/>
              <a:cxnLst/>
              <a:rect l="l" t="t" r="r" b="b"/>
              <a:pathLst>
                <a:path w="4283" h="4790" extrusionOk="0">
                  <a:moveTo>
                    <a:pt x="345" y="0"/>
                  </a:moveTo>
                  <a:cubicBezTo>
                    <a:pt x="174" y="0"/>
                    <a:pt x="0" y="187"/>
                    <a:pt x="139" y="354"/>
                  </a:cubicBezTo>
                  <a:cubicBezTo>
                    <a:pt x="1248" y="1859"/>
                    <a:pt x="2476" y="3325"/>
                    <a:pt x="3744" y="4711"/>
                  </a:cubicBezTo>
                  <a:cubicBezTo>
                    <a:pt x="3744" y="4711"/>
                    <a:pt x="3744" y="4711"/>
                    <a:pt x="3744" y="4711"/>
                  </a:cubicBezTo>
                  <a:lnTo>
                    <a:pt x="3744" y="4711"/>
                  </a:lnTo>
                  <a:cubicBezTo>
                    <a:pt x="3790" y="4766"/>
                    <a:pt x="3845" y="4789"/>
                    <a:pt x="3899" y="4789"/>
                  </a:cubicBezTo>
                  <a:cubicBezTo>
                    <a:pt x="3902" y="4789"/>
                    <a:pt x="3906" y="4789"/>
                    <a:pt x="3909" y="4789"/>
                  </a:cubicBezTo>
                  <a:lnTo>
                    <a:pt x="3909" y="4789"/>
                  </a:lnTo>
                  <a:cubicBezTo>
                    <a:pt x="3913" y="4789"/>
                    <a:pt x="3916" y="4789"/>
                    <a:pt x="3920" y="4789"/>
                  </a:cubicBezTo>
                  <a:cubicBezTo>
                    <a:pt x="4115" y="4789"/>
                    <a:pt x="4283" y="4537"/>
                    <a:pt x="4101" y="4354"/>
                  </a:cubicBezTo>
                  <a:cubicBezTo>
                    <a:pt x="2833" y="3008"/>
                    <a:pt x="1645" y="1582"/>
                    <a:pt x="535" y="116"/>
                  </a:cubicBezTo>
                  <a:cubicBezTo>
                    <a:pt x="488" y="33"/>
                    <a:pt x="417" y="0"/>
                    <a:pt x="3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198;p46"/>
            <p:cNvSpPr/>
            <p:nvPr/>
          </p:nvSpPr>
          <p:spPr>
            <a:xfrm flipH="1">
              <a:off x="2048633" y="3190790"/>
              <a:ext cx="50688" cy="95238"/>
            </a:xfrm>
            <a:custGeom>
              <a:avLst/>
              <a:gdLst/>
              <a:ahLst/>
              <a:cxnLst/>
              <a:rect l="l" t="t" r="r" b="b"/>
              <a:pathLst>
                <a:path w="2924" h="5494" extrusionOk="0">
                  <a:moveTo>
                    <a:pt x="326" y="0"/>
                  </a:moveTo>
                  <a:cubicBezTo>
                    <a:pt x="170" y="0"/>
                    <a:pt x="1" y="190"/>
                    <a:pt x="109" y="379"/>
                  </a:cubicBezTo>
                  <a:cubicBezTo>
                    <a:pt x="862" y="2043"/>
                    <a:pt x="1614" y="3706"/>
                    <a:pt x="2407" y="5370"/>
                  </a:cubicBezTo>
                  <a:cubicBezTo>
                    <a:pt x="2444" y="5458"/>
                    <a:pt x="2513" y="5494"/>
                    <a:pt x="2586" y="5494"/>
                  </a:cubicBezTo>
                  <a:cubicBezTo>
                    <a:pt x="2745" y="5494"/>
                    <a:pt x="2924" y="5322"/>
                    <a:pt x="2842" y="5133"/>
                  </a:cubicBezTo>
                  <a:cubicBezTo>
                    <a:pt x="2050" y="3469"/>
                    <a:pt x="1298" y="1805"/>
                    <a:pt x="505" y="141"/>
                  </a:cubicBezTo>
                  <a:cubicBezTo>
                    <a:pt x="468" y="41"/>
                    <a:pt x="398" y="0"/>
                    <a:pt x="3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199;p46"/>
            <p:cNvSpPr/>
            <p:nvPr/>
          </p:nvSpPr>
          <p:spPr>
            <a:xfrm flipH="1">
              <a:off x="2125566" y="3202838"/>
              <a:ext cx="19589" cy="105085"/>
            </a:xfrm>
            <a:custGeom>
              <a:avLst/>
              <a:gdLst/>
              <a:ahLst/>
              <a:cxnLst/>
              <a:rect l="l" t="t" r="r" b="b"/>
              <a:pathLst>
                <a:path w="1130" h="6062" extrusionOk="0">
                  <a:moveTo>
                    <a:pt x="228" y="1"/>
                  </a:moveTo>
                  <a:cubicBezTo>
                    <a:pt x="109" y="1"/>
                    <a:pt x="0" y="80"/>
                    <a:pt x="20" y="239"/>
                  </a:cubicBezTo>
                  <a:lnTo>
                    <a:pt x="614" y="5824"/>
                  </a:lnTo>
                  <a:cubicBezTo>
                    <a:pt x="634" y="5982"/>
                    <a:pt x="763" y="6062"/>
                    <a:pt x="886" y="6062"/>
                  </a:cubicBezTo>
                  <a:cubicBezTo>
                    <a:pt x="1010" y="6062"/>
                    <a:pt x="1129" y="5982"/>
                    <a:pt x="1129" y="5824"/>
                  </a:cubicBezTo>
                  <a:lnTo>
                    <a:pt x="495" y="239"/>
                  </a:lnTo>
                  <a:cubicBezTo>
                    <a:pt x="475" y="80"/>
                    <a:pt x="347" y="1"/>
                    <a:pt x="22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200;p46"/>
            <p:cNvSpPr/>
            <p:nvPr/>
          </p:nvSpPr>
          <p:spPr>
            <a:xfrm flipH="1">
              <a:off x="2172422" y="3185884"/>
              <a:ext cx="38726" cy="119091"/>
            </a:xfrm>
            <a:custGeom>
              <a:avLst/>
              <a:gdLst/>
              <a:ahLst/>
              <a:cxnLst/>
              <a:rect l="l" t="t" r="r" b="b"/>
              <a:pathLst>
                <a:path w="2234" h="6870" extrusionOk="0">
                  <a:moveTo>
                    <a:pt x="1919" y="0"/>
                  </a:moveTo>
                  <a:cubicBezTo>
                    <a:pt x="1870" y="0"/>
                    <a:pt x="1821" y="14"/>
                    <a:pt x="1781" y="43"/>
                  </a:cubicBezTo>
                  <a:lnTo>
                    <a:pt x="1781" y="43"/>
                  </a:lnTo>
                  <a:cubicBezTo>
                    <a:pt x="1728" y="73"/>
                    <a:pt x="1681" y="121"/>
                    <a:pt x="1648" y="187"/>
                  </a:cubicBezTo>
                  <a:cubicBezTo>
                    <a:pt x="935" y="2247"/>
                    <a:pt x="381" y="4386"/>
                    <a:pt x="24" y="6564"/>
                  </a:cubicBezTo>
                  <a:cubicBezTo>
                    <a:pt x="1" y="6751"/>
                    <a:pt x="157" y="6870"/>
                    <a:pt x="305" y="6870"/>
                  </a:cubicBezTo>
                  <a:cubicBezTo>
                    <a:pt x="306" y="6870"/>
                    <a:pt x="306" y="6870"/>
                    <a:pt x="307" y="6870"/>
                  </a:cubicBezTo>
                  <a:lnTo>
                    <a:pt x="307" y="6870"/>
                  </a:lnTo>
                  <a:cubicBezTo>
                    <a:pt x="307" y="6870"/>
                    <a:pt x="307" y="6870"/>
                    <a:pt x="308" y="6870"/>
                  </a:cubicBezTo>
                  <a:cubicBezTo>
                    <a:pt x="408" y="6870"/>
                    <a:pt x="507" y="6813"/>
                    <a:pt x="539" y="6683"/>
                  </a:cubicBezTo>
                  <a:cubicBezTo>
                    <a:pt x="896" y="4504"/>
                    <a:pt x="1450" y="2365"/>
                    <a:pt x="2163" y="306"/>
                  </a:cubicBezTo>
                  <a:cubicBezTo>
                    <a:pt x="2233" y="118"/>
                    <a:pt x="2096" y="0"/>
                    <a:pt x="1940" y="0"/>
                  </a:cubicBezTo>
                  <a:cubicBezTo>
                    <a:pt x="1936" y="0"/>
                    <a:pt x="1932" y="0"/>
                    <a:pt x="1929" y="0"/>
                  </a:cubicBezTo>
                  <a:lnTo>
                    <a:pt x="1929" y="0"/>
                  </a:lnTo>
                  <a:cubicBezTo>
                    <a:pt x="1926" y="0"/>
                    <a:pt x="1922" y="0"/>
                    <a:pt x="19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201;p46"/>
            <p:cNvSpPr/>
            <p:nvPr/>
          </p:nvSpPr>
          <p:spPr>
            <a:xfrm flipH="1">
              <a:off x="2206798" y="3181880"/>
              <a:ext cx="85548" cy="105431"/>
            </a:xfrm>
            <a:custGeom>
              <a:avLst/>
              <a:gdLst/>
              <a:ahLst/>
              <a:cxnLst/>
              <a:rect l="l" t="t" r="r" b="b"/>
              <a:pathLst>
                <a:path w="4935" h="6082" extrusionOk="0">
                  <a:moveTo>
                    <a:pt x="4602" y="0"/>
                  </a:moveTo>
                  <a:cubicBezTo>
                    <a:pt x="4542" y="0"/>
                    <a:pt x="4481" y="30"/>
                    <a:pt x="4431" y="101"/>
                  </a:cubicBezTo>
                  <a:lnTo>
                    <a:pt x="153" y="5647"/>
                  </a:lnTo>
                  <a:cubicBezTo>
                    <a:pt x="1" y="5829"/>
                    <a:pt x="175" y="6081"/>
                    <a:pt x="354" y="6081"/>
                  </a:cubicBezTo>
                  <a:cubicBezTo>
                    <a:pt x="409" y="6081"/>
                    <a:pt x="463" y="6058"/>
                    <a:pt x="509" y="6003"/>
                  </a:cubicBezTo>
                  <a:lnTo>
                    <a:pt x="4787" y="457"/>
                  </a:lnTo>
                  <a:cubicBezTo>
                    <a:pt x="4935" y="251"/>
                    <a:pt x="4775" y="0"/>
                    <a:pt x="460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202;p46"/>
            <p:cNvSpPr/>
            <p:nvPr/>
          </p:nvSpPr>
          <p:spPr>
            <a:xfrm flipH="1">
              <a:off x="2255318" y="3170386"/>
              <a:ext cx="98948" cy="72616"/>
            </a:xfrm>
            <a:custGeom>
              <a:avLst/>
              <a:gdLst/>
              <a:ahLst/>
              <a:cxnLst/>
              <a:rect l="l" t="t" r="r" b="b"/>
              <a:pathLst>
                <a:path w="5708" h="4189" extrusionOk="0">
                  <a:moveTo>
                    <a:pt x="5477" y="0"/>
                  </a:moveTo>
                  <a:cubicBezTo>
                    <a:pt x="5435" y="0"/>
                    <a:pt x="5391" y="15"/>
                    <a:pt x="5349" y="51"/>
                  </a:cubicBezTo>
                  <a:cubicBezTo>
                    <a:pt x="3527" y="1160"/>
                    <a:pt x="1784" y="2428"/>
                    <a:pt x="80" y="3774"/>
                  </a:cubicBezTo>
                  <a:cubicBezTo>
                    <a:pt x="80" y="3774"/>
                    <a:pt x="80" y="3774"/>
                    <a:pt x="80" y="3775"/>
                  </a:cubicBezTo>
                  <a:lnTo>
                    <a:pt x="80" y="3775"/>
                  </a:lnTo>
                  <a:cubicBezTo>
                    <a:pt x="24" y="3821"/>
                    <a:pt x="1" y="3875"/>
                    <a:pt x="2" y="3926"/>
                  </a:cubicBezTo>
                  <a:lnTo>
                    <a:pt x="2" y="3926"/>
                  </a:lnTo>
                  <a:cubicBezTo>
                    <a:pt x="0" y="4058"/>
                    <a:pt x="136" y="4189"/>
                    <a:pt x="281" y="4189"/>
                  </a:cubicBezTo>
                  <a:cubicBezTo>
                    <a:pt x="334" y="4189"/>
                    <a:pt x="388" y="4172"/>
                    <a:pt x="437" y="4131"/>
                  </a:cubicBezTo>
                  <a:cubicBezTo>
                    <a:pt x="2101" y="2784"/>
                    <a:pt x="3804" y="1596"/>
                    <a:pt x="5586" y="486"/>
                  </a:cubicBezTo>
                  <a:cubicBezTo>
                    <a:pt x="5673" y="425"/>
                    <a:pt x="5705" y="344"/>
                    <a:pt x="5702" y="266"/>
                  </a:cubicBezTo>
                  <a:lnTo>
                    <a:pt x="5702" y="266"/>
                  </a:lnTo>
                  <a:cubicBezTo>
                    <a:pt x="5708" y="136"/>
                    <a:pt x="5602" y="0"/>
                    <a:pt x="54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203;p46"/>
            <p:cNvSpPr/>
            <p:nvPr/>
          </p:nvSpPr>
          <p:spPr>
            <a:xfrm flipH="1">
              <a:off x="2298118" y="3144332"/>
              <a:ext cx="101046" cy="42887"/>
            </a:xfrm>
            <a:custGeom>
              <a:avLst/>
              <a:gdLst/>
              <a:ahLst/>
              <a:cxnLst/>
              <a:rect l="l" t="t" r="r" b="b"/>
              <a:pathLst>
                <a:path w="5829" h="2474" extrusionOk="0">
                  <a:moveTo>
                    <a:pt x="5591" y="0"/>
                  </a:moveTo>
                  <a:cubicBezTo>
                    <a:pt x="5570" y="0"/>
                    <a:pt x="5547" y="3"/>
                    <a:pt x="5522" y="9"/>
                  </a:cubicBezTo>
                  <a:lnTo>
                    <a:pt x="294" y="1950"/>
                  </a:lnTo>
                  <a:cubicBezTo>
                    <a:pt x="1" y="2060"/>
                    <a:pt x="80" y="2474"/>
                    <a:pt x="344" y="2474"/>
                  </a:cubicBezTo>
                  <a:cubicBezTo>
                    <a:pt x="365" y="2474"/>
                    <a:pt x="388" y="2471"/>
                    <a:pt x="412" y="2465"/>
                  </a:cubicBezTo>
                  <a:lnTo>
                    <a:pt x="5641" y="524"/>
                  </a:lnTo>
                  <a:cubicBezTo>
                    <a:pt x="5772" y="475"/>
                    <a:pt x="5828" y="366"/>
                    <a:pt x="5828" y="263"/>
                  </a:cubicBezTo>
                  <a:lnTo>
                    <a:pt x="5828" y="263"/>
                  </a:lnTo>
                  <a:cubicBezTo>
                    <a:pt x="5828" y="129"/>
                    <a:pt x="5739" y="0"/>
                    <a:pt x="559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204;p46"/>
            <p:cNvSpPr/>
            <p:nvPr/>
          </p:nvSpPr>
          <p:spPr>
            <a:xfrm>
              <a:off x="3119884" y="3298978"/>
              <a:ext cx="886529" cy="1190724"/>
            </a:xfrm>
            <a:custGeom>
              <a:avLst/>
              <a:gdLst/>
              <a:ahLst/>
              <a:cxnLst/>
              <a:rect l="l" t="t" r="r" b="b"/>
              <a:pathLst>
                <a:path w="51141" h="68689" extrusionOk="0">
                  <a:moveTo>
                    <a:pt x="1" y="1"/>
                  </a:moveTo>
                  <a:lnTo>
                    <a:pt x="1" y="68689"/>
                  </a:lnTo>
                  <a:lnTo>
                    <a:pt x="51140" y="68689"/>
                  </a:lnTo>
                  <a:lnTo>
                    <a:pt x="51140"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205;p46"/>
            <p:cNvSpPr/>
            <p:nvPr/>
          </p:nvSpPr>
          <p:spPr>
            <a:xfrm flipH="1">
              <a:off x="3115776" y="3294176"/>
              <a:ext cx="894746" cy="1199651"/>
            </a:xfrm>
            <a:custGeom>
              <a:avLst/>
              <a:gdLst/>
              <a:ahLst/>
              <a:cxnLst/>
              <a:rect l="l" t="t" r="r" b="b"/>
              <a:pathLst>
                <a:path w="51615" h="69204" extrusionOk="0">
                  <a:moveTo>
                    <a:pt x="51140" y="515"/>
                  </a:moveTo>
                  <a:lnTo>
                    <a:pt x="51140" y="67936"/>
                  </a:lnTo>
                  <a:lnTo>
                    <a:pt x="51140" y="68688"/>
                  </a:lnTo>
                  <a:lnTo>
                    <a:pt x="515" y="68688"/>
                  </a:lnTo>
                  <a:lnTo>
                    <a:pt x="515" y="1308"/>
                  </a:lnTo>
                  <a:cubicBezTo>
                    <a:pt x="515" y="1035"/>
                    <a:pt x="515" y="763"/>
                    <a:pt x="515" y="515"/>
                  </a:cubicBezTo>
                  <a:close/>
                  <a:moveTo>
                    <a:pt x="238" y="0"/>
                  </a:moveTo>
                  <a:cubicBezTo>
                    <a:pt x="119" y="0"/>
                    <a:pt x="0" y="119"/>
                    <a:pt x="0" y="278"/>
                  </a:cubicBezTo>
                  <a:lnTo>
                    <a:pt x="0" y="66153"/>
                  </a:lnTo>
                  <a:lnTo>
                    <a:pt x="0" y="68847"/>
                  </a:lnTo>
                  <a:cubicBezTo>
                    <a:pt x="0" y="68886"/>
                    <a:pt x="0" y="68926"/>
                    <a:pt x="0" y="68966"/>
                  </a:cubicBezTo>
                  <a:cubicBezTo>
                    <a:pt x="0" y="69039"/>
                    <a:pt x="27" y="69095"/>
                    <a:pt x="69" y="69134"/>
                  </a:cubicBezTo>
                  <a:lnTo>
                    <a:pt x="69" y="69134"/>
                  </a:lnTo>
                  <a:cubicBezTo>
                    <a:pt x="109" y="69176"/>
                    <a:pt x="165" y="69203"/>
                    <a:pt x="238" y="69203"/>
                  </a:cubicBezTo>
                  <a:lnTo>
                    <a:pt x="51377" y="69203"/>
                  </a:lnTo>
                  <a:cubicBezTo>
                    <a:pt x="51496" y="69203"/>
                    <a:pt x="51615" y="69085"/>
                    <a:pt x="51615" y="68966"/>
                  </a:cubicBezTo>
                  <a:lnTo>
                    <a:pt x="51615" y="3051"/>
                  </a:lnTo>
                  <a:lnTo>
                    <a:pt x="51615" y="397"/>
                  </a:lnTo>
                  <a:lnTo>
                    <a:pt x="51615" y="278"/>
                  </a:lnTo>
                  <a:cubicBezTo>
                    <a:pt x="51615" y="119"/>
                    <a:pt x="51496" y="0"/>
                    <a:pt x="5137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206;p46"/>
            <p:cNvSpPr/>
            <p:nvPr/>
          </p:nvSpPr>
          <p:spPr>
            <a:xfrm flipH="1">
              <a:off x="3775667" y="3339489"/>
              <a:ext cx="192973" cy="8945"/>
            </a:xfrm>
            <a:custGeom>
              <a:avLst/>
              <a:gdLst/>
              <a:ahLst/>
              <a:cxnLst/>
              <a:rect l="l" t="t" r="r" b="b"/>
              <a:pathLst>
                <a:path w="11132" h="516" extrusionOk="0">
                  <a:moveTo>
                    <a:pt x="317" y="1"/>
                  </a:moveTo>
                  <a:cubicBezTo>
                    <a:pt x="0" y="1"/>
                    <a:pt x="0" y="516"/>
                    <a:pt x="317" y="516"/>
                  </a:cubicBezTo>
                  <a:lnTo>
                    <a:pt x="10815" y="516"/>
                  </a:lnTo>
                  <a:cubicBezTo>
                    <a:pt x="11131" y="516"/>
                    <a:pt x="11131" y="1"/>
                    <a:pt x="108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207;p46"/>
            <p:cNvSpPr/>
            <p:nvPr/>
          </p:nvSpPr>
          <p:spPr>
            <a:xfrm flipH="1">
              <a:off x="3770172" y="3364209"/>
              <a:ext cx="118121" cy="8269"/>
            </a:xfrm>
            <a:custGeom>
              <a:avLst/>
              <a:gdLst/>
              <a:ahLst/>
              <a:cxnLst/>
              <a:rect l="l" t="t" r="r" b="b"/>
              <a:pathLst>
                <a:path w="6814" h="477" extrusionOk="0">
                  <a:moveTo>
                    <a:pt x="317" y="1"/>
                  </a:moveTo>
                  <a:cubicBezTo>
                    <a:pt x="0" y="1"/>
                    <a:pt x="0" y="476"/>
                    <a:pt x="317" y="476"/>
                  </a:cubicBezTo>
                  <a:lnTo>
                    <a:pt x="6496" y="476"/>
                  </a:lnTo>
                  <a:cubicBezTo>
                    <a:pt x="6813" y="476"/>
                    <a:pt x="6813" y="1"/>
                    <a:pt x="649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208;p46"/>
            <p:cNvSpPr/>
            <p:nvPr/>
          </p:nvSpPr>
          <p:spPr>
            <a:xfrm flipH="1">
              <a:off x="3910256" y="3364209"/>
              <a:ext cx="11684" cy="8945"/>
            </a:xfrm>
            <a:custGeom>
              <a:avLst/>
              <a:gdLst/>
              <a:ahLst/>
              <a:cxnLst/>
              <a:rect l="l" t="t" r="r" b="b"/>
              <a:pathLst>
                <a:path w="674" h="516" extrusionOk="0">
                  <a:moveTo>
                    <a:pt x="357" y="1"/>
                  </a:moveTo>
                  <a:cubicBezTo>
                    <a:pt x="0" y="1"/>
                    <a:pt x="0" y="516"/>
                    <a:pt x="357" y="516"/>
                  </a:cubicBezTo>
                  <a:cubicBezTo>
                    <a:pt x="673" y="516"/>
                    <a:pt x="673"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209;p46"/>
            <p:cNvSpPr/>
            <p:nvPr/>
          </p:nvSpPr>
          <p:spPr>
            <a:xfrm flipH="1">
              <a:off x="3947336" y="3674072"/>
              <a:ext cx="12377" cy="409799"/>
            </a:xfrm>
            <a:custGeom>
              <a:avLst/>
              <a:gdLst/>
              <a:ahLst/>
              <a:cxnLst/>
              <a:rect l="l" t="t" r="r" b="b"/>
              <a:pathLst>
                <a:path w="714" h="23640" extrusionOk="0">
                  <a:moveTo>
                    <a:pt x="456" y="1"/>
                  </a:moveTo>
                  <a:cubicBezTo>
                    <a:pt x="327" y="1"/>
                    <a:pt x="198" y="90"/>
                    <a:pt x="198" y="268"/>
                  </a:cubicBezTo>
                  <a:cubicBezTo>
                    <a:pt x="159" y="6289"/>
                    <a:pt x="119" y="12311"/>
                    <a:pt x="40" y="18332"/>
                  </a:cubicBezTo>
                  <a:lnTo>
                    <a:pt x="0" y="23402"/>
                  </a:lnTo>
                  <a:cubicBezTo>
                    <a:pt x="0" y="23561"/>
                    <a:pt x="129" y="23640"/>
                    <a:pt x="258" y="23640"/>
                  </a:cubicBezTo>
                  <a:cubicBezTo>
                    <a:pt x="387" y="23640"/>
                    <a:pt x="515" y="23561"/>
                    <a:pt x="515" y="23402"/>
                  </a:cubicBezTo>
                  <a:lnTo>
                    <a:pt x="674" y="5339"/>
                  </a:lnTo>
                  <a:cubicBezTo>
                    <a:pt x="674" y="3635"/>
                    <a:pt x="713" y="1932"/>
                    <a:pt x="713" y="268"/>
                  </a:cubicBezTo>
                  <a:cubicBezTo>
                    <a:pt x="713" y="90"/>
                    <a:pt x="585" y="1"/>
                    <a:pt x="45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210;p46"/>
            <p:cNvSpPr/>
            <p:nvPr/>
          </p:nvSpPr>
          <p:spPr>
            <a:xfrm flipH="1">
              <a:off x="3926742" y="3842152"/>
              <a:ext cx="10314" cy="145423"/>
            </a:xfrm>
            <a:custGeom>
              <a:avLst/>
              <a:gdLst/>
              <a:ahLst/>
              <a:cxnLst/>
              <a:rect l="l" t="t" r="r" b="b"/>
              <a:pathLst>
                <a:path w="595" h="8389" extrusionOk="0">
                  <a:moveTo>
                    <a:pt x="337" y="0"/>
                  </a:moveTo>
                  <a:cubicBezTo>
                    <a:pt x="208" y="0"/>
                    <a:pt x="80" y="79"/>
                    <a:pt x="80" y="238"/>
                  </a:cubicBezTo>
                  <a:lnTo>
                    <a:pt x="1" y="8121"/>
                  </a:lnTo>
                  <a:cubicBezTo>
                    <a:pt x="1" y="8299"/>
                    <a:pt x="119" y="8388"/>
                    <a:pt x="238" y="8388"/>
                  </a:cubicBezTo>
                  <a:cubicBezTo>
                    <a:pt x="357" y="8388"/>
                    <a:pt x="476" y="8299"/>
                    <a:pt x="476" y="8121"/>
                  </a:cubicBezTo>
                  <a:lnTo>
                    <a:pt x="595" y="238"/>
                  </a:lnTo>
                  <a:cubicBezTo>
                    <a:pt x="595" y="79"/>
                    <a:pt x="466" y="0"/>
                    <a:pt x="33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211;p46"/>
            <p:cNvSpPr/>
            <p:nvPr/>
          </p:nvSpPr>
          <p:spPr>
            <a:xfrm flipH="1">
              <a:off x="3922616" y="3791326"/>
              <a:ext cx="11008" cy="8945"/>
            </a:xfrm>
            <a:custGeom>
              <a:avLst/>
              <a:gdLst/>
              <a:ahLst/>
              <a:cxnLst/>
              <a:rect l="l" t="t" r="r" b="b"/>
              <a:pathLst>
                <a:path w="635" h="516" extrusionOk="0">
                  <a:moveTo>
                    <a:pt x="317" y="1"/>
                  </a:moveTo>
                  <a:cubicBezTo>
                    <a:pt x="1" y="1"/>
                    <a:pt x="1" y="516"/>
                    <a:pt x="317" y="516"/>
                  </a:cubicBezTo>
                  <a:cubicBezTo>
                    <a:pt x="634" y="51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212;p46"/>
            <p:cNvSpPr/>
            <p:nvPr/>
          </p:nvSpPr>
          <p:spPr>
            <a:xfrm flipH="1">
              <a:off x="3972749" y="3752877"/>
              <a:ext cx="10314" cy="66618"/>
            </a:xfrm>
            <a:custGeom>
              <a:avLst/>
              <a:gdLst/>
              <a:ahLst/>
              <a:cxnLst/>
              <a:rect l="l" t="t" r="r" b="b"/>
              <a:pathLst>
                <a:path w="595" h="3843" extrusionOk="0">
                  <a:moveTo>
                    <a:pt x="357" y="1"/>
                  </a:moveTo>
                  <a:cubicBezTo>
                    <a:pt x="238" y="1"/>
                    <a:pt x="119" y="80"/>
                    <a:pt x="119" y="238"/>
                  </a:cubicBezTo>
                  <a:cubicBezTo>
                    <a:pt x="80" y="1347"/>
                    <a:pt x="40" y="2457"/>
                    <a:pt x="0" y="3605"/>
                  </a:cubicBezTo>
                  <a:cubicBezTo>
                    <a:pt x="0" y="3764"/>
                    <a:pt x="129" y="3843"/>
                    <a:pt x="258" y="3843"/>
                  </a:cubicBezTo>
                  <a:cubicBezTo>
                    <a:pt x="387" y="3843"/>
                    <a:pt x="515" y="3764"/>
                    <a:pt x="515" y="3605"/>
                  </a:cubicBezTo>
                  <a:cubicBezTo>
                    <a:pt x="555" y="2457"/>
                    <a:pt x="555" y="1347"/>
                    <a:pt x="595" y="238"/>
                  </a:cubicBezTo>
                  <a:cubicBezTo>
                    <a:pt x="595" y="80"/>
                    <a:pt x="476" y="1"/>
                    <a:pt x="3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213;p46"/>
            <p:cNvSpPr/>
            <p:nvPr/>
          </p:nvSpPr>
          <p:spPr>
            <a:xfrm flipH="1">
              <a:off x="3931023" y="3425263"/>
              <a:ext cx="24581" cy="35138"/>
            </a:xfrm>
            <a:custGeom>
              <a:avLst/>
              <a:gdLst/>
              <a:ahLst/>
              <a:cxnLst/>
              <a:rect l="l" t="t" r="r" b="b"/>
              <a:pathLst>
                <a:path w="1418" h="2027" extrusionOk="0">
                  <a:moveTo>
                    <a:pt x="1074" y="1"/>
                  </a:moveTo>
                  <a:cubicBezTo>
                    <a:pt x="997" y="1"/>
                    <a:pt x="922" y="37"/>
                    <a:pt x="872" y="123"/>
                  </a:cubicBezTo>
                  <a:lnTo>
                    <a:pt x="41" y="1668"/>
                  </a:lnTo>
                  <a:cubicBezTo>
                    <a:pt x="1" y="1787"/>
                    <a:pt x="41" y="1906"/>
                    <a:pt x="159" y="1985"/>
                  </a:cubicBezTo>
                  <a:cubicBezTo>
                    <a:pt x="202" y="2013"/>
                    <a:pt x="244" y="2026"/>
                    <a:pt x="284" y="2026"/>
                  </a:cubicBezTo>
                  <a:cubicBezTo>
                    <a:pt x="358" y="2026"/>
                    <a:pt x="425" y="1983"/>
                    <a:pt x="476" y="1906"/>
                  </a:cubicBezTo>
                  <a:lnTo>
                    <a:pt x="1308" y="401"/>
                  </a:lnTo>
                  <a:cubicBezTo>
                    <a:pt x="1418" y="182"/>
                    <a:pt x="1244" y="1"/>
                    <a:pt x="10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214;p46"/>
            <p:cNvSpPr/>
            <p:nvPr/>
          </p:nvSpPr>
          <p:spPr>
            <a:xfrm flipH="1">
              <a:off x="3917814" y="3435595"/>
              <a:ext cx="24044" cy="31671"/>
            </a:xfrm>
            <a:custGeom>
              <a:avLst/>
              <a:gdLst/>
              <a:ahLst/>
              <a:cxnLst/>
              <a:rect l="l" t="t" r="r" b="b"/>
              <a:pathLst>
                <a:path w="1387" h="1827" extrusionOk="0">
                  <a:moveTo>
                    <a:pt x="1092" y="1"/>
                  </a:moveTo>
                  <a:cubicBezTo>
                    <a:pt x="1007" y="1"/>
                    <a:pt x="923" y="45"/>
                    <a:pt x="872" y="121"/>
                  </a:cubicBezTo>
                  <a:lnTo>
                    <a:pt x="872" y="161"/>
                  </a:lnTo>
                  <a:lnTo>
                    <a:pt x="79" y="1468"/>
                  </a:lnTo>
                  <a:cubicBezTo>
                    <a:pt x="0" y="1587"/>
                    <a:pt x="40" y="1746"/>
                    <a:pt x="159" y="1785"/>
                  </a:cubicBezTo>
                  <a:cubicBezTo>
                    <a:pt x="201" y="1813"/>
                    <a:pt x="248" y="1826"/>
                    <a:pt x="295" y="1826"/>
                  </a:cubicBezTo>
                  <a:cubicBezTo>
                    <a:pt x="380" y="1826"/>
                    <a:pt x="464" y="1783"/>
                    <a:pt x="515" y="1706"/>
                  </a:cubicBezTo>
                  <a:lnTo>
                    <a:pt x="1307" y="359"/>
                  </a:lnTo>
                  <a:cubicBezTo>
                    <a:pt x="1387" y="240"/>
                    <a:pt x="1347" y="121"/>
                    <a:pt x="1228" y="42"/>
                  </a:cubicBezTo>
                  <a:cubicBezTo>
                    <a:pt x="1186" y="14"/>
                    <a:pt x="1139" y="1"/>
                    <a:pt x="109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215;p46"/>
            <p:cNvSpPr/>
            <p:nvPr/>
          </p:nvSpPr>
          <p:spPr>
            <a:xfrm flipH="1">
              <a:off x="3389062" y="3432700"/>
              <a:ext cx="20629" cy="38154"/>
            </a:xfrm>
            <a:custGeom>
              <a:avLst/>
              <a:gdLst/>
              <a:ahLst/>
              <a:cxnLst/>
              <a:rect l="l" t="t" r="r" b="b"/>
              <a:pathLst>
                <a:path w="1190" h="2201" extrusionOk="0">
                  <a:moveTo>
                    <a:pt x="889" y="1"/>
                  </a:moveTo>
                  <a:cubicBezTo>
                    <a:pt x="793" y="1"/>
                    <a:pt x="707" y="72"/>
                    <a:pt x="674" y="170"/>
                  </a:cubicBezTo>
                  <a:lnTo>
                    <a:pt x="40" y="1873"/>
                  </a:lnTo>
                  <a:cubicBezTo>
                    <a:pt x="1" y="2031"/>
                    <a:pt x="80" y="2150"/>
                    <a:pt x="239" y="2190"/>
                  </a:cubicBezTo>
                  <a:cubicBezTo>
                    <a:pt x="260" y="2197"/>
                    <a:pt x="281" y="2200"/>
                    <a:pt x="301" y="2200"/>
                  </a:cubicBezTo>
                  <a:cubicBezTo>
                    <a:pt x="397" y="2200"/>
                    <a:pt x="483" y="2129"/>
                    <a:pt x="516" y="2031"/>
                  </a:cubicBezTo>
                  <a:lnTo>
                    <a:pt x="1150" y="288"/>
                  </a:lnTo>
                  <a:cubicBezTo>
                    <a:pt x="1189" y="170"/>
                    <a:pt x="1110" y="51"/>
                    <a:pt x="952" y="11"/>
                  </a:cubicBezTo>
                  <a:cubicBezTo>
                    <a:pt x="930" y="4"/>
                    <a:pt x="909" y="1"/>
                    <a:pt x="88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216;p46"/>
            <p:cNvSpPr/>
            <p:nvPr/>
          </p:nvSpPr>
          <p:spPr>
            <a:xfrm flipH="1">
              <a:off x="3368468" y="3434225"/>
              <a:ext cx="23645" cy="32711"/>
            </a:xfrm>
            <a:custGeom>
              <a:avLst/>
              <a:gdLst/>
              <a:ahLst/>
              <a:cxnLst/>
              <a:rect l="l" t="t" r="r" b="b"/>
              <a:pathLst>
                <a:path w="1364" h="1887" extrusionOk="0">
                  <a:moveTo>
                    <a:pt x="1069" y="1"/>
                  </a:moveTo>
                  <a:cubicBezTo>
                    <a:pt x="984" y="1"/>
                    <a:pt x="900" y="44"/>
                    <a:pt x="849" y="121"/>
                  </a:cubicBezTo>
                  <a:cubicBezTo>
                    <a:pt x="611" y="597"/>
                    <a:pt x="373" y="1032"/>
                    <a:pt x="136" y="1508"/>
                  </a:cubicBezTo>
                  <a:cubicBezTo>
                    <a:pt x="0" y="1697"/>
                    <a:pt x="161" y="1886"/>
                    <a:pt x="339" y="1886"/>
                  </a:cubicBezTo>
                  <a:cubicBezTo>
                    <a:pt x="422" y="1886"/>
                    <a:pt x="509" y="1846"/>
                    <a:pt x="571" y="1745"/>
                  </a:cubicBezTo>
                  <a:lnTo>
                    <a:pt x="1284" y="359"/>
                  </a:lnTo>
                  <a:cubicBezTo>
                    <a:pt x="1364" y="240"/>
                    <a:pt x="1324" y="82"/>
                    <a:pt x="1205" y="42"/>
                  </a:cubicBezTo>
                  <a:cubicBezTo>
                    <a:pt x="1163" y="14"/>
                    <a:pt x="1116" y="1"/>
                    <a:pt x="106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217;p46"/>
            <p:cNvSpPr/>
            <p:nvPr/>
          </p:nvSpPr>
          <p:spPr>
            <a:xfrm flipH="1">
              <a:off x="3159720" y="3742580"/>
              <a:ext cx="9621" cy="323436"/>
            </a:xfrm>
            <a:custGeom>
              <a:avLst/>
              <a:gdLst/>
              <a:ahLst/>
              <a:cxnLst/>
              <a:rect l="l" t="t" r="r" b="b"/>
              <a:pathLst>
                <a:path w="555" h="18658" extrusionOk="0">
                  <a:moveTo>
                    <a:pt x="258" y="0"/>
                  </a:moveTo>
                  <a:cubicBezTo>
                    <a:pt x="129" y="0"/>
                    <a:pt x="0" y="80"/>
                    <a:pt x="0" y="238"/>
                  </a:cubicBezTo>
                  <a:cubicBezTo>
                    <a:pt x="0" y="4952"/>
                    <a:pt x="0" y="9666"/>
                    <a:pt x="40" y="14419"/>
                  </a:cubicBezTo>
                  <a:lnTo>
                    <a:pt x="40" y="18420"/>
                  </a:lnTo>
                  <a:cubicBezTo>
                    <a:pt x="40" y="18579"/>
                    <a:pt x="169" y="18658"/>
                    <a:pt x="297" y="18658"/>
                  </a:cubicBezTo>
                  <a:cubicBezTo>
                    <a:pt x="426" y="18658"/>
                    <a:pt x="555" y="18579"/>
                    <a:pt x="555" y="18420"/>
                  </a:cubicBezTo>
                  <a:cubicBezTo>
                    <a:pt x="555" y="13706"/>
                    <a:pt x="515" y="8992"/>
                    <a:pt x="515" y="4239"/>
                  </a:cubicBezTo>
                  <a:lnTo>
                    <a:pt x="515" y="238"/>
                  </a:lnTo>
                  <a:cubicBezTo>
                    <a:pt x="515" y="80"/>
                    <a:pt x="386" y="0"/>
                    <a:pt x="25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218;p46"/>
            <p:cNvSpPr/>
            <p:nvPr/>
          </p:nvSpPr>
          <p:spPr>
            <a:xfrm flipH="1">
              <a:off x="3191998" y="3857945"/>
              <a:ext cx="8251" cy="131174"/>
            </a:xfrm>
            <a:custGeom>
              <a:avLst/>
              <a:gdLst/>
              <a:ahLst/>
              <a:cxnLst/>
              <a:rect l="l" t="t" r="r" b="b"/>
              <a:pathLst>
                <a:path w="476" h="7567" extrusionOk="0">
                  <a:moveTo>
                    <a:pt x="238" y="0"/>
                  </a:moveTo>
                  <a:cubicBezTo>
                    <a:pt x="119" y="0"/>
                    <a:pt x="1" y="79"/>
                    <a:pt x="1" y="238"/>
                  </a:cubicBezTo>
                  <a:lnTo>
                    <a:pt x="1" y="7329"/>
                  </a:lnTo>
                  <a:cubicBezTo>
                    <a:pt x="1" y="7487"/>
                    <a:pt x="119" y="7566"/>
                    <a:pt x="238" y="7566"/>
                  </a:cubicBezTo>
                  <a:cubicBezTo>
                    <a:pt x="357" y="7566"/>
                    <a:pt x="476" y="7487"/>
                    <a:pt x="476" y="7329"/>
                  </a:cubicBezTo>
                  <a:lnTo>
                    <a:pt x="476" y="238"/>
                  </a:lnTo>
                  <a:cubicBezTo>
                    <a:pt x="476" y="79"/>
                    <a:pt x="357" y="0"/>
                    <a:pt x="23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219;p46"/>
            <p:cNvSpPr/>
            <p:nvPr/>
          </p:nvSpPr>
          <p:spPr>
            <a:xfrm flipH="1">
              <a:off x="3191998" y="4031676"/>
              <a:ext cx="11684" cy="8251"/>
            </a:xfrm>
            <a:custGeom>
              <a:avLst/>
              <a:gdLst/>
              <a:ahLst/>
              <a:cxnLst/>
              <a:rect l="l" t="t" r="r" b="b"/>
              <a:pathLst>
                <a:path w="674" h="476" extrusionOk="0">
                  <a:moveTo>
                    <a:pt x="317" y="0"/>
                  </a:moveTo>
                  <a:cubicBezTo>
                    <a:pt x="1" y="0"/>
                    <a:pt x="1" y="476"/>
                    <a:pt x="317" y="476"/>
                  </a:cubicBezTo>
                  <a:cubicBezTo>
                    <a:pt x="674" y="476"/>
                    <a:pt x="67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220;p46"/>
            <p:cNvSpPr/>
            <p:nvPr/>
          </p:nvSpPr>
          <p:spPr>
            <a:xfrm flipH="1">
              <a:off x="3379458" y="4425146"/>
              <a:ext cx="552796" cy="13053"/>
            </a:xfrm>
            <a:custGeom>
              <a:avLst/>
              <a:gdLst/>
              <a:ahLst/>
              <a:cxnLst/>
              <a:rect l="l" t="t" r="r" b="b"/>
              <a:pathLst>
                <a:path w="31889" h="753" extrusionOk="0">
                  <a:moveTo>
                    <a:pt x="318" y="0"/>
                  </a:moveTo>
                  <a:cubicBezTo>
                    <a:pt x="1" y="0"/>
                    <a:pt x="1" y="515"/>
                    <a:pt x="318" y="515"/>
                  </a:cubicBezTo>
                  <a:lnTo>
                    <a:pt x="318" y="475"/>
                  </a:lnTo>
                  <a:lnTo>
                    <a:pt x="24640" y="674"/>
                  </a:lnTo>
                  <a:lnTo>
                    <a:pt x="31532" y="753"/>
                  </a:lnTo>
                  <a:cubicBezTo>
                    <a:pt x="31889" y="753"/>
                    <a:pt x="31889" y="238"/>
                    <a:pt x="31532" y="238"/>
                  </a:cubicBezTo>
                  <a:lnTo>
                    <a:pt x="7250" y="79"/>
                  </a:lnTo>
                  <a:lnTo>
                    <a:pt x="31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221;p46"/>
            <p:cNvSpPr/>
            <p:nvPr/>
          </p:nvSpPr>
          <p:spPr>
            <a:xfrm flipH="1">
              <a:off x="3954200" y="4416894"/>
              <a:ext cx="11008" cy="8269"/>
            </a:xfrm>
            <a:custGeom>
              <a:avLst/>
              <a:gdLst/>
              <a:ahLst/>
              <a:cxnLst/>
              <a:rect l="l" t="t" r="r" b="b"/>
              <a:pathLst>
                <a:path w="635" h="477" extrusionOk="0">
                  <a:moveTo>
                    <a:pt x="317" y="1"/>
                  </a:moveTo>
                  <a:cubicBezTo>
                    <a:pt x="0" y="1"/>
                    <a:pt x="0" y="476"/>
                    <a:pt x="317" y="476"/>
                  </a:cubicBezTo>
                  <a:cubicBezTo>
                    <a:pt x="634" y="47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222;p46"/>
            <p:cNvSpPr/>
            <p:nvPr/>
          </p:nvSpPr>
          <p:spPr>
            <a:xfrm flipH="1">
              <a:off x="3593008" y="4381184"/>
              <a:ext cx="246538" cy="12377"/>
            </a:xfrm>
            <a:custGeom>
              <a:avLst/>
              <a:gdLst/>
              <a:ahLst/>
              <a:cxnLst/>
              <a:rect l="l" t="t" r="r" b="b"/>
              <a:pathLst>
                <a:path w="14222" h="714" extrusionOk="0">
                  <a:moveTo>
                    <a:pt x="357" y="1"/>
                  </a:moveTo>
                  <a:cubicBezTo>
                    <a:pt x="0" y="1"/>
                    <a:pt x="0" y="476"/>
                    <a:pt x="357" y="476"/>
                  </a:cubicBezTo>
                  <a:lnTo>
                    <a:pt x="13865" y="714"/>
                  </a:lnTo>
                  <a:cubicBezTo>
                    <a:pt x="14221" y="714"/>
                    <a:pt x="14221" y="199"/>
                    <a:pt x="13865" y="199"/>
                  </a:cubicBezTo>
                  <a:lnTo>
                    <a:pt x="357" y="1"/>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223;p46"/>
            <p:cNvSpPr/>
            <p:nvPr/>
          </p:nvSpPr>
          <p:spPr>
            <a:xfrm flipH="1">
              <a:off x="3339623" y="4440938"/>
              <a:ext cx="11008" cy="8945"/>
            </a:xfrm>
            <a:custGeom>
              <a:avLst/>
              <a:gdLst/>
              <a:ahLst/>
              <a:cxnLst/>
              <a:rect l="l" t="t" r="r" b="b"/>
              <a:pathLst>
                <a:path w="635" h="516" extrusionOk="0">
                  <a:moveTo>
                    <a:pt x="317" y="0"/>
                  </a:moveTo>
                  <a:cubicBezTo>
                    <a:pt x="1" y="0"/>
                    <a:pt x="1" y="515"/>
                    <a:pt x="317" y="515"/>
                  </a:cubicBezTo>
                  <a:cubicBezTo>
                    <a:pt x="634" y="515"/>
                    <a:pt x="63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224;p46"/>
            <p:cNvSpPr/>
            <p:nvPr/>
          </p:nvSpPr>
          <p:spPr>
            <a:xfrm flipH="1">
              <a:off x="3207096" y="4395590"/>
              <a:ext cx="20611" cy="24338"/>
            </a:xfrm>
            <a:custGeom>
              <a:avLst/>
              <a:gdLst/>
              <a:ahLst/>
              <a:cxnLst/>
              <a:rect l="l" t="t" r="r" b="b"/>
              <a:pathLst>
                <a:path w="1189" h="1404" extrusionOk="0">
                  <a:moveTo>
                    <a:pt x="894" y="0"/>
                  </a:moveTo>
                  <a:cubicBezTo>
                    <a:pt x="809" y="0"/>
                    <a:pt x="725" y="44"/>
                    <a:pt x="674" y="121"/>
                  </a:cubicBezTo>
                  <a:lnTo>
                    <a:pt x="79" y="1032"/>
                  </a:lnTo>
                  <a:cubicBezTo>
                    <a:pt x="0" y="1151"/>
                    <a:pt x="40" y="1309"/>
                    <a:pt x="159" y="1388"/>
                  </a:cubicBezTo>
                  <a:cubicBezTo>
                    <a:pt x="188" y="1398"/>
                    <a:pt x="220" y="1403"/>
                    <a:pt x="253" y="1403"/>
                  </a:cubicBezTo>
                  <a:cubicBezTo>
                    <a:pt x="352" y="1403"/>
                    <a:pt x="456" y="1359"/>
                    <a:pt x="515" y="1269"/>
                  </a:cubicBezTo>
                  <a:lnTo>
                    <a:pt x="1109" y="358"/>
                  </a:lnTo>
                  <a:cubicBezTo>
                    <a:pt x="1189" y="239"/>
                    <a:pt x="1149" y="81"/>
                    <a:pt x="1030" y="41"/>
                  </a:cubicBezTo>
                  <a:cubicBezTo>
                    <a:pt x="988" y="13"/>
                    <a:pt x="941" y="0"/>
                    <a:pt x="8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225;p46"/>
            <p:cNvSpPr/>
            <p:nvPr/>
          </p:nvSpPr>
          <p:spPr>
            <a:xfrm flipH="1">
              <a:off x="3183746" y="4402142"/>
              <a:ext cx="20629" cy="22674"/>
            </a:xfrm>
            <a:custGeom>
              <a:avLst/>
              <a:gdLst/>
              <a:ahLst/>
              <a:cxnLst/>
              <a:rect l="l" t="t" r="r" b="b"/>
              <a:pathLst>
                <a:path w="1190" h="1308" extrusionOk="0">
                  <a:moveTo>
                    <a:pt x="947" y="0"/>
                  </a:moveTo>
                  <a:cubicBezTo>
                    <a:pt x="882" y="0"/>
                    <a:pt x="813" y="20"/>
                    <a:pt x="754" y="60"/>
                  </a:cubicBezTo>
                  <a:lnTo>
                    <a:pt x="80" y="891"/>
                  </a:lnTo>
                  <a:cubicBezTo>
                    <a:pt x="41" y="931"/>
                    <a:pt x="1" y="1010"/>
                    <a:pt x="1" y="1050"/>
                  </a:cubicBezTo>
                  <a:cubicBezTo>
                    <a:pt x="1" y="1129"/>
                    <a:pt x="1" y="1208"/>
                    <a:pt x="80" y="1248"/>
                  </a:cubicBezTo>
                  <a:cubicBezTo>
                    <a:pt x="120" y="1288"/>
                    <a:pt x="179" y="1307"/>
                    <a:pt x="244" y="1307"/>
                  </a:cubicBezTo>
                  <a:cubicBezTo>
                    <a:pt x="308" y="1307"/>
                    <a:pt x="377" y="1288"/>
                    <a:pt x="437" y="1248"/>
                  </a:cubicBezTo>
                  <a:lnTo>
                    <a:pt x="1110" y="416"/>
                  </a:lnTo>
                  <a:cubicBezTo>
                    <a:pt x="1150" y="376"/>
                    <a:pt x="1189" y="337"/>
                    <a:pt x="1189" y="258"/>
                  </a:cubicBezTo>
                  <a:cubicBezTo>
                    <a:pt x="1189" y="178"/>
                    <a:pt x="1150" y="139"/>
                    <a:pt x="1110" y="60"/>
                  </a:cubicBezTo>
                  <a:cubicBezTo>
                    <a:pt x="1070" y="20"/>
                    <a:pt x="1011" y="0"/>
                    <a:pt x="94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226;p46"/>
            <p:cNvSpPr/>
            <p:nvPr/>
          </p:nvSpPr>
          <p:spPr>
            <a:xfrm flipH="1">
              <a:off x="3950092" y="4344625"/>
              <a:ext cx="16399" cy="29972"/>
            </a:xfrm>
            <a:custGeom>
              <a:avLst/>
              <a:gdLst/>
              <a:ahLst/>
              <a:cxnLst/>
              <a:rect l="l" t="t" r="r" b="b"/>
              <a:pathLst>
                <a:path w="946" h="1729" extrusionOk="0">
                  <a:moveTo>
                    <a:pt x="684" y="0"/>
                  </a:moveTo>
                  <a:cubicBezTo>
                    <a:pt x="578" y="0"/>
                    <a:pt x="464" y="77"/>
                    <a:pt x="431" y="209"/>
                  </a:cubicBezTo>
                  <a:lnTo>
                    <a:pt x="471" y="209"/>
                  </a:lnTo>
                  <a:lnTo>
                    <a:pt x="74" y="1397"/>
                  </a:lnTo>
                  <a:cubicBezTo>
                    <a:pt x="1" y="1593"/>
                    <a:pt x="170" y="1728"/>
                    <a:pt x="328" y="1728"/>
                  </a:cubicBezTo>
                  <a:cubicBezTo>
                    <a:pt x="426" y="1728"/>
                    <a:pt x="520" y="1676"/>
                    <a:pt x="550" y="1555"/>
                  </a:cubicBezTo>
                  <a:lnTo>
                    <a:pt x="946" y="327"/>
                  </a:lnTo>
                  <a:cubicBezTo>
                    <a:pt x="946" y="209"/>
                    <a:pt x="867" y="50"/>
                    <a:pt x="748" y="10"/>
                  </a:cubicBezTo>
                  <a:cubicBezTo>
                    <a:pt x="727" y="4"/>
                    <a:pt x="706" y="0"/>
                    <a:pt x="68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227;p46"/>
            <p:cNvSpPr/>
            <p:nvPr/>
          </p:nvSpPr>
          <p:spPr>
            <a:xfrm flipH="1">
              <a:off x="3933468" y="4348144"/>
              <a:ext cx="14024" cy="22865"/>
            </a:xfrm>
            <a:custGeom>
              <a:avLst/>
              <a:gdLst/>
              <a:ahLst/>
              <a:cxnLst/>
              <a:rect l="l" t="t" r="r" b="b"/>
              <a:pathLst>
                <a:path w="809" h="1319" extrusionOk="0">
                  <a:moveTo>
                    <a:pt x="512" y="0"/>
                  </a:moveTo>
                  <a:cubicBezTo>
                    <a:pt x="413" y="0"/>
                    <a:pt x="317" y="60"/>
                    <a:pt x="286" y="204"/>
                  </a:cubicBezTo>
                  <a:lnTo>
                    <a:pt x="48" y="996"/>
                  </a:lnTo>
                  <a:cubicBezTo>
                    <a:pt x="1" y="1185"/>
                    <a:pt x="166" y="1318"/>
                    <a:pt x="323" y="1318"/>
                  </a:cubicBezTo>
                  <a:cubicBezTo>
                    <a:pt x="429" y="1318"/>
                    <a:pt x="531" y="1258"/>
                    <a:pt x="563" y="1115"/>
                  </a:cubicBezTo>
                  <a:lnTo>
                    <a:pt x="761" y="322"/>
                  </a:lnTo>
                  <a:cubicBezTo>
                    <a:pt x="808" y="133"/>
                    <a:pt x="657" y="0"/>
                    <a:pt x="51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228;p46"/>
            <p:cNvSpPr/>
            <p:nvPr/>
          </p:nvSpPr>
          <p:spPr>
            <a:xfrm flipH="1">
              <a:off x="3428898" y="4407967"/>
              <a:ext cx="63879" cy="10332"/>
            </a:xfrm>
            <a:custGeom>
              <a:avLst/>
              <a:gdLst/>
              <a:ahLst/>
              <a:cxnLst/>
              <a:rect l="l" t="t" r="r" b="b"/>
              <a:pathLst>
                <a:path w="3685" h="596" extrusionOk="0">
                  <a:moveTo>
                    <a:pt x="3368" y="1"/>
                  </a:moveTo>
                  <a:lnTo>
                    <a:pt x="357" y="80"/>
                  </a:lnTo>
                  <a:cubicBezTo>
                    <a:pt x="1" y="80"/>
                    <a:pt x="1" y="595"/>
                    <a:pt x="357" y="595"/>
                  </a:cubicBezTo>
                  <a:lnTo>
                    <a:pt x="3368" y="476"/>
                  </a:lnTo>
                  <a:cubicBezTo>
                    <a:pt x="3685" y="476"/>
                    <a:pt x="3685" y="1"/>
                    <a:pt x="336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229;p46"/>
            <p:cNvSpPr/>
            <p:nvPr/>
          </p:nvSpPr>
          <p:spPr>
            <a:xfrm flipH="1">
              <a:off x="3634907" y="3118381"/>
              <a:ext cx="90645" cy="262331"/>
            </a:xfrm>
            <a:custGeom>
              <a:avLst/>
              <a:gdLst/>
              <a:ahLst/>
              <a:cxnLst/>
              <a:rect l="l" t="t" r="r" b="b"/>
              <a:pathLst>
                <a:path w="5229" h="15133" extrusionOk="0">
                  <a:moveTo>
                    <a:pt x="2615" y="1"/>
                  </a:moveTo>
                  <a:cubicBezTo>
                    <a:pt x="1149" y="40"/>
                    <a:pt x="0" y="1308"/>
                    <a:pt x="40" y="2773"/>
                  </a:cubicBezTo>
                  <a:lnTo>
                    <a:pt x="40" y="12360"/>
                  </a:lnTo>
                  <a:cubicBezTo>
                    <a:pt x="0" y="13825"/>
                    <a:pt x="1149" y="15093"/>
                    <a:pt x="2615" y="15133"/>
                  </a:cubicBezTo>
                  <a:cubicBezTo>
                    <a:pt x="4080" y="15093"/>
                    <a:pt x="5229" y="13825"/>
                    <a:pt x="5150" y="12360"/>
                  </a:cubicBezTo>
                  <a:lnTo>
                    <a:pt x="5150" y="2773"/>
                  </a:lnTo>
                  <a:cubicBezTo>
                    <a:pt x="5229" y="1308"/>
                    <a:pt x="4080" y="40"/>
                    <a:pt x="2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230;p46"/>
            <p:cNvSpPr/>
            <p:nvPr/>
          </p:nvSpPr>
          <p:spPr>
            <a:xfrm flipH="1">
              <a:off x="3631457" y="3114256"/>
              <a:ext cx="98896" cy="271137"/>
            </a:xfrm>
            <a:custGeom>
              <a:avLst/>
              <a:gdLst/>
              <a:ahLst/>
              <a:cxnLst/>
              <a:rect l="l" t="t" r="r" b="b"/>
              <a:pathLst>
                <a:path w="5705" h="15641" extrusionOk="0">
                  <a:moveTo>
                    <a:pt x="2892" y="476"/>
                  </a:moveTo>
                  <a:cubicBezTo>
                    <a:pt x="3763" y="516"/>
                    <a:pt x="4555" y="1031"/>
                    <a:pt x="4951" y="1823"/>
                  </a:cubicBezTo>
                  <a:cubicBezTo>
                    <a:pt x="5110" y="2259"/>
                    <a:pt x="5189" y="2695"/>
                    <a:pt x="5189" y="3170"/>
                  </a:cubicBezTo>
                  <a:lnTo>
                    <a:pt x="5189" y="12281"/>
                  </a:lnTo>
                  <a:cubicBezTo>
                    <a:pt x="5189" y="12558"/>
                    <a:pt x="5189" y="12875"/>
                    <a:pt x="5149" y="13152"/>
                  </a:cubicBezTo>
                  <a:cubicBezTo>
                    <a:pt x="4991" y="14024"/>
                    <a:pt x="4357" y="14737"/>
                    <a:pt x="3525" y="15014"/>
                  </a:cubicBezTo>
                  <a:cubicBezTo>
                    <a:pt x="3295" y="15087"/>
                    <a:pt x="3069" y="15121"/>
                    <a:pt x="2853" y="15121"/>
                  </a:cubicBezTo>
                  <a:cubicBezTo>
                    <a:pt x="1546" y="15121"/>
                    <a:pt x="554" y="13883"/>
                    <a:pt x="554" y="12558"/>
                  </a:cubicBezTo>
                  <a:lnTo>
                    <a:pt x="554" y="6577"/>
                  </a:lnTo>
                  <a:lnTo>
                    <a:pt x="554" y="3011"/>
                  </a:lnTo>
                  <a:cubicBezTo>
                    <a:pt x="554" y="2140"/>
                    <a:pt x="990" y="1348"/>
                    <a:pt x="1664" y="833"/>
                  </a:cubicBezTo>
                  <a:cubicBezTo>
                    <a:pt x="2020" y="595"/>
                    <a:pt x="2456" y="476"/>
                    <a:pt x="2892" y="476"/>
                  </a:cubicBezTo>
                  <a:close/>
                  <a:moveTo>
                    <a:pt x="2852" y="1"/>
                  </a:moveTo>
                  <a:cubicBezTo>
                    <a:pt x="2847" y="2"/>
                    <a:pt x="2841" y="3"/>
                    <a:pt x="2836" y="4"/>
                  </a:cubicBezTo>
                  <a:lnTo>
                    <a:pt x="2836" y="4"/>
                  </a:lnTo>
                  <a:cubicBezTo>
                    <a:pt x="1239" y="112"/>
                    <a:pt x="1" y="1485"/>
                    <a:pt x="79" y="3091"/>
                  </a:cubicBezTo>
                  <a:lnTo>
                    <a:pt x="79" y="12439"/>
                  </a:lnTo>
                  <a:cubicBezTo>
                    <a:pt x="79" y="13826"/>
                    <a:pt x="792" y="15212"/>
                    <a:pt x="2258" y="15569"/>
                  </a:cubicBezTo>
                  <a:cubicBezTo>
                    <a:pt x="2465" y="15617"/>
                    <a:pt x="2669" y="15640"/>
                    <a:pt x="2867" y="15640"/>
                  </a:cubicBezTo>
                  <a:cubicBezTo>
                    <a:pt x="4445" y="15640"/>
                    <a:pt x="5664" y="14181"/>
                    <a:pt x="5664" y="12598"/>
                  </a:cubicBezTo>
                  <a:lnTo>
                    <a:pt x="5664" y="6458"/>
                  </a:lnTo>
                  <a:lnTo>
                    <a:pt x="5664" y="3408"/>
                  </a:lnTo>
                  <a:cubicBezTo>
                    <a:pt x="5704" y="3091"/>
                    <a:pt x="5664" y="2774"/>
                    <a:pt x="5625" y="2457"/>
                  </a:cubicBezTo>
                  <a:cubicBezTo>
                    <a:pt x="5466" y="1546"/>
                    <a:pt x="4951" y="793"/>
                    <a:pt x="4159" y="318"/>
                  </a:cubicBezTo>
                  <a:cubicBezTo>
                    <a:pt x="3779" y="128"/>
                    <a:pt x="3363" y="11"/>
                    <a:pt x="2911" y="2"/>
                  </a:cubicBezTo>
                  <a:lnTo>
                    <a:pt x="2911" y="2"/>
                  </a:lnTo>
                  <a:cubicBezTo>
                    <a:pt x="2905" y="1"/>
                    <a:pt x="2898" y="1"/>
                    <a:pt x="2892" y="1"/>
                  </a:cubicBezTo>
                  <a:cubicBezTo>
                    <a:pt x="2890" y="1"/>
                    <a:pt x="2889" y="1"/>
                    <a:pt x="2887" y="1"/>
                  </a:cubicBezTo>
                  <a:lnTo>
                    <a:pt x="2887" y="1"/>
                  </a:lnTo>
                  <a:cubicBezTo>
                    <a:pt x="2875" y="1"/>
                    <a:pt x="2864" y="1"/>
                    <a:pt x="28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231;p46"/>
            <p:cNvSpPr/>
            <p:nvPr/>
          </p:nvSpPr>
          <p:spPr>
            <a:xfrm flipH="1">
              <a:off x="3547695" y="3118381"/>
              <a:ext cx="90662" cy="262331"/>
            </a:xfrm>
            <a:custGeom>
              <a:avLst/>
              <a:gdLst/>
              <a:ahLst/>
              <a:cxnLst/>
              <a:rect l="l" t="t" r="r" b="b"/>
              <a:pathLst>
                <a:path w="5230" h="15133" extrusionOk="0">
                  <a:moveTo>
                    <a:pt x="2615" y="1"/>
                  </a:moveTo>
                  <a:cubicBezTo>
                    <a:pt x="1150" y="40"/>
                    <a:pt x="1" y="1308"/>
                    <a:pt x="80" y="2773"/>
                  </a:cubicBezTo>
                  <a:lnTo>
                    <a:pt x="80" y="12360"/>
                  </a:lnTo>
                  <a:cubicBezTo>
                    <a:pt x="1" y="13825"/>
                    <a:pt x="1150" y="15093"/>
                    <a:pt x="2615" y="15133"/>
                  </a:cubicBezTo>
                  <a:cubicBezTo>
                    <a:pt x="4081" y="15093"/>
                    <a:pt x="5230" y="13825"/>
                    <a:pt x="5190" y="12360"/>
                  </a:cubicBezTo>
                  <a:lnTo>
                    <a:pt x="5190" y="2773"/>
                  </a:lnTo>
                  <a:cubicBezTo>
                    <a:pt x="5230" y="1308"/>
                    <a:pt x="4081" y="40"/>
                    <a:pt x="2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232;p46"/>
            <p:cNvSpPr/>
            <p:nvPr/>
          </p:nvSpPr>
          <p:spPr>
            <a:xfrm flipH="1">
              <a:off x="3544262" y="3113580"/>
              <a:ext cx="98203" cy="271449"/>
            </a:xfrm>
            <a:custGeom>
              <a:avLst/>
              <a:gdLst/>
              <a:ahLst/>
              <a:cxnLst/>
              <a:rect l="l" t="t" r="r" b="b"/>
              <a:pathLst>
                <a:path w="5665" h="15659" extrusionOk="0">
                  <a:moveTo>
                    <a:pt x="2852" y="515"/>
                  </a:moveTo>
                  <a:cubicBezTo>
                    <a:pt x="3724" y="555"/>
                    <a:pt x="4516" y="1070"/>
                    <a:pt x="4912" y="1862"/>
                  </a:cubicBezTo>
                  <a:cubicBezTo>
                    <a:pt x="5110" y="2258"/>
                    <a:pt x="5189" y="2734"/>
                    <a:pt x="5189" y="3209"/>
                  </a:cubicBezTo>
                  <a:lnTo>
                    <a:pt x="5189" y="12320"/>
                  </a:lnTo>
                  <a:cubicBezTo>
                    <a:pt x="5189" y="12597"/>
                    <a:pt x="5189" y="12874"/>
                    <a:pt x="5110" y="13152"/>
                  </a:cubicBezTo>
                  <a:cubicBezTo>
                    <a:pt x="4991" y="14023"/>
                    <a:pt x="4358" y="14776"/>
                    <a:pt x="3526" y="15053"/>
                  </a:cubicBezTo>
                  <a:cubicBezTo>
                    <a:pt x="3295" y="15126"/>
                    <a:pt x="3070" y="15160"/>
                    <a:pt x="2853" y="15160"/>
                  </a:cubicBezTo>
                  <a:cubicBezTo>
                    <a:pt x="1546" y="15160"/>
                    <a:pt x="555" y="13922"/>
                    <a:pt x="555" y="12597"/>
                  </a:cubicBezTo>
                  <a:lnTo>
                    <a:pt x="555" y="6655"/>
                  </a:lnTo>
                  <a:lnTo>
                    <a:pt x="555" y="3050"/>
                  </a:lnTo>
                  <a:cubicBezTo>
                    <a:pt x="555" y="2179"/>
                    <a:pt x="951" y="1387"/>
                    <a:pt x="1664" y="872"/>
                  </a:cubicBezTo>
                  <a:cubicBezTo>
                    <a:pt x="2020" y="634"/>
                    <a:pt x="2417" y="515"/>
                    <a:pt x="2852" y="515"/>
                  </a:cubicBezTo>
                  <a:close/>
                  <a:moveTo>
                    <a:pt x="2852" y="0"/>
                  </a:moveTo>
                  <a:cubicBezTo>
                    <a:pt x="1228" y="119"/>
                    <a:pt x="0" y="1506"/>
                    <a:pt x="79" y="3130"/>
                  </a:cubicBezTo>
                  <a:lnTo>
                    <a:pt x="79" y="5586"/>
                  </a:lnTo>
                  <a:lnTo>
                    <a:pt x="79" y="12439"/>
                  </a:lnTo>
                  <a:cubicBezTo>
                    <a:pt x="79" y="13865"/>
                    <a:pt x="832" y="15291"/>
                    <a:pt x="2298" y="15608"/>
                  </a:cubicBezTo>
                  <a:cubicBezTo>
                    <a:pt x="2477" y="15642"/>
                    <a:pt x="2652" y="15658"/>
                    <a:pt x="2823" y="15658"/>
                  </a:cubicBezTo>
                  <a:cubicBezTo>
                    <a:pt x="4435" y="15658"/>
                    <a:pt x="5665" y="14212"/>
                    <a:pt x="5665" y="12637"/>
                  </a:cubicBezTo>
                  <a:lnTo>
                    <a:pt x="5665" y="6497"/>
                  </a:lnTo>
                  <a:lnTo>
                    <a:pt x="5665" y="3447"/>
                  </a:lnTo>
                  <a:cubicBezTo>
                    <a:pt x="5665" y="3090"/>
                    <a:pt x="5665" y="2773"/>
                    <a:pt x="5625" y="2496"/>
                  </a:cubicBezTo>
                  <a:cubicBezTo>
                    <a:pt x="5467" y="1585"/>
                    <a:pt x="4873" y="793"/>
                    <a:pt x="4080" y="357"/>
                  </a:cubicBezTo>
                  <a:cubicBezTo>
                    <a:pt x="3733" y="183"/>
                    <a:pt x="3386" y="70"/>
                    <a:pt x="3012" y="45"/>
                  </a:cubicBezTo>
                  <a:lnTo>
                    <a:pt x="3012" y="45"/>
                  </a:lnTo>
                  <a:cubicBezTo>
                    <a:pt x="2970" y="17"/>
                    <a:pt x="2917" y="0"/>
                    <a:pt x="285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233;p46"/>
            <p:cNvSpPr/>
            <p:nvPr/>
          </p:nvSpPr>
          <p:spPr>
            <a:xfrm flipH="1">
              <a:off x="3460482" y="3118381"/>
              <a:ext cx="90662" cy="262331"/>
            </a:xfrm>
            <a:custGeom>
              <a:avLst/>
              <a:gdLst/>
              <a:ahLst/>
              <a:cxnLst/>
              <a:rect l="l" t="t" r="r" b="b"/>
              <a:pathLst>
                <a:path w="5230" h="15133" extrusionOk="0">
                  <a:moveTo>
                    <a:pt x="2655" y="1"/>
                  </a:moveTo>
                  <a:cubicBezTo>
                    <a:pt x="1149" y="40"/>
                    <a:pt x="1" y="1308"/>
                    <a:pt x="80" y="2773"/>
                  </a:cubicBezTo>
                  <a:lnTo>
                    <a:pt x="80" y="12360"/>
                  </a:lnTo>
                  <a:cubicBezTo>
                    <a:pt x="1" y="13825"/>
                    <a:pt x="1149" y="15093"/>
                    <a:pt x="2615" y="15133"/>
                  </a:cubicBezTo>
                  <a:cubicBezTo>
                    <a:pt x="4120" y="15093"/>
                    <a:pt x="5230" y="13825"/>
                    <a:pt x="5190" y="12360"/>
                  </a:cubicBezTo>
                  <a:lnTo>
                    <a:pt x="5190" y="2773"/>
                  </a:lnTo>
                  <a:cubicBezTo>
                    <a:pt x="5230" y="1308"/>
                    <a:pt x="4120" y="80"/>
                    <a:pt x="2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234;p46"/>
            <p:cNvSpPr/>
            <p:nvPr/>
          </p:nvSpPr>
          <p:spPr>
            <a:xfrm flipH="1">
              <a:off x="3456356" y="3114256"/>
              <a:ext cx="98896" cy="271137"/>
            </a:xfrm>
            <a:custGeom>
              <a:avLst/>
              <a:gdLst/>
              <a:ahLst/>
              <a:cxnLst/>
              <a:rect l="l" t="t" r="r" b="b"/>
              <a:pathLst>
                <a:path w="5705" h="15641" extrusionOk="0">
                  <a:moveTo>
                    <a:pt x="2892" y="476"/>
                  </a:moveTo>
                  <a:cubicBezTo>
                    <a:pt x="3763" y="516"/>
                    <a:pt x="4555" y="1031"/>
                    <a:pt x="4952" y="1823"/>
                  </a:cubicBezTo>
                  <a:cubicBezTo>
                    <a:pt x="5110" y="2259"/>
                    <a:pt x="5229" y="2695"/>
                    <a:pt x="5189" y="3170"/>
                  </a:cubicBezTo>
                  <a:lnTo>
                    <a:pt x="5189" y="12281"/>
                  </a:lnTo>
                  <a:cubicBezTo>
                    <a:pt x="5189" y="12558"/>
                    <a:pt x="5189" y="12875"/>
                    <a:pt x="5150" y="13152"/>
                  </a:cubicBezTo>
                  <a:cubicBezTo>
                    <a:pt x="4991" y="14024"/>
                    <a:pt x="4357" y="14737"/>
                    <a:pt x="3526" y="15014"/>
                  </a:cubicBezTo>
                  <a:cubicBezTo>
                    <a:pt x="3295" y="15087"/>
                    <a:pt x="3069" y="15121"/>
                    <a:pt x="2853" y="15121"/>
                  </a:cubicBezTo>
                  <a:cubicBezTo>
                    <a:pt x="1546" y="15121"/>
                    <a:pt x="555" y="13883"/>
                    <a:pt x="555" y="12558"/>
                  </a:cubicBezTo>
                  <a:lnTo>
                    <a:pt x="555" y="6577"/>
                  </a:lnTo>
                  <a:lnTo>
                    <a:pt x="555" y="3566"/>
                  </a:lnTo>
                  <a:lnTo>
                    <a:pt x="555" y="3011"/>
                  </a:lnTo>
                  <a:cubicBezTo>
                    <a:pt x="555" y="2140"/>
                    <a:pt x="951" y="1348"/>
                    <a:pt x="1664" y="833"/>
                  </a:cubicBezTo>
                  <a:cubicBezTo>
                    <a:pt x="2020" y="595"/>
                    <a:pt x="2456" y="476"/>
                    <a:pt x="2892" y="476"/>
                  </a:cubicBezTo>
                  <a:close/>
                  <a:moveTo>
                    <a:pt x="2852" y="1"/>
                  </a:moveTo>
                  <a:cubicBezTo>
                    <a:pt x="2847" y="2"/>
                    <a:pt x="2842" y="3"/>
                    <a:pt x="2836" y="4"/>
                  </a:cubicBezTo>
                  <a:lnTo>
                    <a:pt x="2836" y="4"/>
                  </a:lnTo>
                  <a:cubicBezTo>
                    <a:pt x="1239" y="112"/>
                    <a:pt x="1" y="1485"/>
                    <a:pt x="79" y="3091"/>
                  </a:cubicBezTo>
                  <a:lnTo>
                    <a:pt x="79" y="5547"/>
                  </a:lnTo>
                  <a:lnTo>
                    <a:pt x="79" y="12439"/>
                  </a:lnTo>
                  <a:cubicBezTo>
                    <a:pt x="79" y="13826"/>
                    <a:pt x="792" y="15212"/>
                    <a:pt x="2258" y="15569"/>
                  </a:cubicBezTo>
                  <a:cubicBezTo>
                    <a:pt x="2466" y="15617"/>
                    <a:pt x="2669" y="15640"/>
                    <a:pt x="2867" y="15640"/>
                  </a:cubicBezTo>
                  <a:cubicBezTo>
                    <a:pt x="4445" y="15640"/>
                    <a:pt x="5665" y="14181"/>
                    <a:pt x="5665" y="12598"/>
                  </a:cubicBezTo>
                  <a:lnTo>
                    <a:pt x="5665" y="6497"/>
                  </a:lnTo>
                  <a:lnTo>
                    <a:pt x="5665" y="3408"/>
                  </a:lnTo>
                  <a:cubicBezTo>
                    <a:pt x="5704" y="3091"/>
                    <a:pt x="5665" y="2774"/>
                    <a:pt x="5625" y="2457"/>
                  </a:cubicBezTo>
                  <a:cubicBezTo>
                    <a:pt x="5467" y="1546"/>
                    <a:pt x="4952" y="793"/>
                    <a:pt x="4159" y="318"/>
                  </a:cubicBezTo>
                  <a:cubicBezTo>
                    <a:pt x="3780" y="128"/>
                    <a:pt x="3364" y="11"/>
                    <a:pt x="2911" y="2"/>
                  </a:cubicBezTo>
                  <a:lnTo>
                    <a:pt x="2911" y="2"/>
                  </a:lnTo>
                  <a:cubicBezTo>
                    <a:pt x="2905" y="1"/>
                    <a:pt x="2898" y="1"/>
                    <a:pt x="2892" y="1"/>
                  </a:cubicBezTo>
                  <a:cubicBezTo>
                    <a:pt x="2890" y="1"/>
                    <a:pt x="2889" y="1"/>
                    <a:pt x="2887" y="1"/>
                  </a:cubicBezTo>
                  <a:lnTo>
                    <a:pt x="2887" y="1"/>
                  </a:lnTo>
                  <a:cubicBezTo>
                    <a:pt x="2876" y="1"/>
                    <a:pt x="2864" y="1"/>
                    <a:pt x="28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235;p46"/>
            <p:cNvSpPr/>
            <p:nvPr/>
          </p:nvSpPr>
          <p:spPr>
            <a:xfrm flipH="1">
              <a:off x="3372594" y="3118381"/>
              <a:ext cx="90645" cy="262331"/>
            </a:xfrm>
            <a:custGeom>
              <a:avLst/>
              <a:gdLst/>
              <a:ahLst/>
              <a:cxnLst/>
              <a:rect l="l" t="t" r="r" b="b"/>
              <a:pathLst>
                <a:path w="5229" h="15133" extrusionOk="0">
                  <a:moveTo>
                    <a:pt x="2615" y="1"/>
                  </a:moveTo>
                  <a:cubicBezTo>
                    <a:pt x="1149" y="40"/>
                    <a:pt x="0" y="1308"/>
                    <a:pt x="79" y="2773"/>
                  </a:cubicBezTo>
                  <a:lnTo>
                    <a:pt x="79" y="12360"/>
                  </a:lnTo>
                  <a:cubicBezTo>
                    <a:pt x="0" y="13825"/>
                    <a:pt x="1149" y="15093"/>
                    <a:pt x="2615" y="15133"/>
                  </a:cubicBezTo>
                  <a:cubicBezTo>
                    <a:pt x="4080" y="15093"/>
                    <a:pt x="5229" y="13825"/>
                    <a:pt x="5189" y="12360"/>
                  </a:cubicBezTo>
                  <a:lnTo>
                    <a:pt x="5189" y="2773"/>
                  </a:lnTo>
                  <a:cubicBezTo>
                    <a:pt x="5229" y="1308"/>
                    <a:pt x="4080" y="40"/>
                    <a:pt x="2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236;p46"/>
            <p:cNvSpPr/>
            <p:nvPr/>
          </p:nvSpPr>
          <p:spPr>
            <a:xfrm flipH="1">
              <a:off x="3369161" y="3114256"/>
              <a:ext cx="98203" cy="271137"/>
            </a:xfrm>
            <a:custGeom>
              <a:avLst/>
              <a:gdLst/>
              <a:ahLst/>
              <a:cxnLst/>
              <a:rect l="l" t="t" r="r" b="b"/>
              <a:pathLst>
                <a:path w="5665" h="15641" extrusionOk="0">
                  <a:moveTo>
                    <a:pt x="2853" y="476"/>
                  </a:moveTo>
                  <a:cubicBezTo>
                    <a:pt x="3764" y="516"/>
                    <a:pt x="4556" y="1031"/>
                    <a:pt x="4912" y="1823"/>
                  </a:cubicBezTo>
                  <a:cubicBezTo>
                    <a:pt x="5110" y="2259"/>
                    <a:pt x="5190" y="2695"/>
                    <a:pt x="5190" y="3170"/>
                  </a:cubicBezTo>
                  <a:lnTo>
                    <a:pt x="5190" y="12281"/>
                  </a:lnTo>
                  <a:cubicBezTo>
                    <a:pt x="5190" y="12558"/>
                    <a:pt x="5150" y="12875"/>
                    <a:pt x="5110" y="13152"/>
                  </a:cubicBezTo>
                  <a:cubicBezTo>
                    <a:pt x="4952" y="14024"/>
                    <a:pt x="4358" y="14737"/>
                    <a:pt x="3526" y="15014"/>
                  </a:cubicBezTo>
                  <a:cubicBezTo>
                    <a:pt x="3295" y="15087"/>
                    <a:pt x="3070" y="15121"/>
                    <a:pt x="2853" y="15121"/>
                  </a:cubicBezTo>
                  <a:cubicBezTo>
                    <a:pt x="1546" y="15121"/>
                    <a:pt x="555" y="13883"/>
                    <a:pt x="555" y="12558"/>
                  </a:cubicBezTo>
                  <a:lnTo>
                    <a:pt x="555" y="6577"/>
                  </a:lnTo>
                  <a:lnTo>
                    <a:pt x="555" y="3566"/>
                  </a:lnTo>
                  <a:lnTo>
                    <a:pt x="555" y="3011"/>
                  </a:lnTo>
                  <a:cubicBezTo>
                    <a:pt x="515" y="2140"/>
                    <a:pt x="951" y="1348"/>
                    <a:pt x="1664" y="833"/>
                  </a:cubicBezTo>
                  <a:cubicBezTo>
                    <a:pt x="2021" y="595"/>
                    <a:pt x="2417" y="476"/>
                    <a:pt x="2853" y="476"/>
                  </a:cubicBezTo>
                  <a:close/>
                  <a:moveTo>
                    <a:pt x="2853" y="1"/>
                  </a:moveTo>
                  <a:cubicBezTo>
                    <a:pt x="1228" y="80"/>
                    <a:pt x="0" y="1467"/>
                    <a:pt x="40" y="3091"/>
                  </a:cubicBezTo>
                  <a:lnTo>
                    <a:pt x="40" y="5547"/>
                  </a:lnTo>
                  <a:lnTo>
                    <a:pt x="40" y="12439"/>
                  </a:lnTo>
                  <a:cubicBezTo>
                    <a:pt x="40" y="13826"/>
                    <a:pt x="793" y="15212"/>
                    <a:pt x="2219" y="15569"/>
                  </a:cubicBezTo>
                  <a:cubicBezTo>
                    <a:pt x="2426" y="15617"/>
                    <a:pt x="2630" y="15640"/>
                    <a:pt x="2828" y="15640"/>
                  </a:cubicBezTo>
                  <a:cubicBezTo>
                    <a:pt x="4406" y="15640"/>
                    <a:pt x="5630" y="14181"/>
                    <a:pt x="5665" y="12598"/>
                  </a:cubicBezTo>
                  <a:lnTo>
                    <a:pt x="5665" y="6497"/>
                  </a:lnTo>
                  <a:lnTo>
                    <a:pt x="5665" y="3408"/>
                  </a:lnTo>
                  <a:cubicBezTo>
                    <a:pt x="5665" y="3091"/>
                    <a:pt x="5665" y="2774"/>
                    <a:pt x="5625" y="2457"/>
                  </a:cubicBezTo>
                  <a:cubicBezTo>
                    <a:pt x="5467" y="1546"/>
                    <a:pt x="4912" y="793"/>
                    <a:pt x="4120" y="318"/>
                  </a:cubicBezTo>
                  <a:cubicBezTo>
                    <a:pt x="3724" y="120"/>
                    <a:pt x="3288" y="1"/>
                    <a:pt x="285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237;p46"/>
            <p:cNvSpPr/>
            <p:nvPr/>
          </p:nvSpPr>
          <p:spPr>
            <a:xfrm flipH="1">
              <a:off x="1999228" y="2903445"/>
              <a:ext cx="324806" cy="309031"/>
            </a:xfrm>
            <a:custGeom>
              <a:avLst/>
              <a:gdLst/>
              <a:ahLst/>
              <a:cxnLst/>
              <a:rect l="l" t="t" r="r" b="b"/>
              <a:pathLst>
                <a:path w="18737" h="17827" extrusionOk="0">
                  <a:moveTo>
                    <a:pt x="3526" y="1"/>
                  </a:moveTo>
                  <a:cubicBezTo>
                    <a:pt x="3565" y="4081"/>
                    <a:pt x="3565" y="8161"/>
                    <a:pt x="3605" y="12241"/>
                  </a:cubicBezTo>
                  <a:lnTo>
                    <a:pt x="0" y="12756"/>
                  </a:lnTo>
                  <a:cubicBezTo>
                    <a:pt x="0" y="12756"/>
                    <a:pt x="2575" y="17827"/>
                    <a:pt x="9586" y="17827"/>
                  </a:cubicBezTo>
                  <a:cubicBezTo>
                    <a:pt x="16637" y="17827"/>
                    <a:pt x="18737" y="12479"/>
                    <a:pt x="18737" y="12479"/>
                  </a:cubicBezTo>
                  <a:lnTo>
                    <a:pt x="15053" y="12241"/>
                  </a:lnTo>
                  <a:lnTo>
                    <a:pt x="150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238;p46"/>
            <p:cNvSpPr/>
            <p:nvPr/>
          </p:nvSpPr>
          <p:spPr>
            <a:xfrm flipH="1">
              <a:off x="1994427" y="2900012"/>
              <a:ext cx="334427" cy="317629"/>
            </a:xfrm>
            <a:custGeom>
              <a:avLst/>
              <a:gdLst/>
              <a:ahLst/>
              <a:cxnLst/>
              <a:rect l="l" t="t" r="r" b="b"/>
              <a:pathLst>
                <a:path w="19292" h="18323" extrusionOk="0">
                  <a:moveTo>
                    <a:pt x="15016" y="476"/>
                  </a:moveTo>
                  <a:lnTo>
                    <a:pt x="15093" y="12439"/>
                  </a:lnTo>
                  <a:cubicBezTo>
                    <a:pt x="15093" y="12598"/>
                    <a:pt x="15212" y="12677"/>
                    <a:pt x="15331" y="12677"/>
                  </a:cubicBezTo>
                  <a:lnTo>
                    <a:pt x="18629" y="12890"/>
                  </a:lnTo>
                  <a:lnTo>
                    <a:pt x="18629" y="12890"/>
                  </a:lnTo>
                  <a:cubicBezTo>
                    <a:pt x="18592" y="12957"/>
                    <a:pt x="18560" y="13029"/>
                    <a:pt x="18539" y="13113"/>
                  </a:cubicBezTo>
                  <a:cubicBezTo>
                    <a:pt x="18302" y="13509"/>
                    <a:pt x="18024" y="13905"/>
                    <a:pt x="17708" y="14301"/>
                  </a:cubicBezTo>
                  <a:cubicBezTo>
                    <a:pt x="16678" y="15569"/>
                    <a:pt x="15370" y="16519"/>
                    <a:pt x="13825" y="17113"/>
                  </a:cubicBezTo>
                  <a:cubicBezTo>
                    <a:pt x="12566" y="17589"/>
                    <a:pt x="11207" y="17823"/>
                    <a:pt x="9842" y="17823"/>
                  </a:cubicBezTo>
                  <a:cubicBezTo>
                    <a:pt x="7000" y="17823"/>
                    <a:pt x="4134" y="16809"/>
                    <a:pt x="2100" y="14856"/>
                  </a:cubicBezTo>
                  <a:cubicBezTo>
                    <a:pt x="1521" y="14379"/>
                    <a:pt x="1060" y="13814"/>
                    <a:pt x="665" y="13187"/>
                  </a:cubicBezTo>
                  <a:lnTo>
                    <a:pt x="665" y="13187"/>
                  </a:lnTo>
                  <a:lnTo>
                    <a:pt x="3922" y="12716"/>
                  </a:lnTo>
                  <a:cubicBezTo>
                    <a:pt x="4041" y="12677"/>
                    <a:pt x="4120" y="12558"/>
                    <a:pt x="4120" y="12479"/>
                  </a:cubicBezTo>
                  <a:cubicBezTo>
                    <a:pt x="4082" y="8478"/>
                    <a:pt x="4081" y="4477"/>
                    <a:pt x="4043" y="476"/>
                  </a:cubicBezTo>
                  <a:close/>
                  <a:moveTo>
                    <a:pt x="3804" y="1"/>
                  </a:moveTo>
                  <a:cubicBezTo>
                    <a:pt x="3645" y="1"/>
                    <a:pt x="3566" y="80"/>
                    <a:pt x="3566" y="239"/>
                  </a:cubicBezTo>
                  <a:lnTo>
                    <a:pt x="3605" y="12232"/>
                  </a:lnTo>
                  <a:lnTo>
                    <a:pt x="3605" y="12232"/>
                  </a:lnTo>
                  <a:lnTo>
                    <a:pt x="238" y="12756"/>
                  </a:lnTo>
                  <a:cubicBezTo>
                    <a:pt x="40" y="12756"/>
                    <a:pt x="1" y="12994"/>
                    <a:pt x="80" y="13113"/>
                  </a:cubicBezTo>
                  <a:cubicBezTo>
                    <a:pt x="437" y="13786"/>
                    <a:pt x="912" y="14420"/>
                    <a:pt x="1466" y="14935"/>
                  </a:cubicBezTo>
                  <a:cubicBezTo>
                    <a:pt x="2734" y="16242"/>
                    <a:pt x="4279" y="17193"/>
                    <a:pt x="5982" y="17747"/>
                  </a:cubicBezTo>
                  <a:cubicBezTo>
                    <a:pt x="7194" y="18127"/>
                    <a:pt x="8477" y="18322"/>
                    <a:pt x="9758" y="18322"/>
                  </a:cubicBezTo>
                  <a:cubicBezTo>
                    <a:pt x="12747" y="18322"/>
                    <a:pt x="15723" y="17260"/>
                    <a:pt x="17747" y="15014"/>
                  </a:cubicBezTo>
                  <a:cubicBezTo>
                    <a:pt x="18381" y="14341"/>
                    <a:pt x="18856" y="13588"/>
                    <a:pt x="19252" y="12756"/>
                  </a:cubicBezTo>
                  <a:cubicBezTo>
                    <a:pt x="19292" y="12598"/>
                    <a:pt x="19134" y="12439"/>
                    <a:pt x="19015" y="12439"/>
                  </a:cubicBezTo>
                  <a:lnTo>
                    <a:pt x="15568" y="12217"/>
                  </a:lnTo>
                  <a:lnTo>
                    <a:pt x="15568" y="12217"/>
                  </a:lnTo>
                  <a:cubicBezTo>
                    <a:pt x="15567" y="8224"/>
                    <a:pt x="15529" y="4231"/>
                    <a:pt x="15529" y="239"/>
                  </a:cubicBezTo>
                  <a:cubicBezTo>
                    <a:pt x="15525" y="210"/>
                    <a:pt x="15517" y="185"/>
                    <a:pt x="15506" y="162"/>
                  </a:cubicBezTo>
                  <a:lnTo>
                    <a:pt x="15506" y="162"/>
                  </a:lnTo>
                  <a:cubicBezTo>
                    <a:pt x="15476" y="74"/>
                    <a:pt x="15391" y="1"/>
                    <a:pt x="1525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239;p46"/>
            <p:cNvSpPr/>
            <p:nvPr/>
          </p:nvSpPr>
          <p:spPr>
            <a:xfrm flipH="1">
              <a:off x="2616545" y="2444657"/>
              <a:ext cx="224575" cy="270582"/>
            </a:xfrm>
            <a:custGeom>
              <a:avLst/>
              <a:gdLst/>
              <a:ahLst/>
              <a:cxnLst/>
              <a:rect l="l" t="t" r="r" b="b"/>
              <a:pathLst>
                <a:path w="12955" h="15609" extrusionOk="0">
                  <a:moveTo>
                    <a:pt x="6696" y="1"/>
                  </a:moveTo>
                  <a:cubicBezTo>
                    <a:pt x="4294" y="1"/>
                    <a:pt x="1898" y="1341"/>
                    <a:pt x="872" y="3967"/>
                  </a:cubicBezTo>
                  <a:cubicBezTo>
                    <a:pt x="1" y="6225"/>
                    <a:pt x="476" y="8839"/>
                    <a:pt x="1744" y="10899"/>
                  </a:cubicBezTo>
                  <a:cubicBezTo>
                    <a:pt x="2853" y="12801"/>
                    <a:pt x="4556" y="14227"/>
                    <a:pt x="6616" y="15019"/>
                  </a:cubicBezTo>
                  <a:cubicBezTo>
                    <a:pt x="7614" y="15410"/>
                    <a:pt x="8679" y="15608"/>
                    <a:pt x="9746" y="15608"/>
                  </a:cubicBezTo>
                  <a:cubicBezTo>
                    <a:pt x="10838" y="15608"/>
                    <a:pt x="11932" y="15400"/>
                    <a:pt x="12954" y="14979"/>
                  </a:cubicBezTo>
                  <a:lnTo>
                    <a:pt x="12320" y="3531"/>
                  </a:lnTo>
                  <a:cubicBezTo>
                    <a:pt x="11174" y="1163"/>
                    <a:pt x="8933" y="1"/>
                    <a:pt x="6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240;p46"/>
            <p:cNvSpPr/>
            <p:nvPr/>
          </p:nvSpPr>
          <p:spPr>
            <a:xfrm flipH="1">
              <a:off x="2612437" y="2440115"/>
              <a:ext cx="229359" cy="279284"/>
            </a:xfrm>
            <a:custGeom>
              <a:avLst/>
              <a:gdLst/>
              <a:ahLst/>
              <a:cxnLst/>
              <a:rect l="l" t="t" r="r" b="b"/>
              <a:pathLst>
                <a:path w="13231" h="16111" extrusionOk="0">
                  <a:moveTo>
                    <a:pt x="6775" y="513"/>
                  </a:moveTo>
                  <a:cubicBezTo>
                    <a:pt x="7798" y="513"/>
                    <a:pt x="8826" y="773"/>
                    <a:pt x="9745" y="1298"/>
                  </a:cubicBezTo>
                  <a:cubicBezTo>
                    <a:pt x="10537" y="1773"/>
                    <a:pt x="11250" y="2407"/>
                    <a:pt x="11765" y="3159"/>
                  </a:cubicBezTo>
                  <a:cubicBezTo>
                    <a:pt x="11924" y="3358"/>
                    <a:pt x="12003" y="3556"/>
                    <a:pt x="12122" y="3754"/>
                  </a:cubicBezTo>
                  <a:cubicBezTo>
                    <a:pt x="12144" y="3787"/>
                    <a:pt x="12154" y="3799"/>
                    <a:pt x="12157" y="3799"/>
                  </a:cubicBezTo>
                  <a:cubicBezTo>
                    <a:pt x="12164" y="3799"/>
                    <a:pt x="12142" y="3747"/>
                    <a:pt x="12152" y="3747"/>
                  </a:cubicBezTo>
                  <a:cubicBezTo>
                    <a:pt x="12154" y="3747"/>
                    <a:pt x="12157" y="3749"/>
                    <a:pt x="12161" y="3754"/>
                  </a:cubicBezTo>
                  <a:cubicBezTo>
                    <a:pt x="12201" y="3793"/>
                    <a:pt x="12161" y="3872"/>
                    <a:pt x="12161" y="3952"/>
                  </a:cubicBezTo>
                  <a:lnTo>
                    <a:pt x="12478" y="9696"/>
                  </a:lnTo>
                  <a:cubicBezTo>
                    <a:pt x="12557" y="11460"/>
                    <a:pt x="12635" y="13264"/>
                    <a:pt x="12752" y="15068"/>
                  </a:cubicBezTo>
                  <a:lnTo>
                    <a:pt x="12752" y="15068"/>
                  </a:lnTo>
                  <a:cubicBezTo>
                    <a:pt x="11789" y="15441"/>
                    <a:pt x="10767" y="15627"/>
                    <a:pt x="9745" y="15627"/>
                  </a:cubicBezTo>
                  <a:cubicBezTo>
                    <a:pt x="8666" y="15627"/>
                    <a:pt x="7586" y="15420"/>
                    <a:pt x="6576" y="15004"/>
                  </a:cubicBezTo>
                  <a:cubicBezTo>
                    <a:pt x="4714" y="14211"/>
                    <a:pt x="3169" y="12904"/>
                    <a:pt x="2100" y="11201"/>
                  </a:cubicBezTo>
                  <a:cubicBezTo>
                    <a:pt x="951" y="9458"/>
                    <a:pt x="515" y="7319"/>
                    <a:pt x="872" y="5259"/>
                  </a:cubicBezTo>
                  <a:cubicBezTo>
                    <a:pt x="1308" y="3358"/>
                    <a:pt x="2575" y="1813"/>
                    <a:pt x="4358" y="1020"/>
                  </a:cubicBezTo>
                  <a:cubicBezTo>
                    <a:pt x="5120" y="684"/>
                    <a:pt x="5946" y="513"/>
                    <a:pt x="6775" y="513"/>
                  </a:cubicBezTo>
                  <a:close/>
                  <a:moveTo>
                    <a:pt x="6724" y="0"/>
                  </a:moveTo>
                  <a:cubicBezTo>
                    <a:pt x="6063" y="0"/>
                    <a:pt x="5399" y="102"/>
                    <a:pt x="4754" y="307"/>
                  </a:cubicBezTo>
                  <a:cubicBezTo>
                    <a:pt x="2932" y="941"/>
                    <a:pt x="1466" y="2288"/>
                    <a:pt x="713" y="4071"/>
                  </a:cubicBezTo>
                  <a:cubicBezTo>
                    <a:pt x="0" y="6091"/>
                    <a:pt x="119" y="8349"/>
                    <a:pt x="1070" y="10290"/>
                  </a:cubicBezTo>
                  <a:cubicBezTo>
                    <a:pt x="2591" y="13713"/>
                    <a:pt x="6076" y="16111"/>
                    <a:pt x="9809" y="16111"/>
                  </a:cubicBezTo>
                  <a:cubicBezTo>
                    <a:pt x="10352" y="16111"/>
                    <a:pt x="10900" y="16060"/>
                    <a:pt x="11448" y="15954"/>
                  </a:cubicBezTo>
                  <a:cubicBezTo>
                    <a:pt x="12003" y="15835"/>
                    <a:pt x="12557" y="15677"/>
                    <a:pt x="13072" y="15479"/>
                  </a:cubicBezTo>
                  <a:cubicBezTo>
                    <a:pt x="13112" y="15462"/>
                    <a:pt x="13143" y="15438"/>
                    <a:pt x="13167" y="15410"/>
                  </a:cubicBezTo>
                  <a:lnTo>
                    <a:pt x="13167" y="15410"/>
                  </a:lnTo>
                  <a:cubicBezTo>
                    <a:pt x="13206" y="15370"/>
                    <a:pt x="13231" y="15314"/>
                    <a:pt x="13231" y="15241"/>
                  </a:cubicBezTo>
                  <a:lnTo>
                    <a:pt x="12993" y="10210"/>
                  </a:lnTo>
                  <a:lnTo>
                    <a:pt x="12637" y="3991"/>
                  </a:lnTo>
                  <a:cubicBezTo>
                    <a:pt x="12597" y="3635"/>
                    <a:pt x="12478" y="3358"/>
                    <a:pt x="12280" y="3080"/>
                  </a:cubicBezTo>
                  <a:cubicBezTo>
                    <a:pt x="11765" y="2248"/>
                    <a:pt x="11092" y="1575"/>
                    <a:pt x="10300" y="1060"/>
                  </a:cubicBezTo>
                  <a:cubicBezTo>
                    <a:pt x="9212" y="361"/>
                    <a:pt x="7972" y="0"/>
                    <a:pt x="672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241;p46"/>
            <p:cNvSpPr/>
            <p:nvPr/>
          </p:nvSpPr>
          <p:spPr>
            <a:xfrm flipH="1">
              <a:off x="2649811" y="2477715"/>
              <a:ext cx="147347" cy="81735"/>
            </a:xfrm>
            <a:custGeom>
              <a:avLst/>
              <a:gdLst/>
              <a:ahLst/>
              <a:cxnLst/>
              <a:rect l="l" t="t" r="r" b="b"/>
              <a:pathLst>
                <a:path w="8500" h="4715" extrusionOk="0">
                  <a:moveTo>
                    <a:pt x="4516" y="0"/>
                  </a:moveTo>
                  <a:cubicBezTo>
                    <a:pt x="3011" y="40"/>
                    <a:pt x="1624" y="792"/>
                    <a:pt x="792" y="2060"/>
                  </a:cubicBezTo>
                  <a:cubicBezTo>
                    <a:pt x="317" y="2773"/>
                    <a:pt x="40" y="3605"/>
                    <a:pt x="0" y="4476"/>
                  </a:cubicBezTo>
                  <a:cubicBezTo>
                    <a:pt x="0" y="4635"/>
                    <a:pt x="129" y="4714"/>
                    <a:pt x="258" y="4714"/>
                  </a:cubicBezTo>
                  <a:cubicBezTo>
                    <a:pt x="386" y="4714"/>
                    <a:pt x="515" y="4635"/>
                    <a:pt x="515" y="4476"/>
                  </a:cubicBezTo>
                  <a:cubicBezTo>
                    <a:pt x="565" y="1994"/>
                    <a:pt x="2574" y="461"/>
                    <a:pt x="4623" y="461"/>
                  </a:cubicBezTo>
                  <a:cubicBezTo>
                    <a:pt x="5844" y="461"/>
                    <a:pt x="7079" y="1006"/>
                    <a:pt x="7923" y="2218"/>
                  </a:cubicBezTo>
                  <a:cubicBezTo>
                    <a:pt x="7980" y="2287"/>
                    <a:pt x="8056" y="2316"/>
                    <a:pt x="8132" y="2316"/>
                  </a:cubicBezTo>
                  <a:cubicBezTo>
                    <a:pt x="8319" y="2316"/>
                    <a:pt x="8499" y="2139"/>
                    <a:pt x="8358" y="1941"/>
                  </a:cubicBezTo>
                  <a:cubicBezTo>
                    <a:pt x="7447" y="713"/>
                    <a:pt x="6021" y="0"/>
                    <a:pt x="451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242;p46"/>
            <p:cNvSpPr/>
            <p:nvPr/>
          </p:nvSpPr>
          <p:spPr>
            <a:xfrm flipH="1">
              <a:off x="2705924" y="2481840"/>
              <a:ext cx="43858" cy="143170"/>
            </a:xfrm>
            <a:custGeom>
              <a:avLst/>
              <a:gdLst/>
              <a:ahLst/>
              <a:cxnLst/>
              <a:rect l="l" t="t" r="r" b="b"/>
              <a:pathLst>
                <a:path w="2530" h="8259" extrusionOk="0">
                  <a:moveTo>
                    <a:pt x="2210" y="1"/>
                  </a:moveTo>
                  <a:cubicBezTo>
                    <a:pt x="2159" y="1"/>
                    <a:pt x="2106" y="24"/>
                    <a:pt x="2060" y="79"/>
                  </a:cubicBezTo>
                  <a:cubicBezTo>
                    <a:pt x="119" y="2377"/>
                    <a:pt x="0" y="5704"/>
                    <a:pt x="1743" y="8160"/>
                  </a:cubicBezTo>
                  <a:cubicBezTo>
                    <a:pt x="1790" y="8230"/>
                    <a:pt x="1860" y="8258"/>
                    <a:pt x="1931" y="8258"/>
                  </a:cubicBezTo>
                  <a:cubicBezTo>
                    <a:pt x="2103" y="8258"/>
                    <a:pt x="2279" y="8090"/>
                    <a:pt x="2139" y="7922"/>
                  </a:cubicBezTo>
                  <a:cubicBezTo>
                    <a:pt x="515" y="5664"/>
                    <a:pt x="634" y="2575"/>
                    <a:pt x="2377" y="436"/>
                  </a:cubicBezTo>
                  <a:cubicBezTo>
                    <a:pt x="2529" y="253"/>
                    <a:pt x="2378" y="1"/>
                    <a:pt x="221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243;p46"/>
            <p:cNvSpPr/>
            <p:nvPr/>
          </p:nvSpPr>
          <p:spPr>
            <a:xfrm flipH="1">
              <a:off x="2736885" y="2592594"/>
              <a:ext cx="50792" cy="68109"/>
            </a:xfrm>
            <a:custGeom>
              <a:avLst/>
              <a:gdLst/>
              <a:ahLst/>
              <a:cxnLst/>
              <a:rect l="l" t="t" r="r" b="b"/>
              <a:pathLst>
                <a:path w="2930" h="3929" extrusionOk="0">
                  <a:moveTo>
                    <a:pt x="300" y="0"/>
                  </a:moveTo>
                  <a:cubicBezTo>
                    <a:pt x="147" y="0"/>
                    <a:pt x="1" y="118"/>
                    <a:pt x="47" y="305"/>
                  </a:cubicBezTo>
                  <a:lnTo>
                    <a:pt x="87" y="305"/>
                  </a:lnTo>
                  <a:cubicBezTo>
                    <a:pt x="562" y="1652"/>
                    <a:pt x="1355" y="2880"/>
                    <a:pt x="2384" y="3870"/>
                  </a:cubicBezTo>
                  <a:cubicBezTo>
                    <a:pt x="2433" y="3911"/>
                    <a:pt x="2487" y="3928"/>
                    <a:pt x="2540" y="3928"/>
                  </a:cubicBezTo>
                  <a:cubicBezTo>
                    <a:pt x="2744" y="3928"/>
                    <a:pt x="2930" y="3671"/>
                    <a:pt x="2741" y="3514"/>
                  </a:cubicBezTo>
                  <a:cubicBezTo>
                    <a:pt x="1751" y="2563"/>
                    <a:pt x="998" y="1454"/>
                    <a:pt x="562" y="187"/>
                  </a:cubicBezTo>
                  <a:cubicBezTo>
                    <a:pt x="514" y="57"/>
                    <a:pt x="405" y="0"/>
                    <a:pt x="30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244;p46"/>
            <p:cNvSpPr/>
            <p:nvPr/>
          </p:nvSpPr>
          <p:spPr>
            <a:xfrm flipH="1">
              <a:off x="2782736" y="2567666"/>
              <a:ext cx="10990" cy="8251"/>
            </a:xfrm>
            <a:custGeom>
              <a:avLst/>
              <a:gdLst/>
              <a:ahLst/>
              <a:cxnLst/>
              <a:rect l="l" t="t" r="r" b="b"/>
              <a:pathLst>
                <a:path w="634" h="476" extrusionOk="0">
                  <a:moveTo>
                    <a:pt x="317" y="0"/>
                  </a:moveTo>
                  <a:cubicBezTo>
                    <a:pt x="0" y="0"/>
                    <a:pt x="0" y="476"/>
                    <a:pt x="317" y="476"/>
                  </a:cubicBezTo>
                  <a:cubicBezTo>
                    <a:pt x="634" y="476"/>
                    <a:pt x="634" y="0"/>
                    <a:pt x="31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245;p46"/>
            <p:cNvSpPr/>
            <p:nvPr/>
          </p:nvSpPr>
          <p:spPr>
            <a:xfrm flipH="1">
              <a:off x="2698262" y="2644391"/>
              <a:ext cx="13071" cy="20109"/>
            </a:xfrm>
            <a:custGeom>
              <a:avLst/>
              <a:gdLst/>
              <a:ahLst/>
              <a:cxnLst/>
              <a:rect l="l" t="t" r="r" b="b"/>
              <a:pathLst>
                <a:path w="754" h="1160" extrusionOk="0">
                  <a:moveTo>
                    <a:pt x="493" y="1"/>
                  </a:moveTo>
                  <a:cubicBezTo>
                    <a:pt x="397" y="1"/>
                    <a:pt x="311" y="72"/>
                    <a:pt x="278" y="169"/>
                  </a:cubicBezTo>
                  <a:cubicBezTo>
                    <a:pt x="199" y="407"/>
                    <a:pt x="119" y="605"/>
                    <a:pt x="40" y="843"/>
                  </a:cubicBezTo>
                  <a:cubicBezTo>
                    <a:pt x="1" y="962"/>
                    <a:pt x="80" y="1120"/>
                    <a:pt x="199" y="1160"/>
                  </a:cubicBezTo>
                  <a:cubicBezTo>
                    <a:pt x="357" y="1160"/>
                    <a:pt x="476" y="1081"/>
                    <a:pt x="516" y="962"/>
                  </a:cubicBezTo>
                  <a:lnTo>
                    <a:pt x="753" y="288"/>
                  </a:lnTo>
                  <a:cubicBezTo>
                    <a:pt x="753" y="169"/>
                    <a:pt x="714" y="51"/>
                    <a:pt x="555" y="11"/>
                  </a:cubicBezTo>
                  <a:cubicBezTo>
                    <a:pt x="534" y="4"/>
                    <a:pt x="513" y="1"/>
                    <a:pt x="49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246;p46"/>
            <p:cNvSpPr/>
            <p:nvPr/>
          </p:nvSpPr>
          <p:spPr>
            <a:xfrm flipH="1">
              <a:off x="2686596" y="2650753"/>
              <a:ext cx="10314" cy="21305"/>
            </a:xfrm>
            <a:custGeom>
              <a:avLst/>
              <a:gdLst/>
              <a:ahLst/>
              <a:cxnLst/>
              <a:rect l="l" t="t" r="r" b="b"/>
              <a:pathLst>
                <a:path w="595" h="1229" extrusionOk="0">
                  <a:moveTo>
                    <a:pt x="317" y="1"/>
                  </a:moveTo>
                  <a:cubicBezTo>
                    <a:pt x="278" y="1"/>
                    <a:pt x="199" y="1"/>
                    <a:pt x="159" y="80"/>
                  </a:cubicBezTo>
                  <a:cubicBezTo>
                    <a:pt x="119" y="119"/>
                    <a:pt x="80" y="159"/>
                    <a:pt x="80" y="238"/>
                  </a:cubicBezTo>
                  <a:lnTo>
                    <a:pt x="1" y="991"/>
                  </a:lnTo>
                  <a:cubicBezTo>
                    <a:pt x="1" y="1030"/>
                    <a:pt x="40" y="1110"/>
                    <a:pt x="80" y="1149"/>
                  </a:cubicBezTo>
                  <a:cubicBezTo>
                    <a:pt x="119" y="1189"/>
                    <a:pt x="199" y="1228"/>
                    <a:pt x="278" y="1228"/>
                  </a:cubicBezTo>
                  <a:cubicBezTo>
                    <a:pt x="317" y="1228"/>
                    <a:pt x="397" y="1189"/>
                    <a:pt x="436" y="1149"/>
                  </a:cubicBezTo>
                  <a:cubicBezTo>
                    <a:pt x="476" y="1110"/>
                    <a:pt x="515" y="1030"/>
                    <a:pt x="515" y="991"/>
                  </a:cubicBezTo>
                  <a:lnTo>
                    <a:pt x="595" y="238"/>
                  </a:lnTo>
                  <a:cubicBezTo>
                    <a:pt x="595" y="159"/>
                    <a:pt x="555" y="119"/>
                    <a:pt x="515" y="80"/>
                  </a:cubicBezTo>
                  <a:cubicBezTo>
                    <a:pt x="476" y="1"/>
                    <a:pt x="397"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247;p46"/>
            <p:cNvSpPr/>
            <p:nvPr/>
          </p:nvSpPr>
          <p:spPr>
            <a:xfrm flipH="1">
              <a:off x="2683840" y="2681349"/>
              <a:ext cx="96123" cy="77435"/>
            </a:xfrm>
            <a:custGeom>
              <a:avLst/>
              <a:gdLst/>
              <a:ahLst/>
              <a:cxnLst/>
              <a:rect l="l" t="t" r="r" b="b"/>
              <a:pathLst>
                <a:path w="5545" h="4467" extrusionOk="0">
                  <a:moveTo>
                    <a:pt x="2706" y="0"/>
                  </a:moveTo>
                  <a:cubicBezTo>
                    <a:pt x="1069" y="0"/>
                    <a:pt x="0" y="2070"/>
                    <a:pt x="791" y="3425"/>
                  </a:cubicBezTo>
                  <a:cubicBezTo>
                    <a:pt x="1187" y="4059"/>
                    <a:pt x="1900" y="4455"/>
                    <a:pt x="2652" y="4455"/>
                  </a:cubicBezTo>
                  <a:cubicBezTo>
                    <a:pt x="2725" y="4463"/>
                    <a:pt x="2798" y="4467"/>
                    <a:pt x="2872" y="4467"/>
                  </a:cubicBezTo>
                  <a:cubicBezTo>
                    <a:pt x="3516" y="4467"/>
                    <a:pt x="4167" y="4160"/>
                    <a:pt x="4593" y="3662"/>
                  </a:cubicBezTo>
                  <a:cubicBezTo>
                    <a:pt x="5544" y="2355"/>
                    <a:pt x="4673" y="137"/>
                    <a:pt x="2969" y="18"/>
                  </a:cubicBezTo>
                  <a:cubicBezTo>
                    <a:pt x="2880" y="6"/>
                    <a:pt x="2792" y="0"/>
                    <a:pt x="2706"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248;p46"/>
            <p:cNvSpPr/>
            <p:nvPr/>
          </p:nvSpPr>
          <p:spPr>
            <a:xfrm flipH="1">
              <a:off x="2687272" y="2677206"/>
              <a:ext cx="88599" cy="85704"/>
            </a:xfrm>
            <a:custGeom>
              <a:avLst/>
              <a:gdLst/>
              <a:ahLst/>
              <a:cxnLst/>
              <a:rect l="l" t="t" r="r" b="b"/>
              <a:pathLst>
                <a:path w="5111" h="4944" extrusionOk="0">
                  <a:moveTo>
                    <a:pt x="2535" y="485"/>
                  </a:moveTo>
                  <a:cubicBezTo>
                    <a:pt x="2912" y="485"/>
                    <a:pt x="3288" y="594"/>
                    <a:pt x="3605" y="812"/>
                  </a:cubicBezTo>
                  <a:cubicBezTo>
                    <a:pt x="4199" y="1287"/>
                    <a:pt x="4516" y="2000"/>
                    <a:pt x="4476" y="2753"/>
                  </a:cubicBezTo>
                  <a:cubicBezTo>
                    <a:pt x="4403" y="3748"/>
                    <a:pt x="3575" y="4468"/>
                    <a:pt x="2630" y="4468"/>
                  </a:cubicBezTo>
                  <a:cubicBezTo>
                    <a:pt x="2560" y="4468"/>
                    <a:pt x="2488" y="4464"/>
                    <a:pt x="2416" y="4456"/>
                  </a:cubicBezTo>
                  <a:lnTo>
                    <a:pt x="2416" y="4456"/>
                  </a:lnTo>
                  <a:cubicBezTo>
                    <a:pt x="2416" y="4456"/>
                    <a:pt x="2416" y="4456"/>
                    <a:pt x="2416" y="4456"/>
                  </a:cubicBezTo>
                  <a:cubicBezTo>
                    <a:pt x="1426" y="4456"/>
                    <a:pt x="634" y="3743"/>
                    <a:pt x="555" y="2753"/>
                  </a:cubicBezTo>
                  <a:cubicBezTo>
                    <a:pt x="515" y="2000"/>
                    <a:pt x="872" y="1287"/>
                    <a:pt x="1466" y="812"/>
                  </a:cubicBezTo>
                  <a:cubicBezTo>
                    <a:pt x="1783" y="594"/>
                    <a:pt x="2159" y="485"/>
                    <a:pt x="2535" y="485"/>
                  </a:cubicBezTo>
                  <a:close/>
                  <a:moveTo>
                    <a:pt x="2551" y="0"/>
                  </a:moveTo>
                  <a:cubicBezTo>
                    <a:pt x="2181" y="0"/>
                    <a:pt x="1808" y="86"/>
                    <a:pt x="1466" y="257"/>
                  </a:cubicBezTo>
                  <a:cubicBezTo>
                    <a:pt x="634" y="693"/>
                    <a:pt x="79" y="1604"/>
                    <a:pt x="40" y="2555"/>
                  </a:cubicBezTo>
                  <a:cubicBezTo>
                    <a:pt x="0" y="3109"/>
                    <a:pt x="198" y="3664"/>
                    <a:pt x="555" y="4099"/>
                  </a:cubicBezTo>
                  <a:cubicBezTo>
                    <a:pt x="990" y="4614"/>
                    <a:pt x="1664" y="4931"/>
                    <a:pt x="2377" y="4931"/>
                  </a:cubicBezTo>
                  <a:cubicBezTo>
                    <a:pt x="2391" y="4933"/>
                    <a:pt x="2405" y="4934"/>
                    <a:pt x="2418" y="4934"/>
                  </a:cubicBezTo>
                  <a:cubicBezTo>
                    <a:pt x="2424" y="4934"/>
                    <a:pt x="2430" y="4934"/>
                    <a:pt x="2435" y="4933"/>
                  </a:cubicBezTo>
                  <a:lnTo>
                    <a:pt x="2435" y="4933"/>
                  </a:lnTo>
                  <a:cubicBezTo>
                    <a:pt x="2509" y="4940"/>
                    <a:pt x="2582" y="4944"/>
                    <a:pt x="2655" y="4944"/>
                  </a:cubicBezTo>
                  <a:cubicBezTo>
                    <a:pt x="3710" y="4944"/>
                    <a:pt x="4654" y="4220"/>
                    <a:pt x="4912" y="3188"/>
                  </a:cubicBezTo>
                  <a:cubicBezTo>
                    <a:pt x="5110" y="2238"/>
                    <a:pt x="4833" y="1287"/>
                    <a:pt x="4120" y="614"/>
                  </a:cubicBezTo>
                  <a:cubicBezTo>
                    <a:pt x="3687" y="205"/>
                    <a:pt x="3123" y="0"/>
                    <a:pt x="255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249;p46"/>
            <p:cNvSpPr/>
            <p:nvPr/>
          </p:nvSpPr>
          <p:spPr>
            <a:xfrm flipH="1">
              <a:off x="1464305" y="2444657"/>
              <a:ext cx="224558" cy="270582"/>
            </a:xfrm>
            <a:custGeom>
              <a:avLst/>
              <a:gdLst/>
              <a:ahLst/>
              <a:cxnLst/>
              <a:rect l="l" t="t" r="r" b="b"/>
              <a:pathLst>
                <a:path w="12954" h="15609" extrusionOk="0">
                  <a:moveTo>
                    <a:pt x="6219" y="1"/>
                  </a:moveTo>
                  <a:cubicBezTo>
                    <a:pt x="3982" y="1"/>
                    <a:pt x="1741" y="1163"/>
                    <a:pt x="595" y="3531"/>
                  </a:cubicBezTo>
                  <a:lnTo>
                    <a:pt x="1" y="14979"/>
                  </a:lnTo>
                  <a:cubicBezTo>
                    <a:pt x="1023" y="15400"/>
                    <a:pt x="2106" y="15608"/>
                    <a:pt x="3194" y="15608"/>
                  </a:cubicBezTo>
                  <a:cubicBezTo>
                    <a:pt x="4255" y="15608"/>
                    <a:pt x="5321" y="15410"/>
                    <a:pt x="6339" y="15019"/>
                  </a:cubicBezTo>
                  <a:cubicBezTo>
                    <a:pt x="8359" y="14227"/>
                    <a:pt x="10062" y="12801"/>
                    <a:pt x="11211" y="10899"/>
                  </a:cubicBezTo>
                  <a:cubicBezTo>
                    <a:pt x="12439" y="8839"/>
                    <a:pt x="12954" y="6225"/>
                    <a:pt x="12043" y="3967"/>
                  </a:cubicBezTo>
                  <a:cubicBezTo>
                    <a:pt x="11017" y="1341"/>
                    <a:pt x="8621" y="1"/>
                    <a:pt x="62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250;p46"/>
            <p:cNvSpPr/>
            <p:nvPr/>
          </p:nvSpPr>
          <p:spPr>
            <a:xfrm flipH="1">
              <a:off x="1464981" y="2440444"/>
              <a:ext cx="228007" cy="279163"/>
            </a:xfrm>
            <a:custGeom>
              <a:avLst/>
              <a:gdLst/>
              <a:ahLst/>
              <a:cxnLst/>
              <a:rect l="l" t="t" r="r" b="b"/>
              <a:pathLst>
                <a:path w="13153" h="16104" extrusionOk="0">
                  <a:moveTo>
                    <a:pt x="6569" y="480"/>
                  </a:moveTo>
                  <a:cubicBezTo>
                    <a:pt x="6913" y="480"/>
                    <a:pt x="7260" y="508"/>
                    <a:pt x="7606" y="566"/>
                  </a:cubicBezTo>
                  <a:cubicBezTo>
                    <a:pt x="9468" y="962"/>
                    <a:pt x="11013" y="2150"/>
                    <a:pt x="11885" y="3814"/>
                  </a:cubicBezTo>
                  <a:cubicBezTo>
                    <a:pt x="12835" y="5676"/>
                    <a:pt x="12637" y="7894"/>
                    <a:pt x="11885" y="9756"/>
                  </a:cubicBezTo>
                  <a:cubicBezTo>
                    <a:pt x="10499" y="13150"/>
                    <a:pt x="7085" y="15575"/>
                    <a:pt x="3442" y="15575"/>
                  </a:cubicBezTo>
                  <a:cubicBezTo>
                    <a:pt x="2919" y="15575"/>
                    <a:pt x="2390" y="15525"/>
                    <a:pt x="1863" y="15420"/>
                  </a:cubicBezTo>
                  <a:cubicBezTo>
                    <a:pt x="1395" y="15312"/>
                    <a:pt x="927" y="15172"/>
                    <a:pt x="489" y="14969"/>
                  </a:cubicBezTo>
                  <a:lnTo>
                    <a:pt x="489" y="14969"/>
                  </a:lnTo>
                  <a:lnTo>
                    <a:pt x="714" y="10627"/>
                  </a:lnTo>
                  <a:lnTo>
                    <a:pt x="1070" y="4329"/>
                  </a:lnTo>
                  <a:cubicBezTo>
                    <a:pt x="1070" y="4131"/>
                    <a:pt x="1070" y="3933"/>
                    <a:pt x="1070" y="3774"/>
                  </a:cubicBezTo>
                  <a:cubicBezTo>
                    <a:pt x="1189" y="3537"/>
                    <a:pt x="1348" y="3339"/>
                    <a:pt x="1506" y="3140"/>
                  </a:cubicBezTo>
                  <a:cubicBezTo>
                    <a:pt x="2656" y="1449"/>
                    <a:pt x="4558" y="480"/>
                    <a:pt x="6569" y="480"/>
                  </a:cubicBezTo>
                  <a:close/>
                  <a:moveTo>
                    <a:pt x="6491" y="1"/>
                  </a:moveTo>
                  <a:cubicBezTo>
                    <a:pt x="5732" y="1"/>
                    <a:pt x="4970" y="137"/>
                    <a:pt x="4239" y="407"/>
                  </a:cubicBezTo>
                  <a:cubicBezTo>
                    <a:pt x="3328" y="764"/>
                    <a:pt x="2496" y="1279"/>
                    <a:pt x="1823" y="1952"/>
                  </a:cubicBezTo>
                  <a:cubicBezTo>
                    <a:pt x="1506" y="2309"/>
                    <a:pt x="1189" y="2665"/>
                    <a:pt x="952" y="3061"/>
                  </a:cubicBezTo>
                  <a:cubicBezTo>
                    <a:pt x="753" y="3259"/>
                    <a:pt x="635" y="3497"/>
                    <a:pt x="595" y="3774"/>
                  </a:cubicBezTo>
                  <a:cubicBezTo>
                    <a:pt x="516" y="4368"/>
                    <a:pt x="516" y="5002"/>
                    <a:pt x="476" y="5596"/>
                  </a:cubicBezTo>
                  <a:lnTo>
                    <a:pt x="318" y="9201"/>
                  </a:lnTo>
                  <a:cubicBezTo>
                    <a:pt x="199" y="11182"/>
                    <a:pt x="40" y="13162"/>
                    <a:pt x="1" y="15103"/>
                  </a:cubicBezTo>
                  <a:lnTo>
                    <a:pt x="1" y="15222"/>
                  </a:lnTo>
                  <a:cubicBezTo>
                    <a:pt x="1" y="15296"/>
                    <a:pt x="27" y="15353"/>
                    <a:pt x="67" y="15393"/>
                  </a:cubicBezTo>
                  <a:lnTo>
                    <a:pt x="67" y="15393"/>
                  </a:lnTo>
                  <a:cubicBezTo>
                    <a:pt x="90" y="15420"/>
                    <a:pt x="121" y="15444"/>
                    <a:pt x="159" y="15460"/>
                  </a:cubicBezTo>
                  <a:cubicBezTo>
                    <a:pt x="1234" y="15886"/>
                    <a:pt x="2381" y="16104"/>
                    <a:pt x="3527" y="16104"/>
                  </a:cubicBezTo>
                  <a:cubicBezTo>
                    <a:pt x="4619" y="16104"/>
                    <a:pt x="5710" y="15906"/>
                    <a:pt x="6735" y="15500"/>
                  </a:cubicBezTo>
                  <a:cubicBezTo>
                    <a:pt x="8636" y="14707"/>
                    <a:pt x="10260" y="13400"/>
                    <a:pt x="11370" y="11697"/>
                  </a:cubicBezTo>
                  <a:cubicBezTo>
                    <a:pt x="12637" y="9914"/>
                    <a:pt x="13152" y="7736"/>
                    <a:pt x="12914" y="5596"/>
                  </a:cubicBezTo>
                  <a:cubicBezTo>
                    <a:pt x="12637" y="3616"/>
                    <a:pt x="11449" y="1912"/>
                    <a:pt x="9745" y="922"/>
                  </a:cubicBezTo>
                  <a:cubicBezTo>
                    <a:pt x="8749" y="305"/>
                    <a:pt x="7624" y="1"/>
                    <a:pt x="649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251;p46"/>
            <p:cNvSpPr/>
            <p:nvPr/>
          </p:nvSpPr>
          <p:spPr>
            <a:xfrm flipH="1">
              <a:off x="1508943" y="2477576"/>
              <a:ext cx="146862" cy="81873"/>
            </a:xfrm>
            <a:custGeom>
              <a:avLst/>
              <a:gdLst/>
              <a:ahLst/>
              <a:cxnLst/>
              <a:rect l="l" t="t" r="r" b="b"/>
              <a:pathLst>
                <a:path w="8472" h="4723" extrusionOk="0">
                  <a:moveTo>
                    <a:pt x="3949" y="1"/>
                  </a:moveTo>
                  <a:cubicBezTo>
                    <a:pt x="3318" y="1"/>
                    <a:pt x="2685" y="134"/>
                    <a:pt x="2094" y="404"/>
                  </a:cubicBezTo>
                  <a:cubicBezTo>
                    <a:pt x="1302" y="721"/>
                    <a:pt x="629" y="1276"/>
                    <a:pt x="114" y="1949"/>
                  </a:cubicBezTo>
                  <a:cubicBezTo>
                    <a:pt x="1" y="2147"/>
                    <a:pt x="189" y="2324"/>
                    <a:pt x="364" y="2324"/>
                  </a:cubicBezTo>
                  <a:cubicBezTo>
                    <a:pt x="435" y="2324"/>
                    <a:pt x="504" y="2295"/>
                    <a:pt x="549" y="2226"/>
                  </a:cubicBezTo>
                  <a:cubicBezTo>
                    <a:pt x="1407" y="1014"/>
                    <a:pt x="2652" y="469"/>
                    <a:pt x="3879" y="469"/>
                  </a:cubicBezTo>
                  <a:cubicBezTo>
                    <a:pt x="5938" y="469"/>
                    <a:pt x="7947" y="2002"/>
                    <a:pt x="7997" y="4484"/>
                  </a:cubicBezTo>
                  <a:cubicBezTo>
                    <a:pt x="7997" y="4643"/>
                    <a:pt x="8115" y="4722"/>
                    <a:pt x="8234" y="4722"/>
                  </a:cubicBezTo>
                  <a:cubicBezTo>
                    <a:pt x="8353" y="4722"/>
                    <a:pt x="8472" y="4643"/>
                    <a:pt x="8472" y="4484"/>
                  </a:cubicBezTo>
                  <a:cubicBezTo>
                    <a:pt x="8393" y="2939"/>
                    <a:pt x="7640" y="1553"/>
                    <a:pt x="6373" y="721"/>
                  </a:cubicBezTo>
                  <a:cubicBezTo>
                    <a:pt x="5645" y="244"/>
                    <a:pt x="4799" y="1"/>
                    <a:pt x="394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252;p46"/>
            <p:cNvSpPr/>
            <p:nvPr/>
          </p:nvSpPr>
          <p:spPr>
            <a:xfrm flipH="1">
              <a:off x="1555626" y="2481840"/>
              <a:ext cx="44551" cy="143170"/>
            </a:xfrm>
            <a:custGeom>
              <a:avLst/>
              <a:gdLst/>
              <a:ahLst/>
              <a:cxnLst/>
              <a:rect l="l" t="t" r="r" b="b"/>
              <a:pathLst>
                <a:path w="2570" h="8259" extrusionOk="0">
                  <a:moveTo>
                    <a:pt x="355" y="1"/>
                  </a:moveTo>
                  <a:cubicBezTo>
                    <a:pt x="176" y="1"/>
                    <a:pt x="1" y="253"/>
                    <a:pt x="153" y="436"/>
                  </a:cubicBezTo>
                  <a:cubicBezTo>
                    <a:pt x="1936" y="2575"/>
                    <a:pt x="2015" y="5664"/>
                    <a:pt x="391" y="7922"/>
                  </a:cubicBezTo>
                  <a:cubicBezTo>
                    <a:pt x="279" y="8090"/>
                    <a:pt x="464" y="8258"/>
                    <a:pt x="638" y="8258"/>
                  </a:cubicBezTo>
                  <a:cubicBezTo>
                    <a:pt x="710" y="8258"/>
                    <a:pt x="780" y="8230"/>
                    <a:pt x="826" y="8160"/>
                  </a:cubicBezTo>
                  <a:cubicBezTo>
                    <a:pt x="2569" y="5704"/>
                    <a:pt x="2450" y="2377"/>
                    <a:pt x="509" y="79"/>
                  </a:cubicBezTo>
                  <a:cubicBezTo>
                    <a:pt x="463" y="24"/>
                    <a:pt x="409" y="1"/>
                    <a:pt x="35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253;p46"/>
            <p:cNvSpPr/>
            <p:nvPr/>
          </p:nvSpPr>
          <p:spPr>
            <a:xfrm flipH="1">
              <a:off x="1517991" y="2592403"/>
              <a:ext cx="50428" cy="67971"/>
            </a:xfrm>
            <a:custGeom>
              <a:avLst/>
              <a:gdLst/>
              <a:ahLst/>
              <a:cxnLst/>
              <a:rect l="l" t="t" r="r" b="b"/>
              <a:pathLst>
                <a:path w="2909" h="3921" extrusionOk="0">
                  <a:moveTo>
                    <a:pt x="2604" y="0"/>
                  </a:moveTo>
                  <a:cubicBezTo>
                    <a:pt x="2498" y="0"/>
                    <a:pt x="2385" y="48"/>
                    <a:pt x="2322" y="158"/>
                  </a:cubicBezTo>
                  <a:lnTo>
                    <a:pt x="2361" y="158"/>
                  </a:lnTo>
                  <a:cubicBezTo>
                    <a:pt x="1926" y="1425"/>
                    <a:pt x="1173" y="2574"/>
                    <a:pt x="183" y="3485"/>
                  </a:cubicBezTo>
                  <a:cubicBezTo>
                    <a:pt x="0" y="3668"/>
                    <a:pt x="168" y="3920"/>
                    <a:pt x="345" y="3920"/>
                  </a:cubicBezTo>
                  <a:cubicBezTo>
                    <a:pt x="399" y="3920"/>
                    <a:pt x="454" y="3897"/>
                    <a:pt x="500" y="3842"/>
                  </a:cubicBezTo>
                  <a:cubicBezTo>
                    <a:pt x="1569" y="2852"/>
                    <a:pt x="2361" y="1624"/>
                    <a:pt x="2837" y="277"/>
                  </a:cubicBezTo>
                  <a:cubicBezTo>
                    <a:pt x="2908" y="110"/>
                    <a:pt x="2764" y="0"/>
                    <a:pt x="260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254;p46"/>
            <p:cNvSpPr/>
            <p:nvPr/>
          </p:nvSpPr>
          <p:spPr>
            <a:xfrm flipH="1">
              <a:off x="1511681" y="2567666"/>
              <a:ext cx="11684" cy="8251"/>
            </a:xfrm>
            <a:custGeom>
              <a:avLst/>
              <a:gdLst/>
              <a:ahLst/>
              <a:cxnLst/>
              <a:rect l="l" t="t" r="r" b="b"/>
              <a:pathLst>
                <a:path w="674" h="476" extrusionOk="0">
                  <a:moveTo>
                    <a:pt x="357" y="0"/>
                  </a:moveTo>
                  <a:cubicBezTo>
                    <a:pt x="0" y="0"/>
                    <a:pt x="0" y="476"/>
                    <a:pt x="357" y="476"/>
                  </a:cubicBezTo>
                  <a:cubicBezTo>
                    <a:pt x="674" y="476"/>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255;p46"/>
            <p:cNvSpPr/>
            <p:nvPr/>
          </p:nvSpPr>
          <p:spPr>
            <a:xfrm flipH="1">
              <a:off x="1594075" y="2643888"/>
              <a:ext cx="13764" cy="20230"/>
            </a:xfrm>
            <a:custGeom>
              <a:avLst/>
              <a:gdLst/>
              <a:ahLst/>
              <a:cxnLst/>
              <a:rect l="l" t="t" r="r" b="b"/>
              <a:pathLst>
                <a:path w="794" h="1167" extrusionOk="0">
                  <a:moveTo>
                    <a:pt x="199" y="0"/>
                  </a:moveTo>
                  <a:cubicBezTo>
                    <a:pt x="80" y="40"/>
                    <a:pt x="1" y="198"/>
                    <a:pt x="40" y="317"/>
                  </a:cubicBezTo>
                  <a:lnTo>
                    <a:pt x="278" y="991"/>
                  </a:lnTo>
                  <a:cubicBezTo>
                    <a:pt x="278" y="1030"/>
                    <a:pt x="318" y="1110"/>
                    <a:pt x="357" y="1149"/>
                  </a:cubicBezTo>
                  <a:cubicBezTo>
                    <a:pt x="410" y="1149"/>
                    <a:pt x="463" y="1167"/>
                    <a:pt x="504" y="1167"/>
                  </a:cubicBezTo>
                  <a:cubicBezTo>
                    <a:pt x="525" y="1167"/>
                    <a:pt x="542" y="1162"/>
                    <a:pt x="555" y="1149"/>
                  </a:cubicBezTo>
                  <a:cubicBezTo>
                    <a:pt x="714" y="1110"/>
                    <a:pt x="793" y="991"/>
                    <a:pt x="753" y="832"/>
                  </a:cubicBezTo>
                  <a:lnTo>
                    <a:pt x="516" y="198"/>
                  </a:lnTo>
                  <a:cubicBezTo>
                    <a:pt x="516" y="119"/>
                    <a:pt x="476" y="80"/>
                    <a:pt x="397" y="40"/>
                  </a:cubicBezTo>
                  <a:cubicBezTo>
                    <a:pt x="357" y="0"/>
                    <a:pt x="278" y="0"/>
                    <a:pt x="19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256;p46"/>
            <p:cNvSpPr/>
            <p:nvPr/>
          </p:nvSpPr>
          <p:spPr>
            <a:xfrm flipH="1">
              <a:off x="1609191" y="2650753"/>
              <a:ext cx="9638" cy="21305"/>
            </a:xfrm>
            <a:custGeom>
              <a:avLst/>
              <a:gdLst/>
              <a:ahLst/>
              <a:cxnLst/>
              <a:rect l="l" t="t" r="r" b="b"/>
              <a:pathLst>
                <a:path w="556" h="1229" extrusionOk="0">
                  <a:moveTo>
                    <a:pt x="239" y="1"/>
                  </a:moveTo>
                  <a:cubicBezTo>
                    <a:pt x="159" y="1"/>
                    <a:pt x="120" y="1"/>
                    <a:pt x="80" y="80"/>
                  </a:cubicBezTo>
                  <a:cubicBezTo>
                    <a:pt x="41" y="119"/>
                    <a:pt x="1" y="159"/>
                    <a:pt x="1" y="238"/>
                  </a:cubicBezTo>
                  <a:lnTo>
                    <a:pt x="80" y="991"/>
                  </a:lnTo>
                  <a:cubicBezTo>
                    <a:pt x="80" y="1030"/>
                    <a:pt x="80" y="1110"/>
                    <a:pt x="159" y="1149"/>
                  </a:cubicBezTo>
                  <a:cubicBezTo>
                    <a:pt x="199" y="1189"/>
                    <a:pt x="239" y="1228"/>
                    <a:pt x="318" y="1228"/>
                  </a:cubicBezTo>
                  <a:cubicBezTo>
                    <a:pt x="397" y="1228"/>
                    <a:pt x="437" y="1189"/>
                    <a:pt x="476" y="1149"/>
                  </a:cubicBezTo>
                  <a:cubicBezTo>
                    <a:pt x="556" y="1110"/>
                    <a:pt x="556" y="1030"/>
                    <a:pt x="556" y="991"/>
                  </a:cubicBezTo>
                  <a:lnTo>
                    <a:pt x="476" y="238"/>
                  </a:lnTo>
                  <a:cubicBezTo>
                    <a:pt x="476" y="159"/>
                    <a:pt x="476" y="119"/>
                    <a:pt x="437" y="80"/>
                  </a:cubicBezTo>
                  <a:cubicBezTo>
                    <a:pt x="357" y="1"/>
                    <a:pt x="318" y="1"/>
                    <a:pt x="239"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257;p46"/>
            <p:cNvSpPr/>
            <p:nvPr/>
          </p:nvSpPr>
          <p:spPr>
            <a:xfrm flipH="1">
              <a:off x="1525480" y="2681349"/>
              <a:ext cx="96781" cy="77435"/>
            </a:xfrm>
            <a:custGeom>
              <a:avLst/>
              <a:gdLst/>
              <a:ahLst/>
              <a:cxnLst/>
              <a:rect l="l" t="t" r="r" b="b"/>
              <a:pathLst>
                <a:path w="5583" h="4467" extrusionOk="0">
                  <a:moveTo>
                    <a:pt x="2839" y="0"/>
                  </a:moveTo>
                  <a:cubicBezTo>
                    <a:pt x="2753" y="0"/>
                    <a:pt x="2665" y="6"/>
                    <a:pt x="2576" y="18"/>
                  </a:cubicBezTo>
                  <a:cubicBezTo>
                    <a:pt x="912" y="137"/>
                    <a:pt x="1" y="2355"/>
                    <a:pt x="991" y="3662"/>
                  </a:cubicBezTo>
                  <a:cubicBezTo>
                    <a:pt x="1418" y="4160"/>
                    <a:pt x="2037" y="4467"/>
                    <a:pt x="2703" y="4467"/>
                  </a:cubicBezTo>
                  <a:cubicBezTo>
                    <a:pt x="2779" y="4467"/>
                    <a:pt x="2855" y="4463"/>
                    <a:pt x="2932" y="4455"/>
                  </a:cubicBezTo>
                  <a:cubicBezTo>
                    <a:pt x="3685" y="4455"/>
                    <a:pt x="4358" y="4059"/>
                    <a:pt x="4754" y="3425"/>
                  </a:cubicBezTo>
                  <a:cubicBezTo>
                    <a:pt x="5582" y="2070"/>
                    <a:pt x="4480" y="0"/>
                    <a:pt x="2839" y="0"/>
                  </a:cubicBezTo>
                  <a:close/>
                </a:path>
              </a:pathLst>
            </a:custGeom>
            <a:solidFill>
              <a:srgbClr val="4C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258;p46"/>
            <p:cNvSpPr/>
            <p:nvPr/>
          </p:nvSpPr>
          <p:spPr>
            <a:xfrm flipH="1">
              <a:off x="1529537" y="2677275"/>
              <a:ext cx="87906" cy="86190"/>
            </a:xfrm>
            <a:custGeom>
              <a:avLst/>
              <a:gdLst/>
              <a:ahLst/>
              <a:cxnLst/>
              <a:rect l="l" t="t" r="r" b="b"/>
              <a:pathLst>
                <a:path w="5071" h="4972" extrusionOk="0">
                  <a:moveTo>
                    <a:pt x="2513" y="486"/>
                  </a:moveTo>
                  <a:cubicBezTo>
                    <a:pt x="2791" y="486"/>
                    <a:pt x="3071" y="553"/>
                    <a:pt x="3328" y="689"/>
                  </a:cubicBezTo>
                  <a:cubicBezTo>
                    <a:pt x="4001" y="1045"/>
                    <a:pt x="4437" y="1719"/>
                    <a:pt x="4516" y="2471"/>
                  </a:cubicBezTo>
                  <a:cubicBezTo>
                    <a:pt x="4556" y="2947"/>
                    <a:pt x="4437" y="3382"/>
                    <a:pt x="4160" y="3739"/>
                  </a:cubicBezTo>
                  <a:cubicBezTo>
                    <a:pt x="3803" y="4175"/>
                    <a:pt x="3248" y="4452"/>
                    <a:pt x="2654" y="4452"/>
                  </a:cubicBezTo>
                  <a:cubicBezTo>
                    <a:pt x="2654" y="4452"/>
                    <a:pt x="2654" y="4452"/>
                    <a:pt x="2654" y="4452"/>
                  </a:cubicBezTo>
                  <a:lnTo>
                    <a:pt x="2654" y="4452"/>
                  </a:lnTo>
                  <a:cubicBezTo>
                    <a:pt x="2577" y="4462"/>
                    <a:pt x="2501" y="4466"/>
                    <a:pt x="2425" y="4466"/>
                  </a:cubicBezTo>
                  <a:cubicBezTo>
                    <a:pt x="1566" y="4466"/>
                    <a:pt x="813" y="3863"/>
                    <a:pt x="594" y="3026"/>
                  </a:cubicBezTo>
                  <a:cubicBezTo>
                    <a:pt x="476" y="2273"/>
                    <a:pt x="713" y="1521"/>
                    <a:pt x="1268" y="1006"/>
                  </a:cubicBezTo>
                  <a:cubicBezTo>
                    <a:pt x="1611" y="662"/>
                    <a:pt x="2061" y="486"/>
                    <a:pt x="2513" y="486"/>
                  </a:cubicBezTo>
                  <a:close/>
                  <a:moveTo>
                    <a:pt x="2526" y="0"/>
                  </a:moveTo>
                  <a:cubicBezTo>
                    <a:pt x="2063" y="0"/>
                    <a:pt x="1597" y="139"/>
                    <a:pt x="1189" y="412"/>
                  </a:cubicBezTo>
                  <a:cubicBezTo>
                    <a:pt x="436" y="966"/>
                    <a:pt x="0" y="1877"/>
                    <a:pt x="79" y="2828"/>
                  </a:cubicBezTo>
                  <a:cubicBezTo>
                    <a:pt x="119" y="3382"/>
                    <a:pt x="357" y="3897"/>
                    <a:pt x="713" y="4294"/>
                  </a:cubicBezTo>
                  <a:cubicBezTo>
                    <a:pt x="1228" y="4735"/>
                    <a:pt x="1845" y="4971"/>
                    <a:pt x="2501" y="4971"/>
                  </a:cubicBezTo>
                  <a:cubicBezTo>
                    <a:pt x="2552" y="4971"/>
                    <a:pt x="2603" y="4970"/>
                    <a:pt x="2654" y="4967"/>
                  </a:cubicBezTo>
                  <a:cubicBezTo>
                    <a:pt x="2662" y="4967"/>
                    <a:pt x="2669" y="4967"/>
                    <a:pt x="2676" y="4966"/>
                  </a:cubicBezTo>
                  <a:lnTo>
                    <a:pt x="2676" y="4966"/>
                  </a:lnTo>
                  <a:cubicBezTo>
                    <a:pt x="3816" y="4916"/>
                    <a:pt x="4795" y="4048"/>
                    <a:pt x="4991" y="2907"/>
                  </a:cubicBezTo>
                  <a:cubicBezTo>
                    <a:pt x="5071" y="1956"/>
                    <a:pt x="4674" y="1006"/>
                    <a:pt x="3882" y="451"/>
                  </a:cubicBezTo>
                  <a:cubicBezTo>
                    <a:pt x="3479" y="149"/>
                    <a:pt x="3005" y="0"/>
                    <a:pt x="252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259;p46"/>
            <p:cNvSpPr/>
            <p:nvPr/>
          </p:nvSpPr>
          <p:spPr>
            <a:xfrm flipH="1">
              <a:off x="1629785" y="1986735"/>
              <a:ext cx="1043099" cy="991233"/>
            </a:xfrm>
            <a:custGeom>
              <a:avLst/>
              <a:gdLst/>
              <a:ahLst/>
              <a:cxnLst/>
              <a:rect l="l" t="t" r="r" b="b"/>
              <a:pathLst>
                <a:path w="60173" h="57181" extrusionOk="0">
                  <a:moveTo>
                    <a:pt x="28047" y="0"/>
                  </a:moveTo>
                  <a:cubicBezTo>
                    <a:pt x="22699" y="0"/>
                    <a:pt x="17232" y="792"/>
                    <a:pt x="12400" y="3169"/>
                  </a:cubicBezTo>
                  <a:cubicBezTo>
                    <a:pt x="6973" y="5823"/>
                    <a:pt x="3526" y="9745"/>
                    <a:pt x="2497" y="15687"/>
                  </a:cubicBezTo>
                  <a:cubicBezTo>
                    <a:pt x="1348" y="22104"/>
                    <a:pt x="595" y="28561"/>
                    <a:pt x="239" y="35097"/>
                  </a:cubicBezTo>
                  <a:cubicBezTo>
                    <a:pt x="1" y="37711"/>
                    <a:pt x="80" y="40326"/>
                    <a:pt x="476" y="42940"/>
                  </a:cubicBezTo>
                  <a:cubicBezTo>
                    <a:pt x="872" y="45515"/>
                    <a:pt x="2021" y="47971"/>
                    <a:pt x="3764" y="49952"/>
                  </a:cubicBezTo>
                  <a:cubicBezTo>
                    <a:pt x="5943" y="52328"/>
                    <a:pt x="9033" y="53556"/>
                    <a:pt x="12122" y="54507"/>
                  </a:cubicBezTo>
                  <a:cubicBezTo>
                    <a:pt x="17965" y="56290"/>
                    <a:pt x="24026" y="57181"/>
                    <a:pt x="30092" y="57181"/>
                  </a:cubicBezTo>
                  <a:cubicBezTo>
                    <a:pt x="36157" y="57181"/>
                    <a:pt x="42228" y="56290"/>
                    <a:pt x="48090" y="54507"/>
                  </a:cubicBezTo>
                  <a:cubicBezTo>
                    <a:pt x="51141" y="53556"/>
                    <a:pt x="54230" y="52328"/>
                    <a:pt x="56449" y="49952"/>
                  </a:cubicBezTo>
                  <a:cubicBezTo>
                    <a:pt x="58152" y="47971"/>
                    <a:pt x="59301" y="45515"/>
                    <a:pt x="59697" y="42940"/>
                  </a:cubicBezTo>
                  <a:cubicBezTo>
                    <a:pt x="60093" y="40326"/>
                    <a:pt x="60172" y="37711"/>
                    <a:pt x="59935" y="35097"/>
                  </a:cubicBezTo>
                  <a:cubicBezTo>
                    <a:pt x="59697" y="31056"/>
                    <a:pt x="59261" y="27056"/>
                    <a:pt x="58707" y="23055"/>
                  </a:cubicBezTo>
                  <a:cubicBezTo>
                    <a:pt x="58429" y="20955"/>
                    <a:pt x="58112" y="18856"/>
                    <a:pt x="57756" y="16756"/>
                  </a:cubicBezTo>
                  <a:cubicBezTo>
                    <a:pt x="57399" y="14498"/>
                    <a:pt x="57479" y="12399"/>
                    <a:pt x="55894" y="10577"/>
                  </a:cubicBezTo>
                  <a:cubicBezTo>
                    <a:pt x="54547" y="9032"/>
                    <a:pt x="52725" y="8002"/>
                    <a:pt x="51061" y="6853"/>
                  </a:cubicBezTo>
                  <a:cubicBezTo>
                    <a:pt x="49001" y="5388"/>
                    <a:pt x="46783" y="4199"/>
                    <a:pt x="44486" y="3209"/>
                  </a:cubicBezTo>
                  <a:cubicBezTo>
                    <a:pt x="39772" y="1228"/>
                    <a:pt x="34741" y="159"/>
                    <a:pt x="29631" y="40"/>
                  </a:cubicBezTo>
                  <a:cubicBezTo>
                    <a:pt x="29116" y="0"/>
                    <a:pt x="28561" y="0"/>
                    <a:pt x="280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260;p46"/>
            <p:cNvSpPr/>
            <p:nvPr/>
          </p:nvSpPr>
          <p:spPr>
            <a:xfrm flipH="1">
              <a:off x="1625676" y="1982142"/>
              <a:ext cx="1051316" cy="999883"/>
            </a:xfrm>
            <a:custGeom>
              <a:avLst/>
              <a:gdLst/>
              <a:ahLst/>
              <a:cxnLst/>
              <a:rect l="l" t="t" r="r" b="b"/>
              <a:pathLst>
                <a:path w="60647" h="57680" extrusionOk="0">
                  <a:moveTo>
                    <a:pt x="28168" y="479"/>
                  </a:moveTo>
                  <a:cubicBezTo>
                    <a:pt x="28689" y="479"/>
                    <a:pt x="29211" y="487"/>
                    <a:pt x="29732" y="499"/>
                  </a:cubicBezTo>
                  <a:lnTo>
                    <a:pt x="29732" y="499"/>
                  </a:lnTo>
                  <a:cubicBezTo>
                    <a:pt x="29768" y="526"/>
                    <a:pt x="29813" y="543"/>
                    <a:pt x="29868" y="543"/>
                  </a:cubicBezTo>
                  <a:cubicBezTo>
                    <a:pt x="36523" y="701"/>
                    <a:pt x="42980" y="2484"/>
                    <a:pt x="48763" y="5771"/>
                  </a:cubicBezTo>
                  <a:cubicBezTo>
                    <a:pt x="50110" y="6564"/>
                    <a:pt x="51378" y="7475"/>
                    <a:pt x="52724" y="8346"/>
                  </a:cubicBezTo>
                  <a:cubicBezTo>
                    <a:pt x="54032" y="9138"/>
                    <a:pt x="55180" y="10129"/>
                    <a:pt x="56171" y="11278"/>
                  </a:cubicBezTo>
                  <a:cubicBezTo>
                    <a:pt x="56963" y="12426"/>
                    <a:pt x="57399" y="13773"/>
                    <a:pt x="57517" y="15160"/>
                  </a:cubicBezTo>
                  <a:cubicBezTo>
                    <a:pt x="57716" y="16704"/>
                    <a:pt x="57953" y="18249"/>
                    <a:pt x="58191" y="19834"/>
                  </a:cubicBezTo>
                  <a:cubicBezTo>
                    <a:pt x="58706" y="23280"/>
                    <a:pt x="59181" y="26766"/>
                    <a:pt x="59538" y="30212"/>
                  </a:cubicBezTo>
                  <a:cubicBezTo>
                    <a:pt x="59855" y="33698"/>
                    <a:pt x="60211" y="37144"/>
                    <a:pt x="60013" y="40591"/>
                  </a:cubicBezTo>
                  <a:cubicBezTo>
                    <a:pt x="59815" y="43641"/>
                    <a:pt x="59023" y="46810"/>
                    <a:pt x="57121" y="49305"/>
                  </a:cubicBezTo>
                  <a:cubicBezTo>
                    <a:pt x="55299" y="51682"/>
                    <a:pt x="52566" y="53029"/>
                    <a:pt x="49793" y="54019"/>
                  </a:cubicBezTo>
                  <a:cubicBezTo>
                    <a:pt x="43574" y="56119"/>
                    <a:pt x="37038" y="57188"/>
                    <a:pt x="30502" y="57188"/>
                  </a:cubicBezTo>
                  <a:cubicBezTo>
                    <a:pt x="30384" y="57189"/>
                    <a:pt x="30265" y="57189"/>
                    <a:pt x="30147" y="57189"/>
                  </a:cubicBezTo>
                  <a:cubicBezTo>
                    <a:pt x="23652" y="57189"/>
                    <a:pt x="17199" y="56121"/>
                    <a:pt x="11052" y="54059"/>
                  </a:cubicBezTo>
                  <a:cubicBezTo>
                    <a:pt x="8279" y="53108"/>
                    <a:pt x="5546" y="51801"/>
                    <a:pt x="3684" y="49504"/>
                  </a:cubicBezTo>
                  <a:cubicBezTo>
                    <a:pt x="1704" y="47048"/>
                    <a:pt x="872" y="43918"/>
                    <a:pt x="674" y="40868"/>
                  </a:cubicBezTo>
                  <a:cubicBezTo>
                    <a:pt x="436" y="37461"/>
                    <a:pt x="753" y="34015"/>
                    <a:pt x="1030" y="30648"/>
                  </a:cubicBezTo>
                  <a:cubicBezTo>
                    <a:pt x="1347" y="27162"/>
                    <a:pt x="1743" y="23716"/>
                    <a:pt x="2258" y="20270"/>
                  </a:cubicBezTo>
                  <a:cubicBezTo>
                    <a:pt x="2654" y="17378"/>
                    <a:pt x="3011" y="14407"/>
                    <a:pt x="4239" y="11753"/>
                  </a:cubicBezTo>
                  <a:cubicBezTo>
                    <a:pt x="5229" y="9614"/>
                    <a:pt x="6734" y="7752"/>
                    <a:pt x="8557" y="6247"/>
                  </a:cubicBezTo>
                  <a:cubicBezTo>
                    <a:pt x="13191" y="2484"/>
                    <a:pt x="19331" y="939"/>
                    <a:pt x="25154" y="582"/>
                  </a:cubicBezTo>
                  <a:cubicBezTo>
                    <a:pt x="26159" y="507"/>
                    <a:pt x="27163" y="479"/>
                    <a:pt x="28168" y="479"/>
                  </a:cubicBezTo>
                  <a:close/>
                  <a:moveTo>
                    <a:pt x="28206" y="1"/>
                  </a:moveTo>
                  <a:cubicBezTo>
                    <a:pt x="22325" y="1"/>
                    <a:pt x="16336" y="980"/>
                    <a:pt x="11171" y="3870"/>
                  </a:cubicBezTo>
                  <a:cubicBezTo>
                    <a:pt x="9032" y="5058"/>
                    <a:pt x="7131" y="6643"/>
                    <a:pt x="5586" y="8584"/>
                  </a:cubicBezTo>
                  <a:cubicBezTo>
                    <a:pt x="4080" y="10564"/>
                    <a:pt x="3050" y="12862"/>
                    <a:pt x="2575" y="15318"/>
                  </a:cubicBezTo>
                  <a:cubicBezTo>
                    <a:pt x="2219" y="16982"/>
                    <a:pt x="1981" y="18685"/>
                    <a:pt x="1743" y="20349"/>
                  </a:cubicBezTo>
                  <a:cubicBezTo>
                    <a:pt x="1506" y="22052"/>
                    <a:pt x="1228" y="23835"/>
                    <a:pt x="1070" y="25578"/>
                  </a:cubicBezTo>
                  <a:cubicBezTo>
                    <a:pt x="674" y="29103"/>
                    <a:pt x="357" y="32629"/>
                    <a:pt x="159" y="36154"/>
                  </a:cubicBezTo>
                  <a:cubicBezTo>
                    <a:pt x="0" y="39482"/>
                    <a:pt x="80" y="42888"/>
                    <a:pt x="1228" y="46018"/>
                  </a:cubicBezTo>
                  <a:cubicBezTo>
                    <a:pt x="1704" y="47444"/>
                    <a:pt x="2456" y="48751"/>
                    <a:pt x="3407" y="49900"/>
                  </a:cubicBezTo>
                  <a:cubicBezTo>
                    <a:pt x="4358" y="51048"/>
                    <a:pt x="5506" y="51999"/>
                    <a:pt x="6814" y="52712"/>
                  </a:cubicBezTo>
                  <a:cubicBezTo>
                    <a:pt x="9507" y="54297"/>
                    <a:pt x="12637" y="55168"/>
                    <a:pt x="15647" y="55881"/>
                  </a:cubicBezTo>
                  <a:cubicBezTo>
                    <a:pt x="18935" y="56713"/>
                    <a:pt x="22262" y="57228"/>
                    <a:pt x="25669" y="57505"/>
                  </a:cubicBezTo>
                  <a:cubicBezTo>
                    <a:pt x="27190" y="57622"/>
                    <a:pt x="28716" y="57679"/>
                    <a:pt x="30241" y="57679"/>
                  </a:cubicBezTo>
                  <a:cubicBezTo>
                    <a:pt x="35469" y="57679"/>
                    <a:pt x="40702" y="57002"/>
                    <a:pt x="45792" y="55683"/>
                  </a:cubicBezTo>
                  <a:cubicBezTo>
                    <a:pt x="48763" y="54930"/>
                    <a:pt x="51813" y="54059"/>
                    <a:pt x="54388" y="52395"/>
                  </a:cubicBezTo>
                  <a:cubicBezTo>
                    <a:pt x="55616" y="51603"/>
                    <a:pt x="56725" y="50613"/>
                    <a:pt x="57597" y="49464"/>
                  </a:cubicBezTo>
                  <a:cubicBezTo>
                    <a:pt x="58508" y="48236"/>
                    <a:pt x="59181" y="46889"/>
                    <a:pt x="59617" y="45423"/>
                  </a:cubicBezTo>
                  <a:cubicBezTo>
                    <a:pt x="60647" y="42215"/>
                    <a:pt x="60607" y="38729"/>
                    <a:pt x="60409" y="35362"/>
                  </a:cubicBezTo>
                  <a:cubicBezTo>
                    <a:pt x="60211" y="31797"/>
                    <a:pt x="59855" y="28192"/>
                    <a:pt x="59379" y="24627"/>
                  </a:cubicBezTo>
                  <a:cubicBezTo>
                    <a:pt x="59142" y="22844"/>
                    <a:pt x="58864" y="21101"/>
                    <a:pt x="58627" y="19358"/>
                  </a:cubicBezTo>
                  <a:cubicBezTo>
                    <a:pt x="58389" y="17774"/>
                    <a:pt x="58151" y="16189"/>
                    <a:pt x="57914" y="14605"/>
                  </a:cubicBezTo>
                  <a:cubicBezTo>
                    <a:pt x="57795" y="13219"/>
                    <a:pt x="57280" y="11911"/>
                    <a:pt x="56448" y="10802"/>
                  </a:cubicBezTo>
                  <a:cubicBezTo>
                    <a:pt x="55418" y="9653"/>
                    <a:pt x="54269" y="8663"/>
                    <a:pt x="52962" y="7871"/>
                  </a:cubicBezTo>
                  <a:cubicBezTo>
                    <a:pt x="51655" y="6999"/>
                    <a:pt x="50308" y="6088"/>
                    <a:pt x="48922" y="5256"/>
                  </a:cubicBezTo>
                  <a:cubicBezTo>
                    <a:pt x="47496" y="4425"/>
                    <a:pt x="45990" y="3712"/>
                    <a:pt x="44485" y="3078"/>
                  </a:cubicBezTo>
                  <a:cubicBezTo>
                    <a:pt x="41356" y="1771"/>
                    <a:pt x="38107" y="899"/>
                    <a:pt x="34780" y="424"/>
                  </a:cubicBezTo>
                  <a:cubicBezTo>
                    <a:pt x="33161" y="226"/>
                    <a:pt x="31542" y="68"/>
                    <a:pt x="29923" y="28"/>
                  </a:cubicBezTo>
                  <a:lnTo>
                    <a:pt x="29923" y="28"/>
                  </a:lnTo>
                  <a:cubicBezTo>
                    <a:pt x="29918" y="28"/>
                    <a:pt x="29913" y="28"/>
                    <a:pt x="29908" y="28"/>
                  </a:cubicBezTo>
                  <a:cubicBezTo>
                    <a:pt x="29895" y="26"/>
                    <a:pt x="29883" y="26"/>
                    <a:pt x="29872" y="26"/>
                  </a:cubicBezTo>
                  <a:cubicBezTo>
                    <a:pt x="29867" y="26"/>
                    <a:pt x="29861" y="26"/>
                    <a:pt x="29856" y="26"/>
                  </a:cubicBezTo>
                  <a:lnTo>
                    <a:pt x="29856" y="26"/>
                  </a:lnTo>
                  <a:cubicBezTo>
                    <a:pt x="29307" y="10"/>
                    <a:pt x="28757" y="1"/>
                    <a:pt x="2820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261;p46"/>
            <p:cNvSpPr/>
            <p:nvPr/>
          </p:nvSpPr>
          <p:spPr>
            <a:xfrm flipH="1">
              <a:off x="1998032" y="2719642"/>
              <a:ext cx="308528" cy="93470"/>
            </a:xfrm>
            <a:custGeom>
              <a:avLst/>
              <a:gdLst/>
              <a:ahLst/>
              <a:cxnLst/>
              <a:rect l="l" t="t" r="r" b="b"/>
              <a:pathLst>
                <a:path w="17798" h="5392" extrusionOk="0">
                  <a:moveTo>
                    <a:pt x="17457" y="1"/>
                  </a:moveTo>
                  <a:cubicBezTo>
                    <a:pt x="17380" y="1"/>
                    <a:pt x="17303" y="32"/>
                    <a:pt x="17253" y="107"/>
                  </a:cubicBezTo>
                  <a:cubicBezTo>
                    <a:pt x="15867" y="2285"/>
                    <a:pt x="13728" y="3870"/>
                    <a:pt x="11272" y="4543"/>
                  </a:cubicBezTo>
                  <a:cubicBezTo>
                    <a:pt x="10408" y="4776"/>
                    <a:pt x="9532" y="4889"/>
                    <a:pt x="8663" y="4889"/>
                  </a:cubicBezTo>
                  <a:cubicBezTo>
                    <a:pt x="5546" y="4889"/>
                    <a:pt x="2528" y="3439"/>
                    <a:pt x="577" y="899"/>
                  </a:cubicBezTo>
                  <a:cubicBezTo>
                    <a:pt x="519" y="829"/>
                    <a:pt x="440" y="800"/>
                    <a:pt x="363" y="800"/>
                  </a:cubicBezTo>
                  <a:cubicBezTo>
                    <a:pt x="178" y="800"/>
                    <a:pt x="1" y="968"/>
                    <a:pt x="141" y="1137"/>
                  </a:cubicBezTo>
                  <a:cubicBezTo>
                    <a:pt x="1805" y="3315"/>
                    <a:pt x="4221" y="4781"/>
                    <a:pt x="6954" y="5256"/>
                  </a:cubicBezTo>
                  <a:cubicBezTo>
                    <a:pt x="7505" y="5347"/>
                    <a:pt x="8060" y="5391"/>
                    <a:pt x="8613" y="5391"/>
                  </a:cubicBezTo>
                  <a:cubicBezTo>
                    <a:pt x="10721" y="5391"/>
                    <a:pt x="12802" y="4746"/>
                    <a:pt x="14560" y="3553"/>
                  </a:cubicBezTo>
                  <a:cubicBezTo>
                    <a:pt x="15827" y="2721"/>
                    <a:pt x="16857" y="1612"/>
                    <a:pt x="17689" y="344"/>
                  </a:cubicBezTo>
                  <a:cubicBezTo>
                    <a:pt x="17798" y="154"/>
                    <a:pt x="17626" y="1"/>
                    <a:pt x="174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262;p46"/>
            <p:cNvSpPr/>
            <p:nvPr/>
          </p:nvSpPr>
          <p:spPr>
            <a:xfrm flipH="1">
              <a:off x="2341196" y="2459166"/>
              <a:ext cx="202577" cy="179244"/>
            </a:xfrm>
            <a:custGeom>
              <a:avLst/>
              <a:gdLst/>
              <a:ahLst/>
              <a:cxnLst/>
              <a:rect l="l" t="t" r="r" b="b"/>
              <a:pathLst>
                <a:path w="11686" h="10340" extrusionOk="0">
                  <a:moveTo>
                    <a:pt x="5628" y="0"/>
                  </a:moveTo>
                  <a:cubicBezTo>
                    <a:pt x="5025" y="0"/>
                    <a:pt x="4418" y="117"/>
                    <a:pt x="3842" y="357"/>
                  </a:cubicBezTo>
                  <a:cubicBezTo>
                    <a:pt x="2456" y="1031"/>
                    <a:pt x="1387" y="2219"/>
                    <a:pt x="832" y="3645"/>
                  </a:cubicBezTo>
                  <a:cubicBezTo>
                    <a:pt x="0" y="5665"/>
                    <a:pt x="79" y="7884"/>
                    <a:pt x="119" y="10023"/>
                  </a:cubicBezTo>
                  <a:cubicBezTo>
                    <a:pt x="119" y="10181"/>
                    <a:pt x="248" y="10260"/>
                    <a:pt x="376" y="10260"/>
                  </a:cubicBezTo>
                  <a:cubicBezTo>
                    <a:pt x="505" y="10260"/>
                    <a:pt x="634" y="10181"/>
                    <a:pt x="634" y="10023"/>
                  </a:cubicBezTo>
                  <a:cubicBezTo>
                    <a:pt x="515" y="6933"/>
                    <a:pt x="515" y="3011"/>
                    <a:pt x="3486" y="1110"/>
                  </a:cubicBezTo>
                  <a:cubicBezTo>
                    <a:pt x="4132" y="693"/>
                    <a:pt x="4877" y="484"/>
                    <a:pt x="5623" y="484"/>
                  </a:cubicBezTo>
                  <a:cubicBezTo>
                    <a:pt x="6294" y="484"/>
                    <a:pt x="6966" y="653"/>
                    <a:pt x="7566" y="991"/>
                  </a:cubicBezTo>
                  <a:cubicBezTo>
                    <a:pt x="8913" y="1704"/>
                    <a:pt x="9943" y="2932"/>
                    <a:pt x="10458" y="4358"/>
                  </a:cubicBezTo>
                  <a:cubicBezTo>
                    <a:pt x="11092" y="6220"/>
                    <a:pt x="11052" y="8200"/>
                    <a:pt x="10854" y="10102"/>
                  </a:cubicBezTo>
                  <a:cubicBezTo>
                    <a:pt x="10854" y="10260"/>
                    <a:pt x="10973" y="10339"/>
                    <a:pt x="11097" y="10339"/>
                  </a:cubicBezTo>
                  <a:cubicBezTo>
                    <a:pt x="11220" y="10339"/>
                    <a:pt x="11349" y="10260"/>
                    <a:pt x="11369" y="10102"/>
                  </a:cubicBezTo>
                  <a:cubicBezTo>
                    <a:pt x="11686" y="6695"/>
                    <a:pt x="11369" y="2734"/>
                    <a:pt x="8160" y="753"/>
                  </a:cubicBezTo>
                  <a:cubicBezTo>
                    <a:pt x="7404" y="257"/>
                    <a:pt x="6521" y="0"/>
                    <a:pt x="562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263;p46"/>
            <p:cNvSpPr/>
            <p:nvPr/>
          </p:nvSpPr>
          <p:spPr>
            <a:xfrm flipH="1">
              <a:off x="2534828" y="2605439"/>
              <a:ext cx="55645" cy="9621"/>
            </a:xfrm>
            <a:custGeom>
              <a:avLst/>
              <a:gdLst/>
              <a:ahLst/>
              <a:cxnLst/>
              <a:rect l="l" t="t" r="r" b="b"/>
              <a:pathLst>
                <a:path w="3210" h="555" extrusionOk="0">
                  <a:moveTo>
                    <a:pt x="2892" y="0"/>
                  </a:moveTo>
                  <a:lnTo>
                    <a:pt x="317" y="79"/>
                  </a:lnTo>
                  <a:cubicBezTo>
                    <a:pt x="0" y="79"/>
                    <a:pt x="0" y="555"/>
                    <a:pt x="317" y="555"/>
                  </a:cubicBezTo>
                  <a:lnTo>
                    <a:pt x="2892" y="475"/>
                  </a:lnTo>
                  <a:cubicBezTo>
                    <a:pt x="3209" y="475"/>
                    <a:pt x="3209" y="0"/>
                    <a:pt x="289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264;p46"/>
            <p:cNvSpPr/>
            <p:nvPr/>
          </p:nvSpPr>
          <p:spPr>
            <a:xfrm flipH="1">
              <a:off x="2536215" y="2573161"/>
              <a:ext cx="54259" cy="9621"/>
            </a:xfrm>
            <a:custGeom>
              <a:avLst/>
              <a:gdLst/>
              <a:ahLst/>
              <a:cxnLst/>
              <a:rect l="l" t="t" r="r" b="b"/>
              <a:pathLst>
                <a:path w="3130" h="555" extrusionOk="0">
                  <a:moveTo>
                    <a:pt x="2813" y="0"/>
                  </a:moveTo>
                  <a:lnTo>
                    <a:pt x="317" y="80"/>
                  </a:lnTo>
                  <a:cubicBezTo>
                    <a:pt x="0" y="80"/>
                    <a:pt x="0" y="555"/>
                    <a:pt x="317" y="555"/>
                  </a:cubicBezTo>
                  <a:lnTo>
                    <a:pt x="2813" y="515"/>
                  </a:lnTo>
                  <a:cubicBezTo>
                    <a:pt x="3130" y="515"/>
                    <a:pt x="3130" y="0"/>
                    <a:pt x="28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265;p46"/>
            <p:cNvSpPr/>
            <p:nvPr/>
          </p:nvSpPr>
          <p:spPr>
            <a:xfrm flipH="1">
              <a:off x="2528397" y="2541438"/>
              <a:ext cx="60707" cy="13348"/>
            </a:xfrm>
            <a:custGeom>
              <a:avLst/>
              <a:gdLst/>
              <a:ahLst/>
              <a:cxnLst/>
              <a:rect l="l" t="t" r="r" b="b"/>
              <a:pathLst>
                <a:path w="3502" h="770" extrusionOk="0">
                  <a:moveTo>
                    <a:pt x="688" y="1"/>
                  </a:moveTo>
                  <a:cubicBezTo>
                    <a:pt x="564" y="1"/>
                    <a:pt x="440" y="3"/>
                    <a:pt x="318" y="8"/>
                  </a:cubicBezTo>
                  <a:cubicBezTo>
                    <a:pt x="1" y="8"/>
                    <a:pt x="1" y="483"/>
                    <a:pt x="318" y="483"/>
                  </a:cubicBezTo>
                  <a:lnTo>
                    <a:pt x="318" y="523"/>
                  </a:lnTo>
                  <a:cubicBezTo>
                    <a:pt x="469" y="516"/>
                    <a:pt x="622" y="513"/>
                    <a:pt x="776" y="513"/>
                  </a:cubicBezTo>
                  <a:cubicBezTo>
                    <a:pt x="1543" y="513"/>
                    <a:pt x="2325" y="596"/>
                    <a:pt x="3051" y="761"/>
                  </a:cubicBezTo>
                  <a:cubicBezTo>
                    <a:pt x="3075" y="767"/>
                    <a:pt x="3098" y="770"/>
                    <a:pt x="3121" y="770"/>
                  </a:cubicBezTo>
                  <a:cubicBezTo>
                    <a:pt x="3389" y="770"/>
                    <a:pt x="3502" y="359"/>
                    <a:pt x="3209" y="285"/>
                  </a:cubicBezTo>
                  <a:cubicBezTo>
                    <a:pt x="2381" y="113"/>
                    <a:pt x="1523" y="1"/>
                    <a:pt x="68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266;p46"/>
            <p:cNvSpPr/>
            <p:nvPr/>
          </p:nvSpPr>
          <p:spPr>
            <a:xfrm flipH="1">
              <a:off x="1763698" y="2459218"/>
              <a:ext cx="200531" cy="179192"/>
            </a:xfrm>
            <a:custGeom>
              <a:avLst/>
              <a:gdLst/>
              <a:ahLst/>
              <a:cxnLst/>
              <a:rect l="l" t="t" r="r" b="b"/>
              <a:pathLst>
                <a:path w="11568" h="10337" extrusionOk="0">
                  <a:moveTo>
                    <a:pt x="5931" y="0"/>
                  </a:moveTo>
                  <a:cubicBezTo>
                    <a:pt x="5239" y="0"/>
                    <a:pt x="4550" y="159"/>
                    <a:pt x="3923" y="473"/>
                  </a:cubicBezTo>
                  <a:cubicBezTo>
                    <a:pt x="2497" y="1186"/>
                    <a:pt x="1387" y="2414"/>
                    <a:pt x="793" y="3919"/>
                  </a:cubicBezTo>
                  <a:cubicBezTo>
                    <a:pt x="1" y="5900"/>
                    <a:pt x="1" y="8039"/>
                    <a:pt x="199" y="10099"/>
                  </a:cubicBezTo>
                  <a:cubicBezTo>
                    <a:pt x="219" y="10257"/>
                    <a:pt x="357" y="10336"/>
                    <a:pt x="486" y="10336"/>
                  </a:cubicBezTo>
                  <a:cubicBezTo>
                    <a:pt x="615" y="10336"/>
                    <a:pt x="734" y="10257"/>
                    <a:pt x="714" y="10099"/>
                  </a:cubicBezTo>
                  <a:cubicBezTo>
                    <a:pt x="397" y="6969"/>
                    <a:pt x="595" y="3167"/>
                    <a:pt x="3526" y="1265"/>
                  </a:cubicBezTo>
                  <a:cubicBezTo>
                    <a:pt x="4225" y="753"/>
                    <a:pt x="5061" y="501"/>
                    <a:pt x="5905" y="501"/>
                  </a:cubicBezTo>
                  <a:cubicBezTo>
                    <a:pt x="6496" y="501"/>
                    <a:pt x="7091" y="624"/>
                    <a:pt x="7646" y="869"/>
                  </a:cubicBezTo>
                  <a:cubicBezTo>
                    <a:pt x="8914" y="1543"/>
                    <a:pt x="9904" y="2691"/>
                    <a:pt x="10379" y="4078"/>
                  </a:cubicBezTo>
                  <a:cubicBezTo>
                    <a:pt x="11092" y="5979"/>
                    <a:pt x="11013" y="8039"/>
                    <a:pt x="10974" y="10020"/>
                  </a:cubicBezTo>
                  <a:cubicBezTo>
                    <a:pt x="10974" y="10178"/>
                    <a:pt x="11092" y="10257"/>
                    <a:pt x="11211" y="10257"/>
                  </a:cubicBezTo>
                  <a:cubicBezTo>
                    <a:pt x="11330" y="10257"/>
                    <a:pt x="11449" y="10178"/>
                    <a:pt x="11449" y="10020"/>
                  </a:cubicBezTo>
                  <a:cubicBezTo>
                    <a:pt x="11528" y="8118"/>
                    <a:pt x="11568" y="6098"/>
                    <a:pt x="10974" y="4276"/>
                  </a:cubicBezTo>
                  <a:cubicBezTo>
                    <a:pt x="10498" y="2770"/>
                    <a:pt x="9548" y="1463"/>
                    <a:pt x="8240" y="631"/>
                  </a:cubicBezTo>
                  <a:cubicBezTo>
                    <a:pt x="7521" y="209"/>
                    <a:pt x="6723" y="0"/>
                    <a:pt x="593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5267;p46"/>
            <p:cNvSpPr/>
            <p:nvPr/>
          </p:nvSpPr>
          <p:spPr>
            <a:xfrm flipH="1">
              <a:off x="1716997" y="2605439"/>
              <a:ext cx="55645" cy="9621"/>
            </a:xfrm>
            <a:custGeom>
              <a:avLst/>
              <a:gdLst/>
              <a:ahLst/>
              <a:cxnLst/>
              <a:rect l="l" t="t" r="r" b="b"/>
              <a:pathLst>
                <a:path w="3210" h="555" extrusionOk="0">
                  <a:moveTo>
                    <a:pt x="318" y="0"/>
                  </a:moveTo>
                  <a:cubicBezTo>
                    <a:pt x="1" y="0"/>
                    <a:pt x="1" y="475"/>
                    <a:pt x="318" y="475"/>
                  </a:cubicBezTo>
                  <a:lnTo>
                    <a:pt x="2893" y="555"/>
                  </a:lnTo>
                  <a:cubicBezTo>
                    <a:pt x="3209" y="555"/>
                    <a:pt x="3209" y="79"/>
                    <a:pt x="2893" y="79"/>
                  </a:cubicBezTo>
                  <a:lnTo>
                    <a:pt x="318"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5268;p46"/>
            <p:cNvSpPr/>
            <p:nvPr/>
          </p:nvSpPr>
          <p:spPr>
            <a:xfrm flipH="1">
              <a:off x="1716997" y="2573161"/>
              <a:ext cx="54259" cy="9621"/>
            </a:xfrm>
            <a:custGeom>
              <a:avLst/>
              <a:gdLst/>
              <a:ahLst/>
              <a:cxnLst/>
              <a:rect l="l" t="t" r="r" b="b"/>
              <a:pathLst>
                <a:path w="3130" h="555" extrusionOk="0">
                  <a:moveTo>
                    <a:pt x="357" y="0"/>
                  </a:moveTo>
                  <a:cubicBezTo>
                    <a:pt x="0" y="0"/>
                    <a:pt x="0" y="515"/>
                    <a:pt x="357" y="515"/>
                  </a:cubicBezTo>
                  <a:lnTo>
                    <a:pt x="2813" y="555"/>
                  </a:lnTo>
                  <a:cubicBezTo>
                    <a:pt x="3129" y="555"/>
                    <a:pt x="3129" y="80"/>
                    <a:pt x="2813" y="80"/>
                  </a:cubicBezTo>
                  <a:lnTo>
                    <a:pt x="35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5269;p46"/>
            <p:cNvSpPr/>
            <p:nvPr/>
          </p:nvSpPr>
          <p:spPr>
            <a:xfrm flipH="1">
              <a:off x="1718367" y="2541577"/>
              <a:ext cx="60239" cy="13781"/>
            </a:xfrm>
            <a:custGeom>
              <a:avLst/>
              <a:gdLst/>
              <a:ahLst/>
              <a:cxnLst/>
              <a:rect l="l" t="t" r="r" b="b"/>
              <a:pathLst>
                <a:path w="3475" h="795" extrusionOk="0">
                  <a:moveTo>
                    <a:pt x="3157" y="0"/>
                  </a:moveTo>
                  <a:cubicBezTo>
                    <a:pt x="2207" y="0"/>
                    <a:pt x="1216" y="79"/>
                    <a:pt x="305" y="277"/>
                  </a:cubicBezTo>
                  <a:cubicBezTo>
                    <a:pt x="1" y="353"/>
                    <a:pt x="98" y="795"/>
                    <a:pt x="387" y="795"/>
                  </a:cubicBezTo>
                  <a:cubicBezTo>
                    <a:pt x="399" y="795"/>
                    <a:pt x="411" y="794"/>
                    <a:pt x="424" y="792"/>
                  </a:cubicBezTo>
                  <a:cubicBezTo>
                    <a:pt x="1217" y="620"/>
                    <a:pt x="2011" y="507"/>
                    <a:pt x="2804" y="507"/>
                  </a:cubicBezTo>
                  <a:cubicBezTo>
                    <a:pt x="2922" y="507"/>
                    <a:pt x="3040" y="510"/>
                    <a:pt x="3157" y="515"/>
                  </a:cubicBezTo>
                  <a:cubicBezTo>
                    <a:pt x="3474" y="515"/>
                    <a:pt x="3474" y="40"/>
                    <a:pt x="3157" y="40"/>
                  </a:cubicBezTo>
                  <a:lnTo>
                    <a:pt x="3157" y="0"/>
                  </a:ln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5270;p46"/>
            <p:cNvSpPr/>
            <p:nvPr/>
          </p:nvSpPr>
          <p:spPr>
            <a:xfrm flipH="1">
              <a:off x="2363853" y="2676114"/>
              <a:ext cx="213966" cy="173333"/>
            </a:xfrm>
            <a:custGeom>
              <a:avLst/>
              <a:gdLst/>
              <a:ahLst/>
              <a:cxnLst/>
              <a:rect l="l" t="t" r="r" b="b"/>
              <a:pathLst>
                <a:path w="12343" h="9999" extrusionOk="0">
                  <a:moveTo>
                    <a:pt x="6033" y="0"/>
                  </a:moveTo>
                  <a:cubicBezTo>
                    <a:pt x="2402" y="0"/>
                    <a:pt x="1" y="4645"/>
                    <a:pt x="1766" y="7688"/>
                  </a:cubicBezTo>
                  <a:cubicBezTo>
                    <a:pt x="2677" y="9074"/>
                    <a:pt x="4222" y="9906"/>
                    <a:pt x="5886" y="9986"/>
                  </a:cubicBezTo>
                  <a:cubicBezTo>
                    <a:pt x="6011" y="9994"/>
                    <a:pt x="6137" y="9999"/>
                    <a:pt x="6261" y="9999"/>
                  </a:cubicBezTo>
                  <a:cubicBezTo>
                    <a:pt x="7786" y="9999"/>
                    <a:pt x="9215" y="9332"/>
                    <a:pt x="10203" y="8124"/>
                  </a:cubicBezTo>
                  <a:cubicBezTo>
                    <a:pt x="12343" y="5272"/>
                    <a:pt x="10362" y="280"/>
                    <a:pt x="6638" y="43"/>
                  </a:cubicBezTo>
                  <a:cubicBezTo>
                    <a:pt x="6433" y="14"/>
                    <a:pt x="6231" y="0"/>
                    <a:pt x="6033"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5271;p46"/>
            <p:cNvSpPr/>
            <p:nvPr/>
          </p:nvSpPr>
          <p:spPr>
            <a:xfrm flipH="1">
              <a:off x="2376906" y="2671953"/>
              <a:ext cx="185415" cy="181567"/>
            </a:xfrm>
            <a:custGeom>
              <a:avLst/>
              <a:gdLst/>
              <a:ahLst/>
              <a:cxnLst/>
              <a:rect l="l" t="t" r="r" b="b"/>
              <a:pathLst>
                <a:path w="10696" h="10474" extrusionOk="0">
                  <a:moveTo>
                    <a:pt x="5240" y="506"/>
                  </a:moveTo>
                  <a:cubicBezTo>
                    <a:pt x="6118" y="506"/>
                    <a:pt x="6999" y="763"/>
                    <a:pt x="7765" y="1273"/>
                  </a:cubicBezTo>
                  <a:cubicBezTo>
                    <a:pt x="9230" y="2343"/>
                    <a:pt x="10022" y="4046"/>
                    <a:pt x="9943" y="5868"/>
                  </a:cubicBezTo>
                  <a:cubicBezTo>
                    <a:pt x="9904" y="6898"/>
                    <a:pt x="9468" y="7888"/>
                    <a:pt x="8755" y="8641"/>
                  </a:cubicBezTo>
                  <a:cubicBezTo>
                    <a:pt x="7829" y="9496"/>
                    <a:pt x="6647" y="9966"/>
                    <a:pt x="5410" y="9966"/>
                  </a:cubicBezTo>
                  <a:cubicBezTo>
                    <a:pt x="5271" y="9966"/>
                    <a:pt x="5132" y="9960"/>
                    <a:pt x="4992" y="9948"/>
                  </a:cubicBezTo>
                  <a:lnTo>
                    <a:pt x="4992" y="9948"/>
                  </a:lnTo>
                  <a:cubicBezTo>
                    <a:pt x="4992" y="9948"/>
                    <a:pt x="4992" y="9948"/>
                    <a:pt x="4992" y="9948"/>
                  </a:cubicBezTo>
                  <a:cubicBezTo>
                    <a:pt x="3764" y="9909"/>
                    <a:pt x="2615" y="9433"/>
                    <a:pt x="1743" y="8601"/>
                  </a:cubicBezTo>
                  <a:cubicBezTo>
                    <a:pt x="1030" y="7888"/>
                    <a:pt x="595" y="6977"/>
                    <a:pt x="555" y="5987"/>
                  </a:cubicBezTo>
                  <a:cubicBezTo>
                    <a:pt x="436" y="4165"/>
                    <a:pt x="1229" y="2422"/>
                    <a:pt x="2694" y="1313"/>
                  </a:cubicBezTo>
                  <a:cubicBezTo>
                    <a:pt x="3454" y="773"/>
                    <a:pt x="4345" y="506"/>
                    <a:pt x="5240" y="506"/>
                  </a:cubicBezTo>
                  <a:close/>
                  <a:moveTo>
                    <a:pt x="5262" y="1"/>
                  </a:moveTo>
                  <a:cubicBezTo>
                    <a:pt x="4478" y="1"/>
                    <a:pt x="3691" y="185"/>
                    <a:pt x="2971" y="560"/>
                  </a:cubicBezTo>
                  <a:cubicBezTo>
                    <a:pt x="1229" y="1590"/>
                    <a:pt x="119" y="3412"/>
                    <a:pt x="40" y="5432"/>
                  </a:cubicBezTo>
                  <a:cubicBezTo>
                    <a:pt x="1" y="6621"/>
                    <a:pt x="397" y="7770"/>
                    <a:pt x="1149" y="8681"/>
                  </a:cubicBezTo>
                  <a:cubicBezTo>
                    <a:pt x="2132" y="9742"/>
                    <a:pt x="3506" y="10375"/>
                    <a:pt x="4960" y="10461"/>
                  </a:cubicBezTo>
                  <a:lnTo>
                    <a:pt x="4960" y="10461"/>
                  </a:lnTo>
                  <a:cubicBezTo>
                    <a:pt x="4970" y="10463"/>
                    <a:pt x="4981" y="10463"/>
                    <a:pt x="4992" y="10463"/>
                  </a:cubicBezTo>
                  <a:cubicBezTo>
                    <a:pt x="5101" y="10470"/>
                    <a:pt x="5211" y="10473"/>
                    <a:pt x="5321" y="10473"/>
                  </a:cubicBezTo>
                  <a:cubicBezTo>
                    <a:pt x="6523" y="10473"/>
                    <a:pt x="7732" y="10080"/>
                    <a:pt x="8676" y="9354"/>
                  </a:cubicBezTo>
                  <a:cubicBezTo>
                    <a:pt x="9547" y="8681"/>
                    <a:pt x="10102" y="7730"/>
                    <a:pt x="10339" y="6660"/>
                  </a:cubicBezTo>
                  <a:cubicBezTo>
                    <a:pt x="10696" y="4680"/>
                    <a:pt x="10062" y="2660"/>
                    <a:pt x="8596" y="1273"/>
                  </a:cubicBezTo>
                  <a:cubicBezTo>
                    <a:pt x="7661" y="434"/>
                    <a:pt x="6465" y="1"/>
                    <a:pt x="52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5272;p46"/>
            <p:cNvSpPr/>
            <p:nvPr/>
          </p:nvSpPr>
          <p:spPr>
            <a:xfrm flipH="1">
              <a:off x="1729010" y="2676114"/>
              <a:ext cx="214607" cy="173333"/>
            </a:xfrm>
            <a:custGeom>
              <a:avLst/>
              <a:gdLst/>
              <a:ahLst/>
              <a:cxnLst/>
              <a:rect l="l" t="t" r="r" b="b"/>
              <a:pathLst>
                <a:path w="12380" h="9999" extrusionOk="0">
                  <a:moveTo>
                    <a:pt x="6310" y="0"/>
                  </a:moveTo>
                  <a:cubicBezTo>
                    <a:pt x="6112" y="0"/>
                    <a:pt x="5910" y="14"/>
                    <a:pt x="5705" y="43"/>
                  </a:cubicBezTo>
                  <a:cubicBezTo>
                    <a:pt x="1981" y="280"/>
                    <a:pt x="0" y="5272"/>
                    <a:pt x="2139" y="8124"/>
                  </a:cubicBezTo>
                  <a:cubicBezTo>
                    <a:pt x="3128" y="9332"/>
                    <a:pt x="4591" y="9999"/>
                    <a:pt x="6120" y="9999"/>
                  </a:cubicBezTo>
                  <a:cubicBezTo>
                    <a:pt x="6246" y="9999"/>
                    <a:pt x="6371" y="9994"/>
                    <a:pt x="6497" y="9986"/>
                  </a:cubicBezTo>
                  <a:cubicBezTo>
                    <a:pt x="8121" y="9906"/>
                    <a:pt x="9666" y="9074"/>
                    <a:pt x="10577" y="7688"/>
                  </a:cubicBezTo>
                  <a:cubicBezTo>
                    <a:pt x="12380" y="4645"/>
                    <a:pt x="9944" y="0"/>
                    <a:pt x="6310" y="0"/>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5273;p46"/>
            <p:cNvSpPr/>
            <p:nvPr/>
          </p:nvSpPr>
          <p:spPr>
            <a:xfrm flipH="1">
              <a:off x="1743086" y="2672023"/>
              <a:ext cx="184739" cy="181463"/>
            </a:xfrm>
            <a:custGeom>
              <a:avLst/>
              <a:gdLst/>
              <a:ahLst/>
              <a:cxnLst/>
              <a:rect l="l" t="t" r="r" b="b"/>
              <a:pathLst>
                <a:path w="10657" h="10468" extrusionOk="0">
                  <a:moveTo>
                    <a:pt x="5290" y="478"/>
                  </a:moveTo>
                  <a:cubicBezTo>
                    <a:pt x="5969" y="478"/>
                    <a:pt x="6652" y="634"/>
                    <a:pt x="7289" y="952"/>
                  </a:cubicBezTo>
                  <a:cubicBezTo>
                    <a:pt x="8874" y="1863"/>
                    <a:pt x="9904" y="3487"/>
                    <a:pt x="10022" y="5349"/>
                  </a:cubicBezTo>
                  <a:cubicBezTo>
                    <a:pt x="10102" y="6379"/>
                    <a:pt x="9785" y="7409"/>
                    <a:pt x="9111" y="8241"/>
                  </a:cubicBezTo>
                  <a:cubicBezTo>
                    <a:pt x="8200" y="9271"/>
                    <a:pt x="6933" y="9905"/>
                    <a:pt x="5586" y="9944"/>
                  </a:cubicBezTo>
                  <a:cubicBezTo>
                    <a:pt x="5586" y="9944"/>
                    <a:pt x="5586" y="9944"/>
                    <a:pt x="5586" y="9944"/>
                  </a:cubicBezTo>
                  <a:lnTo>
                    <a:pt x="5586" y="9944"/>
                  </a:lnTo>
                  <a:cubicBezTo>
                    <a:pt x="5436" y="9958"/>
                    <a:pt x="5288" y="9965"/>
                    <a:pt x="5140" y="9965"/>
                  </a:cubicBezTo>
                  <a:cubicBezTo>
                    <a:pt x="4040" y="9965"/>
                    <a:pt x="3013" y="9583"/>
                    <a:pt x="2139" y="8954"/>
                  </a:cubicBezTo>
                  <a:cubicBezTo>
                    <a:pt x="1387" y="8320"/>
                    <a:pt x="872" y="7449"/>
                    <a:pt x="674" y="6458"/>
                  </a:cubicBezTo>
                  <a:cubicBezTo>
                    <a:pt x="397" y="4715"/>
                    <a:pt x="991" y="2893"/>
                    <a:pt x="2258" y="1665"/>
                  </a:cubicBezTo>
                  <a:cubicBezTo>
                    <a:pt x="3114" y="883"/>
                    <a:pt x="4196" y="478"/>
                    <a:pt x="5290" y="478"/>
                  </a:cubicBezTo>
                  <a:close/>
                  <a:moveTo>
                    <a:pt x="5259" y="0"/>
                  </a:moveTo>
                  <a:cubicBezTo>
                    <a:pt x="4301" y="0"/>
                    <a:pt x="3338" y="278"/>
                    <a:pt x="2496" y="833"/>
                  </a:cubicBezTo>
                  <a:cubicBezTo>
                    <a:pt x="872" y="2022"/>
                    <a:pt x="0" y="3963"/>
                    <a:pt x="119" y="5943"/>
                  </a:cubicBezTo>
                  <a:cubicBezTo>
                    <a:pt x="198" y="7132"/>
                    <a:pt x="674" y="8201"/>
                    <a:pt x="1506" y="9033"/>
                  </a:cubicBezTo>
                  <a:cubicBezTo>
                    <a:pt x="2536" y="9989"/>
                    <a:pt x="3873" y="10468"/>
                    <a:pt x="5264" y="10468"/>
                  </a:cubicBezTo>
                  <a:cubicBezTo>
                    <a:pt x="5371" y="10468"/>
                    <a:pt x="5478" y="10465"/>
                    <a:pt x="5586" y="10459"/>
                  </a:cubicBezTo>
                  <a:cubicBezTo>
                    <a:pt x="5598" y="10459"/>
                    <a:pt x="5611" y="10458"/>
                    <a:pt x="5622" y="10457"/>
                  </a:cubicBezTo>
                  <a:lnTo>
                    <a:pt x="5622" y="10457"/>
                  </a:lnTo>
                  <a:cubicBezTo>
                    <a:pt x="6878" y="10370"/>
                    <a:pt x="8130" y="9857"/>
                    <a:pt x="9111" y="9033"/>
                  </a:cubicBezTo>
                  <a:cubicBezTo>
                    <a:pt x="9864" y="8280"/>
                    <a:pt x="10379" y="7251"/>
                    <a:pt x="10498" y="6181"/>
                  </a:cubicBezTo>
                  <a:cubicBezTo>
                    <a:pt x="10656" y="4161"/>
                    <a:pt x="9785" y="2180"/>
                    <a:pt x="8161" y="952"/>
                  </a:cubicBezTo>
                  <a:cubicBezTo>
                    <a:pt x="7301" y="318"/>
                    <a:pt x="6283" y="0"/>
                    <a:pt x="5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5274;p46"/>
            <p:cNvSpPr/>
            <p:nvPr/>
          </p:nvSpPr>
          <p:spPr>
            <a:xfrm flipH="1">
              <a:off x="1607821" y="1861750"/>
              <a:ext cx="1097323" cy="676100"/>
            </a:xfrm>
            <a:custGeom>
              <a:avLst/>
              <a:gdLst/>
              <a:ahLst/>
              <a:cxnLst/>
              <a:rect l="l" t="t" r="r" b="b"/>
              <a:pathLst>
                <a:path w="63301" h="39002" extrusionOk="0">
                  <a:moveTo>
                    <a:pt x="17390" y="1"/>
                  </a:moveTo>
                  <a:cubicBezTo>
                    <a:pt x="12122" y="714"/>
                    <a:pt x="7527" y="4358"/>
                    <a:pt x="4714" y="8914"/>
                  </a:cubicBezTo>
                  <a:cubicBezTo>
                    <a:pt x="1941" y="13469"/>
                    <a:pt x="753" y="18817"/>
                    <a:pt x="317" y="24164"/>
                  </a:cubicBezTo>
                  <a:cubicBezTo>
                    <a:pt x="0" y="27650"/>
                    <a:pt x="79" y="31136"/>
                    <a:pt x="555" y="34622"/>
                  </a:cubicBezTo>
                  <a:cubicBezTo>
                    <a:pt x="792" y="36246"/>
                    <a:pt x="1228" y="38108"/>
                    <a:pt x="2813" y="38781"/>
                  </a:cubicBezTo>
                  <a:cubicBezTo>
                    <a:pt x="3158" y="38932"/>
                    <a:pt x="3520" y="39001"/>
                    <a:pt x="3883" y="39001"/>
                  </a:cubicBezTo>
                  <a:cubicBezTo>
                    <a:pt x="5141" y="39001"/>
                    <a:pt x="6414" y="38167"/>
                    <a:pt x="7091" y="36999"/>
                  </a:cubicBezTo>
                  <a:cubicBezTo>
                    <a:pt x="7962" y="35454"/>
                    <a:pt x="8002" y="33632"/>
                    <a:pt x="8081" y="31849"/>
                  </a:cubicBezTo>
                  <a:cubicBezTo>
                    <a:pt x="8342" y="32370"/>
                    <a:pt x="8885" y="32622"/>
                    <a:pt x="9441" y="32622"/>
                  </a:cubicBezTo>
                  <a:cubicBezTo>
                    <a:pt x="9815" y="32622"/>
                    <a:pt x="10195" y="32508"/>
                    <a:pt x="10497" y="32285"/>
                  </a:cubicBezTo>
                  <a:cubicBezTo>
                    <a:pt x="11210" y="31730"/>
                    <a:pt x="11567" y="30819"/>
                    <a:pt x="11488" y="29948"/>
                  </a:cubicBezTo>
                  <a:cubicBezTo>
                    <a:pt x="11430" y="29504"/>
                    <a:pt x="11335" y="29080"/>
                    <a:pt x="11202" y="28669"/>
                  </a:cubicBezTo>
                  <a:lnTo>
                    <a:pt x="11202" y="28669"/>
                  </a:lnTo>
                  <a:cubicBezTo>
                    <a:pt x="11501" y="28923"/>
                    <a:pt x="11888" y="29082"/>
                    <a:pt x="12277" y="29082"/>
                  </a:cubicBezTo>
                  <a:cubicBezTo>
                    <a:pt x="12318" y="29082"/>
                    <a:pt x="12358" y="29080"/>
                    <a:pt x="12399" y="29076"/>
                  </a:cubicBezTo>
                  <a:cubicBezTo>
                    <a:pt x="13310" y="28878"/>
                    <a:pt x="14063" y="28165"/>
                    <a:pt x="14221" y="27215"/>
                  </a:cubicBezTo>
                  <a:cubicBezTo>
                    <a:pt x="14269" y="26846"/>
                    <a:pt x="14265" y="26471"/>
                    <a:pt x="14212" y="26105"/>
                  </a:cubicBezTo>
                  <a:lnTo>
                    <a:pt x="14212" y="26105"/>
                  </a:lnTo>
                  <a:cubicBezTo>
                    <a:pt x="14555" y="26402"/>
                    <a:pt x="15009" y="26590"/>
                    <a:pt x="15470" y="26590"/>
                  </a:cubicBezTo>
                  <a:cubicBezTo>
                    <a:pt x="15529" y="26590"/>
                    <a:pt x="15588" y="26587"/>
                    <a:pt x="15647" y="26581"/>
                  </a:cubicBezTo>
                  <a:cubicBezTo>
                    <a:pt x="16717" y="26343"/>
                    <a:pt x="17588" y="25472"/>
                    <a:pt x="17786" y="24362"/>
                  </a:cubicBezTo>
                  <a:cubicBezTo>
                    <a:pt x="17861" y="23837"/>
                    <a:pt x="17865" y="23311"/>
                    <a:pt x="17798" y="22798"/>
                  </a:cubicBezTo>
                  <a:lnTo>
                    <a:pt x="17798" y="22798"/>
                  </a:lnTo>
                  <a:cubicBezTo>
                    <a:pt x="18332" y="23616"/>
                    <a:pt x="19249" y="24150"/>
                    <a:pt x="20261" y="24150"/>
                  </a:cubicBezTo>
                  <a:cubicBezTo>
                    <a:pt x="20514" y="24150"/>
                    <a:pt x="20774" y="24116"/>
                    <a:pt x="21034" y="24046"/>
                  </a:cubicBezTo>
                  <a:cubicBezTo>
                    <a:pt x="22758" y="23615"/>
                    <a:pt x="23667" y="21817"/>
                    <a:pt x="23115" y="20216"/>
                  </a:cubicBezTo>
                  <a:lnTo>
                    <a:pt x="23115" y="20216"/>
                  </a:lnTo>
                  <a:cubicBezTo>
                    <a:pt x="23702" y="21463"/>
                    <a:pt x="24541" y="22713"/>
                    <a:pt x="25907" y="22818"/>
                  </a:cubicBezTo>
                  <a:cubicBezTo>
                    <a:pt x="25952" y="22821"/>
                    <a:pt x="25997" y="22822"/>
                    <a:pt x="26042" y="22822"/>
                  </a:cubicBezTo>
                  <a:cubicBezTo>
                    <a:pt x="27099" y="22822"/>
                    <a:pt x="28063" y="21944"/>
                    <a:pt x="28481" y="20956"/>
                  </a:cubicBezTo>
                  <a:cubicBezTo>
                    <a:pt x="28686" y="20403"/>
                    <a:pt x="28817" y="19828"/>
                    <a:pt x="28885" y="19243"/>
                  </a:cubicBezTo>
                  <a:lnTo>
                    <a:pt x="28885" y="19243"/>
                  </a:lnTo>
                  <a:cubicBezTo>
                    <a:pt x="29220" y="20473"/>
                    <a:pt x="30338" y="21431"/>
                    <a:pt x="31730" y="21431"/>
                  </a:cubicBezTo>
                  <a:cubicBezTo>
                    <a:pt x="33398" y="21431"/>
                    <a:pt x="34672" y="20054"/>
                    <a:pt x="34678" y="18484"/>
                  </a:cubicBezTo>
                  <a:lnTo>
                    <a:pt x="34678" y="18484"/>
                  </a:lnTo>
                  <a:cubicBezTo>
                    <a:pt x="34962" y="19958"/>
                    <a:pt x="35578" y="21459"/>
                    <a:pt x="36959" y="21788"/>
                  </a:cubicBezTo>
                  <a:cubicBezTo>
                    <a:pt x="37114" y="21812"/>
                    <a:pt x="37269" y="21825"/>
                    <a:pt x="37423" y="21825"/>
                  </a:cubicBezTo>
                  <a:cubicBezTo>
                    <a:pt x="38251" y="21825"/>
                    <a:pt x="39045" y="21472"/>
                    <a:pt x="39613" y="20837"/>
                  </a:cubicBezTo>
                  <a:cubicBezTo>
                    <a:pt x="40125" y="20228"/>
                    <a:pt x="40535" y="19567"/>
                    <a:pt x="40861" y="18854"/>
                  </a:cubicBezTo>
                  <a:lnTo>
                    <a:pt x="40861" y="18854"/>
                  </a:lnTo>
                  <a:cubicBezTo>
                    <a:pt x="40348" y="20457"/>
                    <a:pt x="41225" y="22282"/>
                    <a:pt x="42940" y="22818"/>
                  </a:cubicBezTo>
                  <a:cubicBezTo>
                    <a:pt x="43137" y="22867"/>
                    <a:pt x="43324" y="22890"/>
                    <a:pt x="43501" y="22890"/>
                  </a:cubicBezTo>
                  <a:cubicBezTo>
                    <a:pt x="44770" y="22890"/>
                    <a:pt x="45562" y="21700"/>
                    <a:pt x="46200" y="20285"/>
                  </a:cubicBezTo>
                  <a:lnTo>
                    <a:pt x="46200" y="20285"/>
                  </a:lnTo>
                  <a:cubicBezTo>
                    <a:pt x="45902" y="21030"/>
                    <a:pt x="45668" y="21795"/>
                    <a:pt x="45752" y="22580"/>
                  </a:cubicBezTo>
                  <a:cubicBezTo>
                    <a:pt x="45832" y="23610"/>
                    <a:pt x="46545" y="24640"/>
                    <a:pt x="47535" y="24679"/>
                  </a:cubicBezTo>
                  <a:cubicBezTo>
                    <a:pt x="47560" y="24680"/>
                    <a:pt x="47586" y="24681"/>
                    <a:pt x="47611" y="24681"/>
                  </a:cubicBezTo>
                  <a:cubicBezTo>
                    <a:pt x="48192" y="24681"/>
                    <a:pt x="48698" y="24401"/>
                    <a:pt x="49149" y="24029"/>
                  </a:cubicBezTo>
                  <a:lnTo>
                    <a:pt x="49149" y="24029"/>
                  </a:lnTo>
                  <a:cubicBezTo>
                    <a:pt x="48697" y="24628"/>
                    <a:pt x="48458" y="25377"/>
                    <a:pt x="48486" y="26145"/>
                  </a:cubicBezTo>
                  <a:cubicBezTo>
                    <a:pt x="48565" y="27254"/>
                    <a:pt x="49357" y="28165"/>
                    <a:pt x="50466" y="28443"/>
                  </a:cubicBezTo>
                  <a:cubicBezTo>
                    <a:pt x="50623" y="28476"/>
                    <a:pt x="50780" y="28492"/>
                    <a:pt x="50935" y="28492"/>
                  </a:cubicBezTo>
                  <a:cubicBezTo>
                    <a:pt x="51543" y="28492"/>
                    <a:pt x="52119" y="28242"/>
                    <a:pt x="52533" y="27815"/>
                  </a:cubicBezTo>
                  <a:lnTo>
                    <a:pt x="52533" y="27815"/>
                  </a:lnTo>
                  <a:cubicBezTo>
                    <a:pt x="52122" y="28680"/>
                    <a:pt x="51965" y="29679"/>
                    <a:pt x="52289" y="30502"/>
                  </a:cubicBezTo>
                  <a:cubicBezTo>
                    <a:pt x="52639" y="31320"/>
                    <a:pt x="53505" y="31879"/>
                    <a:pt x="54333" y="31879"/>
                  </a:cubicBezTo>
                  <a:cubicBezTo>
                    <a:pt x="54629" y="31879"/>
                    <a:pt x="54920" y="31807"/>
                    <a:pt x="55180" y="31651"/>
                  </a:cubicBezTo>
                  <a:cubicBezTo>
                    <a:pt x="55259" y="33473"/>
                    <a:pt x="55299" y="35375"/>
                    <a:pt x="56210" y="36959"/>
                  </a:cubicBezTo>
                  <a:cubicBezTo>
                    <a:pt x="56856" y="38098"/>
                    <a:pt x="58196" y="38973"/>
                    <a:pt x="59467" y="38973"/>
                  </a:cubicBezTo>
                  <a:cubicBezTo>
                    <a:pt x="59832" y="38973"/>
                    <a:pt x="60192" y="38901"/>
                    <a:pt x="60528" y="38742"/>
                  </a:cubicBezTo>
                  <a:cubicBezTo>
                    <a:pt x="62033" y="38068"/>
                    <a:pt x="62548" y="36246"/>
                    <a:pt x="62746" y="34582"/>
                  </a:cubicBezTo>
                  <a:cubicBezTo>
                    <a:pt x="63222" y="31136"/>
                    <a:pt x="63301" y="27611"/>
                    <a:pt x="62984" y="24125"/>
                  </a:cubicBezTo>
                  <a:cubicBezTo>
                    <a:pt x="62548" y="18817"/>
                    <a:pt x="61360" y="13429"/>
                    <a:pt x="58587" y="8914"/>
                  </a:cubicBezTo>
                  <a:cubicBezTo>
                    <a:pt x="55774" y="4398"/>
                    <a:pt x="51219" y="714"/>
                    <a:pt x="45911" y="1"/>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5275;p46"/>
            <p:cNvSpPr/>
            <p:nvPr/>
          </p:nvSpPr>
          <p:spPr>
            <a:xfrm flipH="1">
              <a:off x="1605065" y="1856948"/>
              <a:ext cx="1103511" cy="685374"/>
            </a:xfrm>
            <a:custGeom>
              <a:avLst/>
              <a:gdLst/>
              <a:ahLst/>
              <a:cxnLst/>
              <a:rect l="l" t="t" r="r" b="b"/>
              <a:pathLst>
                <a:path w="63658" h="39537" extrusionOk="0">
                  <a:moveTo>
                    <a:pt x="17548" y="0"/>
                  </a:moveTo>
                  <a:cubicBezTo>
                    <a:pt x="13983" y="595"/>
                    <a:pt x="10695" y="2258"/>
                    <a:pt x="8121" y="4794"/>
                  </a:cubicBezTo>
                  <a:cubicBezTo>
                    <a:pt x="5348" y="7566"/>
                    <a:pt x="3288" y="10934"/>
                    <a:pt x="2139" y="14657"/>
                  </a:cubicBezTo>
                  <a:cubicBezTo>
                    <a:pt x="872" y="18737"/>
                    <a:pt x="159" y="22936"/>
                    <a:pt x="119" y="27214"/>
                  </a:cubicBezTo>
                  <a:cubicBezTo>
                    <a:pt x="0" y="29512"/>
                    <a:pt x="119" y="31849"/>
                    <a:pt x="396" y="34146"/>
                  </a:cubicBezTo>
                  <a:cubicBezTo>
                    <a:pt x="555" y="35731"/>
                    <a:pt x="832" y="37632"/>
                    <a:pt x="2100" y="38781"/>
                  </a:cubicBezTo>
                  <a:cubicBezTo>
                    <a:pt x="2664" y="39275"/>
                    <a:pt x="3331" y="39494"/>
                    <a:pt x="4008" y="39494"/>
                  </a:cubicBezTo>
                  <a:cubicBezTo>
                    <a:pt x="4853" y="39494"/>
                    <a:pt x="5714" y="39154"/>
                    <a:pt x="6417" y="38583"/>
                  </a:cubicBezTo>
                  <a:cubicBezTo>
                    <a:pt x="7923" y="37395"/>
                    <a:pt x="8319" y="35414"/>
                    <a:pt x="8438" y="33592"/>
                  </a:cubicBezTo>
                  <a:cubicBezTo>
                    <a:pt x="8460" y="33326"/>
                    <a:pt x="8482" y="33048"/>
                    <a:pt x="8497" y="32772"/>
                  </a:cubicBezTo>
                  <a:lnTo>
                    <a:pt x="8497" y="32772"/>
                  </a:lnTo>
                  <a:cubicBezTo>
                    <a:pt x="8805" y="33003"/>
                    <a:pt x="9177" y="33109"/>
                    <a:pt x="9558" y="33109"/>
                  </a:cubicBezTo>
                  <a:cubicBezTo>
                    <a:pt x="10223" y="33109"/>
                    <a:pt x="10913" y="32786"/>
                    <a:pt x="11329" y="32245"/>
                  </a:cubicBezTo>
                  <a:cubicBezTo>
                    <a:pt x="11984" y="31403"/>
                    <a:pt x="12018" y="30409"/>
                    <a:pt x="11788" y="29442"/>
                  </a:cubicBezTo>
                  <a:lnTo>
                    <a:pt x="11788" y="29442"/>
                  </a:lnTo>
                  <a:cubicBezTo>
                    <a:pt x="11994" y="29512"/>
                    <a:pt x="12205" y="29546"/>
                    <a:pt x="12413" y="29546"/>
                  </a:cubicBezTo>
                  <a:cubicBezTo>
                    <a:pt x="12822" y="29546"/>
                    <a:pt x="13219" y="29413"/>
                    <a:pt x="13548" y="29155"/>
                  </a:cubicBezTo>
                  <a:cubicBezTo>
                    <a:pt x="14376" y="28567"/>
                    <a:pt x="14676" y="27703"/>
                    <a:pt x="14647" y="26814"/>
                  </a:cubicBezTo>
                  <a:lnTo>
                    <a:pt x="14647" y="26814"/>
                  </a:lnTo>
                  <a:cubicBezTo>
                    <a:pt x="14969" y="26970"/>
                    <a:pt x="15311" y="27049"/>
                    <a:pt x="15648" y="27049"/>
                  </a:cubicBezTo>
                  <a:cubicBezTo>
                    <a:pt x="16081" y="27049"/>
                    <a:pt x="16508" y="26919"/>
                    <a:pt x="16875" y="26660"/>
                  </a:cubicBezTo>
                  <a:cubicBezTo>
                    <a:pt x="17954" y="25916"/>
                    <a:pt x="18293" y="24767"/>
                    <a:pt x="18243" y="23580"/>
                  </a:cubicBezTo>
                  <a:lnTo>
                    <a:pt x="18243" y="23580"/>
                  </a:lnTo>
                  <a:cubicBezTo>
                    <a:pt x="18740" y="24071"/>
                    <a:pt x="19389" y="24410"/>
                    <a:pt x="20123" y="24521"/>
                  </a:cubicBezTo>
                  <a:cubicBezTo>
                    <a:pt x="20233" y="24532"/>
                    <a:pt x="20342" y="24538"/>
                    <a:pt x="20451" y="24538"/>
                  </a:cubicBezTo>
                  <a:cubicBezTo>
                    <a:pt x="21831" y="24538"/>
                    <a:pt x="23083" y="23622"/>
                    <a:pt x="23451" y="22263"/>
                  </a:cubicBezTo>
                  <a:cubicBezTo>
                    <a:pt x="23520" y="22033"/>
                    <a:pt x="23565" y="21796"/>
                    <a:pt x="23586" y="21557"/>
                  </a:cubicBezTo>
                  <a:lnTo>
                    <a:pt x="23586" y="21557"/>
                  </a:lnTo>
                  <a:cubicBezTo>
                    <a:pt x="24075" y="22325"/>
                    <a:pt x="24713" y="22994"/>
                    <a:pt x="25590" y="23213"/>
                  </a:cubicBezTo>
                  <a:cubicBezTo>
                    <a:pt x="25801" y="23272"/>
                    <a:pt x="26009" y="23299"/>
                    <a:pt x="26212" y="23299"/>
                  </a:cubicBezTo>
                  <a:cubicBezTo>
                    <a:pt x="27527" y="23299"/>
                    <a:pt x="28619" y="22157"/>
                    <a:pt x="28996" y="20955"/>
                  </a:cubicBezTo>
                  <a:cubicBezTo>
                    <a:pt x="29067" y="20726"/>
                    <a:pt x="29126" y="20497"/>
                    <a:pt x="29174" y="20267"/>
                  </a:cubicBezTo>
                  <a:lnTo>
                    <a:pt x="29174" y="20267"/>
                  </a:lnTo>
                  <a:cubicBezTo>
                    <a:pt x="29500" y="20837"/>
                    <a:pt x="29996" y="21317"/>
                    <a:pt x="30620" y="21629"/>
                  </a:cubicBezTo>
                  <a:cubicBezTo>
                    <a:pt x="31026" y="21804"/>
                    <a:pt x="31450" y="21889"/>
                    <a:pt x="31867" y="21889"/>
                  </a:cubicBezTo>
                  <a:cubicBezTo>
                    <a:pt x="32957" y="21889"/>
                    <a:pt x="33998" y="21313"/>
                    <a:pt x="34542" y="20282"/>
                  </a:cubicBezTo>
                  <a:cubicBezTo>
                    <a:pt x="34647" y="20124"/>
                    <a:pt x="34737" y="19955"/>
                    <a:pt x="34810" y="19777"/>
                  </a:cubicBezTo>
                  <a:lnTo>
                    <a:pt x="34810" y="19777"/>
                  </a:lnTo>
                  <a:cubicBezTo>
                    <a:pt x="35033" y="20475"/>
                    <a:pt x="35368" y="21129"/>
                    <a:pt x="35889" y="21629"/>
                  </a:cubicBezTo>
                  <a:cubicBezTo>
                    <a:pt x="36400" y="22091"/>
                    <a:pt x="36994" y="22292"/>
                    <a:pt x="37590" y="22292"/>
                  </a:cubicBezTo>
                  <a:cubicBezTo>
                    <a:pt x="38425" y="22292"/>
                    <a:pt x="39266" y="21897"/>
                    <a:pt x="39890" y="21272"/>
                  </a:cubicBezTo>
                  <a:cubicBezTo>
                    <a:pt x="40155" y="20976"/>
                    <a:pt x="40402" y="20661"/>
                    <a:pt x="40625" y="20330"/>
                  </a:cubicBezTo>
                  <a:lnTo>
                    <a:pt x="40625" y="20330"/>
                  </a:lnTo>
                  <a:cubicBezTo>
                    <a:pt x="40687" y="21147"/>
                    <a:pt x="41048" y="21938"/>
                    <a:pt x="41672" y="22540"/>
                  </a:cubicBezTo>
                  <a:cubicBezTo>
                    <a:pt x="42227" y="23134"/>
                    <a:pt x="42980" y="23451"/>
                    <a:pt x="43772" y="23451"/>
                  </a:cubicBezTo>
                  <a:cubicBezTo>
                    <a:pt x="44524" y="23372"/>
                    <a:pt x="45198" y="23015"/>
                    <a:pt x="45634" y="22421"/>
                  </a:cubicBezTo>
                  <a:cubicBezTo>
                    <a:pt x="45657" y="22389"/>
                    <a:pt x="45680" y="22356"/>
                    <a:pt x="45703" y="22323"/>
                  </a:cubicBezTo>
                  <a:lnTo>
                    <a:pt x="45703" y="22323"/>
                  </a:lnTo>
                  <a:cubicBezTo>
                    <a:pt x="45639" y="23096"/>
                    <a:pt x="45788" y="23853"/>
                    <a:pt x="46347" y="24521"/>
                  </a:cubicBezTo>
                  <a:cubicBezTo>
                    <a:pt x="46732" y="24971"/>
                    <a:pt x="47275" y="25238"/>
                    <a:pt x="47868" y="25238"/>
                  </a:cubicBezTo>
                  <a:cubicBezTo>
                    <a:pt x="48006" y="25238"/>
                    <a:pt x="48146" y="25224"/>
                    <a:pt x="48288" y="25194"/>
                  </a:cubicBezTo>
                  <a:cubicBezTo>
                    <a:pt x="48422" y="25152"/>
                    <a:pt x="48556" y="25101"/>
                    <a:pt x="48687" y="25044"/>
                  </a:cubicBezTo>
                  <a:lnTo>
                    <a:pt x="48687" y="25044"/>
                  </a:lnTo>
                  <a:cubicBezTo>
                    <a:pt x="48255" y="26124"/>
                    <a:pt x="48388" y="27379"/>
                    <a:pt x="49318" y="28284"/>
                  </a:cubicBezTo>
                  <a:cubicBezTo>
                    <a:pt x="49783" y="28750"/>
                    <a:pt x="50444" y="29021"/>
                    <a:pt x="51108" y="29021"/>
                  </a:cubicBezTo>
                  <a:cubicBezTo>
                    <a:pt x="51291" y="29021"/>
                    <a:pt x="51475" y="29000"/>
                    <a:pt x="51655" y="28957"/>
                  </a:cubicBezTo>
                  <a:cubicBezTo>
                    <a:pt x="51844" y="28921"/>
                    <a:pt x="52027" y="28860"/>
                    <a:pt x="52201" y="28779"/>
                  </a:cubicBezTo>
                  <a:lnTo>
                    <a:pt x="52201" y="28779"/>
                  </a:lnTo>
                  <a:cubicBezTo>
                    <a:pt x="51955" y="29578"/>
                    <a:pt x="51955" y="30428"/>
                    <a:pt x="52407" y="31175"/>
                  </a:cubicBezTo>
                  <a:cubicBezTo>
                    <a:pt x="52833" y="31913"/>
                    <a:pt x="53684" y="32427"/>
                    <a:pt x="54526" y="32427"/>
                  </a:cubicBezTo>
                  <a:cubicBezTo>
                    <a:pt x="54739" y="32427"/>
                    <a:pt x="54951" y="32394"/>
                    <a:pt x="55155" y="32324"/>
                  </a:cubicBezTo>
                  <a:lnTo>
                    <a:pt x="55155" y="32324"/>
                  </a:lnTo>
                  <a:cubicBezTo>
                    <a:pt x="55224" y="34128"/>
                    <a:pt x="55289" y="36072"/>
                    <a:pt x="56329" y="37632"/>
                  </a:cubicBezTo>
                  <a:cubicBezTo>
                    <a:pt x="57048" y="38679"/>
                    <a:pt x="58335" y="39536"/>
                    <a:pt x="59653" y="39536"/>
                  </a:cubicBezTo>
                  <a:cubicBezTo>
                    <a:pt x="59932" y="39536"/>
                    <a:pt x="60212" y="39498"/>
                    <a:pt x="60488" y="39415"/>
                  </a:cubicBezTo>
                  <a:cubicBezTo>
                    <a:pt x="62073" y="38900"/>
                    <a:pt x="62746" y="37197"/>
                    <a:pt x="63063" y="35691"/>
                  </a:cubicBezTo>
                  <a:cubicBezTo>
                    <a:pt x="63459" y="33513"/>
                    <a:pt x="63618" y="31334"/>
                    <a:pt x="63578" y="29116"/>
                  </a:cubicBezTo>
                  <a:cubicBezTo>
                    <a:pt x="63657" y="24758"/>
                    <a:pt x="63103" y="20401"/>
                    <a:pt x="61994" y="16202"/>
                  </a:cubicBezTo>
                  <a:cubicBezTo>
                    <a:pt x="61003" y="12360"/>
                    <a:pt x="59141" y="8834"/>
                    <a:pt x="56567" y="5824"/>
                  </a:cubicBezTo>
                  <a:cubicBezTo>
                    <a:pt x="54150" y="3130"/>
                    <a:pt x="50981" y="1189"/>
                    <a:pt x="47495" y="278"/>
                  </a:cubicBezTo>
                  <a:cubicBezTo>
                    <a:pt x="47060" y="159"/>
                    <a:pt x="46624" y="80"/>
                    <a:pt x="46188" y="40"/>
                  </a:cubicBezTo>
                  <a:cubicBezTo>
                    <a:pt x="46176" y="39"/>
                    <a:pt x="46163" y="38"/>
                    <a:pt x="46151" y="38"/>
                  </a:cubicBezTo>
                  <a:cubicBezTo>
                    <a:pt x="45859" y="38"/>
                    <a:pt x="45725" y="477"/>
                    <a:pt x="46030" y="515"/>
                  </a:cubicBezTo>
                  <a:cubicBezTo>
                    <a:pt x="49436" y="1030"/>
                    <a:pt x="52605" y="2655"/>
                    <a:pt x="55061" y="5031"/>
                  </a:cubicBezTo>
                  <a:cubicBezTo>
                    <a:pt x="57715" y="7646"/>
                    <a:pt x="59736" y="10815"/>
                    <a:pt x="60924" y="14340"/>
                  </a:cubicBezTo>
                  <a:cubicBezTo>
                    <a:pt x="62192" y="18143"/>
                    <a:pt x="62905" y="22144"/>
                    <a:pt x="63063" y="26184"/>
                  </a:cubicBezTo>
                  <a:cubicBezTo>
                    <a:pt x="63182" y="28363"/>
                    <a:pt x="63142" y="30581"/>
                    <a:pt x="62944" y="32760"/>
                  </a:cubicBezTo>
                  <a:cubicBezTo>
                    <a:pt x="62905" y="33750"/>
                    <a:pt x="62746" y="34701"/>
                    <a:pt x="62588" y="35691"/>
                  </a:cubicBezTo>
                  <a:cubicBezTo>
                    <a:pt x="62429" y="36444"/>
                    <a:pt x="62152" y="37197"/>
                    <a:pt x="61716" y="37870"/>
                  </a:cubicBezTo>
                  <a:cubicBezTo>
                    <a:pt x="61320" y="38504"/>
                    <a:pt x="60607" y="38940"/>
                    <a:pt x="59854" y="39019"/>
                  </a:cubicBezTo>
                  <a:cubicBezTo>
                    <a:pt x="59804" y="39021"/>
                    <a:pt x="59754" y="39023"/>
                    <a:pt x="59704" y="39023"/>
                  </a:cubicBezTo>
                  <a:cubicBezTo>
                    <a:pt x="58963" y="39023"/>
                    <a:pt x="58232" y="38751"/>
                    <a:pt x="57676" y="38306"/>
                  </a:cubicBezTo>
                  <a:cubicBezTo>
                    <a:pt x="56170" y="37157"/>
                    <a:pt x="55814" y="35137"/>
                    <a:pt x="55695" y="33354"/>
                  </a:cubicBezTo>
                  <a:cubicBezTo>
                    <a:pt x="55695" y="32839"/>
                    <a:pt x="55656" y="32403"/>
                    <a:pt x="55656" y="31928"/>
                  </a:cubicBezTo>
                  <a:cubicBezTo>
                    <a:pt x="55656" y="31785"/>
                    <a:pt x="55551" y="31683"/>
                    <a:pt x="55419" y="31683"/>
                  </a:cubicBezTo>
                  <a:cubicBezTo>
                    <a:pt x="55368" y="31683"/>
                    <a:pt x="55314" y="31697"/>
                    <a:pt x="55259" y="31730"/>
                  </a:cubicBezTo>
                  <a:cubicBezTo>
                    <a:pt x="55036" y="31852"/>
                    <a:pt x="54795" y="31906"/>
                    <a:pt x="54552" y="31906"/>
                  </a:cubicBezTo>
                  <a:cubicBezTo>
                    <a:pt x="53847" y="31906"/>
                    <a:pt x="53128" y="31448"/>
                    <a:pt x="52803" y="30859"/>
                  </a:cubicBezTo>
                  <a:cubicBezTo>
                    <a:pt x="52364" y="30038"/>
                    <a:pt x="52531" y="29066"/>
                    <a:pt x="52937" y="28246"/>
                  </a:cubicBezTo>
                  <a:lnTo>
                    <a:pt x="52937" y="28246"/>
                  </a:lnTo>
                  <a:cubicBezTo>
                    <a:pt x="53176" y="27997"/>
                    <a:pt x="53363" y="27698"/>
                    <a:pt x="53477" y="27373"/>
                  </a:cubicBezTo>
                  <a:cubicBezTo>
                    <a:pt x="53533" y="27203"/>
                    <a:pt x="53368" y="27054"/>
                    <a:pt x="53226" y="27054"/>
                  </a:cubicBezTo>
                  <a:cubicBezTo>
                    <a:pt x="53169" y="27054"/>
                    <a:pt x="53115" y="27078"/>
                    <a:pt x="53081" y="27135"/>
                  </a:cubicBezTo>
                  <a:cubicBezTo>
                    <a:pt x="53058" y="27163"/>
                    <a:pt x="53036" y="27192"/>
                    <a:pt x="53014" y="27221"/>
                  </a:cubicBezTo>
                  <a:lnTo>
                    <a:pt x="53014" y="27221"/>
                  </a:lnTo>
                  <a:lnTo>
                    <a:pt x="53001" y="27214"/>
                  </a:lnTo>
                  <a:cubicBezTo>
                    <a:pt x="52995" y="27231"/>
                    <a:pt x="52989" y="27248"/>
                    <a:pt x="52982" y="27265"/>
                  </a:cubicBezTo>
                  <a:lnTo>
                    <a:pt x="52982" y="27265"/>
                  </a:lnTo>
                  <a:cubicBezTo>
                    <a:pt x="52835" y="27463"/>
                    <a:pt x="52699" y="27675"/>
                    <a:pt x="52577" y="27897"/>
                  </a:cubicBezTo>
                  <a:lnTo>
                    <a:pt x="52577" y="27897"/>
                  </a:lnTo>
                  <a:cubicBezTo>
                    <a:pt x="52297" y="28195"/>
                    <a:pt x="51925" y="28410"/>
                    <a:pt x="51496" y="28482"/>
                  </a:cubicBezTo>
                  <a:cubicBezTo>
                    <a:pt x="51376" y="28502"/>
                    <a:pt x="51256" y="28512"/>
                    <a:pt x="51137" y="28512"/>
                  </a:cubicBezTo>
                  <a:cubicBezTo>
                    <a:pt x="50550" y="28512"/>
                    <a:pt x="49990" y="28270"/>
                    <a:pt x="49595" y="27808"/>
                  </a:cubicBezTo>
                  <a:cubicBezTo>
                    <a:pt x="48729" y="26912"/>
                    <a:pt x="48786" y="25611"/>
                    <a:pt x="49410" y="24634"/>
                  </a:cubicBezTo>
                  <a:lnTo>
                    <a:pt x="49410" y="24634"/>
                  </a:lnTo>
                  <a:cubicBezTo>
                    <a:pt x="49730" y="24407"/>
                    <a:pt x="50022" y="24130"/>
                    <a:pt x="50268" y="23808"/>
                  </a:cubicBezTo>
                  <a:cubicBezTo>
                    <a:pt x="50394" y="23650"/>
                    <a:pt x="50270" y="23393"/>
                    <a:pt x="50095" y="23393"/>
                  </a:cubicBezTo>
                  <a:cubicBezTo>
                    <a:pt x="50049" y="23393"/>
                    <a:pt x="50000" y="23410"/>
                    <a:pt x="49951" y="23451"/>
                  </a:cubicBezTo>
                  <a:cubicBezTo>
                    <a:pt x="49949" y="23453"/>
                    <a:pt x="49946" y="23455"/>
                    <a:pt x="49943" y="23457"/>
                  </a:cubicBezTo>
                  <a:lnTo>
                    <a:pt x="49943" y="23457"/>
                  </a:lnTo>
                  <a:lnTo>
                    <a:pt x="49912" y="23411"/>
                  </a:lnTo>
                  <a:cubicBezTo>
                    <a:pt x="49861" y="23476"/>
                    <a:pt x="49808" y="23539"/>
                    <a:pt x="49753" y="23601"/>
                  </a:cubicBezTo>
                  <a:lnTo>
                    <a:pt x="49753" y="23601"/>
                  </a:lnTo>
                  <a:cubicBezTo>
                    <a:pt x="49597" y="23727"/>
                    <a:pt x="49454" y="23865"/>
                    <a:pt x="49323" y="24013"/>
                  </a:cubicBezTo>
                  <a:lnTo>
                    <a:pt x="49323" y="24013"/>
                  </a:lnTo>
                  <a:cubicBezTo>
                    <a:pt x="48996" y="24282"/>
                    <a:pt x="48629" y="24496"/>
                    <a:pt x="48248" y="24639"/>
                  </a:cubicBezTo>
                  <a:cubicBezTo>
                    <a:pt x="48130" y="24669"/>
                    <a:pt x="48009" y="24683"/>
                    <a:pt x="47888" y="24683"/>
                  </a:cubicBezTo>
                  <a:cubicBezTo>
                    <a:pt x="47362" y="24683"/>
                    <a:pt x="46842" y="24410"/>
                    <a:pt x="46584" y="23926"/>
                  </a:cubicBezTo>
                  <a:cubicBezTo>
                    <a:pt x="45984" y="23065"/>
                    <a:pt x="46123" y="22049"/>
                    <a:pt x="46447" y="21093"/>
                  </a:cubicBezTo>
                  <a:lnTo>
                    <a:pt x="46447" y="21093"/>
                  </a:lnTo>
                  <a:cubicBezTo>
                    <a:pt x="46672" y="20658"/>
                    <a:pt x="46865" y="20212"/>
                    <a:pt x="47020" y="19767"/>
                  </a:cubicBezTo>
                  <a:cubicBezTo>
                    <a:pt x="47093" y="19573"/>
                    <a:pt x="46943" y="19453"/>
                    <a:pt x="46779" y="19453"/>
                  </a:cubicBezTo>
                  <a:cubicBezTo>
                    <a:pt x="46687" y="19453"/>
                    <a:pt x="46591" y="19491"/>
                    <a:pt x="46528" y="19574"/>
                  </a:cubicBezTo>
                  <a:lnTo>
                    <a:pt x="46528" y="19574"/>
                  </a:lnTo>
                  <a:lnTo>
                    <a:pt x="46505" y="19569"/>
                  </a:lnTo>
                  <a:cubicBezTo>
                    <a:pt x="46016" y="20862"/>
                    <a:pt x="45188" y="22894"/>
                    <a:pt x="43614" y="22894"/>
                  </a:cubicBezTo>
                  <a:cubicBezTo>
                    <a:pt x="43403" y="22894"/>
                    <a:pt x="43179" y="22857"/>
                    <a:pt x="42940" y="22778"/>
                  </a:cubicBezTo>
                  <a:cubicBezTo>
                    <a:pt x="41355" y="22104"/>
                    <a:pt x="40682" y="20203"/>
                    <a:pt x="41514" y="18698"/>
                  </a:cubicBezTo>
                  <a:lnTo>
                    <a:pt x="41481" y="18680"/>
                  </a:lnTo>
                  <a:lnTo>
                    <a:pt x="41481" y="18680"/>
                  </a:lnTo>
                  <a:cubicBezTo>
                    <a:pt x="41546" y="18497"/>
                    <a:pt x="41390" y="18336"/>
                    <a:pt x="41236" y="18336"/>
                  </a:cubicBezTo>
                  <a:cubicBezTo>
                    <a:pt x="41162" y="18336"/>
                    <a:pt x="41088" y="18373"/>
                    <a:pt x="41039" y="18460"/>
                  </a:cubicBezTo>
                  <a:cubicBezTo>
                    <a:pt x="40895" y="18716"/>
                    <a:pt x="40790" y="18983"/>
                    <a:pt x="40720" y="19256"/>
                  </a:cubicBezTo>
                  <a:lnTo>
                    <a:pt x="40720" y="19256"/>
                  </a:lnTo>
                  <a:cubicBezTo>
                    <a:pt x="40403" y="19873"/>
                    <a:pt x="40007" y="20454"/>
                    <a:pt x="39533" y="20955"/>
                  </a:cubicBezTo>
                  <a:cubicBezTo>
                    <a:pt x="39061" y="21516"/>
                    <a:pt x="38390" y="21813"/>
                    <a:pt x="37686" y="21813"/>
                  </a:cubicBezTo>
                  <a:cubicBezTo>
                    <a:pt x="37445" y="21813"/>
                    <a:pt x="37201" y="21779"/>
                    <a:pt x="36958" y="21708"/>
                  </a:cubicBezTo>
                  <a:cubicBezTo>
                    <a:pt x="35493" y="21193"/>
                    <a:pt x="35136" y="19213"/>
                    <a:pt x="34978" y="17866"/>
                  </a:cubicBezTo>
                  <a:lnTo>
                    <a:pt x="34925" y="17870"/>
                  </a:lnTo>
                  <a:lnTo>
                    <a:pt x="34925" y="17870"/>
                  </a:lnTo>
                  <a:cubicBezTo>
                    <a:pt x="34917" y="17842"/>
                    <a:pt x="34908" y="17814"/>
                    <a:pt x="34899" y="17786"/>
                  </a:cubicBezTo>
                  <a:cubicBezTo>
                    <a:pt x="34881" y="17662"/>
                    <a:pt x="34775" y="17601"/>
                    <a:pt x="34667" y="17601"/>
                  </a:cubicBezTo>
                  <a:cubicBezTo>
                    <a:pt x="34535" y="17601"/>
                    <a:pt x="34402" y="17691"/>
                    <a:pt x="34423" y="17866"/>
                  </a:cubicBezTo>
                  <a:cubicBezTo>
                    <a:pt x="34460" y="18169"/>
                    <a:pt x="34505" y="18482"/>
                    <a:pt x="34565" y="18797"/>
                  </a:cubicBezTo>
                  <a:lnTo>
                    <a:pt x="34565" y="18797"/>
                  </a:lnTo>
                  <a:cubicBezTo>
                    <a:pt x="34468" y="20153"/>
                    <a:pt x="33285" y="21431"/>
                    <a:pt x="31888" y="21431"/>
                  </a:cubicBezTo>
                  <a:cubicBezTo>
                    <a:pt x="30617" y="21431"/>
                    <a:pt x="29567" y="20373"/>
                    <a:pt x="29329" y="19177"/>
                  </a:cubicBezTo>
                  <a:lnTo>
                    <a:pt x="29329" y="19177"/>
                  </a:lnTo>
                  <a:cubicBezTo>
                    <a:pt x="29359" y="18807"/>
                    <a:pt x="29367" y="18434"/>
                    <a:pt x="29360" y="18056"/>
                  </a:cubicBezTo>
                  <a:lnTo>
                    <a:pt x="29360" y="18056"/>
                  </a:lnTo>
                  <a:cubicBezTo>
                    <a:pt x="29370" y="18019"/>
                    <a:pt x="29381" y="17982"/>
                    <a:pt x="29393" y="17945"/>
                  </a:cubicBezTo>
                  <a:lnTo>
                    <a:pt x="29357" y="17939"/>
                  </a:lnTo>
                  <a:lnTo>
                    <a:pt x="29357" y="17939"/>
                  </a:lnTo>
                  <a:cubicBezTo>
                    <a:pt x="29356" y="17902"/>
                    <a:pt x="29354" y="17864"/>
                    <a:pt x="29353" y="17826"/>
                  </a:cubicBezTo>
                  <a:cubicBezTo>
                    <a:pt x="29374" y="17654"/>
                    <a:pt x="29232" y="17552"/>
                    <a:pt x="29091" y="17552"/>
                  </a:cubicBezTo>
                  <a:cubicBezTo>
                    <a:pt x="28973" y="17552"/>
                    <a:pt x="28856" y="17624"/>
                    <a:pt x="28838" y="17786"/>
                  </a:cubicBezTo>
                  <a:cubicBezTo>
                    <a:pt x="28692" y="18355"/>
                    <a:pt x="28702" y="18929"/>
                    <a:pt x="28844" y="19462"/>
                  </a:cubicBezTo>
                  <a:lnTo>
                    <a:pt x="28844" y="19462"/>
                  </a:lnTo>
                  <a:cubicBezTo>
                    <a:pt x="28783" y="19970"/>
                    <a:pt x="28676" y="20472"/>
                    <a:pt x="28521" y="20955"/>
                  </a:cubicBezTo>
                  <a:cubicBezTo>
                    <a:pt x="28244" y="21827"/>
                    <a:pt x="27570" y="22500"/>
                    <a:pt x="26699" y="22778"/>
                  </a:cubicBezTo>
                  <a:cubicBezTo>
                    <a:pt x="26520" y="22825"/>
                    <a:pt x="26349" y="22847"/>
                    <a:pt x="26185" y="22847"/>
                  </a:cubicBezTo>
                  <a:cubicBezTo>
                    <a:pt x="24714" y="22847"/>
                    <a:pt x="23827" y="21062"/>
                    <a:pt x="23292" y="19886"/>
                  </a:cubicBezTo>
                  <a:lnTo>
                    <a:pt x="23277" y="19894"/>
                  </a:lnTo>
                  <a:lnTo>
                    <a:pt x="23277" y="19894"/>
                  </a:lnTo>
                  <a:cubicBezTo>
                    <a:pt x="23269" y="19878"/>
                    <a:pt x="23261" y="19862"/>
                    <a:pt x="23253" y="19846"/>
                  </a:cubicBezTo>
                  <a:cubicBezTo>
                    <a:pt x="23203" y="19759"/>
                    <a:pt x="23129" y="19723"/>
                    <a:pt x="23056" y="19723"/>
                  </a:cubicBezTo>
                  <a:cubicBezTo>
                    <a:pt x="22896" y="19723"/>
                    <a:pt x="22735" y="19894"/>
                    <a:pt x="22817" y="20084"/>
                  </a:cubicBezTo>
                  <a:cubicBezTo>
                    <a:pt x="22872" y="20207"/>
                    <a:pt x="22930" y="20333"/>
                    <a:pt x="22991" y="20460"/>
                  </a:cubicBezTo>
                  <a:lnTo>
                    <a:pt x="22991" y="20460"/>
                  </a:lnTo>
                  <a:cubicBezTo>
                    <a:pt x="23454" y="21880"/>
                    <a:pt x="22703" y="23416"/>
                    <a:pt x="21272" y="23966"/>
                  </a:cubicBezTo>
                  <a:cubicBezTo>
                    <a:pt x="21029" y="24049"/>
                    <a:pt x="20781" y="24088"/>
                    <a:pt x="20535" y="24088"/>
                  </a:cubicBezTo>
                  <a:cubicBezTo>
                    <a:pt x="19570" y="24088"/>
                    <a:pt x="18637" y="23492"/>
                    <a:pt x="18132" y="22657"/>
                  </a:cubicBezTo>
                  <a:lnTo>
                    <a:pt x="18132" y="22657"/>
                  </a:lnTo>
                  <a:cubicBezTo>
                    <a:pt x="18042" y="22192"/>
                    <a:pt x="17907" y="21736"/>
                    <a:pt x="17746" y="21312"/>
                  </a:cubicBezTo>
                  <a:cubicBezTo>
                    <a:pt x="17694" y="21207"/>
                    <a:pt x="17587" y="21156"/>
                    <a:pt x="17484" y="21156"/>
                  </a:cubicBezTo>
                  <a:cubicBezTo>
                    <a:pt x="17355" y="21156"/>
                    <a:pt x="17232" y="21237"/>
                    <a:pt x="17232" y="21391"/>
                  </a:cubicBezTo>
                  <a:cubicBezTo>
                    <a:pt x="17271" y="21914"/>
                    <a:pt x="17426" y="22406"/>
                    <a:pt x="17674" y="22840"/>
                  </a:cubicBezTo>
                  <a:lnTo>
                    <a:pt x="17674" y="22840"/>
                  </a:lnTo>
                  <a:cubicBezTo>
                    <a:pt x="17898" y="23974"/>
                    <a:pt x="17821" y="25148"/>
                    <a:pt x="16954" y="25986"/>
                  </a:cubicBezTo>
                  <a:cubicBezTo>
                    <a:pt x="16601" y="26369"/>
                    <a:pt x="16116" y="26577"/>
                    <a:pt x="15630" y="26577"/>
                  </a:cubicBezTo>
                  <a:cubicBezTo>
                    <a:pt x="15463" y="26577"/>
                    <a:pt x="15295" y="26552"/>
                    <a:pt x="15132" y="26501"/>
                  </a:cubicBezTo>
                  <a:cubicBezTo>
                    <a:pt x="14922" y="26443"/>
                    <a:pt x="14736" y="26343"/>
                    <a:pt x="14580" y="26213"/>
                  </a:cubicBezTo>
                  <a:lnTo>
                    <a:pt x="14580" y="26213"/>
                  </a:lnTo>
                  <a:cubicBezTo>
                    <a:pt x="14481" y="25687"/>
                    <a:pt x="14281" y="25171"/>
                    <a:pt x="14023" y="24719"/>
                  </a:cubicBezTo>
                  <a:cubicBezTo>
                    <a:pt x="13969" y="24629"/>
                    <a:pt x="13884" y="24588"/>
                    <a:pt x="13802" y="24588"/>
                  </a:cubicBezTo>
                  <a:cubicBezTo>
                    <a:pt x="13702" y="24588"/>
                    <a:pt x="13609" y="24649"/>
                    <a:pt x="13587" y="24758"/>
                  </a:cubicBezTo>
                  <a:cubicBezTo>
                    <a:pt x="13463" y="25409"/>
                    <a:pt x="13703" y="26036"/>
                    <a:pt x="14155" y="26467"/>
                  </a:cubicBezTo>
                  <a:lnTo>
                    <a:pt x="14155" y="26467"/>
                  </a:lnTo>
                  <a:cubicBezTo>
                    <a:pt x="14274" y="27249"/>
                    <a:pt x="14127" y="28045"/>
                    <a:pt x="13508" y="28640"/>
                  </a:cubicBezTo>
                  <a:cubicBezTo>
                    <a:pt x="13227" y="28921"/>
                    <a:pt x="12848" y="29082"/>
                    <a:pt x="12453" y="29082"/>
                  </a:cubicBezTo>
                  <a:cubicBezTo>
                    <a:pt x="12290" y="29082"/>
                    <a:pt x="12125" y="29055"/>
                    <a:pt x="11963" y="28997"/>
                  </a:cubicBezTo>
                  <a:cubicBezTo>
                    <a:pt x="11833" y="28960"/>
                    <a:pt x="11713" y="28900"/>
                    <a:pt x="11607" y="28824"/>
                  </a:cubicBezTo>
                  <a:lnTo>
                    <a:pt x="11607" y="28824"/>
                  </a:lnTo>
                  <a:cubicBezTo>
                    <a:pt x="11452" y="28371"/>
                    <a:pt x="11253" y="27934"/>
                    <a:pt x="11052" y="27531"/>
                  </a:cubicBezTo>
                  <a:cubicBezTo>
                    <a:pt x="11009" y="27446"/>
                    <a:pt x="10942" y="27412"/>
                    <a:pt x="10870" y="27412"/>
                  </a:cubicBezTo>
                  <a:cubicBezTo>
                    <a:pt x="10742" y="27412"/>
                    <a:pt x="10602" y="27523"/>
                    <a:pt x="10577" y="27650"/>
                  </a:cubicBezTo>
                  <a:cubicBezTo>
                    <a:pt x="10545" y="28222"/>
                    <a:pt x="10793" y="28768"/>
                    <a:pt x="11220" y="29125"/>
                  </a:cubicBezTo>
                  <a:lnTo>
                    <a:pt x="11220" y="29125"/>
                  </a:lnTo>
                  <a:cubicBezTo>
                    <a:pt x="11505" y="29990"/>
                    <a:pt x="11597" y="30902"/>
                    <a:pt x="11131" y="31730"/>
                  </a:cubicBezTo>
                  <a:cubicBezTo>
                    <a:pt x="10894" y="32245"/>
                    <a:pt x="10379" y="32562"/>
                    <a:pt x="9824" y="32641"/>
                  </a:cubicBezTo>
                  <a:cubicBezTo>
                    <a:pt x="9765" y="32650"/>
                    <a:pt x="9706" y="32655"/>
                    <a:pt x="9647" y="32655"/>
                  </a:cubicBezTo>
                  <a:cubicBezTo>
                    <a:pt x="9194" y="32655"/>
                    <a:pt x="8762" y="32393"/>
                    <a:pt x="8517" y="32007"/>
                  </a:cubicBezTo>
                  <a:cubicBezTo>
                    <a:pt x="8470" y="31930"/>
                    <a:pt x="8388" y="31895"/>
                    <a:pt x="8305" y="31895"/>
                  </a:cubicBezTo>
                  <a:cubicBezTo>
                    <a:pt x="8174" y="31895"/>
                    <a:pt x="8041" y="31981"/>
                    <a:pt x="8041" y="32126"/>
                  </a:cubicBezTo>
                  <a:cubicBezTo>
                    <a:pt x="8002" y="33948"/>
                    <a:pt x="7962" y="36048"/>
                    <a:pt x="6813" y="37553"/>
                  </a:cubicBezTo>
                  <a:cubicBezTo>
                    <a:pt x="6163" y="38394"/>
                    <a:pt x="5103" y="39030"/>
                    <a:pt x="4055" y="39030"/>
                  </a:cubicBezTo>
                  <a:cubicBezTo>
                    <a:pt x="3572" y="39030"/>
                    <a:pt x="3091" y="38895"/>
                    <a:pt x="2654" y="38583"/>
                  </a:cubicBezTo>
                  <a:cubicBezTo>
                    <a:pt x="1268" y="37593"/>
                    <a:pt x="1070" y="35652"/>
                    <a:pt x="911" y="34146"/>
                  </a:cubicBezTo>
                  <a:cubicBezTo>
                    <a:pt x="634" y="32007"/>
                    <a:pt x="555" y="29829"/>
                    <a:pt x="594" y="27650"/>
                  </a:cubicBezTo>
                  <a:cubicBezTo>
                    <a:pt x="674" y="23570"/>
                    <a:pt x="1268" y="19529"/>
                    <a:pt x="2377" y="15647"/>
                  </a:cubicBezTo>
                  <a:cubicBezTo>
                    <a:pt x="3407" y="12043"/>
                    <a:pt x="5229" y="8715"/>
                    <a:pt x="7764" y="5942"/>
                  </a:cubicBezTo>
                  <a:cubicBezTo>
                    <a:pt x="10062" y="3368"/>
                    <a:pt x="13072" y="1585"/>
                    <a:pt x="16400" y="753"/>
                  </a:cubicBezTo>
                  <a:cubicBezTo>
                    <a:pt x="16835" y="634"/>
                    <a:pt x="17232" y="555"/>
                    <a:pt x="17667" y="515"/>
                  </a:cubicBezTo>
                  <a:cubicBezTo>
                    <a:pt x="17984" y="436"/>
                    <a:pt x="17865" y="0"/>
                    <a:pt x="1754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5276;p46"/>
            <p:cNvSpPr/>
            <p:nvPr/>
          </p:nvSpPr>
          <p:spPr>
            <a:xfrm flipH="1">
              <a:off x="2316199" y="1871215"/>
              <a:ext cx="306552" cy="351502"/>
            </a:xfrm>
            <a:custGeom>
              <a:avLst/>
              <a:gdLst/>
              <a:ahLst/>
              <a:cxnLst/>
              <a:rect l="l" t="t" r="r" b="b"/>
              <a:pathLst>
                <a:path w="17684" h="20277" extrusionOk="0">
                  <a:moveTo>
                    <a:pt x="17341" y="0"/>
                  </a:moveTo>
                  <a:cubicBezTo>
                    <a:pt x="17319" y="0"/>
                    <a:pt x="17296" y="3"/>
                    <a:pt x="17272" y="9"/>
                  </a:cubicBezTo>
                  <a:cubicBezTo>
                    <a:pt x="13746" y="802"/>
                    <a:pt x="10419" y="2465"/>
                    <a:pt x="7646" y="4842"/>
                  </a:cubicBezTo>
                  <a:cubicBezTo>
                    <a:pt x="3170" y="8684"/>
                    <a:pt x="436" y="14151"/>
                    <a:pt x="1" y="20053"/>
                  </a:cubicBezTo>
                  <a:cubicBezTo>
                    <a:pt x="1" y="20206"/>
                    <a:pt x="112" y="20276"/>
                    <a:pt x="226" y="20276"/>
                  </a:cubicBezTo>
                  <a:cubicBezTo>
                    <a:pt x="349" y="20276"/>
                    <a:pt x="476" y="20197"/>
                    <a:pt x="476" y="20053"/>
                  </a:cubicBezTo>
                  <a:cubicBezTo>
                    <a:pt x="753" y="16369"/>
                    <a:pt x="1942" y="12844"/>
                    <a:pt x="3962" y="9794"/>
                  </a:cubicBezTo>
                  <a:cubicBezTo>
                    <a:pt x="7052" y="5040"/>
                    <a:pt x="11884" y="1713"/>
                    <a:pt x="17391" y="485"/>
                  </a:cubicBezTo>
                  <a:cubicBezTo>
                    <a:pt x="17683" y="412"/>
                    <a:pt x="17604" y="0"/>
                    <a:pt x="1734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5277;p46"/>
            <p:cNvSpPr/>
            <p:nvPr/>
          </p:nvSpPr>
          <p:spPr>
            <a:xfrm flipH="1">
              <a:off x="2204544" y="1972399"/>
              <a:ext cx="291176" cy="175257"/>
            </a:xfrm>
            <a:custGeom>
              <a:avLst/>
              <a:gdLst/>
              <a:ahLst/>
              <a:cxnLst/>
              <a:rect l="l" t="t" r="r" b="b"/>
              <a:pathLst>
                <a:path w="16797" h="10110" extrusionOk="0">
                  <a:moveTo>
                    <a:pt x="4862" y="1"/>
                  </a:moveTo>
                  <a:cubicBezTo>
                    <a:pt x="4827" y="1"/>
                    <a:pt x="4790" y="11"/>
                    <a:pt x="4754" y="35"/>
                  </a:cubicBezTo>
                  <a:lnTo>
                    <a:pt x="4834" y="35"/>
                  </a:lnTo>
                  <a:cubicBezTo>
                    <a:pt x="2576" y="1540"/>
                    <a:pt x="952" y="3838"/>
                    <a:pt x="318" y="6492"/>
                  </a:cubicBezTo>
                  <a:cubicBezTo>
                    <a:pt x="1" y="7680"/>
                    <a:pt x="1" y="9146"/>
                    <a:pt x="1229" y="9819"/>
                  </a:cubicBezTo>
                  <a:cubicBezTo>
                    <a:pt x="1636" y="10015"/>
                    <a:pt x="2077" y="10110"/>
                    <a:pt x="2515" y="10110"/>
                  </a:cubicBezTo>
                  <a:cubicBezTo>
                    <a:pt x="3143" y="10110"/>
                    <a:pt x="3766" y="9915"/>
                    <a:pt x="4279" y="9542"/>
                  </a:cubicBezTo>
                  <a:cubicBezTo>
                    <a:pt x="5153" y="8941"/>
                    <a:pt x="5669" y="8039"/>
                    <a:pt x="6062" y="7082"/>
                  </a:cubicBezTo>
                  <a:lnTo>
                    <a:pt x="6062" y="7082"/>
                  </a:lnTo>
                  <a:cubicBezTo>
                    <a:pt x="6169" y="8042"/>
                    <a:pt x="6554" y="8972"/>
                    <a:pt x="7567" y="9185"/>
                  </a:cubicBezTo>
                  <a:cubicBezTo>
                    <a:pt x="7715" y="9215"/>
                    <a:pt x="7863" y="9229"/>
                    <a:pt x="8009" y="9229"/>
                  </a:cubicBezTo>
                  <a:cubicBezTo>
                    <a:pt x="8645" y="9229"/>
                    <a:pt x="9247" y="8956"/>
                    <a:pt x="9666" y="8472"/>
                  </a:cubicBezTo>
                  <a:cubicBezTo>
                    <a:pt x="9838" y="8252"/>
                    <a:pt x="9990" y="8024"/>
                    <a:pt x="10125" y="7788"/>
                  </a:cubicBezTo>
                  <a:lnTo>
                    <a:pt x="10125" y="7788"/>
                  </a:lnTo>
                  <a:cubicBezTo>
                    <a:pt x="10151" y="8016"/>
                    <a:pt x="10195" y="8244"/>
                    <a:pt x="10261" y="8472"/>
                  </a:cubicBezTo>
                  <a:cubicBezTo>
                    <a:pt x="10459" y="9106"/>
                    <a:pt x="11013" y="9582"/>
                    <a:pt x="11687" y="9740"/>
                  </a:cubicBezTo>
                  <a:cubicBezTo>
                    <a:pt x="11753" y="9749"/>
                    <a:pt x="11820" y="9753"/>
                    <a:pt x="11887" y="9753"/>
                  </a:cubicBezTo>
                  <a:cubicBezTo>
                    <a:pt x="12411" y="9753"/>
                    <a:pt x="12911" y="9480"/>
                    <a:pt x="13192" y="8987"/>
                  </a:cubicBezTo>
                  <a:cubicBezTo>
                    <a:pt x="13271" y="8789"/>
                    <a:pt x="13337" y="8586"/>
                    <a:pt x="13387" y="8379"/>
                  </a:cubicBezTo>
                  <a:lnTo>
                    <a:pt x="13387" y="8379"/>
                  </a:lnTo>
                  <a:cubicBezTo>
                    <a:pt x="13565" y="8749"/>
                    <a:pt x="13811" y="9069"/>
                    <a:pt x="14182" y="9265"/>
                  </a:cubicBezTo>
                  <a:cubicBezTo>
                    <a:pt x="14407" y="9397"/>
                    <a:pt x="14649" y="9458"/>
                    <a:pt x="14886" y="9458"/>
                  </a:cubicBezTo>
                  <a:cubicBezTo>
                    <a:pt x="15362" y="9458"/>
                    <a:pt x="15820" y="9212"/>
                    <a:pt x="16084" y="8789"/>
                  </a:cubicBezTo>
                  <a:cubicBezTo>
                    <a:pt x="16480" y="7957"/>
                    <a:pt x="16678" y="7086"/>
                    <a:pt x="16717" y="6175"/>
                  </a:cubicBezTo>
                  <a:cubicBezTo>
                    <a:pt x="16797" y="5145"/>
                    <a:pt x="16717" y="4115"/>
                    <a:pt x="16519" y="3125"/>
                  </a:cubicBezTo>
                  <a:cubicBezTo>
                    <a:pt x="16503" y="2995"/>
                    <a:pt x="16414" y="2938"/>
                    <a:pt x="16317" y="2938"/>
                  </a:cubicBezTo>
                  <a:cubicBezTo>
                    <a:pt x="16177" y="2938"/>
                    <a:pt x="16021" y="3056"/>
                    <a:pt x="16044" y="3244"/>
                  </a:cubicBezTo>
                  <a:cubicBezTo>
                    <a:pt x="16361" y="4828"/>
                    <a:pt x="16321" y="6492"/>
                    <a:pt x="15846" y="8037"/>
                  </a:cubicBezTo>
                  <a:cubicBezTo>
                    <a:pt x="15686" y="8517"/>
                    <a:pt x="15345" y="8996"/>
                    <a:pt x="14865" y="8996"/>
                  </a:cubicBezTo>
                  <a:cubicBezTo>
                    <a:pt x="14751" y="8996"/>
                    <a:pt x="14629" y="8969"/>
                    <a:pt x="14499" y="8908"/>
                  </a:cubicBezTo>
                  <a:cubicBezTo>
                    <a:pt x="13786" y="8591"/>
                    <a:pt x="13588" y="7720"/>
                    <a:pt x="13469" y="7046"/>
                  </a:cubicBezTo>
                  <a:cubicBezTo>
                    <a:pt x="13434" y="6907"/>
                    <a:pt x="13324" y="6845"/>
                    <a:pt x="13213" y="6845"/>
                  </a:cubicBezTo>
                  <a:cubicBezTo>
                    <a:pt x="13072" y="6845"/>
                    <a:pt x="12932" y="6948"/>
                    <a:pt x="12954" y="7126"/>
                  </a:cubicBezTo>
                  <a:cubicBezTo>
                    <a:pt x="12954" y="7821"/>
                    <a:pt x="12887" y="9296"/>
                    <a:pt x="11938" y="9296"/>
                  </a:cubicBezTo>
                  <a:cubicBezTo>
                    <a:pt x="11860" y="9296"/>
                    <a:pt x="11776" y="9286"/>
                    <a:pt x="11687" y="9265"/>
                  </a:cubicBezTo>
                  <a:cubicBezTo>
                    <a:pt x="10509" y="9003"/>
                    <a:pt x="10466" y="7741"/>
                    <a:pt x="10598" y="6730"/>
                  </a:cubicBezTo>
                  <a:lnTo>
                    <a:pt x="10598" y="6730"/>
                  </a:lnTo>
                  <a:cubicBezTo>
                    <a:pt x="10668" y="6523"/>
                    <a:pt x="10726" y="6312"/>
                    <a:pt x="10776" y="6096"/>
                  </a:cubicBezTo>
                  <a:lnTo>
                    <a:pt x="10704" y="6079"/>
                  </a:lnTo>
                  <a:lnTo>
                    <a:pt x="10704" y="6079"/>
                  </a:lnTo>
                  <a:cubicBezTo>
                    <a:pt x="10716" y="5899"/>
                    <a:pt x="10578" y="5793"/>
                    <a:pt x="10445" y="5793"/>
                  </a:cubicBezTo>
                  <a:cubicBezTo>
                    <a:pt x="10348" y="5793"/>
                    <a:pt x="10253" y="5850"/>
                    <a:pt x="10221" y="5977"/>
                  </a:cubicBezTo>
                  <a:cubicBezTo>
                    <a:pt x="10063" y="6729"/>
                    <a:pt x="9746" y="7403"/>
                    <a:pt x="9349" y="7997"/>
                  </a:cubicBezTo>
                  <a:cubicBezTo>
                    <a:pt x="8975" y="8474"/>
                    <a:pt x="8425" y="8775"/>
                    <a:pt x="7851" y="8775"/>
                  </a:cubicBezTo>
                  <a:cubicBezTo>
                    <a:pt x="7757" y="8775"/>
                    <a:pt x="7662" y="8766"/>
                    <a:pt x="7567" y="8750"/>
                  </a:cubicBezTo>
                  <a:cubicBezTo>
                    <a:pt x="6401" y="8411"/>
                    <a:pt x="6413" y="6895"/>
                    <a:pt x="6485" y="5929"/>
                  </a:cubicBezTo>
                  <a:lnTo>
                    <a:pt x="6485" y="5929"/>
                  </a:lnTo>
                  <a:cubicBezTo>
                    <a:pt x="6503" y="5879"/>
                    <a:pt x="6520" y="5829"/>
                    <a:pt x="6537" y="5779"/>
                  </a:cubicBezTo>
                  <a:lnTo>
                    <a:pt x="6497" y="5775"/>
                  </a:lnTo>
                  <a:lnTo>
                    <a:pt x="6497" y="5775"/>
                  </a:lnTo>
                  <a:cubicBezTo>
                    <a:pt x="6496" y="5608"/>
                    <a:pt x="6383" y="5530"/>
                    <a:pt x="6260" y="5530"/>
                  </a:cubicBezTo>
                  <a:cubicBezTo>
                    <a:pt x="6152" y="5530"/>
                    <a:pt x="6038" y="5589"/>
                    <a:pt x="5982" y="5700"/>
                  </a:cubicBezTo>
                  <a:cubicBezTo>
                    <a:pt x="5626" y="6809"/>
                    <a:pt x="5190" y="7997"/>
                    <a:pt x="4319" y="8869"/>
                  </a:cubicBezTo>
                  <a:cubicBezTo>
                    <a:pt x="3814" y="9374"/>
                    <a:pt x="3130" y="9640"/>
                    <a:pt x="2436" y="9640"/>
                  </a:cubicBezTo>
                  <a:cubicBezTo>
                    <a:pt x="2150" y="9640"/>
                    <a:pt x="1863" y="9595"/>
                    <a:pt x="1585" y="9502"/>
                  </a:cubicBezTo>
                  <a:cubicBezTo>
                    <a:pt x="357" y="9027"/>
                    <a:pt x="476" y="7601"/>
                    <a:pt x="714" y="6531"/>
                  </a:cubicBezTo>
                  <a:cubicBezTo>
                    <a:pt x="1348" y="4075"/>
                    <a:pt x="2893" y="1897"/>
                    <a:pt x="4992" y="471"/>
                  </a:cubicBezTo>
                  <a:cubicBezTo>
                    <a:pt x="5228" y="336"/>
                    <a:pt x="5063" y="1"/>
                    <a:pt x="4862"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5278;p46"/>
            <p:cNvSpPr/>
            <p:nvPr/>
          </p:nvSpPr>
          <p:spPr>
            <a:xfrm flipH="1">
              <a:off x="2487417" y="2022047"/>
              <a:ext cx="77314" cy="222200"/>
            </a:xfrm>
            <a:custGeom>
              <a:avLst/>
              <a:gdLst/>
              <a:ahLst/>
              <a:cxnLst/>
              <a:rect l="l" t="t" r="r" b="b"/>
              <a:pathLst>
                <a:path w="4460" h="12818" extrusionOk="0">
                  <a:moveTo>
                    <a:pt x="4141" y="1"/>
                  </a:moveTo>
                  <a:cubicBezTo>
                    <a:pt x="4067" y="1"/>
                    <a:pt x="3993" y="42"/>
                    <a:pt x="3942" y="142"/>
                  </a:cubicBezTo>
                  <a:cubicBezTo>
                    <a:pt x="1882" y="4024"/>
                    <a:pt x="575" y="8223"/>
                    <a:pt x="21" y="12580"/>
                  </a:cubicBezTo>
                  <a:cubicBezTo>
                    <a:pt x="1" y="12739"/>
                    <a:pt x="120" y="12818"/>
                    <a:pt x="248" y="12818"/>
                  </a:cubicBezTo>
                  <a:cubicBezTo>
                    <a:pt x="377" y="12818"/>
                    <a:pt x="516" y="12739"/>
                    <a:pt x="536" y="12580"/>
                  </a:cubicBezTo>
                  <a:cubicBezTo>
                    <a:pt x="1051" y="8302"/>
                    <a:pt x="2358" y="4182"/>
                    <a:pt x="4378" y="380"/>
                  </a:cubicBezTo>
                  <a:cubicBezTo>
                    <a:pt x="4459" y="190"/>
                    <a:pt x="4300" y="1"/>
                    <a:pt x="414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5279;p46"/>
            <p:cNvSpPr/>
            <p:nvPr/>
          </p:nvSpPr>
          <p:spPr>
            <a:xfrm flipH="1">
              <a:off x="2590109" y="2162044"/>
              <a:ext cx="78649" cy="330873"/>
            </a:xfrm>
            <a:custGeom>
              <a:avLst/>
              <a:gdLst/>
              <a:ahLst/>
              <a:cxnLst/>
              <a:rect l="l" t="t" r="r" b="b"/>
              <a:pathLst>
                <a:path w="4537" h="19087" extrusionOk="0">
                  <a:moveTo>
                    <a:pt x="1381" y="0"/>
                  </a:moveTo>
                  <a:cubicBezTo>
                    <a:pt x="1281" y="0"/>
                    <a:pt x="1182" y="57"/>
                    <a:pt x="1149" y="186"/>
                  </a:cubicBezTo>
                  <a:cubicBezTo>
                    <a:pt x="357" y="3950"/>
                    <a:pt x="1" y="7792"/>
                    <a:pt x="40" y="11674"/>
                  </a:cubicBezTo>
                  <a:cubicBezTo>
                    <a:pt x="40" y="12625"/>
                    <a:pt x="80" y="13575"/>
                    <a:pt x="159" y="14526"/>
                  </a:cubicBezTo>
                  <a:cubicBezTo>
                    <a:pt x="159" y="15437"/>
                    <a:pt x="278" y="16309"/>
                    <a:pt x="397" y="17180"/>
                  </a:cubicBezTo>
                  <a:cubicBezTo>
                    <a:pt x="516" y="17893"/>
                    <a:pt x="912" y="18527"/>
                    <a:pt x="1546" y="18923"/>
                  </a:cubicBezTo>
                  <a:cubicBezTo>
                    <a:pt x="1753" y="19034"/>
                    <a:pt x="1974" y="19086"/>
                    <a:pt x="2193" y="19086"/>
                  </a:cubicBezTo>
                  <a:cubicBezTo>
                    <a:pt x="2603" y="19086"/>
                    <a:pt x="3005" y="18902"/>
                    <a:pt x="3288" y="18567"/>
                  </a:cubicBezTo>
                  <a:cubicBezTo>
                    <a:pt x="3526" y="18250"/>
                    <a:pt x="3685" y="17854"/>
                    <a:pt x="3764" y="17458"/>
                  </a:cubicBezTo>
                  <a:cubicBezTo>
                    <a:pt x="3883" y="16982"/>
                    <a:pt x="3962" y="16467"/>
                    <a:pt x="4081" y="15952"/>
                  </a:cubicBezTo>
                  <a:cubicBezTo>
                    <a:pt x="4279" y="14843"/>
                    <a:pt x="4437" y="13774"/>
                    <a:pt x="4516" y="12664"/>
                  </a:cubicBezTo>
                  <a:cubicBezTo>
                    <a:pt x="4536" y="12506"/>
                    <a:pt x="4417" y="12427"/>
                    <a:pt x="4294" y="12427"/>
                  </a:cubicBezTo>
                  <a:cubicBezTo>
                    <a:pt x="4170" y="12427"/>
                    <a:pt x="4041" y="12506"/>
                    <a:pt x="4041" y="12664"/>
                  </a:cubicBezTo>
                  <a:cubicBezTo>
                    <a:pt x="3962" y="13575"/>
                    <a:pt x="3843" y="14447"/>
                    <a:pt x="3685" y="15318"/>
                  </a:cubicBezTo>
                  <a:cubicBezTo>
                    <a:pt x="3566" y="16150"/>
                    <a:pt x="3407" y="16943"/>
                    <a:pt x="3170" y="17735"/>
                  </a:cubicBezTo>
                  <a:cubicBezTo>
                    <a:pt x="3130" y="18052"/>
                    <a:pt x="2892" y="18329"/>
                    <a:pt x="2615" y="18527"/>
                  </a:cubicBezTo>
                  <a:cubicBezTo>
                    <a:pt x="2496" y="18572"/>
                    <a:pt x="2372" y="18594"/>
                    <a:pt x="2248" y="18594"/>
                  </a:cubicBezTo>
                  <a:cubicBezTo>
                    <a:pt x="2042" y="18594"/>
                    <a:pt x="1838" y="18532"/>
                    <a:pt x="1664" y="18408"/>
                  </a:cubicBezTo>
                  <a:cubicBezTo>
                    <a:pt x="1031" y="17972"/>
                    <a:pt x="912" y="17141"/>
                    <a:pt x="832" y="16428"/>
                  </a:cubicBezTo>
                  <a:cubicBezTo>
                    <a:pt x="476" y="13021"/>
                    <a:pt x="436" y="9575"/>
                    <a:pt x="753" y="6168"/>
                  </a:cubicBezTo>
                  <a:cubicBezTo>
                    <a:pt x="951" y="4187"/>
                    <a:pt x="1229" y="2246"/>
                    <a:pt x="1625" y="305"/>
                  </a:cubicBezTo>
                  <a:cubicBezTo>
                    <a:pt x="1672" y="118"/>
                    <a:pt x="1525" y="0"/>
                    <a:pt x="138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5280;p46"/>
            <p:cNvSpPr/>
            <p:nvPr/>
          </p:nvSpPr>
          <p:spPr>
            <a:xfrm flipH="1">
              <a:off x="2627414" y="2377206"/>
              <a:ext cx="15255" cy="64608"/>
            </a:xfrm>
            <a:custGeom>
              <a:avLst/>
              <a:gdLst/>
              <a:ahLst/>
              <a:cxnLst/>
              <a:rect l="l" t="t" r="r" b="b"/>
              <a:pathLst>
                <a:path w="880" h="3727" extrusionOk="0">
                  <a:moveTo>
                    <a:pt x="452" y="0"/>
                  </a:moveTo>
                  <a:cubicBezTo>
                    <a:pt x="357" y="0"/>
                    <a:pt x="269" y="52"/>
                    <a:pt x="239" y="173"/>
                  </a:cubicBezTo>
                  <a:cubicBezTo>
                    <a:pt x="1" y="1282"/>
                    <a:pt x="41" y="2431"/>
                    <a:pt x="357" y="3540"/>
                  </a:cubicBezTo>
                  <a:cubicBezTo>
                    <a:pt x="390" y="3670"/>
                    <a:pt x="489" y="3727"/>
                    <a:pt x="589" y="3727"/>
                  </a:cubicBezTo>
                  <a:cubicBezTo>
                    <a:pt x="733" y="3727"/>
                    <a:pt x="880" y="3609"/>
                    <a:pt x="833" y="3421"/>
                  </a:cubicBezTo>
                  <a:cubicBezTo>
                    <a:pt x="555" y="2391"/>
                    <a:pt x="516" y="1322"/>
                    <a:pt x="754" y="332"/>
                  </a:cubicBezTo>
                  <a:cubicBezTo>
                    <a:pt x="778" y="136"/>
                    <a:pt x="606" y="0"/>
                    <a:pt x="452"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5281;p46"/>
            <p:cNvSpPr/>
            <p:nvPr/>
          </p:nvSpPr>
          <p:spPr>
            <a:xfrm flipH="1">
              <a:off x="2626859" y="2287498"/>
              <a:ext cx="10990" cy="8945"/>
            </a:xfrm>
            <a:custGeom>
              <a:avLst/>
              <a:gdLst/>
              <a:ahLst/>
              <a:cxnLst/>
              <a:rect l="l" t="t" r="r" b="b"/>
              <a:pathLst>
                <a:path w="634" h="516" extrusionOk="0">
                  <a:moveTo>
                    <a:pt x="317" y="1"/>
                  </a:moveTo>
                  <a:cubicBezTo>
                    <a:pt x="0" y="1"/>
                    <a:pt x="0" y="515"/>
                    <a:pt x="317" y="515"/>
                  </a:cubicBezTo>
                  <a:cubicBezTo>
                    <a:pt x="634" y="515"/>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5282;p46"/>
            <p:cNvSpPr/>
            <p:nvPr/>
          </p:nvSpPr>
          <p:spPr>
            <a:xfrm flipH="1">
              <a:off x="2489514" y="2247488"/>
              <a:ext cx="101462" cy="115798"/>
            </a:xfrm>
            <a:custGeom>
              <a:avLst/>
              <a:gdLst/>
              <a:ahLst/>
              <a:cxnLst/>
              <a:rect l="l" t="t" r="r" b="b"/>
              <a:pathLst>
                <a:path w="5853" h="6680" extrusionOk="0">
                  <a:moveTo>
                    <a:pt x="4461" y="0"/>
                  </a:moveTo>
                  <a:cubicBezTo>
                    <a:pt x="4278" y="0"/>
                    <a:pt x="4152" y="324"/>
                    <a:pt x="4347" y="486"/>
                  </a:cubicBezTo>
                  <a:cubicBezTo>
                    <a:pt x="4902" y="803"/>
                    <a:pt x="5100" y="1477"/>
                    <a:pt x="4823" y="2031"/>
                  </a:cubicBezTo>
                  <a:cubicBezTo>
                    <a:pt x="4704" y="2309"/>
                    <a:pt x="4466" y="2467"/>
                    <a:pt x="4189" y="2467"/>
                  </a:cubicBezTo>
                  <a:cubicBezTo>
                    <a:pt x="4006" y="2444"/>
                    <a:pt x="3837" y="2356"/>
                    <a:pt x="3726" y="2232"/>
                  </a:cubicBezTo>
                  <a:lnTo>
                    <a:pt x="3726" y="2232"/>
                  </a:lnTo>
                  <a:cubicBezTo>
                    <a:pt x="3673" y="2079"/>
                    <a:pt x="3613" y="1932"/>
                    <a:pt x="3555" y="1794"/>
                  </a:cubicBezTo>
                  <a:cubicBezTo>
                    <a:pt x="3494" y="1703"/>
                    <a:pt x="3411" y="1664"/>
                    <a:pt x="3331" y="1664"/>
                  </a:cubicBezTo>
                  <a:cubicBezTo>
                    <a:pt x="3201" y="1664"/>
                    <a:pt x="3080" y="1765"/>
                    <a:pt x="3080" y="1912"/>
                  </a:cubicBezTo>
                  <a:cubicBezTo>
                    <a:pt x="3106" y="2129"/>
                    <a:pt x="3185" y="2317"/>
                    <a:pt x="3300" y="2471"/>
                  </a:cubicBezTo>
                  <a:lnTo>
                    <a:pt x="3300" y="2471"/>
                  </a:lnTo>
                  <a:cubicBezTo>
                    <a:pt x="3433" y="2832"/>
                    <a:pt x="3512" y="3214"/>
                    <a:pt x="3317" y="3576"/>
                  </a:cubicBezTo>
                  <a:cubicBezTo>
                    <a:pt x="3238" y="3774"/>
                    <a:pt x="3040" y="3933"/>
                    <a:pt x="2842" y="3933"/>
                  </a:cubicBezTo>
                  <a:cubicBezTo>
                    <a:pt x="2667" y="3933"/>
                    <a:pt x="2514" y="3826"/>
                    <a:pt x="2445" y="3691"/>
                  </a:cubicBezTo>
                  <a:lnTo>
                    <a:pt x="2445" y="3691"/>
                  </a:lnTo>
                  <a:cubicBezTo>
                    <a:pt x="2446" y="3639"/>
                    <a:pt x="2446" y="3588"/>
                    <a:pt x="2446" y="3536"/>
                  </a:cubicBezTo>
                  <a:cubicBezTo>
                    <a:pt x="2446" y="3378"/>
                    <a:pt x="2317" y="3299"/>
                    <a:pt x="2188" y="3299"/>
                  </a:cubicBezTo>
                  <a:cubicBezTo>
                    <a:pt x="2060" y="3299"/>
                    <a:pt x="1931" y="3378"/>
                    <a:pt x="1931" y="3536"/>
                  </a:cubicBezTo>
                  <a:cubicBezTo>
                    <a:pt x="1931" y="3536"/>
                    <a:pt x="1931" y="3536"/>
                    <a:pt x="1931" y="3536"/>
                  </a:cubicBezTo>
                  <a:lnTo>
                    <a:pt x="1931" y="3536"/>
                  </a:lnTo>
                  <a:cubicBezTo>
                    <a:pt x="1929" y="3567"/>
                    <a:pt x="1929" y="3598"/>
                    <a:pt x="1931" y="3627"/>
                  </a:cubicBezTo>
                  <a:lnTo>
                    <a:pt x="1931" y="3627"/>
                  </a:lnTo>
                  <a:cubicBezTo>
                    <a:pt x="1931" y="4077"/>
                    <a:pt x="1926" y="4557"/>
                    <a:pt x="1852" y="5002"/>
                  </a:cubicBezTo>
                  <a:cubicBezTo>
                    <a:pt x="1812" y="5240"/>
                    <a:pt x="1812" y="6230"/>
                    <a:pt x="1416" y="6230"/>
                  </a:cubicBezTo>
                  <a:cubicBezTo>
                    <a:pt x="1020" y="6191"/>
                    <a:pt x="901" y="5596"/>
                    <a:pt x="861" y="5319"/>
                  </a:cubicBezTo>
                  <a:cubicBezTo>
                    <a:pt x="861" y="4923"/>
                    <a:pt x="742" y="4566"/>
                    <a:pt x="505" y="4289"/>
                  </a:cubicBezTo>
                  <a:cubicBezTo>
                    <a:pt x="454" y="4218"/>
                    <a:pt x="393" y="4189"/>
                    <a:pt x="334" y="4189"/>
                  </a:cubicBezTo>
                  <a:cubicBezTo>
                    <a:pt x="161" y="4189"/>
                    <a:pt x="1" y="4439"/>
                    <a:pt x="148" y="4646"/>
                  </a:cubicBezTo>
                  <a:lnTo>
                    <a:pt x="188" y="4606"/>
                  </a:lnTo>
                  <a:cubicBezTo>
                    <a:pt x="505" y="5002"/>
                    <a:pt x="346" y="5596"/>
                    <a:pt x="584" y="6072"/>
                  </a:cubicBezTo>
                  <a:cubicBezTo>
                    <a:pt x="724" y="6422"/>
                    <a:pt x="1081" y="6679"/>
                    <a:pt x="1491" y="6679"/>
                  </a:cubicBezTo>
                  <a:cubicBezTo>
                    <a:pt x="1544" y="6679"/>
                    <a:pt x="1599" y="6675"/>
                    <a:pt x="1654" y="6666"/>
                  </a:cubicBezTo>
                  <a:cubicBezTo>
                    <a:pt x="2129" y="6507"/>
                    <a:pt x="2208" y="5953"/>
                    <a:pt x="2287" y="5517"/>
                  </a:cubicBezTo>
                  <a:cubicBezTo>
                    <a:pt x="2359" y="5134"/>
                    <a:pt x="2402" y="4736"/>
                    <a:pt x="2425" y="4333"/>
                  </a:cubicBezTo>
                  <a:lnTo>
                    <a:pt x="2425" y="4333"/>
                  </a:lnTo>
                  <a:cubicBezTo>
                    <a:pt x="2554" y="4392"/>
                    <a:pt x="2697" y="4424"/>
                    <a:pt x="2842" y="4424"/>
                  </a:cubicBezTo>
                  <a:cubicBezTo>
                    <a:pt x="3053" y="4424"/>
                    <a:pt x="3265" y="4356"/>
                    <a:pt x="3436" y="4210"/>
                  </a:cubicBezTo>
                  <a:cubicBezTo>
                    <a:pt x="3881" y="3854"/>
                    <a:pt x="3964" y="3373"/>
                    <a:pt x="3894" y="2887"/>
                  </a:cubicBezTo>
                  <a:lnTo>
                    <a:pt x="3894" y="2887"/>
                  </a:lnTo>
                  <a:cubicBezTo>
                    <a:pt x="4005" y="2921"/>
                    <a:pt x="4121" y="2938"/>
                    <a:pt x="4238" y="2938"/>
                  </a:cubicBezTo>
                  <a:cubicBezTo>
                    <a:pt x="4545" y="2938"/>
                    <a:pt x="4858" y="2816"/>
                    <a:pt x="5100" y="2546"/>
                  </a:cubicBezTo>
                  <a:cubicBezTo>
                    <a:pt x="5852" y="1754"/>
                    <a:pt x="5377" y="605"/>
                    <a:pt x="4585" y="51"/>
                  </a:cubicBezTo>
                  <a:cubicBezTo>
                    <a:pt x="4543" y="15"/>
                    <a:pt x="4500" y="0"/>
                    <a:pt x="446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5283;p46"/>
            <p:cNvSpPr/>
            <p:nvPr/>
          </p:nvSpPr>
          <p:spPr>
            <a:xfrm flipH="1">
              <a:off x="2587717" y="2225525"/>
              <a:ext cx="15810" cy="52560"/>
            </a:xfrm>
            <a:custGeom>
              <a:avLst/>
              <a:gdLst/>
              <a:ahLst/>
              <a:cxnLst/>
              <a:rect l="l" t="t" r="r" b="b"/>
              <a:pathLst>
                <a:path w="912" h="3032" extrusionOk="0">
                  <a:moveTo>
                    <a:pt x="636" y="0"/>
                  </a:moveTo>
                  <a:cubicBezTo>
                    <a:pt x="517" y="0"/>
                    <a:pt x="430" y="77"/>
                    <a:pt x="397" y="208"/>
                  </a:cubicBezTo>
                  <a:cubicBezTo>
                    <a:pt x="278" y="1040"/>
                    <a:pt x="159" y="1872"/>
                    <a:pt x="40" y="2704"/>
                  </a:cubicBezTo>
                  <a:cubicBezTo>
                    <a:pt x="1" y="2862"/>
                    <a:pt x="80" y="2981"/>
                    <a:pt x="238" y="3021"/>
                  </a:cubicBezTo>
                  <a:cubicBezTo>
                    <a:pt x="260" y="3028"/>
                    <a:pt x="281" y="3031"/>
                    <a:pt x="301" y="3031"/>
                  </a:cubicBezTo>
                  <a:cubicBezTo>
                    <a:pt x="397" y="3031"/>
                    <a:pt x="483" y="2960"/>
                    <a:pt x="516" y="2862"/>
                  </a:cubicBezTo>
                  <a:lnTo>
                    <a:pt x="872" y="327"/>
                  </a:lnTo>
                  <a:cubicBezTo>
                    <a:pt x="912" y="169"/>
                    <a:pt x="833" y="50"/>
                    <a:pt x="714" y="10"/>
                  </a:cubicBezTo>
                  <a:cubicBezTo>
                    <a:pt x="687" y="4"/>
                    <a:pt x="661" y="0"/>
                    <a:pt x="6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5284;p46"/>
            <p:cNvSpPr/>
            <p:nvPr/>
          </p:nvSpPr>
          <p:spPr>
            <a:xfrm flipH="1">
              <a:off x="2422913" y="2180298"/>
              <a:ext cx="83104" cy="35901"/>
            </a:xfrm>
            <a:custGeom>
              <a:avLst/>
              <a:gdLst/>
              <a:ahLst/>
              <a:cxnLst/>
              <a:rect l="l" t="t" r="r" b="b"/>
              <a:pathLst>
                <a:path w="4794" h="2071" extrusionOk="0">
                  <a:moveTo>
                    <a:pt x="4259" y="0"/>
                  </a:moveTo>
                  <a:cubicBezTo>
                    <a:pt x="4103" y="0"/>
                    <a:pt x="3933" y="172"/>
                    <a:pt x="4041" y="361"/>
                  </a:cubicBezTo>
                  <a:cubicBezTo>
                    <a:pt x="4200" y="797"/>
                    <a:pt x="3962" y="1312"/>
                    <a:pt x="3526" y="1431"/>
                  </a:cubicBezTo>
                  <a:cubicBezTo>
                    <a:pt x="3472" y="1444"/>
                    <a:pt x="3418" y="1449"/>
                    <a:pt x="3366" y="1449"/>
                  </a:cubicBezTo>
                  <a:cubicBezTo>
                    <a:pt x="2921" y="1449"/>
                    <a:pt x="2551" y="1028"/>
                    <a:pt x="2613" y="571"/>
                  </a:cubicBezTo>
                  <a:lnTo>
                    <a:pt x="2613" y="571"/>
                  </a:lnTo>
                  <a:cubicBezTo>
                    <a:pt x="2614" y="567"/>
                    <a:pt x="2615" y="564"/>
                    <a:pt x="2615" y="560"/>
                  </a:cubicBezTo>
                  <a:cubicBezTo>
                    <a:pt x="2655" y="441"/>
                    <a:pt x="2576" y="322"/>
                    <a:pt x="2457" y="282"/>
                  </a:cubicBezTo>
                  <a:cubicBezTo>
                    <a:pt x="2436" y="275"/>
                    <a:pt x="2413" y="272"/>
                    <a:pt x="2391" y="272"/>
                  </a:cubicBezTo>
                  <a:cubicBezTo>
                    <a:pt x="2285" y="272"/>
                    <a:pt x="2172" y="343"/>
                    <a:pt x="2140" y="441"/>
                  </a:cubicBezTo>
                  <a:cubicBezTo>
                    <a:pt x="2138" y="448"/>
                    <a:pt x="2137" y="455"/>
                    <a:pt x="2136" y="463"/>
                  </a:cubicBezTo>
                  <a:lnTo>
                    <a:pt x="2136" y="463"/>
                  </a:lnTo>
                  <a:cubicBezTo>
                    <a:pt x="2052" y="933"/>
                    <a:pt x="1774" y="1472"/>
                    <a:pt x="1189" y="1550"/>
                  </a:cubicBezTo>
                  <a:cubicBezTo>
                    <a:pt x="1172" y="1551"/>
                    <a:pt x="1155" y="1552"/>
                    <a:pt x="1138" y="1552"/>
                  </a:cubicBezTo>
                  <a:cubicBezTo>
                    <a:pt x="723" y="1552"/>
                    <a:pt x="368" y="1099"/>
                    <a:pt x="635" y="718"/>
                  </a:cubicBezTo>
                  <a:cubicBezTo>
                    <a:pt x="747" y="521"/>
                    <a:pt x="579" y="343"/>
                    <a:pt x="401" y="343"/>
                  </a:cubicBezTo>
                  <a:cubicBezTo>
                    <a:pt x="329" y="343"/>
                    <a:pt x="256" y="372"/>
                    <a:pt x="199" y="441"/>
                  </a:cubicBezTo>
                  <a:lnTo>
                    <a:pt x="238" y="480"/>
                  </a:lnTo>
                  <a:cubicBezTo>
                    <a:pt x="40" y="797"/>
                    <a:pt x="1" y="1154"/>
                    <a:pt x="159" y="1471"/>
                  </a:cubicBezTo>
                  <a:cubicBezTo>
                    <a:pt x="357" y="1827"/>
                    <a:pt x="674" y="2025"/>
                    <a:pt x="1070" y="2065"/>
                  </a:cubicBezTo>
                  <a:cubicBezTo>
                    <a:pt x="1111" y="2069"/>
                    <a:pt x="1151" y="2071"/>
                    <a:pt x="1190" y="2071"/>
                  </a:cubicBezTo>
                  <a:cubicBezTo>
                    <a:pt x="1679" y="2071"/>
                    <a:pt x="2077" y="1779"/>
                    <a:pt x="2331" y="1364"/>
                  </a:cubicBezTo>
                  <a:lnTo>
                    <a:pt x="2331" y="1364"/>
                  </a:lnTo>
                  <a:cubicBezTo>
                    <a:pt x="2566" y="1723"/>
                    <a:pt x="2972" y="1966"/>
                    <a:pt x="3421" y="1966"/>
                  </a:cubicBezTo>
                  <a:cubicBezTo>
                    <a:pt x="3494" y="1966"/>
                    <a:pt x="3569" y="1960"/>
                    <a:pt x="3645" y="1946"/>
                  </a:cubicBezTo>
                  <a:cubicBezTo>
                    <a:pt x="4398" y="1708"/>
                    <a:pt x="4794" y="837"/>
                    <a:pt x="4437" y="124"/>
                  </a:cubicBezTo>
                  <a:cubicBezTo>
                    <a:pt x="4400" y="36"/>
                    <a:pt x="4331" y="0"/>
                    <a:pt x="42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5285;p46"/>
            <p:cNvSpPr/>
            <p:nvPr/>
          </p:nvSpPr>
          <p:spPr>
            <a:xfrm flipH="1">
              <a:off x="2337902" y="2170278"/>
              <a:ext cx="45886" cy="71819"/>
            </a:xfrm>
            <a:custGeom>
              <a:avLst/>
              <a:gdLst/>
              <a:ahLst/>
              <a:cxnLst/>
              <a:rect l="l" t="t" r="r" b="b"/>
              <a:pathLst>
                <a:path w="2647" h="4143" extrusionOk="0">
                  <a:moveTo>
                    <a:pt x="588" y="0"/>
                  </a:moveTo>
                  <a:cubicBezTo>
                    <a:pt x="489" y="0"/>
                    <a:pt x="390" y="57"/>
                    <a:pt x="357" y="187"/>
                  </a:cubicBezTo>
                  <a:cubicBezTo>
                    <a:pt x="1" y="1732"/>
                    <a:pt x="714" y="3356"/>
                    <a:pt x="2140" y="4108"/>
                  </a:cubicBezTo>
                  <a:cubicBezTo>
                    <a:pt x="2181" y="4132"/>
                    <a:pt x="2223" y="4143"/>
                    <a:pt x="2262" y="4143"/>
                  </a:cubicBezTo>
                  <a:cubicBezTo>
                    <a:pt x="2487" y="4143"/>
                    <a:pt x="2647" y="3807"/>
                    <a:pt x="2378" y="3673"/>
                  </a:cubicBezTo>
                  <a:cubicBezTo>
                    <a:pt x="1189" y="3039"/>
                    <a:pt x="555" y="1652"/>
                    <a:pt x="833" y="306"/>
                  </a:cubicBezTo>
                  <a:cubicBezTo>
                    <a:pt x="879" y="118"/>
                    <a:pt x="733" y="0"/>
                    <a:pt x="58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5286;p46"/>
            <p:cNvSpPr/>
            <p:nvPr/>
          </p:nvSpPr>
          <p:spPr>
            <a:xfrm flipH="1">
              <a:off x="2422913" y="2240173"/>
              <a:ext cx="15966" cy="56269"/>
            </a:xfrm>
            <a:custGeom>
              <a:avLst/>
              <a:gdLst/>
              <a:ahLst/>
              <a:cxnLst/>
              <a:rect l="l" t="t" r="r" b="b"/>
              <a:pathLst>
                <a:path w="921" h="3246" extrusionOk="0">
                  <a:moveTo>
                    <a:pt x="319" y="0"/>
                  </a:moveTo>
                  <a:cubicBezTo>
                    <a:pt x="160" y="0"/>
                    <a:pt x="1" y="120"/>
                    <a:pt x="49" y="314"/>
                  </a:cubicBezTo>
                  <a:lnTo>
                    <a:pt x="89" y="314"/>
                  </a:lnTo>
                  <a:cubicBezTo>
                    <a:pt x="327" y="1186"/>
                    <a:pt x="446" y="2097"/>
                    <a:pt x="327" y="3008"/>
                  </a:cubicBezTo>
                  <a:cubicBezTo>
                    <a:pt x="327" y="3127"/>
                    <a:pt x="446" y="3245"/>
                    <a:pt x="604" y="3245"/>
                  </a:cubicBezTo>
                  <a:cubicBezTo>
                    <a:pt x="723" y="3245"/>
                    <a:pt x="842" y="3127"/>
                    <a:pt x="842" y="3008"/>
                  </a:cubicBezTo>
                  <a:cubicBezTo>
                    <a:pt x="921" y="2057"/>
                    <a:pt x="842" y="1067"/>
                    <a:pt x="564" y="156"/>
                  </a:cubicBezTo>
                  <a:cubicBezTo>
                    <a:pt x="518" y="48"/>
                    <a:pt x="419" y="0"/>
                    <a:pt x="31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5287;p46"/>
            <p:cNvSpPr/>
            <p:nvPr/>
          </p:nvSpPr>
          <p:spPr>
            <a:xfrm flipH="1">
              <a:off x="2236163" y="2150603"/>
              <a:ext cx="49422" cy="77071"/>
            </a:xfrm>
            <a:custGeom>
              <a:avLst/>
              <a:gdLst/>
              <a:ahLst/>
              <a:cxnLst/>
              <a:rect l="l" t="t" r="r" b="b"/>
              <a:pathLst>
                <a:path w="2851" h="4446" extrusionOk="0">
                  <a:moveTo>
                    <a:pt x="568" y="0"/>
                  </a:moveTo>
                  <a:cubicBezTo>
                    <a:pt x="475" y="0"/>
                    <a:pt x="387" y="52"/>
                    <a:pt x="357" y="173"/>
                  </a:cubicBezTo>
                  <a:cubicBezTo>
                    <a:pt x="0" y="1876"/>
                    <a:pt x="793" y="3619"/>
                    <a:pt x="2337" y="4412"/>
                  </a:cubicBezTo>
                  <a:cubicBezTo>
                    <a:pt x="2379" y="4435"/>
                    <a:pt x="2421" y="4446"/>
                    <a:pt x="2460" y="4446"/>
                  </a:cubicBezTo>
                  <a:cubicBezTo>
                    <a:pt x="2685" y="4446"/>
                    <a:pt x="2851" y="4111"/>
                    <a:pt x="2615" y="3976"/>
                  </a:cubicBezTo>
                  <a:cubicBezTo>
                    <a:pt x="1228" y="3302"/>
                    <a:pt x="515" y="1797"/>
                    <a:pt x="832" y="332"/>
                  </a:cubicBezTo>
                  <a:cubicBezTo>
                    <a:pt x="881" y="136"/>
                    <a:pt x="718" y="0"/>
                    <a:pt x="568"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5288;p46"/>
            <p:cNvSpPr/>
            <p:nvPr/>
          </p:nvSpPr>
          <p:spPr>
            <a:xfrm flipH="1">
              <a:off x="2333638" y="2184476"/>
              <a:ext cx="17179" cy="24321"/>
            </a:xfrm>
            <a:custGeom>
              <a:avLst/>
              <a:gdLst/>
              <a:ahLst/>
              <a:cxnLst/>
              <a:rect l="l" t="t" r="r" b="b"/>
              <a:pathLst>
                <a:path w="991" h="1403" extrusionOk="0">
                  <a:moveTo>
                    <a:pt x="266" y="0"/>
                  </a:moveTo>
                  <a:cubicBezTo>
                    <a:pt x="225" y="0"/>
                    <a:pt x="187" y="13"/>
                    <a:pt x="159" y="41"/>
                  </a:cubicBezTo>
                  <a:cubicBezTo>
                    <a:pt x="40" y="81"/>
                    <a:pt x="0" y="239"/>
                    <a:pt x="40" y="358"/>
                  </a:cubicBezTo>
                  <a:lnTo>
                    <a:pt x="515" y="1269"/>
                  </a:lnTo>
                  <a:cubicBezTo>
                    <a:pt x="575" y="1358"/>
                    <a:pt x="679" y="1403"/>
                    <a:pt x="777" y="1403"/>
                  </a:cubicBezTo>
                  <a:cubicBezTo>
                    <a:pt x="810" y="1403"/>
                    <a:pt x="842" y="1398"/>
                    <a:pt x="872" y="1388"/>
                  </a:cubicBezTo>
                  <a:cubicBezTo>
                    <a:pt x="951" y="1309"/>
                    <a:pt x="990" y="1150"/>
                    <a:pt x="951" y="1032"/>
                  </a:cubicBezTo>
                  <a:cubicBezTo>
                    <a:pt x="792" y="715"/>
                    <a:pt x="634" y="437"/>
                    <a:pt x="476" y="120"/>
                  </a:cubicBezTo>
                  <a:cubicBezTo>
                    <a:pt x="424" y="44"/>
                    <a:pt x="340" y="0"/>
                    <a:pt x="26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289;p46"/>
            <p:cNvSpPr/>
            <p:nvPr/>
          </p:nvSpPr>
          <p:spPr>
            <a:xfrm flipH="1">
              <a:off x="2394813" y="2005076"/>
              <a:ext cx="55732" cy="77747"/>
            </a:xfrm>
            <a:custGeom>
              <a:avLst/>
              <a:gdLst/>
              <a:ahLst/>
              <a:cxnLst/>
              <a:rect l="l" t="t" r="r" b="b"/>
              <a:pathLst>
                <a:path w="3215" h="4485" extrusionOk="0">
                  <a:moveTo>
                    <a:pt x="2886" y="1"/>
                  </a:moveTo>
                  <a:cubicBezTo>
                    <a:pt x="2841" y="1"/>
                    <a:pt x="2792" y="16"/>
                    <a:pt x="2743" y="51"/>
                  </a:cubicBezTo>
                  <a:lnTo>
                    <a:pt x="2703" y="51"/>
                  </a:lnTo>
                  <a:cubicBezTo>
                    <a:pt x="1277" y="962"/>
                    <a:pt x="326" y="2468"/>
                    <a:pt x="49" y="4171"/>
                  </a:cubicBezTo>
                  <a:cubicBezTo>
                    <a:pt x="0" y="4365"/>
                    <a:pt x="160" y="4485"/>
                    <a:pt x="309" y="4485"/>
                  </a:cubicBezTo>
                  <a:cubicBezTo>
                    <a:pt x="403" y="4485"/>
                    <a:pt x="494" y="4437"/>
                    <a:pt x="524" y="4330"/>
                  </a:cubicBezTo>
                  <a:cubicBezTo>
                    <a:pt x="802" y="2745"/>
                    <a:pt x="1673" y="1359"/>
                    <a:pt x="3020" y="448"/>
                  </a:cubicBezTo>
                  <a:cubicBezTo>
                    <a:pt x="3215" y="317"/>
                    <a:pt x="3090" y="1"/>
                    <a:pt x="288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290;p46"/>
            <p:cNvSpPr/>
            <p:nvPr/>
          </p:nvSpPr>
          <p:spPr>
            <a:xfrm flipH="1">
              <a:off x="2356295" y="1971619"/>
              <a:ext cx="11008" cy="8269"/>
            </a:xfrm>
            <a:custGeom>
              <a:avLst/>
              <a:gdLst/>
              <a:ahLst/>
              <a:cxnLst/>
              <a:rect l="l" t="t" r="r" b="b"/>
              <a:pathLst>
                <a:path w="635" h="477" extrusionOk="0">
                  <a:moveTo>
                    <a:pt x="317" y="1"/>
                  </a:moveTo>
                  <a:cubicBezTo>
                    <a:pt x="0" y="1"/>
                    <a:pt x="0" y="476"/>
                    <a:pt x="317" y="476"/>
                  </a:cubicBezTo>
                  <a:cubicBezTo>
                    <a:pt x="634" y="47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291;p46"/>
            <p:cNvSpPr/>
            <p:nvPr/>
          </p:nvSpPr>
          <p:spPr>
            <a:xfrm flipH="1">
              <a:off x="2230633" y="1969071"/>
              <a:ext cx="92725" cy="78216"/>
            </a:xfrm>
            <a:custGeom>
              <a:avLst/>
              <a:gdLst/>
              <a:ahLst/>
              <a:cxnLst/>
              <a:rect l="l" t="t" r="r" b="b"/>
              <a:pathLst>
                <a:path w="5349" h="4512" extrusionOk="0">
                  <a:moveTo>
                    <a:pt x="1154" y="1"/>
                  </a:moveTo>
                  <a:cubicBezTo>
                    <a:pt x="1057" y="1"/>
                    <a:pt x="968" y="58"/>
                    <a:pt x="951" y="187"/>
                  </a:cubicBezTo>
                  <a:cubicBezTo>
                    <a:pt x="872" y="821"/>
                    <a:pt x="357" y="1257"/>
                    <a:pt x="159" y="1891"/>
                  </a:cubicBezTo>
                  <a:cubicBezTo>
                    <a:pt x="1" y="2366"/>
                    <a:pt x="80" y="2881"/>
                    <a:pt x="436" y="3238"/>
                  </a:cubicBezTo>
                  <a:cubicBezTo>
                    <a:pt x="593" y="3394"/>
                    <a:pt x="771" y="3456"/>
                    <a:pt x="955" y="3456"/>
                  </a:cubicBezTo>
                  <a:cubicBezTo>
                    <a:pt x="1330" y="3456"/>
                    <a:pt x="1729" y="3199"/>
                    <a:pt x="2021" y="2960"/>
                  </a:cubicBezTo>
                  <a:cubicBezTo>
                    <a:pt x="2252" y="2765"/>
                    <a:pt x="2467" y="2553"/>
                    <a:pt x="2666" y="2322"/>
                  </a:cubicBezTo>
                  <a:lnTo>
                    <a:pt x="2666" y="2322"/>
                  </a:lnTo>
                  <a:cubicBezTo>
                    <a:pt x="2615" y="3045"/>
                    <a:pt x="2746" y="3775"/>
                    <a:pt x="3368" y="4267"/>
                  </a:cubicBezTo>
                  <a:cubicBezTo>
                    <a:pt x="3595" y="4432"/>
                    <a:pt x="3871" y="4511"/>
                    <a:pt x="4144" y="4511"/>
                  </a:cubicBezTo>
                  <a:cubicBezTo>
                    <a:pt x="4726" y="4511"/>
                    <a:pt x="5294" y="4149"/>
                    <a:pt x="5348" y="3475"/>
                  </a:cubicBezTo>
                  <a:cubicBezTo>
                    <a:pt x="5348" y="3317"/>
                    <a:pt x="5220" y="3238"/>
                    <a:pt x="5091" y="3238"/>
                  </a:cubicBezTo>
                  <a:cubicBezTo>
                    <a:pt x="4962" y="3238"/>
                    <a:pt x="4833" y="3317"/>
                    <a:pt x="4833" y="3475"/>
                  </a:cubicBezTo>
                  <a:cubicBezTo>
                    <a:pt x="4794" y="3752"/>
                    <a:pt x="4596" y="3990"/>
                    <a:pt x="4318" y="4030"/>
                  </a:cubicBezTo>
                  <a:cubicBezTo>
                    <a:pt x="4279" y="4035"/>
                    <a:pt x="4239" y="4037"/>
                    <a:pt x="4198" y="4037"/>
                  </a:cubicBezTo>
                  <a:cubicBezTo>
                    <a:pt x="3915" y="4037"/>
                    <a:pt x="3625" y="3916"/>
                    <a:pt x="3487" y="3673"/>
                  </a:cubicBezTo>
                  <a:cubicBezTo>
                    <a:pt x="2912" y="3060"/>
                    <a:pt x="3116" y="2150"/>
                    <a:pt x="3309" y="1410"/>
                  </a:cubicBezTo>
                  <a:lnTo>
                    <a:pt x="3309" y="1410"/>
                  </a:lnTo>
                  <a:cubicBezTo>
                    <a:pt x="3315" y="1399"/>
                    <a:pt x="3322" y="1387"/>
                    <a:pt x="3328" y="1376"/>
                  </a:cubicBezTo>
                  <a:lnTo>
                    <a:pt x="3319" y="1373"/>
                  </a:lnTo>
                  <a:lnTo>
                    <a:pt x="3319" y="1373"/>
                  </a:lnTo>
                  <a:cubicBezTo>
                    <a:pt x="3322" y="1360"/>
                    <a:pt x="3325" y="1348"/>
                    <a:pt x="3328" y="1336"/>
                  </a:cubicBezTo>
                  <a:cubicBezTo>
                    <a:pt x="3380" y="1153"/>
                    <a:pt x="3226" y="1022"/>
                    <a:pt x="3069" y="1022"/>
                  </a:cubicBezTo>
                  <a:cubicBezTo>
                    <a:pt x="2988" y="1022"/>
                    <a:pt x="2907" y="1057"/>
                    <a:pt x="2853" y="1138"/>
                  </a:cubicBezTo>
                  <a:cubicBezTo>
                    <a:pt x="2615" y="1613"/>
                    <a:pt x="2259" y="2049"/>
                    <a:pt x="1862" y="2406"/>
                  </a:cubicBezTo>
                  <a:cubicBezTo>
                    <a:pt x="1687" y="2581"/>
                    <a:pt x="1294" y="2974"/>
                    <a:pt x="973" y="2974"/>
                  </a:cubicBezTo>
                  <a:cubicBezTo>
                    <a:pt x="860" y="2974"/>
                    <a:pt x="757" y="2926"/>
                    <a:pt x="674" y="2802"/>
                  </a:cubicBezTo>
                  <a:cubicBezTo>
                    <a:pt x="516" y="2445"/>
                    <a:pt x="555" y="2010"/>
                    <a:pt x="753" y="1693"/>
                  </a:cubicBezTo>
                  <a:cubicBezTo>
                    <a:pt x="1070" y="1297"/>
                    <a:pt x="1308" y="821"/>
                    <a:pt x="1427" y="306"/>
                  </a:cubicBezTo>
                  <a:cubicBezTo>
                    <a:pt x="1450" y="119"/>
                    <a:pt x="1294" y="1"/>
                    <a:pt x="115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5292;p46"/>
            <p:cNvSpPr/>
            <p:nvPr/>
          </p:nvSpPr>
          <p:spPr>
            <a:xfrm flipH="1">
              <a:off x="2252337" y="1884944"/>
              <a:ext cx="81839" cy="45002"/>
            </a:xfrm>
            <a:custGeom>
              <a:avLst/>
              <a:gdLst/>
              <a:ahLst/>
              <a:cxnLst/>
              <a:rect l="l" t="t" r="r" b="b"/>
              <a:pathLst>
                <a:path w="4721" h="2596" extrusionOk="0">
                  <a:moveTo>
                    <a:pt x="4378" y="1"/>
                  </a:moveTo>
                  <a:cubicBezTo>
                    <a:pt x="4356" y="1"/>
                    <a:pt x="4333" y="4"/>
                    <a:pt x="4309" y="10"/>
                  </a:cubicBezTo>
                  <a:lnTo>
                    <a:pt x="4309" y="49"/>
                  </a:lnTo>
                  <a:cubicBezTo>
                    <a:pt x="2883" y="564"/>
                    <a:pt x="1496" y="1277"/>
                    <a:pt x="229" y="2109"/>
                  </a:cubicBezTo>
                  <a:cubicBezTo>
                    <a:pt x="1" y="2272"/>
                    <a:pt x="147" y="2595"/>
                    <a:pt x="339" y="2595"/>
                  </a:cubicBezTo>
                  <a:cubicBezTo>
                    <a:pt x="380" y="2595"/>
                    <a:pt x="424" y="2580"/>
                    <a:pt x="466" y="2545"/>
                  </a:cubicBezTo>
                  <a:cubicBezTo>
                    <a:pt x="1734" y="1713"/>
                    <a:pt x="3041" y="1040"/>
                    <a:pt x="4427" y="525"/>
                  </a:cubicBezTo>
                  <a:cubicBezTo>
                    <a:pt x="4720" y="415"/>
                    <a:pt x="4641" y="1"/>
                    <a:pt x="4378"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5293;p46"/>
            <p:cNvSpPr/>
            <p:nvPr/>
          </p:nvSpPr>
          <p:spPr>
            <a:xfrm flipH="1">
              <a:off x="1822065" y="1913062"/>
              <a:ext cx="319328" cy="216063"/>
            </a:xfrm>
            <a:custGeom>
              <a:avLst/>
              <a:gdLst/>
              <a:ahLst/>
              <a:cxnLst/>
              <a:rect l="l" t="t" r="r" b="b"/>
              <a:pathLst>
                <a:path w="18421" h="12464" extrusionOk="0">
                  <a:moveTo>
                    <a:pt x="12157" y="1"/>
                  </a:moveTo>
                  <a:cubicBezTo>
                    <a:pt x="11974" y="1"/>
                    <a:pt x="11848" y="324"/>
                    <a:pt x="12043" y="487"/>
                  </a:cubicBezTo>
                  <a:cubicBezTo>
                    <a:pt x="13786" y="1675"/>
                    <a:pt x="15291" y="3260"/>
                    <a:pt x="16400" y="5042"/>
                  </a:cubicBezTo>
                  <a:cubicBezTo>
                    <a:pt x="16995" y="5993"/>
                    <a:pt x="17628" y="7023"/>
                    <a:pt x="17668" y="8172"/>
                  </a:cubicBezTo>
                  <a:cubicBezTo>
                    <a:pt x="17747" y="9123"/>
                    <a:pt x="17272" y="10192"/>
                    <a:pt x="16242" y="10390"/>
                  </a:cubicBezTo>
                  <a:cubicBezTo>
                    <a:pt x="16144" y="10406"/>
                    <a:pt x="16047" y="10414"/>
                    <a:pt x="15951" y="10414"/>
                  </a:cubicBezTo>
                  <a:cubicBezTo>
                    <a:pt x="14880" y="10414"/>
                    <a:pt x="13925" y="9454"/>
                    <a:pt x="13271" y="8726"/>
                  </a:cubicBezTo>
                  <a:cubicBezTo>
                    <a:pt x="13224" y="8667"/>
                    <a:pt x="13169" y="8643"/>
                    <a:pt x="13115" y="8643"/>
                  </a:cubicBezTo>
                  <a:cubicBezTo>
                    <a:pt x="12988" y="8643"/>
                    <a:pt x="12863" y="8774"/>
                    <a:pt x="12835" y="8885"/>
                  </a:cubicBezTo>
                  <a:cubicBezTo>
                    <a:pt x="12756" y="9677"/>
                    <a:pt x="12637" y="10588"/>
                    <a:pt x="12004" y="11182"/>
                  </a:cubicBezTo>
                  <a:cubicBezTo>
                    <a:pt x="11613" y="11451"/>
                    <a:pt x="11162" y="11599"/>
                    <a:pt x="10716" y="11599"/>
                  </a:cubicBezTo>
                  <a:cubicBezTo>
                    <a:pt x="10438" y="11599"/>
                    <a:pt x="10162" y="11542"/>
                    <a:pt x="9904" y="11420"/>
                  </a:cubicBezTo>
                  <a:cubicBezTo>
                    <a:pt x="8248" y="10765"/>
                    <a:pt x="7753" y="8912"/>
                    <a:pt x="7362" y="7390"/>
                  </a:cubicBezTo>
                  <a:lnTo>
                    <a:pt x="7362" y="7390"/>
                  </a:lnTo>
                  <a:cubicBezTo>
                    <a:pt x="7364" y="7373"/>
                    <a:pt x="7367" y="7357"/>
                    <a:pt x="7369" y="7340"/>
                  </a:cubicBezTo>
                  <a:lnTo>
                    <a:pt x="7369" y="7340"/>
                  </a:lnTo>
                  <a:lnTo>
                    <a:pt x="7350" y="7342"/>
                  </a:lnTo>
                  <a:lnTo>
                    <a:pt x="7350" y="7342"/>
                  </a:lnTo>
                  <a:cubicBezTo>
                    <a:pt x="7343" y="7315"/>
                    <a:pt x="7336" y="7288"/>
                    <a:pt x="7329" y="7261"/>
                  </a:cubicBezTo>
                  <a:cubicBezTo>
                    <a:pt x="7295" y="7124"/>
                    <a:pt x="7209" y="7068"/>
                    <a:pt x="7120" y="7068"/>
                  </a:cubicBezTo>
                  <a:cubicBezTo>
                    <a:pt x="7001" y="7068"/>
                    <a:pt x="6876" y="7165"/>
                    <a:pt x="6854" y="7300"/>
                  </a:cubicBezTo>
                  <a:cubicBezTo>
                    <a:pt x="6616" y="9004"/>
                    <a:pt x="6220" y="11380"/>
                    <a:pt x="4279" y="11895"/>
                  </a:cubicBezTo>
                  <a:cubicBezTo>
                    <a:pt x="4065" y="11957"/>
                    <a:pt x="3857" y="11986"/>
                    <a:pt x="3656" y="11986"/>
                  </a:cubicBezTo>
                  <a:cubicBezTo>
                    <a:pt x="2179" y="11986"/>
                    <a:pt x="1072" y="10442"/>
                    <a:pt x="793" y="9083"/>
                  </a:cubicBezTo>
                  <a:cubicBezTo>
                    <a:pt x="595" y="7934"/>
                    <a:pt x="556" y="6785"/>
                    <a:pt x="714" y="5676"/>
                  </a:cubicBezTo>
                  <a:cubicBezTo>
                    <a:pt x="734" y="5518"/>
                    <a:pt x="615" y="5439"/>
                    <a:pt x="491" y="5439"/>
                  </a:cubicBezTo>
                  <a:cubicBezTo>
                    <a:pt x="367" y="5439"/>
                    <a:pt x="239" y="5518"/>
                    <a:pt x="239" y="5676"/>
                  </a:cubicBezTo>
                  <a:lnTo>
                    <a:pt x="278" y="5676"/>
                  </a:lnTo>
                  <a:cubicBezTo>
                    <a:pt x="80" y="7736"/>
                    <a:pt x="1" y="10152"/>
                    <a:pt x="1704" y="11658"/>
                  </a:cubicBezTo>
                  <a:cubicBezTo>
                    <a:pt x="2302" y="12186"/>
                    <a:pt x="3057" y="12463"/>
                    <a:pt x="3829" y="12463"/>
                  </a:cubicBezTo>
                  <a:cubicBezTo>
                    <a:pt x="3926" y="12463"/>
                    <a:pt x="4023" y="12459"/>
                    <a:pt x="4121" y="12450"/>
                  </a:cubicBezTo>
                  <a:cubicBezTo>
                    <a:pt x="5071" y="12252"/>
                    <a:pt x="5864" y="11697"/>
                    <a:pt x="6339" y="10905"/>
                  </a:cubicBezTo>
                  <a:cubicBezTo>
                    <a:pt x="6819" y="10186"/>
                    <a:pt x="7047" y="9359"/>
                    <a:pt x="7194" y="8533"/>
                  </a:cubicBezTo>
                  <a:lnTo>
                    <a:pt x="7194" y="8533"/>
                  </a:lnTo>
                  <a:cubicBezTo>
                    <a:pt x="7645" y="10046"/>
                    <a:pt x="8381" y="11501"/>
                    <a:pt x="10023" y="11975"/>
                  </a:cubicBezTo>
                  <a:cubicBezTo>
                    <a:pt x="10264" y="12047"/>
                    <a:pt x="10517" y="12083"/>
                    <a:pt x="10769" y="12083"/>
                  </a:cubicBezTo>
                  <a:cubicBezTo>
                    <a:pt x="11345" y="12083"/>
                    <a:pt x="11919" y="11897"/>
                    <a:pt x="12360" y="11539"/>
                  </a:cubicBezTo>
                  <a:cubicBezTo>
                    <a:pt x="12963" y="10999"/>
                    <a:pt x="13185" y="10230"/>
                    <a:pt x="13290" y="9456"/>
                  </a:cubicBezTo>
                  <a:lnTo>
                    <a:pt x="13290" y="9456"/>
                  </a:lnTo>
                  <a:cubicBezTo>
                    <a:pt x="13956" y="10159"/>
                    <a:pt x="14790" y="10804"/>
                    <a:pt x="15767" y="10905"/>
                  </a:cubicBezTo>
                  <a:cubicBezTo>
                    <a:pt x="15797" y="10906"/>
                    <a:pt x="15826" y="10907"/>
                    <a:pt x="15856" y="10907"/>
                  </a:cubicBezTo>
                  <a:cubicBezTo>
                    <a:pt x="16889" y="10907"/>
                    <a:pt x="17795" y="10243"/>
                    <a:pt x="18064" y="9241"/>
                  </a:cubicBezTo>
                  <a:cubicBezTo>
                    <a:pt x="18421" y="8053"/>
                    <a:pt x="17945" y="6825"/>
                    <a:pt x="17391" y="5756"/>
                  </a:cubicBezTo>
                  <a:cubicBezTo>
                    <a:pt x="16836" y="4686"/>
                    <a:pt x="16123" y="3696"/>
                    <a:pt x="15331" y="2785"/>
                  </a:cubicBezTo>
                  <a:cubicBezTo>
                    <a:pt x="14459" y="1755"/>
                    <a:pt x="13430" y="844"/>
                    <a:pt x="12281" y="51"/>
                  </a:cubicBezTo>
                  <a:cubicBezTo>
                    <a:pt x="12238" y="16"/>
                    <a:pt x="12196" y="1"/>
                    <a:pt x="1215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5294;p46"/>
            <p:cNvSpPr/>
            <p:nvPr/>
          </p:nvSpPr>
          <p:spPr>
            <a:xfrm flipH="1">
              <a:off x="1882668" y="1881477"/>
              <a:ext cx="136305" cy="149982"/>
            </a:xfrm>
            <a:custGeom>
              <a:avLst/>
              <a:gdLst/>
              <a:ahLst/>
              <a:cxnLst/>
              <a:rect l="l" t="t" r="r" b="b"/>
              <a:pathLst>
                <a:path w="7863" h="8652" extrusionOk="0">
                  <a:moveTo>
                    <a:pt x="323" y="0"/>
                  </a:moveTo>
                  <a:cubicBezTo>
                    <a:pt x="119" y="0"/>
                    <a:pt x="0" y="317"/>
                    <a:pt x="228" y="447"/>
                  </a:cubicBezTo>
                  <a:cubicBezTo>
                    <a:pt x="3159" y="2626"/>
                    <a:pt x="5575" y="5359"/>
                    <a:pt x="7358" y="8528"/>
                  </a:cubicBezTo>
                  <a:cubicBezTo>
                    <a:pt x="7395" y="8616"/>
                    <a:pt x="7464" y="8652"/>
                    <a:pt x="7536" y="8652"/>
                  </a:cubicBezTo>
                  <a:cubicBezTo>
                    <a:pt x="7692" y="8652"/>
                    <a:pt x="7863" y="8480"/>
                    <a:pt x="7754" y="8291"/>
                  </a:cubicBezTo>
                  <a:cubicBezTo>
                    <a:pt x="5971" y="5042"/>
                    <a:pt x="3476" y="2230"/>
                    <a:pt x="465" y="51"/>
                  </a:cubicBezTo>
                  <a:cubicBezTo>
                    <a:pt x="416" y="16"/>
                    <a:pt x="367" y="0"/>
                    <a:pt x="32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5295;p46"/>
            <p:cNvSpPr/>
            <p:nvPr/>
          </p:nvSpPr>
          <p:spPr>
            <a:xfrm flipH="1">
              <a:off x="2062016" y="1887076"/>
              <a:ext cx="48469" cy="207743"/>
            </a:xfrm>
            <a:custGeom>
              <a:avLst/>
              <a:gdLst/>
              <a:ahLst/>
              <a:cxnLst/>
              <a:rect l="l" t="t" r="r" b="b"/>
              <a:pathLst>
                <a:path w="2796" h="11984" extrusionOk="0">
                  <a:moveTo>
                    <a:pt x="1923" y="1"/>
                  </a:moveTo>
                  <a:cubicBezTo>
                    <a:pt x="1850" y="1"/>
                    <a:pt x="1781" y="37"/>
                    <a:pt x="1743" y="124"/>
                  </a:cubicBezTo>
                  <a:cubicBezTo>
                    <a:pt x="951" y="1986"/>
                    <a:pt x="476" y="3967"/>
                    <a:pt x="317" y="5987"/>
                  </a:cubicBezTo>
                  <a:cubicBezTo>
                    <a:pt x="199" y="7017"/>
                    <a:pt x="159" y="8047"/>
                    <a:pt x="80" y="9077"/>
                  </a:cubicBezTo>
                  <a:cubicBezTo>
                    <a:pt x="40" y="9909"/>
                    <a:pt x="1" y="10938"/>
                    <a:pt x="674" y="11572"/>
                  </a:cubicBezTo>
                  <a:cubicBezTo>
                    <a:pt x="927" y="11845"/>
                    <a:pt x="1285" y="11983"/>
                    <a:pt x="1645" y="11983"/>
                  </a:cubicBezTo>
                  <a:cubicBezTo>
                    <a:pt x="2018" y="11983"/>
                    <a:pt x="2393" y="11835"/>
                    <a:pt x="2655" y="11533"/>
                  </a:cubicBezTo>
                  <a:cubicBezTo>
                    <a:pt x="2796" y="11335"/>
                    <a:pt x="2615" y="11158"/>
                    <a:pt x="2428" y="11158"/>
                  </a:cubicBezTo>
                  <a:cubicBezTo>
                    <a:pt x="2353" y="11158"/>
                    <a:pt x="2276" y="11187"/>
                    <a:pt x="2219" y="11255"/>
                  </a:cubicBezTo>
                  <a:cubicBezTo>
                    <a:pt x="2064" y="11410"/>
                    <a:pt x="1860" y="11491"/>
                    <a:pt x="1655" y="11491"/>
                  </a:cubicBezTo>
                  <a:cubicBezTo>
                    <a:pt x="1493" y="11491"/>
                    <a:pt x="1329" y="11440"/>
                    <a:pt x="1189" y="11335"/>
                  </a:cubicBezTo>
                  <a:cubicBezTo>
                    <a:pt x="793" y="11018"/>
                    <a:pt x="555" y="10582"/>
                    <a:pt x="595" y="10067"/>
                  </a:cubicBezTo>
                  <a:cubicBezTo>
                    <a:pt x="555" y="9552"/>
                    <a:pt x="555" y="8997"/>
                    <a:pt x="634" y="8482"/>
                  </a:cubicBezTo>
                  <a:cubicBezTo>
                    <a:pt x="674" y="7968"/>
                    <a:pt x="674" y="7413"/>
                    <a:pt x="714" y="6898"/>
                  </a:cubicBezTo>
                  <a:cubicBezTo>
                    <a:pt x="832" y="4640"/>
                    <a:pt x="1308" y="2461"/>
                    <a:pt x="2179" y="362"/>
                  </a:cubicBezTo>
                  <a:cubicBezTo>
                    <a:pt x="2261" y="172"/>
                    <a:pt x="2082" y="1"/>
                    <a:pt x="19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5296;p46"/>
            <p:cNvSpPr/>
            <p:nvPr/>
          </p:nvSpPr>
          <p:spPr>
            <a:xfrm flipH="1">
              <a:off x="2058167" y="1980945"/>
              <a:ext cx="15931" cy="68283"/>
            </a:xfrm>
            <a:custGeom>
              <a:avLst/>
              <a:gdLst/>
              <a:ahLst/>
              <a:cxnLst/>
              <a:rect l="l" t="t" r="r" b="b"/>
              <a:pathLst>
                <a:path w="919" h="3939" extrusionOk="0">
                  <a:moveTo>
                    <a:pt x="635" y="0"/>
                  </a:moveTo>
                  <a:cubicBezTo>
                    <a:pt x="533" y="0"/>
                    <a:pt x="430" y="66"/>
                    <a:pt x="397" y="215"/>
                  </a:cubicBezTo>
                  <a:cubicBezTo>
                    <a:pt x="80" y="1325"/>
                    <a:pt x="1" y="2513"/>
                    <a:pt x="120" y="3701"/>
                  </a:cubicBezTo>
                  <a:cubicBezTo>
                    <a:pt x="159" y="3820"/>
                    <a:pt x="239" y="3939"/>
                    <a:pt x="397" y="3939"/>
                  </a:cubicBezTo>
                  <a:cubicBezTo>
                    <a:pt x="516" y="3939"/>
                    <a:pt x="635" y="3860"/>
                    <a:pt x="635" y="3701"/>
                  </a:cubicBezTo>
                  <a:cubicBezTo>
                    <a:pt x="476" y="2592"/>
                    <a:pt x="556" y="1443"/>
                    <a:pt x="872" y="334"/>
                  </a:cubicBezTo>
                  <a:cubicBezTo>
                    <a:pt x="918" y="127"/>
                    <a:pt x="777" y="0"/>
                    <a:pt x="63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5297;p46"/>
            <p:cNvSpPr/>
            <p:nvPr/>
          </p:nvSpPr>
          <p:spPr>
            <a:xfrm flipH="1">
              <a:off x="2059658" y="1939341"/>
              <a:ext cx="10990" cy="8945"/>
            </a:xfrm>
            <a:custGeom>
              <a:avLst/>
              <a:gdLst/>
              <a:ahLst/>
              <a:cxnLst/>
              <a:rect l="l" t="t" r="r" b="b"/>
              <a:pathLst>
                <a:path w="634" h="516" extrusionOk="0">
                  <a:moveTo>
                    <a:pt x="317" y="1"/>
                  </a:moveTo>
                  <a:cubicBezTo>
                    <a:pt x="0" y="1"/>
                    <a:pt x="0" y="516"/>
                    <a:pt x="317" y="516"/>
                  </a:cubicBezTo>
                  <a:cubicBezTo>
                    <a:pt x="634" y="516"/>
                    <a:pt x="634" y="1"/>
                    <a:pt x="31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5298;p46"/>
            <p:cNvSpPr/>
            <p:nvPr/>
          </p:nvSpPr>
          <p:spPr>
            <a:xfrm flipH="1">
              <a:off x="2020516" y="1941404"/>
              <a:ext cx="11008" cy="30232"/>
            </a:xfrm>
            <a:custGeom>
              <a:avLst/>
              <a:gdLst/>
              <a:ahLst/>
              <a:cxnLst/>
              <a:rect l="l" t="t" r="r" b="b"/>
              <a:pathLst>
                <a:path w="635" h="1744" extrusionOk="0">
                  <a:moveTo>
                    <a:pt x="397" y="1"/>
                  </a:moveTo>
                  <a:cubicBezTo>
                    <a:pt x="239" y="1"/>
                    <a:pt x="120" y="120"/>
                    <a:pt x="120" y="238"/>
                  </a:cubicBezTo>
                  <a:lnTo>
                    <a:pt x="1" y="1506"/>
                  </a:lnTo>
                  <a:cubicBezTo>
                    <a:pt x="1" y="1625"/>
                    <a:pt x="120" y="1744"/>
                    <a:pt x="278" y="1744"/>
                  </a:cubicBezTo>
                  <a:cubicBezTo>
                    <a:pt x="397" y="1744"/>
                    <a:pt x="516" y="1625"/>
                    <a:pt x="516" y="1506"/>
                  </a:cubicBezTo>
                  <a:lnTo>
                    <a:pt x="635" y="238"/>
                  </a:lnTo>
                  <a:cubicBezTo>
                    <a:pt x="635" y="120"/>
                    <a:pt x="516" y="1"/>
                    <a:pt x="39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5299;p46"/>
            <p:cNvSpPr/>
            <p:nvPr/>
          </p:nvSpPr>
          <p:spPr>
            <a:xfrm flipH="1">
              <a:off x="2001829" y="1943034"/>
              <a:ext cx="14717" cy="29053"/>
            </a:xfrm>
            <a:custGeom>
              <a:avLst/>
              <a:gdLst/>
              <a:ahLst/>
              <a:cxnLst/>
              <a:rect l="l" t="t" r="r" b="b"/>
              <a:pathLst>
                <a:path w="849" h="1676" extrusionOk="0">
                  <a:moveTo>
                    <a:pt x="524" y="0"/>
                  </a:moveTo>
                  <a:cubicBezTo>
                    <a:pt x="419" y="0"/>
                    <a:pt x="317" y="57"/>
                    <a:pt x="286" y="184"/>
                  </a:cubicBezTo>
                  <a:cubicBezTo>
                    <a:pt x="206" y="580"/>
                    <a:pt x="127" y="976"/>
                    <a:pt x="48" y="1333"/>
                  </a:cubicBezTo>
                  <a:cubicBezTo>
                    <a:pt x="0" y="1547"/>
                    <a:pt x="167" y="1675"/>
                    <a:pt x="325" y="1675"/>
                  </a:cubicBezTo>
                  <a:cubicBezTo>
                    <a:pt x="430" y="1675"/>
                    <a:pt x="531" y="1618"/>
                    <a:pt x="563" y="1491"/>
                  </a:cubicBezTo>
                  <a:cubicBezTo>
                    <a:pt x="642" y="1095"/>
                    <a:pt x="721" y="699"/>
                    <a:pt x="801" y="343"/>
                  </a:cubicBezTo>
                  <a:cubicBezTo>
                    <a:pt x="848" y="129"/>
                    <a:pt x="682" y="0"/>
                    <a:pt x="52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5300;p46"/>
            <p:cNvSpPr/>
            <p:nvPr/>
          </p:nvSpPr>
          <p:spPr>
            <a:xfrm flipH="1">
              <a:off x="1956082" y="1999147"/>
              <a:ext cx="33959" cy="82289"/>
            </a:xfrm>
            <a:custGeom>
              <a:avLst/>
              <a:gdLst/>
              <a:ahLst/>
              <a:cxnLst/>
              <a:rect l="l" t="t" r="r" b="b"/>
              <a:pathLst>
                <a:path w="1959" h="4747" extrusionOk="0">
                  <a:moveTo>
                    <a:pt x="313" y="0"/>
                  </a:moveTo>
                  <a:cubicBezTo>
                    <a:pt x="169" y="0"/>
                    <a:pt x="0" y="120"/>
                    <a:pt x="24" y="314"/>
                  </a:cubicBezTo>
                  <a:cubicBezTo>
                    <a:pt x="302" y="1780"/>
                    <a:pt x="777" y="3245"/>
                    <a:pt x="1411" y="4632"/>
                  </a:cubicBezTo>
                  <a:cubicBezTo>
                    <a:pt x="1457" y="4713"/>
                    <a:pt x="1527" y="4747"/>
                    <a:pt x="1599" y="4747"/>
                  </a:cubicBezTo>
                  <a:cubicBezTo>
                    <a:pt x="1773" y="4747"/>
                    <a:pt x="1959" y="4551"/>
                    <a:pt x="1846" y="4355"/>
                  </a:cubicBezTo>
                  <a:cubicBezTo>
                    <a:pt x="1252" y="3008"/>
                    <a:pt x="777" y="1621"/>
                    <a:pt x="500" y="156"/>
                  </a:cubicBezTo>
                  <a:cubicBezTo>
                    <a:pt x="484" y="48"/>
                    <a:pt x="403" y="0"/>
                    <a:pt x="3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5301;p46"/>
            <p:cNvSpPr/>
            <p:nvPr/>
          </p:nvSpPr>
          <p:spPr>
            <a:xfrm flipH="1">
              <a:off x="1936008" y="1975000"/>
              <a:ext cx="34445" cy="58523"/>
            </a:xfrm>
            <a:custGeom>
              <a:avLst/>
              <a:gdLst/>
              <a:ahLst/>
              <a:cxnLst/>
              <a:rect l="l" t="t" r="r" b="b"/>
              <a:pathLst>
                <a:path w="1987" h="3376" extrusionOk="0">
                  <a:moveTo>
                    <a:pt x="325" y="0"/>
                  </a:moveTo>
                  <a:cubicBezTo>
                    <a:pt x="164" y="0"/>
                    <a:pt x="1" y="181"/>
                    <a:pt x="83" y="400"/>
                  </a:cubicBezTo>
                  <a:lnTo>
                    <a:pt x="83" y="360"/>
                  </a:lnTo>
                  <a:lnTo>
                    <a:pt x="1469" y="3252"/>
                  </a:lnTo>
                  <a:cubicBezTo>
                    <a:pt x="1507" y="3339"/>
                    <a:pt x="1575" y="3376"/>
                    <a:pt x="1649" y="3376"/>
                  </a:cubicBezTo>
                  <a:cubicBezTo>
                    <a:pt x="1807" y="3376"/>
                    <a:pt x="1986" y="3204"/>
                    <a:pt x="1905" y="3014"/>
                  </a:cubicBezTo>
                  <a:cubicBezTo>
                    <a:pt x="1429" y="2064"/>
                    <a:pt x="954" y="1073"/>
                    <a:pt x="518" y="123"/>
                  </a:cubicBezTo>
                  <a:cubicBezTo>
                    <a:pt x="469" y="37"/>
                    <a:pt x="397" y="0"/>
                    <a:pt x="32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5302;p46"/>
            <p:cNvSpPr/>
            <p:nvPr/>
          </p:nvSpPr>
          <p:spPr>
            <a:xfrm flipH="1">
              <a:off x="2151100" y="1895796"/>
              <a:ext cx="33890" cy="111551"/>
            </a:xfrm>
            <a:custGeom>
              <a:avLst/>
              <a:gdLst/>
              <a:ahLst/>
              <a:cxnLst/>
              <a:rect l="l" t="t" r="r" b="b"/>
              <a:pathLst>
                <a:path w="1955" h="6435" extrusionOk="0">
                  <a:moveTo>
                    <a:pt x="1644" y="1"/>
                  </a:moveTo>
                  <a:cubicBezTo>
                    <a:pt x="1539" y="1"/>
                    <a:pt x="1429" y="52"/>
                    <a:pt x="1367" y="176"/>
                  </a:cubicBezTo>
                  <a:lnTo>
                    <a:pt x="1407" y="176"/>
                  </a:lnTo>
                  <a:cubicBezTo>
                    <a:pt x="654" y="2117"/>
                    <a:pt x="179" y="4137"/>
                    <a:pt x="20" y="6197"/>
                  </a:cubicBezTo>
                  <a:cubicBezTo>
                    <a:pt x="1" y="6355"/>
                    <a:pt x="119" y="6435"/>
                    <a:pt x="243" y="6435"/>
                  </a:cubicBezTo>
                  <a:cubicBezTo>
                    <a:pt x="367" y="6435"/>
                    <a:pt x="496" y="6355"/>
                    <a:pt x="496" y="6197"/>
                  </a:cubicBezTo>
                  <a:cubicBezTo>
                    <a:pt x="694" y="4177"/>
                    <a:pt x="1130" y="2196"/>
                    <a:pt x="1882" y="295"/>
                  </a:cubicBezTo>
                  <a:cubicBezTo>
                    <a:pt x="1955" y="126"/>
                    <a:pt x="1806" y="1"/>
                    <a:pt x="164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5303;p46"/>
            <p:cNvSpPr/>
            <p:nvPr/>
          </p:nvSpPr>
          <p:spPr>
            <a:xfrm flipH="1">
              <a:off x="2200609" y="1909057"/>
              <a:ext cx="25066" cy="36577"/>
            </a:xfrm>
            <a:custGeom>
              <a:avLst/>
              <a:gdLst/>
              <a:ahLst/>
              <a:cxnLst/>
              <a:rect l="l" t="t" r="r" b="b"/>
              <a:pathLst>
                <a:path w="1446" h="2110" extrusionOk="0">
                  <a:moveTo>
                    <a:pt x="1107" y="0"/>
                  </a:moveTo>
                  <a:cubicBezTo>
                    <a:pt x="1029" y="0"/>
                    <a:pt x="952" y="37"/>
                    <a:pt x="902" y="124"/>
                  </a:cubicBezTo>
                  <a:lnTo>
                    <a:pt x="109" y="1748"/>
                  </a:lnTo>
                  <a:cubicBezTo>
                    <a:pt x="1" y="1938"/>
                    <a:pt x="153" y="2109"/>
                    <a:pt x="310" y="2109"/>
                  </a:cubicBezTo>
                  <a:cubicBezTo>
                    <a:pt x="382" y="2109"/>
                    <a:pt x="456" y="2073"/>
                    <a:pt x="506" y="1986"/>
                  </a:cubicBezTo>
                  <a:lnTo>
                    <a:pt x="1337" y="362"/>
                  </a:lnTo>
                  <a:cubicBezTo>
                    <a:pt x="1446" y="172"/>
                    <a:pt x="1276" y="0"/>
                    <a:pt x="110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5304;p46"/>
            <p:cNvSpPr/>
            <p:nvPr/>
          </p:nvSpPr>
          <p:spPr>
            <a:xfrm flipH="1">
              <a:off x="2121561" y="2047217"/>
              <a:ext cx="59650" cy="168652"/>
            </a:xfrm>
            <a:custGeom>
              <a:avLst/>
              <a:gdLst/>
              <a:ahLst/>
              <a:cxnLst/>
              <a:rect l="l" t="t" r="r" b="b"/>
              <a:pathLst>
                <a:path w="3441" h="9729" extrusionOk="0">
                  <a:moveTo>
                    <a:pt x="654" y="0"/>
                  </a:moveTo>
                  <a:cubicBezTo>
                    <a:pt x="557" y="0"/>
                    <a:pt x="467" y="48"/>
                    <a:pt x="436" y="156"/>
                  </a:cubicBezTo>
                  <a:lnTo>
                    <a:pt x="476" y="156"/>
                  </a:lnTo>
                  <a:cubicBezTo>
                    <a:pt x="40" y="2612"/>
                    <a:pt x="0" y="5147"/>
                    <a:pt x="397" y="7642"/>
                  </a:cubicBezTo>
                  <a:cubicBezTo>
                    <a:pt x="515" y="8395"/>
                    <a:pt x="753" y="9504"/>
                    <a:pt x="1664" y="9702"/>
                  </a:cubicBezTo>
                  <a:cubicBezTo>
                    <a:pt x="1744" y="9720"/>
                    <a:pt x="1821" y="9729"/>
                    <a:pt x="1895" y="9729"/>
                  </a:cubicBezTo>
                  <a:cubicBezTo>
                    <a:pt x="2635" y="9729"/>
                    <a:pt x="3115" y="8885"/>
                    <a:pt x="3367" y="8237"/>
                  </a:cubicBezTo>
                  <a:cubicBezTo>
                    <a:pt x="3440" y="8042"/>
                    <a:pt x="3290" y="7923"/>
                    <a:pt x="3136" y="7923"/>
                  </a:cubicBezTo>
                  <a:cubicBezTo>
                    <a:pt x="3038" y="7923"/>
                    <a:pt x="2938" y="7971"/>
                    <a:pt x="2892" y="8078"/>
                  </a:cubicBezTo>
                  <a:cubicBezTo>
                    <a:pt x="2711" y="8500"/>
                    <a:pt x="2324" y="9243"/>
                    <a:pt x="1853" y="9243"/>
                  </a:cubicBezTo>
                  <a:cubicBezTo>
                    <a:pt x="1705" y="9243"/>
                    <a:pt x="1548" y="9169"/>
                    <a:pt x="1387" y="8989"/>
                  </a:cubicBezTo>
                  <a:cubicBezTo>
                    <a:pt x="1149" y="8712"/>
                    <a:pt x="1030" y="8395"/>
                    <a:pt x="951" y="7999"/>
                  </a:cubicBezTo>
                  <a:cubicBezTo>
                    <a:pt x="872" y="7524"/>
                    <a:pt x="793" y="7009"/>
                    <a:pt x="753" y="6533"/>
                  </a:cubicBezTo>
                  <a:cubicBezTo>
                    <a:pt x="515" y="4473"/>
                    <a:pt x="555" y="2374"/>
                    <a:pt x="951" y="314"/>
                  </a:cubicBezTo>
                  <a:cubicBezTo>
                    <a:pt x="975" y="120"/>
                    <a:pt x="806" y="0"/>
                    <a:pt x="65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5305;p46"/>
            <p:cNvSpPr/>
            <p:nvPr/>
          </p:nvSpPr>
          <p:spPr>
            <a:xfrm flipH="1">
              <a:off x="2142051" y="2106902"/>
              <a:ext cx="11008" cy="43962"/>
            </a:xfrm>
            <a:custGeom>
              <a:avLst/>
              <a:gdLst/>
              <a:ahLst/>
              <a:cxnLst/>
              <a:rect l="l" t="t" r="r" b="b"/>
              <a:pathLst>
                <a:path w="635" h="2536" extrusionOk="0">
                  <a:moveTo>
                    <a:pt x="357" y="0"/>
                  </a:moveTo>
                  <a:cubicBezTo>
                    <a:pt x="238" y="0"/>
                    <a:pt x="119" y="80"/>
                    <a:pt x="119" y="238"/>
                  </a:cubicBezTo>
                  <a:lnTo>
                    <a:pt x="1" y="2298"/>
                  </a:lnTo>
                  <a:cubicBezTo>
                    <a:pt x="1" y="2417"/>
                    <a:pt x="119" y="2536"/>
                    <a:pt x="238" y="2536"/>
                  </a:cubicBezTo>
                  <a:cubicBezTo>
                    <a:pt x="397" y="2536"/>
                    <a:pt x="516" y="2417"/>
                    <a:pt x="516" y="2298"/>
                  </a:cubicBezTo>
                  <a:lnTo>
                    <a:pt x="634" y="238"/>
                  </a:lnTo>
                  <a:cubicBezTo>
                    <a:pt x="595" y="80"/>
                    <a:pt x="516"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5306;p46"/>
            <p:cNvSpPr/>
            <p:nvPr/>
          </p:nvSpPr>
          <p:spPr>
            <a:xfrm flipH="1">
              <a:off x="2034938" y="2157000"/>
              <a:ext cx="41205" cy="48105"/>
            </a:xfrm>
            <a:custGeom>
              <a:avLst/>
              <a:gdLst/>
              <a:ahLst/>
              <a:cxnLst/>
              <a:rect l="l" t="t" r="r" b="b"/>
              <a:pathLst>
                <a:path w="2377" h="2775" extrusionOk="0">
                  <a:moveTo>
                    <a:pt x="815" y="1"/>
                  </a:moveTo>
                  <a:cubicBezTo>
                    <a:pt x="730" y="1"/>
                    <a:pt x="645" y="44"/>
                    <a:pt x="594" y="121"/>
                  </a:cubicBezTo>
                  <a:cubicBezTo>
                    <a:pt x="0" y="1309"/>
                    <a:pt x="792" y="2696"/>
                    <a:pt x="2139" y="2775"/>
                  </a:cubicBezTo>
                  <a:cubicBezTo>
                    <a:pt x="2258" y="2775"/>
                    <a:pt x="2377" y="2656"/>
                    <a:pt x="2377" y="2537"/>
                  </a:cubicBezTo>
                  <a:cubicBezTo>
                    <a:pt x="2377" y="2379"/>
                    <a:pt x="2258" y="2260"/>
                    <a:pt x="2139" y="2260"/>
                  </a:cubicBezTo>
                  <a:cubicBezTo>
                    <a:pt x="1189" y="2220"/>
                    <a:pt x="594" y="1230"/>
                    <a:pt x="1030" y="359"/>
                  </a:cubicBezTo>
                  <a:cubicBezTo>
                    <a:pt x="1109" y="240"/>
                    <a:pt x="1070" y="81"/>
                    <a:pt x="951" y="42"/>
                  </a:cubicBezTo>
                  <a:cubicBezTo>
                    <a:pt x="909" y="14"/>
                    <a:pt x="862" y="1"/>
                    <a:pt x="81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5307;p46"/>
            <p:cNvSpPr/>
            <p:nvPr/>
          </p:nvSpPr>
          <p:spPr>
            <a:xfrm flipH="1">
              <a:off x="1740347" y="1905712"/>
              <a:ext cx="135698" cy="300780"/>
            </a:xfrm>
            <a:custGeom>
              <a:avLst/>
              <a:gdLst/>
              <a:ahLst/>
              <a:cxnLst/>
              <a:rect l="l" t="t" r="r" b="b"/>
              <a:pathLst>
                <a:path w="7828" h="17351" extrusionOk="0">
                  <a:moveTo>
                    <a:pt x="327" y="0"/>
                  </a:moveTo>
                  <a:cubicBezTo>
                    <a:pt x="143" y="0"/>
                    <a:pt x="1" y="245"/>
                    <a:pt x="182" y="396"/>
                  </a:cubicBezTo>
                  <a:cubicBezTo>
                    <a:pt x="3668" y="3803"/>
                    <a:pt x="6045" y="8200"/>
                    <a:pt x="6956" y="13032"/>
                  </a:cubicBezTo>
                  <a:cubicBezTo>
                    <a:pt x="7194" y="14379"/>
                    <a:pt x="7313" y="15726"/>
                    <a:pt x="7313" y="17113"/>
                  </a:cubicBezTo>
                  <a:cubicBezTo>
                    <a:pt x="7313" y="17271"/>
                    <a:pt x="7441" y="17350"/>
                    <a:pt x="7570" y="17350"/>
                  </a:cubicBezTo>
                  <a:cubicBezTo>
                    <a:pt x="7699" y="17350"/>
                    <a:pt x="7828" y="17271"/>
                    <a:pt x="7828" y="17113"/>
                  </a:cubicBezTo>
                  <a:cubicBezTo>
                    <a:pt x="7788" y="12121"/>
                    <a:pt x="6203" y="7249"/>
                    <a:pt x="3233" y="3169"/>
                  </a:cubicBezTo>
                  <a:cubicBezTo>
                    <a:pt x="2440" y="2060"/>
                    <a:pt x="1529" y="1030"/>
                    <a:pt x="499" y="79"/>
                  </a:cubicBezTo>
                  <a:cubicBezTo>
                    <a:pt x="443" y="23"/>
                    <a:pt x="383" y="0"/>
                    <a:pt x="32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5308;p46"/>
            <p:cNvSpPr/>
            <p:nvPr/>
          </p:nvSpPr>
          <p:spPr>
            <a:xfrm flipH="1">
              <a:off x="1653828" y="1938717"/>
              <a:ext cx="139079" cy="496682"/>
            </a:xfrm>
            <a:custGeom>
              <a:avLst/>
              <a:gdLst/>
              <a:ahLst/>
              <a:cxnLst/>
              <a:rect l="l" t="t" r="r" b="b"/>
              <a:pathLst>
                <a:path w="8023" h="28652" extrusionOk="0">
                  <a:moveTo>
                    <a:pt x="359" y="0"/>
                  </a:moveTo>
                  <a:cubicBezTo>
                    <a:pt x="174" y="0"/>
                    <a:pt x="1" y="187"/>
                    <a:pt x="140" y="354"/>
                  </a:cubicBezTo>
                  <a:cubicBezTo>
                    <a:pt x="2398" y="3444"/>
                    <a:pt x="4141" y="6890"/>
                    <a:pt x="5369" y="10534"/>
                  </a:cubicBezTo>
                  <a:cubicBezTo>
                    <a:pt x="6597" y="14179"/>
                    <a:pt x="7270" y="17981"/>
                    <a:pt x="7349" y="21824"/>
                  </a:cubicBezTo>
                  <a:cubicBezTo>
                    <a:pt x="7389" y="24003"/>
                    <a:pt x="7231" y="26181"/>
                    <a:pt x="6914" y="28320"/>
                  </a:cubicBezTo>
                  <a:cubicBezTo>
                    <a:pt x="6889" y="28516"/>
                    <a:pt x="7061" y="28651"/>
                    <a:pt x="7206" y="28651"/>
                  </a:cubicBezTo>
                  <a:cubicBezTo>
                    <a:pt x="7295" y="28651"/>
                    <a:pt x="7374" y="28600"/>
                    <a:pt x="7389" y="28479"/>
                  </a:cubicBezTo>
                  <a:cubicBezTo>
                    <a:pt x="8023" y="24597"/>
                    <a:pt x="8023" y="20715"/>
                    <a:pt x="7429" y="16872"/>
                  </a:cubicBezTo>
                  <a:cubicBezTo>
                    <a:pt x="6834" y="12990"/>
                    <a:pt x="5686" y="9227"/>
                    <a:pt x="3982" y="5741"/>
                  </a:cubicBezTo>
                  <a:cubicBezTo>
                    <a:pt x="2992" y="3761"/>
                    <a:pt x="1883" y="1859"/>
                    <a:pt x="576" y="116"/>
                  </a:cubicBezTo>
                  <a:cubicBezTo>
                    <a:pt x="517" y="34"/>
                    <a:pt x="437" y="0"/>
                    <a:pt x="3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5309;p46"/>
            <p:cNvSpPr/>
            <p:nvPr/>
          </p:nvSpPr>
          <p:spPr>
            <a:xfrm flipH="1">
              <a:off x="1692971" y="2166690"/>
              <a:ext cx="25846" cy="212839"/>
            </a:xfrm>
            <a:custGeom>
              <a:avLst/>
              <a:gdLst/>
              <a:ahLst/>
              <a:cxnLst/>
              <a:rect l="l" t="t" r="r" b="b"/>
              <a:pathLst>
                <a:path w="1491" h="12278" extrusionOk="0">
                  <a:moveTo>
                    <a:pt x="323" y="1"/>
                  </a:moveTo>
                  <a:cubicBezTo>
                    <a:pt x="170" y="1"/>
                    <a:pt x="1" y="121"/>
                    <a:pt x="25" y="315"/>
                  </a:cubicBezTo>
                  <a:lnTo>
                    <a:pt x="65" y="315"/>
                  </a:lnTo>
                  <a:cubicBezTo>
                    <a:pt x="857" y="4157"/>
                    <a:pt x="1015" y="8118"/>
                    <a:pt x="580" y="12040"/>
                  </a:cubicBezTo>
                  <a:cubicBezTo>
                    <a:pt x="560" y="12198"/>
                    <a:pt x="669" y="12278"/>
                    <a:pt x="788" y="12278"/>
                  </a:cubicBezTo>
                  <a:cubicBezTo>
                    <a:pt x="907" y="12278"/>
                    <a:pt x="1035" y="12198"/>
                    <a:pt x="1055" y="12040"/>
                  </a:cubicBezTo>
                  <a:cubicBezTo>
                    <a:pt x="1491" y="8079"/>
                    <a:pt x="1332" y="4078"/>
                    <a:pt x="540" y="156"/>
                  </a:cubicBezTo>
                  <a:cubicBezTo>
                    <a:pt x="509" y="49"/>
                    <a:pt x="419" y="1"/>
                    <a:pt x="323"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5310;p46"/>
            <p:cNvSpPr/>
            <p:nvPr/>
          </p:nvSpPr>
          <p:spPr>
            <a:xfrm flipH="1">
              <a:off x="1714934" y="2132315"/>
              <a:ext cx="11701" cy="8945"/>
            </a:xfrm>
            <a:custGeom>
              <a:avLst/>
              <a:gdLst/>
              <a:ahLst/>
              <a:cxnLst/>
              <a:rect l="l" t="t" r="r" b="b"/>
              <a:pathLst>
                <a:path w="675" h="516" extrusionOk="0">
                  <a:moveTo>
                    <a:pt x="357" y="0"/>
                  </a:moveTo>
                  <a:cubicBezTo>
                    <a:pt x="1" y="0"/>
                    <a:pt x="1" y="515"/>
                    <a:pt x="357" y="515"/>
                  </a:cubicBezTo>
                  <a:cubicBezTo>
                    <a:pt x="674" y="515"/>
                    <a:pt x="674" y="0"/>
                    <a:pt x="357"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5311;p46"/>
            <p:cNvSpPr/>
            <p:nvPr/>
          </p:nvSpPr>
          <p:spPr>
            <a:xfrm flipH="1">
              <a:off x="1646218" y="2402775"/>
              <a:ext cx="72998" cy="88686"/>
            </a:xfrm>
            <a:custGeom>
              <a:avLst/>
              <a:gdLst/>
              <a:ahLst/>
              <a:cxnLst/>
              <a:rect l="l" t="t" r="r" b="b"/>
              <a:pathLst>
                <a:path w="4211" h="5116" extrusionOk="0">
                  <a:moveTo>
                    <a:pt x="306" y="0"/>
                  </a:moveTo>
                  <a:cubicBezTo>
                    <a:pt x="152" y="0"/>
                    <a:pt x="1" y="133"/>
                    <a:pt x="48" y="322"/>
                  </a:cubicBezTo>
                  <a:lnTo>
                    <a:pt x="88" y="322"/>
                  </a:lnTo>
                  <a:cubicBezTo>
                    <a:pt x="484" y="1709"/>
                    <a:pt x="246" y="3293"/>
                    <a:pt x="1276" y="4442"/>
                  </a:cubicBezTo>
                  <a:cubicBezTo>
                    <a:pt x="1672" y="4878"/>
                    <a:pt x="2227" y="5115"/>
                    <a:pt x="2821" y="5115"/>
                  </a:cubicBezTo>
                  <a:cubicBezTo>
                    <a:pt x="3376" y="5076"/>
                    <a:pt x="3851" y="4759"/>
                    <a:pt x="4128" y="4284"/>
                  </a:cubicBezTo>
                  <a:cubicBezTo>
                    <a:pt x="4210" y="4065"/>
                    <a:pt x="4028" y="3884"/>
                    <a:pt x="3868" y="3884"/>
                  </a:cubicBezTo>
                  <a:cubicBezTo>
                    <a:pt x="3797" y="3884"/>
                    <a:pt x="3729" y="3920"/>
                    <a:pt x="3693" y="4006"/>
                  </a:cubicBezTo>
                  <a:cubicBezTo>
                    <a:pt x="3509" y="4374"/>
                    <a:pt x="3121" y="4605"/>
                    <a:pt x="2718" y="4605"/>
                  </a:cubicBezTo>
                  <a:cubicBezTo>
                    <a:pt x="2686" y="4605"/>
                    <a:pt x="2655" y="4603"/>
                    <a:pt x="2623" y="4600"/>
                  </a:cubicBezTo>
                  <a:cubicBezTo>
                    <a:pt x="2108" y="4561"/>
                    <a:pt x="1672" y="4284"/>
                    <a:pt x="1435" y="3848"/>
                  </a:cubicBezTo>
                  <a:cubicBezTo>
                    <a:pt x="722" y="2778"/>
                    <a:pt x="920" y="1352"/>
                    <a:pt x="563" y="203"/>
                  </a:cubicBezTo>
                  <a:cubicBezTo>
                    <a:pt x="515" y="60"/>
                    <a:pt x="410" y="0"/>
                    <a:pt x="30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5312;p46"/>
            <p:cNvSpPr/>
            <p:nvPr/>
          </p:nvSpPr>
          <p:spPr>
            <a:xfrm flipH="1">
              <a:off x="1740521" y="2254232"/>
              <a:ext cx="36924" cy="132630"/>
            </a:xfrm>
            <a:custGeom>
              <a:avLst/>
              <a:gdLst/>
              <a:ahLst/>
              <a:cxnLst/>
              <a:rect l="l" t="t" r="r" b="b"/>
              <a:pathLst>
                <a:path w="2130" h="7651" extrusionOk="0">
                  <a:moveTo>
                    <a:pt x="1835" y="1"/>
                  </a:moveTo>
                  <a:cubicBezTo>
                    <a:pt x="1728" y="1"/>
                    <a:pt x="1618" y="67"/>
                    <a:pt x="1585" y="216"/>
                  </a:cubicBezTo>
                  <a:lnTo>
                    <a:pt x="1585" y="177"/>
                  </a:lnTo>
                  <a:cubicBezTo>
                    <a:pt x="1347" y="1088"/>
                    <a:pt x="1110" y="1999"/>
                    <a:pt x="872" y="2910"/>
                  </a:cubicBezTo>
                  <a:cubicBezTo>
                    <a:pt x="634" y="3821"/>
                    <a:pt x="397" y="4732"/>
                    <a:pt x="159" y="5643"/>
                  </a:cubicBezTo>
                  <a:cubicBezTo>
                    <a:pt x="40" y="6237"/>
                    <a:pt x="1" y="7030"/>
                    <a:pt x="595" y="7426"/>
                  </a:cubicBezTo>
                  <a:cubicBezTo>
                    <a:pt x="780" y="7577"/>
                    <a:pt x="1001" y="7650"/>
                    <a:pt x="1219" y="7650"/>
                  </a:cubicBezTo>
                  <a:cubicBezTo>
                    <a:pt x="1512" y="7650"/>
                    <a:pt x="1799" y="7517"/>
                    <a:pt x="1981" y="7267"/>
                  </a:cubicBezTo>
                  <a:cubicBezTo>
                    <a:pt x="2121" y="7099"/>
                    <a:pt x="1944" y="6931"/>
                    <a:pt x="1759" y="6931"/>
                  </a:cubicBezTo>
                  <a:cubicBezTo>
                    <a:pt x="1682" y="6931"/>
                    <a:pt x="1603" y="6960"/>
                    <a:pt x="1545" y="7030"/>
                  </a:cubicBezTo>
                  <a:cubicBezTo>
                    <a:pt x="1473" y="7125"/>
                    <a:pt x="1358" y="7178"/>
                    <a:pt x="1234" y="7178"/>
                  </a:cubicBezTo>
                  <a:cubicBezTo>
                    <a:pt x="1153" y="7178"/>
                    <a:pt x="1069" y="7156"/>
                    <a:pt x="991" y="7109"/>
                  </a:cubicBezTo>
                  <a:cubicBezTo>
                    <a:pt x="753" y="6990"/>
                    <a:pt x="595" y="6792"/>
                    <a:pt x="595" y="6515"/>
                  </a:cubicBezTo>
                  <a:cubicBezTo>
                    <a:pt x="476" y="5881"/>
                    <a:pt x="793" y="5128"/>
                    <a:pt x="951" y="4534"/>
                  </a:cubicBezTo>
                  <a:cubicBezTo>
                    <a:pt x="1347" y="3147"/>
                    <a:pt x="1704" y="1721"/>
                    <a:pt x="2060" y="335"/>
                  </a:cubicBezTo>
                  <a:cubicBezTo>
                    <a:pt x="2129" y="128"/>
                    <a:pt x="1984" y="1"/>
                    <a:pt x="1835"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5313;p46"/>
            <p:cNvSpPr/>
            <p:nvPr/>
          </p:nvSpPr>
          <p:spPr>
            <a:xfrm flipH="1">
              <a:off x="1719199" y="2315216"/>
              <a:ext cx="16486" cy="34583"/>
            </a:xfrm>
            <a:custGeom>
              <a:avLst/>
              <a:gdLst/>
              <a:ahLst/>
              <a:cxnLst/>
              <a:rect l="l" t="t" r="r" b="b"/>
              <a:pathLst>
                <a:path w="951" h="1995" extrusionOk="0">
                  <a:moveTo>
                    <a:pt x="640" y="0"/>
                  </a:moveTo>
                  <a:cubicBezTo>
                    <a:pt x="537" y="0"/>
                    <a:pt x="436" y="57"/>
                    <a:pt x="404" y="184"/>
                  </a:cubicBezTo>
                  <a:lnTo>
                    <a:pt x="47" y="1689"/>
                  </a:lnTo>
                  <a:cubicBezTo>
                    <a:pt x="1" y="1877"/>
                    <a:pt x="147" y="1995"/>
                    <a:pt x="300" y="1995"/>
                  </a:cubicBezTo>
                  <a:cubicBezTo>
                    <a:pt x="405" y="1995"/>
                    <a:pt x="514" y="1938"/>
                    <a:pt x="562" y="1808"/>
                  </a:cubicBezTo>
                  <a:cubicBezTo>
                    <a:pt x="681" y="1333"/>
                    <a:pt x="761" y="818"/>
                    <a:pt x="879" y="343"/>
                  </a:cubicBezTo>
                  <a:cubicBezTo>
                    <a:pt x="951" y="129"/>
                    <a:pt x="794" y="0"/>
                    <a:pt x="640"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5314;p46"/>
            <p:cNvSpPr/>
            <p:nvPr/>
          </p:nvSpPr>
          <p:spPr>
            <a:xfrm flipH="1">
              <a:off x="1783616" y="2126733"/>
              <a:ext cx="35710" cy="189264"/>
            </a:xfrm>
            <a:custGeom>
              <a:avLst/>
              <a:gdLst/>
              <a:ahLst/>
              <a:cxnLst/>
              <a:rect l="l" t="t" r="r" b="b"/>
              <a:pathLst>
                <a:path w="2060" h="10918" extrusionOk="0">
                  <a:moveTo>
                    <a:pt x="914" y="0"/>
                  </a:moveTo>
                  <a:cubicBezTo>
                    <a:pt x="756" y="0"/>
                    <a:pt x="605" y="172"/>
                    <a:pt x="713" y="362"/>
                  </a:cubicBezTo>
                  <a:lnTo>
                    <a:pt x="674" y="322"/>
                  </a:lnTo>
                  <a:lnTo>
                    <a:pt x="674" y="322"/>
                  </a:lnTo>
                  <a:cubicBezTo>
                    <a:pt x="1822" y="2263"/>
                    <a:pt x="1426" y="4561"/>
                    <a:pt x="792" y="6581"/>
                  </a:cubicBezTo>
                  <a:cubicBezTo>
                    <a:pt x="634" y="7096"/>
                    <a:pt x="476" y="7611"/>
                    <a:pt x="317" y="8165"/>
                  </a:cubicBezTo>
                  <a:cubicBezTo>
                    <a:pt x="119" y="8641"/>
                    <a:pt x="0" y="9156"/>
                    <a:pt x="0" y="9710"/>
                  </a:cubicBezTo>
                  <a:cubicBezTo>
                    <a:pt x="64" y="10353"/>
                    <a:pt x="598" y="10917"/>
                    <a:pt x="1220" y="10917"/>
                  </a:cubicBezTo>
                  <a:cubicBezTo>
                    <a:pt x="1365" y="10917"/>
                    <a:pt x="1514" y="10887"/>
                    <a:pt x="1664" y="10819"/>
                  </a:cubicBezTo>
                  <a:cubicBezTo>
                    <a:pt x="1906" y="10681"/>
                    <a:pt x="1725" y="10362"/>
                    <a:pt x="1491" y="10362"/>
                  </a:cubicBezTo>
                  <a:cubicBezTo>
                    <a:pt x="1457" y="10362"/>
                    <a:pt x="1422" y="10369"/>
                    <a:pt x="1387" y="10384"/>
                  </a:cubicBezTo>
                  <a:cubicBezTo>
                    <a:pt x="1318" y="10418"/>
                    <a:pt x="1249" y="10433"/>
                    <a:pt x="1183" y="10433"/>
                  </a:cubicBezTo>
                  <a:cubicBezTo>
                    <a:pt x="863" y="10433"/>
                    <a:pt x="581" y="10084"/>
                    <a:pt x="515" y="9789"/>
                  </a:cubicBezTo>
                  <a:cubicBezTo>
                    <a:pt x="476" y="9275"/>
                    <a:pt x="555" y="8760"/>
                    <a:pt x="792" y="8324"/>
                  </a:cubicBezTo>
                  <a:cubicBezTo>
                    <a:pt x="1109" y="7333"/>
                    <a:pt x="1426" y="6383"/>
                    <a:pt x="1664" y="5392"/>
                  </a:cubicBezTo>
                  <a:cubicBezTo>
                    <a:pt x="2060" y="3610"/>
                    <a:pt x="2060" y="1709"/>
                    <a:pt x="1109" y="124"/>
                  </a:cubicBezTo>
                  <a:cubicBezTo>
                    <a:pt x="1059" y="37"/>
                    <a:pt x="986" y="0"/>
                    <a:pt x="91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5315;p46"/>
            <p:cNvSpPr/>
            <p:nvPr/>
          </p:nvSpPr>
          <p:spPr>
            <a:xfrm flipH="1">
              <a:off x="1811768" y="2208450"/>
              <a:ext cx="75546" cy="34115"/>
            </a:xfrm>
            <a:custGeom>
              <a:avLst/>
              <a:gdLst/>
              <a:ahLst/>
              <a:cxnLst/>
              <a:rect l="l" t="t" r="r" b="b"/>
              <a:pathLst>
                <a:path w="4358" h="1968" extrusionOk="0">
                  <a:moveTo>
                    <a:pt x="3836" y="0"/>
                  </a:moveTo>
                  <a:cubicBezTo>
                    <a:pt x="3667" y="0"/>
                    <a:pt x="3497" y="172"/>
                    <a:pt x="3605" y="362"/>
                  </a:cubicBezTo>
                  <a:cubicBezTo>
                    <a:pt x="3764" y="797"/>
                    <a:pt x="3526" y="1273"/>
                    <a:pt x="3090" y="1431"/>
                  </a:cubicBezTo>
                  <a:cubicBezTo>
                    <a:pt x="3032" y="1444"/>
                    <a:pt x="2975" y="1451"/>
                    <a:pt x="2919" y="1451"/>
                  </a:cubicBezTo>
                  <a:cubicBezTo>
                    <a:pt x="2513" y="1451"/>
                    <a:pt x="2168" y="1121"/>
                    <a:pt x="2139" y="715"/>
                  </a:cubicBezTo>
                  <a:lnTo>
                    <a:pt x="2139" y="715"/>
                  </a:lnTo>
                  <a:cubicBezTo>
                    <a:pt x="2155" y="663"/>
                    <a:pt x="2168" y="611"/>
                    <a:pt x="2179" y="560"/>
                  </a:cubicBezTo>
                  <a:lnTo>
                    <a:pt x="2148" y="552"/>
                  </a:lnTo>
                  <a:lnTo>
                    <a:pt x="2148" y="552"/>
                  </a:lnTo>
                  <a:cubicBezTo>
                    <a:pt x="2163" y="418"/>
                    <a:pt x="2088" y="318"/>
                    <a:pt x="1981" y="282"/>
                  </a:cubicBezTo>
                  <a:cubicBezTo>
                    <a:pt x="1953" y="275"/>
                    <a:pt x="1926" y="272"/>
                    <a:pt x="1901" y="272"/>
                  </a:cubicBezTo>
                  <a:cubicBezTo>
                    <a:pt x="1783" y="272"/>
                    <a:pt x="1697" y="343"/>
                    <a:pt x="1664" y="441"/>
                  </a:cubicBezTo>
                  <a:cubicBezTo>
                    <a:pt x="1664" y="441"/>
                    <a:pt x="1664" y="441"/>
                    <a:pt x="1664" y="441"/>
                  </a:cubicBezTo>
                  <a:lnTo>
                    <a:pt x="1664" y="441"/>
                  </a:lnTo>
                  <a:cubicBezTo>
                    <a:pt x="1591" y="846"/>
                    <a:pt x="1345" y="1320"/>
                    <a:pt x="928" y="1320"/>
                  </a:cubicBezTo>
                  <a:cubicBezTo>
                    <a:pt x="897" y="1320"/>
                    <a:pt x="865" y="1318"/>
                    <a:pt x="832" y="1312"/>
                  </a:cubicBezTo>
                  <a:cubicBezTo>
                    <a:pt x="634" y="1312"/>
                    <a:pt x="515" y="1193"/>
                    <a:pt x="476" y="1035"/>
                  </a:cubicBezTo>
                  <a:cubicBezTo>
                    <a:pt x="436" y="877"/>
                    <a:pt x="515" y="718"/>
                    <a:pt x="634" y="678"/>
                  </a:cubicBezTo>
                  <a:cubicBezTo>
                    <a:pt x="927" y="569"/>
                    <a:pt x="848" y="155"/>
                    <a:pt x="584" y="155"/>
                  </a:cubicBezTo>
                  <a:cubicBezTo>
                    <a:pt x="563" y="155"/>
                    <a:pt x="540" y="157"/>
                    <a:pt x="515" y="164"/>
                  </a:cubicBezTo>
                  <a:lnTo>
                    <a:pt x="515" y="203"/>
                  </a:lnTo>
                  <a:cubicBezTo>
                    <a:pt x="199" y="282"/>
                    <a:pt x="1" y="599"/>
                    <a:pt x="1" y="916"/>
                  </a:cubicBezTo>
                  <a:cubicBezTo>
                    <a:pt x="1" y="1273"/>
                    <a:pt x="199" y="1590"/>
                    <a:pt x="515" y="1748"/>
                  </a:cubicBezTo>
                  <a:cubicBezTo>
                    <a:pt x="650" y="1799"/>
                    <a:pt x="779" y="1822"/>
                    <a:pt x="904" y="1822"/>
                  </a:cubicBezTo>
                  <a:cubicBezTo>
                    <a:pt x="1277" y="1822"/>
                    <a:pt x="1600" y="1612"/>
                    <a:pt x="1832" y="1313"/>
                  </a:cubicBezTo>
                  <a:lnTo>
                    <a:pt x="1832" y="1313"/>
                  </a:lnTo>
                  <a:cubicBezTo>
                    <a:pt x="2059" y="1706"/>
                    <a:pt x="2478" y="1967"/>
                    <a:pt x="2967" y="1967"/>
                  </a:cubicBezTo>
                  <a:cubicBezTo>
                    <a:pt x="3046" y="1967"/>
                    <a:pt x="3127" y="1960"/>
                    <a:pt x="3209" y="1946"/>
                  </a:cubicBezTo>
                  <a:cubicBezTo>
                    <a:pt x="3962" y="1708"/>
                    <a:pt x="4358" y="837"/>
                    <a:pt x="4041" y="124"/>
                  </a:cubicBezTo>
                  <a:cubicBezTo>
                    <a:pt x="3991" y="37"/>
                    <a:pt x="3914" y="0"/>
                    <a:pt x="3836"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5316;p46"/>
            <p:cNvSpPr/>
            <p:nvPr/>
          </p:nvSpPr>
          <p:spPr>
            <a:xfrm flipH="1">
              <a:off x="1893468" y="2127513"/>
              <a:ext cx="90662" cy="42869"/>
            </a:xfrm>
            <a:custGeom>
              <a:avLst/>
              <a:gdLst/>
              <a:ahLst/>
              <a:cxnLst/>
              <a:rect l="l" t="t" r="r" b="b"/>
              <a:pathLst>
                <a:path w="5230" h="2473" extrusionOk="0">
                  <a:moveTo>
                    <a:pt x="4659" y="0"/>
                  </a:moveTo>
                  <a:cubicBezTo>
                    <a:pt x="4503" y="0"/>
                    <a:pt x="4349" y="110"/>
                    <a:pt x="4397" y="277"/>
                  </a:cubicBezTo>
                  <a:cubicBezTo>
                    <a:pt x="4595" y="792"/>
                    <a:pt x="4714" y="1505"/>
                    <a:pt x="4239" y="1862"/>
                  </a:cubicBezTo>
                  <a:cubicBezTo>
                    <a:pt x="4147" y="1931"/>
                    <a:pt x="4014" y="1973"/>
                    <a:pt x="3889" y="1973"/>
                  </a:cubicBezTo>
                  <a:cubicBezTo>
                    <a:pt x="3798" y="1973"/>
                    <a:pt x="3711" y="1951"/>
                    <a:pt x="3645" y="1901"/>
                  </a:cubicBezTo>
                  <a:cubicBezTo>
                    <a:pt x="3564" y="1869"/>
                    <a:pt x="3503" y="1811"/>
                    <a:pt x="3465" y="1742"/>
                  </a:cubicBezTo>
                  <a:lnTo>
                    <a:pt x="3465" y="1742"/>
                  </a:lnTo>
                  <a:cubicBezTo>
                    <a:pt x="3549" y="1568"/>
                    <a:pt x="3567" y="1358"/>
                    <a:pt x="3486" y="1149"/>
                  </a:cubicBezTo>
                  <a:cubicBezTo>
                    <a:pt x="3427" y="1069"/>
                    <a:pt x="3338" y="1030"/>
                    <a:pt x="3253" y="1030"/>
                  </a:cubicBezTo>
                  <a:cubicBezTo>
                    <a:pt x="3169" y="1030"/>
                    <a:pt x="3090" y="1069"/>
                    <a:pt x="3050" y="1149"/>
                  </a:cubicBezTo>
                  <a:cubicBezTo>
                    <a:pt x="2977" y="1303"/>
                    <a:pt x="2951" y="1459"/>
                    <a:pt x="2962" y="1608"/>
                  </a:cubicBezTo>
                  <a:lnTo>
                    <a:pt x="2962" y="1608"/>
                  </a:lnTo>
                  <a:cubicBezTo>
                    <a:pt x="2941" y="1632"/>
                    <a:pt x="2916" y="1651"/>
                    <a:pt x="2892" y="1664"/>
                  </a:cubicBezTo>
                  <a:cubicBezTo>
                    <a:pt x="2832" y="1683"/>
                    <a:pt x="2773" y="1693"/>
                    <a:pt x="2714" y="1693"/>
                  </a:cubicBezTo>
                  <a:cubicBezTo>
                    <a:pt x="2654" y="1693"/>
                    <a:pt x="2595" y="1683"/>
                    <a:pt x="2535" y="1664"/>
                  </a:cubicBezTo>
                  <a:cubicBezTo>
                    <a:pt x="2376" y="1531"/>
                    <a:pt x="2234" y="1380"/>
                    <a:pt x="2122" y="1211"/>
                  </a:cubicBezTo>
                  <a:lnTo>
                    <a:pt x="2122" y="1211"/>
                  </a:lnTo>
                  <a:cubicBezTo>
                    <a:pt x="2102" y="1123"/>
                    <a:pt x="2068" y="1035"/>
                    <a:pt x="2020" y="950"/>
                  </a:cubicBezTo>
                  <a:cubicBezTo>
                    <a:pt x="1971" y="863"/>
                    <a:pt x="1893" y="827"/>
                    <a:pt x="1815" y="827"/>
                  </a:cubicBezTo>
                  <a:cubicBezTo>
                    <a:pt x="1651" y="827"/>
                    <a:pt x="1486" y="988"/>
                    <a:pt x="1576" y="1171"/>
                  </a:cubicBezTo>
                  <a:lnTo>
                    <a:pt x="1576" y="1171"/>
                  </a:lnTo>
                  <a:lnTo>
                    <a:pt x="1545" y="1188"/>
                  </a:lnTo>
                  <a:cubicBezTo>
                    <a:pt x="1704" y="1465"/>
                    <a:pt x="1545" y="1822"/>
                    <a:pt x="1228" y="1901"/>
                  </a:cubicBezTo>
                  <a:cubicBezTo>
                    <a:pt x="872" y="1901"/>
                    <a:pt x="634" y="1584"/>
                    <a:pt x="713" y="1267"/>
                  </a:cubicBezTo>
                  <a:cubicBezTo>
                    <a:pt x="795" y="1049"/>
                    <a:pt x="632" y="868"/>
                    <a:pt x="471" y="868"/>
                  </a:cubicBezTo>
                  <a:cubicBezTo>
                    <a:pt x="398" y="868"/>
                    <a:pt x="327" y="904"/>
                    <a:pt x="277" y="990"/>
                  </a:cubicBezTo>
                  <a:lnTo>
                    <a:pt x="357" y="990"/>
                  </a:lnTo>
                  <a:cubicBezTo>
                    <a:pt x="0" y="1664"/>
                    <a:pt x="476" y="2416"/>
                    <a:pt x="1228" y="2416"/>
                  </a:cubicBezTo>
                  <a:cubicBezTo>
                    <a:pt x="1598" y="2396"/>
                    <a:pt x="1894" y="2172"/>
                    <a:pt x="2042" y="1874"/>
                  </a:cubicBezTo>
                  <a:lnTo>
                    <a:pt x="2042" y="1874"/>
                  </a:lnTo>
                  <a:cubicBezTo>
                    <a:pt x="2223" y="2055"/>
                    <a:pt x="2442" y="2180"/>
                    <a:pt x="2713" y="2180"/>
                  </a:cubicBezTo>
                  <a:cubicBezTo>
                    <a:pt x="2733" y="2180"/>
                    <a:pt x="2753" y="2180"/>
                    <a:pt x="2773" y="2178"/>
                  </a:cubicBezTo>
                  <a:cubicBezTo>
                    <a:pt x="2907" y="2178"/>
                    <a:pt x="3033" y="2144"/>
                    <a:pt x="3142" y="2083"/>
                  </a:cubicBezTo>
                  <a:lnTo>
                    <a:pt x="3142" y="2083"/>
                  </a:lnTo>
                  <a:cubicBezTo>
                    <a:pt x="3316" y="2317"/>
                    <a:pt x="3598" y="2473"/>
                    <a:pt x="3912" y="2473"/>
                  </a:cubicBezTo>
                  <a:cubicBezTo>
                    <a:pt x="4018" y="2473"/>
                    <a:pt x="4128" y="2455"/>
                    <a:pt x="4239" y="2416"/>
                  </a:cubicBezTo>
                  <a:cubicBezTo>
                    <a:pt x="5189" y="2060"/>
                    <a:pt x="5229" y="950"/>
                    <a:pt x="4912" y="158"/>
                  </a:cubicBezTo>
                  <a:cubicBezTo>
                    <a:pt x="4865" y="48"/>
                    <a:pt x="4761" y="0"/>
                    <a:pt x="4659"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5317;p46"/>
            <p:cNvSpPr/>
            <p:nvPr/>
          </p:nvSpPr>
          <p:spPr>
            <a:xfrm flipH="1">
              <a:off x="1941537" y="2188913"/>
              <a:ext cx="36958" cy="38882"/>
            </a:xfrm>
            <a:custGeom>
              <a:avLst/>
              <a:gdLst/>
              <a:ahLst/>
              <a:cxnLst/>
              <a:rect l="l" t="t" r="r" b="b"/>
              <a:pathLst>
                <a:path w="2132" h="2243" extrusionOk="0">
                  <a:moveTo>
                    <a:pt x="700" y="1"/>
                  </a:moveTo>
                  <a:cubicBezTo>
                    <a:pt x="617" y="1"/>
                    <a:pt x="530" y="41"/>
                    <a:pt x="467" y="142"/>
                  </a:cubicBezTo>
                  <a:lnTo>
                    <a:pt x="467" y="102"/>
                  </a:lnTo>
                  <a:lnTo>
                    <a:pt x="467" y="102"/>
                  </a:lnTo>
                  <a:cubicBezTo>
                    <a:pt x="0" y="1115"/>
                    <a:pt x="758" y="2242"/>
                    <a:pt x="1838" y="2242"/>
                  </a:cubicBezTo>
                  <a:cubicBezTo>
                    <a:pt x="1856" y="2242"/>
                    <a:pt x="1875" y="2242"/>
                    <a:pt x="1893" y="2241"/>
                  </a:cubicBezTo>
                  <a:cubicBezTo>
                    <a:pt x="2052" y="2241"/>
                    <a:pt x="2131" y="2122"/>
                    <a:pt x="2131" y="1964"/>
                  </a:cubicBezTo>
                  <a:cubicBezTo>
                    <a:pt x="2131" y="1845"/>
                    <a:pt x="2052" y="1726"/>
                    <a:pt x="1893" y="1726"/>
                  </a:cubicBezTo>
                  <a:lnTo>
                    <a:pt x="1656" y="1726"/>
                  </a:lnTo>
                  <a:cubicBezTo>
                    <a:pt x="1537" y="1726"/>
                    <a:pt x="1458" y="1687"/>
                    <a:pt x="1379" y="1647"/>
                  </a:cubicBezTo>
                  <a:lnTo>
                    <a:pt x="1299" y="1607"/>
                  </a:lnTo>
                  <a:lnTo>
                    <a:pt x="1220" y="1568"/>
                  </a:lnTo>
                  <a:lnTo>
                    <a:pt x="1180" y="1568"/>
                  </a:lnTo>
                  <a:lnTo>
                    <a:pt x="1101" y="1489"/>
                  </a:lnTo>
                  <a:lnTo>
                    <a:pt x="1022" y="1409"/>
                  </a:lnTo>
                  <a:cubicBezTo>
                    <a:pt x="943" y="1330"/>
                    <a:pt x="903" y="1251"/>
                    <a:pt x="864" y="1172"/>
                  </a:cubicBezTo>
                  <a:cubicBezTo>
                    <a:pt x="864" y="1132"/>
                    <a:pt x="864" y="1092"/>
                    <a:pt x="824" y="1013"/>
                  </a:cubicBezTo>
                  <a:cubicBezTo>
                    <a:pt x="824" y="1013"/>
                    <a:pt x="824" y="974"/>
                    <a:pt x="824" y="934"/>
                  </a:cubicBezTo>
                  <a:lnTo>
                    <a:pt x="824" y="894"/>
                  </a:lnTo>
                  <a:cubicBezTo>
                    <a:pt x="824" y="855"/>
                    <a:pt x="824" y="815"/>
                    <a:pt x="824" y="736"/>
                  </a:cubicBezTo>
                  <a:lnTo>
                    <a:pt x="824" y="696"/>
                  </a:lnTo>
                  <a:lnTo>
                    <a:pt x="824" y="657"/>
                  </a:lnTo>
                  <a:cubicBezTo>
                    <a:pt x="864" y="577"/>
                    <a:pt x="864" y="459"/>
                    <a:pt x="903" y="379"/>
                  </a:cubicBezTo>
                  <a:cubicBezTo>
                    <a:pt x="1038" y="190"/>
                    <a:pt x="878" y="1"/>
                    <a:pt x="700"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5318;p46"/>
            <p:cNvSpPr/>
            <p:nvPr/>
          </p:nvSpPr>
          <p:spPr>
            <a:xfrm flipH="1">
              <a:off x="2545992" y="1963749"/>
              <a:ext cx="63741" cy="75962"/>
            </a:xfrm>
            <a:custGeom>
              <a:avLst/>
              <a:gdLst/>
              <a:ahLst/>
              <a:cxnLst/>
              <a:rect l="l" t="t" r="r" b="b"/>
              <a:pathLst>
                <a:path w="3677" h="4382" extrusionOk="0">
                  <a:moveTo>
                    <a:pt x="3287" y="1"/>
                  </a:moveTo>
                  <a:cubicBezTo>
                    <a:pt x="3235" y="1"/>
                    <a:pt x="3181" y="18"/>
                    <a:pt x="3132" y="59"/>
                  </a:cubicBezTo>
                  <a:cubicBezTo>
                    <a:pt x="1785" y="1089"/>
                    <a:pt x="755" y="2475"/>
                    <a:pt x="82" y="4020"/>
                  </a:cubicBezTo>
                  <a:cubicBezTo>
                    <a:pt x="0" y="4210"/>
                    <a:pt x="179" y="4381"/>
                    <a:pt x="338" y="4381"/>
                  </a:cubicBezTo>
                  <a:cubicBezTo>
                    <a:pt x="411" y="4381"/>
                    <a:pt x="480" y="4345"/>
                    <a:pt x="517" y="4258"/>
                  </a:cubicBezTo>
                  <a:cubicBezTo>
                    <a:pt x="1191" y="2752"/>
                    <a:pt x="2181" y="1445"/>
                    <a:pt x="3488" y="415"/>
                  </a:cubicBezTo>
                  <a:cubicBezTo>
                    <a:pt x="3677" y="258"/>
                    <a:pt x="3491" y="1"/>
                    <a:pt x="3287"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5319;p46"/>
            <p:cNvSpPr/>
            <p:nvPr/>
          </p:nvSpPr>
          <p:spPr>
            <a:xfrm flipH="1">
              <a:off x="1841289" y="2141901"/>
              <a:ext cx="19935" cy="24789"/>
            </a:xfrm>
            <a:custGeom>
              <a:avLst/>
              <a:gdLst/>
              <a:ahLst/>
              <a:cxnLst/>
              <a:rect l="l" t="t" r="r" b="b"/>
              <a:pathLst>
                <a:path w="1150" h="1430" extrusionOk="0">
                  <a:moveTo>
                    <a:pt x="855" y="0"/>
                  </a:moveTo>
                  <a:cubicBezTo>
                    <a:pt x="770" y="0"/>
                    <a:pt x="686" y="44"/>
                    <a:pt x="635" y="120"/>
                  </a:cubicBezTo>
                  <a:cubicBezTo>
                    <a:pt x="437" y="437"/>
                    <a:pt x="238" y="754"/>
                    <a:pt x="80" y="1071"/>
                  </a:cubicBezTo>
                  <a:cubicBezTo>
                    <a:pt x="1" y="1190"/>
                    <a:pt x="40" y="1309"/>
                    <a:pt x="159" y="1388"/>
                  </a:cubicBezTo>
                  <a:cubicBezTo>
                    <a:pt x="201" y="1416"/>
                    <a:pt x="248" y="1429"/>
                    <a:pt x="293" y="1429"/>
                  </a:cubicBezTo>
                  <a:cubicBezTo>
                    <a:pt x="375" y="1429"/>
                    <a:pt x="451" y="1386"/>
                    <a:pt x="476" y="1309"/>
                  </a:cubicBezTo>
                  <a:cubicBezTo>
                    <a:pt x="674" y="992"/>
                    <a:pt x="872" y="715"/>
                    <a:pt x="1070" y="398"/>
                  </a:cubicBezTo>
                  <a:cubicBezTo>
                    <a:pt x="1150" y="279"/>
                    <a:pt x="1110" y="120"/>
                    <a:pt x="991" y="41"/>
                  </a:cubicBezTo>
                  <a:cubicBezTo>
                    <a:pt x="949" y="13"/>
                    <a:pt x="902" y="0"/>
                    <a:pt x="85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5320;p46"/>
            <p:cNvSpPr/>
            <p:nvPr/>
          </p:nvSpPr>
          <p:spPr>
            <a:xfrm flipH="1">
              <a:off x="1830472" y="2152146"/>
              <a:ext cx="18392" cy="24841"/>
            </a:xfrm>
            <a:custGeom>
              <a:avLst/>
              <a:gdLst/>
              <a:ahLst/>
              <a:cxnLst/>
              <a:rect l="l" t="t" r="r" b="b"/>
              <a:pathLst>
                <a:path w="1061" h="1433" extrusionOk="0">
                  <a:moveTo>
                    <a:pt x="721" y="0"/>
                  </a:moveTo>
                  <a:cubicBezTo>
                    <a:pt x="643" y="0"/>
                    <a:pt x="566" y="36"/>
                    <a:pt x="516" y="124"/>
                  </a:cubicBezTo>
                  <a:cubicBezTo>
                    <a:pt x="357" y="441"/>
                    <a:pt x="199" y="757"/>
                    <a:pt x="80" y="1035"/>
                  </a:cubicBezTo>
                  <a:cubicBezTo>
                    <a:pt x="1" y="1154"/>
                    <a:pt x="40" y="1312"/>
                    <a:pt x="159" y="1391"/>
                  </a:cubicBezTo>
                  <a:cubicBezTo>
                    <a:pt x="201" y="1419"/>
                    <a:pt x="248" y="1432"/>
                    <a:pt x="293" y="1432"/>
                  </a:cubicBezTo>
                  <a:cubicBezTo>
                    <a:pt x="375" y="1432"/>
                    <a:pt x="451" y="1389"/>
                    <a:pt x="476" y="1312"/>
                  </a:cubicBezTo>
                  <a:lnTo>
                    <a:pt x="952" y="361"/>
                  </a:lnTo>
                  <a:cubicBezTo>
                    <a:pt x="1060" y="171"/>
                    <a:pt x="890" y="0"/>
                    <a:pt x="721"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5321;p46"/>
            <p:cNvSpPr/>
            <p:nvPr/>
          </p:nvSpPr>
          <p:spPr>
            <a:xfrm flipH="1">
              <a:off x="2381014" y="1915315"/>
              <a:ext cx="15133" cy="24737"/>
            </a:xfrm>
            <a:custGeom>
              <a:avLst/>
              <a:gdLst/>
              <a:ahLst/>
              <a:cxnLst/>
              <a:rect l="l" t="t" r="r" b="b"/>
              <a:pathLst>
                <a:path w="873" h="1427" extrusionOk="0">
                  <a:moveTo>
                    <a:pt x="674" y="1"/>
                  </a:moveTo>
                  <a:cubicBezTo>
                    <a:pt x="555" y="1"/>
                    <a:pt x="397" y="80"/>
                    <a:pt x="357" y="199"/>
                  </a:cubicBezTo>
                  <a:cubicBezTo>
                    <a:pt x="238" y="516"/>
                    <a:pt x="159" y="793"/>
                    <a:pt x="40" y="1110"/>
                  </a:cubicBezTo>
                  <a:cubicBezTo>
                    <a:pt x="1" y="1229"/>
                    <a:pt x="80" y="1387"/>
                    <a:pt x="199" y="1427"/>
                  </a:cubicBezTo>
                  <a:cubicBezTo>
                    <a:pt x="318" y="1427"/>
                    <a:pt x="476" y="1347"/>
                    <a:pt x="516" y="1229"/>
                  </a:cubicBezTo>
                  <a:lnTo>
                    <a:pt x="833" y="317"/>
                  </a:lnTo>
                  <a:cubicBezTo>
                    <a:pt x="872" y="199"/>
                    <a:pt x="793" y="40"/>
                    <a:pt x="6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5322;p46"/>
            <p:cNvSpPr/>
            <p:nvPr/>
          </p:nvSpPr>
          <p:spPr>
            <a:xfrm flipH="1">
              <a:off x="2367978" y="1925612"/>
              <a:ext cx="10314" cy="22518"/>
            </a:xfrm>
            <a:custGeom>
              <a:avLst/>
              <a:gdLst/>
              <a:ahLst/>
              <a:cxnLst/>
              <a:rect l="l" t="t" r="r" b="b"/>
              <a:pathLst>
                <a:path w="595" h="1299" extrusionOk="0">
                  <a:moveTo>
                    <a:pt x="238" y="1"/>
                  </a:moveTo>
                  <a:cubicBezTo>
                    <a:pt x="199" y="40"/>
                    <a:pt x="159" y="80"/>
                    <a:pt x="120" y="159"/>
                  </a:cubicBezTo>
                  <a:lnTo>
                    <a:pt x="1" y="951"/>
                  </a:lnTo>
                  <a:cubicBezTo>
                    <a:pt x="1" y="1031"/>
                    <a:pt x="1" y="1110"/>
                    <a:pt x="1" y="1149"/>
                  </a:cubicBezTo>
                  <a:cubicBezTo>
                    <a:pt x="40" y="1229"/>
                    <a:pt x="80" y="1268"/>
                    <a:pt x="159" y="1268"/>
                  </a:cubicBezTo>
                  <a:cubicBezTo>
                    <a:pt x="199" y="1288"/>
                    <a:pt x="228" y="1298"/>
                    <a:pt x="258" y="1298"/>
                  </a:cubicBezTo>
                  <a:cubicBezTo>
                    <a:pt x="288" y="1298"/>
                    <a:pt x="318" y="1288"/>
                    <a:pt x="357" y="1268"/>
                  </a:cubicBezTo>
                  <a:cubicBezTo>
                    <a:pt x="397" y="1229"/>
                    <a:pt x="436" y="1189"/>
                    <a:pt x="476" y="1110"/>
                  </a:cubicBezTo>
                  <a:lnTo>
                    <a:pt x="595" y="318"/>
                  </a:lnTo>
                  <a:cubicBezTo>
                    <a:pt x="595" y="238"/>
                    <a:pt x="595" y="199"/>
                    <a:pt x="595" y="120"/>
                  </a:cubicBezTo>
                  <a:cubicBezTo>
                    <a:pt x="555" y="80"/>
                    <a:pt x="516" y="40"/>
                    <a:pt x="436"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5323;p46"/>
            <p:cNvSpPr/>
            <p:nvPr/>
          </p:nvSpPr>
          <p:spPr>
            <a:xfrm flipH="1">
              <a:off x="2105903" y="2550300"/>
              <a:ext cx="95400" cy="81000"/>
            </a:xfrm>
            <a:prstGeom prst="triangle">
              <a:avLst>
                <a:gd name="adj" fmla="val 50000"/>
              </a:avLst>
            </a:prstGeom>
            <a:solidFill>
              <a:srgbClr val="B98DFF"/>
            </a:solidFill>
            <a:ln w="9525" cap="flat" cmpd="sng">
              <a:solidFill>
                <a:srgbClr val="341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5324;p46"/>
            <p:cNvSpPr/>
            <p:nvPr/>
          </p:nvSpPr>
          <p:spPr>
            <a:xfrm flipH="1">
              <a:off x="1307494" y="449266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5325;p46"/>
            <p:cNvGrpSpPr/>
            <p:nvPr/>
          </p:nvGrpSpPr>
          <p:grpSpPr>
            <a:xfrm flipH="1">
              <a:off x="1411102" y="4628657"/>
              <a:ext cx="90322" cy="144793"/>
              <a:chOff x="5987442" y="1875907"/>
              <a:chExt cx="90322" cy="144793"/>
            </a:xfrm>
          </p:grpSpPr>
          <p:sp>
            <p:nvSpPr>
              <p:cNvPr id="681" name="Google Shape;5326;p46"/>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5327;p46"/>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5328;p46"/>
            <p:cNvGrpSpPr/>
            <p:nvPr/>
          </p:nvGrpSpPr>
          <p:grpSpPr>
            <a:xfrm flipH="1">
              <a:off x="3079771" y="1748844"/>
              <a:ext cx="88971" cy="144162"/>
              <a:chOff x="7466610" y="3571682"/>
              <a:chExt cx="88971" cy="144162"/>
            </a:xfrm>
          </p:grpSpPr>
          <p:sp>
            <p:nvSpPr>
              <p:cNvPr id="679" name="Google Shape;5329;p46"/>
              <p:cNvSpPr/>
              <p:nvPr/>
            </p:nvSpPr>
            <p:spPr>
              <a:xfrm>
                <a:off x="7471293" y="3575079"/>
                <a:ext cx="79933" cy="137345"/>
              </a:xfrm>
              <a:custGeom>
                <a:avLst/>
                <a:gdLst/>
                <a:ahLst/>
                <a:cxnLst/>
                <a:rect l="l" t="t" r="r" b="b"/>
                <a:pathLst>
                  <a:path w="3670" h="6306" extrusionOk="0">
                    <a:moveTo>
                      <a:pt x="1701" y="1"/>
                    </a:moveTo>
                    <a:cubicBezTo>
                      <a:pt x="1668" y="635"/>
                      <a:pt x="1535" y="1268"/>
                      <a:pt x="1334" y="1902"/>
                    </a:cubicBezTo>
                    <a:cubicBezTo>
                      <a:pt x="1101" y="2536"/>
                      <a:pt x="601" y="3036"/>
                      <a:pt x="0" y="3303"/>
                    </a:cubicBezTo>
                    <a:cubicBezTo>
                      <a:pt x="601" y="3503"/>
                      <a:pt x="1134" y="3970"/>
                      <a:pt x="1401" y="4571"/>
                    </a:cubicBezTo>
                    <a:cubicBezTo>
                      <a:pt x="1668" y="5105"/>
                      <a:pt x="1835" y="5705"/>
                      <a:pt x="1935" y="6305"/>
                    </a:cubicBezTo>
                    <a:cubicBezTo>
                      <a:pt x="2002" y="5672"/>
                      <a:pt x="2102" y="5038"/>
                      <a:pt x="2302" y="4437"/>
                    </a:cubicBezTo>
                    <a:cubicBezTo>
                      <a:pt x="2535" y="3770"/>
                      <a:pt x="3036" y="3270"/>
                      <a:pt x="3669" y="3003"/>
                    </a:cubicBezTo>
                    <a:cubicBezTo>
                      <a:pt x="3036" y="2803"/>
                      <a:pt x="2502" y="2369"/>
                      <a:pt x="2235" y="1769"/>
                    </a:cubicBezTo>
                    <a:cubicBezTo>
                      <a:pt x="2002" y="1202"/>
                      <a:pt x="1801" y="601"/>
                      <a:pt x="1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5330;p46"/>
              <p:cNvSpPr/>
              <p:nvPr/>
            </p:nvSpPr>
            <p:spPr>
              <a:xfrm>
                <a:off x="7466610" y="3571682"/>
                <a:ext cx="88971" cy="144162"/>
              </a:xfrm>
              <a:custGeom>
                <a:avLst/>
                <a:gdLst/>
                <a:ahLst/>
                <a:cxnLst/>
                <a:rect l="l" t="t" r="r" b="b"/>
                <a:pathLst>
                  <a:path w="4085" h="6619" extrusionOk="0">
                    <a:moveTo>
                      <a:pt x="1945" y="1078"/>
                    </a:moveTo>
                    <a:lnTo>
                      <a:pt x="1945" y="1078"/>
                    </a:lnTo>
                    <a:cubicBezTo>
                      <a:pt x="2208" y="1936"/>
                      <a:pt x="2609" y="2768"/>
                      <a:pt x="3424" y="3174"/>
                    </a:cubicBezTo>
                    <a:lnTo>
                      <a:pt x="3424" y="3174"/>
                    </a:lnTo>
                    <a:cubicBezTo>
                      <a:pt x="2602" y="3656"/>
                      <a:pt x="2269" y="4594"/>
                      <a:pt x="2103" y="5542"/>
                    </a:cubicBezTo>
                    <a:lnTo>
                      <a:pt x="2103" y="5542"/>
                    </a:lnTo>
                    <a:cubicBezTo>
                      <a:pt x="1847" y="4679"/>
                      <a:pt x="1435" y="3838"/>
                      <a:pt x="623" y="3443"/>
                    </a:cubicBezTo>
                    <a:lnTo>
                      <a:pt x="623" y="3443"/>
                    </a:lnTo>
                    <a:cubicBezTo>
                      <a:pt x="1433" y="2949"/>
                      <a:pt x="1766" y="2021"/>
                      <a:pt x="1945" y="1078"/>
                    </a:cubicBezTo>
                    <a:close/>
                    <a:moveTo>
                      <a:pt x="1913" y="0"/>
                    </a:moveTo>
                    <a:cubicBezTo>
                      <a:pt x="1829" y="0"/>
                      <a:pt x="1735" y="62"/>
                      <a:pt x="1716" y="157"/>
                    </a:cubicBezTo>
                    <a:cubicBezTo>
                      <a:pt x="1583" y="1324"/>
                      <a:pt x="1383" y="2825"/>
                      <a:pt x="148" y="3292"/>
                    </a:cubicBezTo>
                    <a:cubicBezTo>
                      <a:pt x="146" y="3293"/>
                      <a:pt x="144" y="3294"/>
                      <a:pt x="142" y="3295"/>
                    </a:cubicBezTo>
                    <a:lnTo>
                      <a:pt x="142" y="3295"/>
                    </a:lnTo>
                    <a:cubicBezTo>
                      <a:pt x="53" y="3318"/>
                      <a:pt x="0" y="3413"/>
                      <a:pt x="16" y="3496"/>
                    </a:cubicBezTo>
                    <a:lnTo>
                      <a:pt x="16" y="3496"/>
                    </a:lnTo>
                    <a:cubicBezTo>
                      <a:pt x="23" y="3576"/>
                      <a:pt x="79" y="3645"/>
                      <a:pt x="166" y="3645"/>
                    </a:cubicBezTo>
                    <a:cubicBezTo>
                      <a:pt x="177" y="3645"/>
                      <a:pt x="189" y="3643"/>
                      <a:pt x="201" y="3641"/>
                    </a:cubicBezTo>
                    <a:lnTo>
                      <a:pt x="201" y="3641"/>
                    </a:lnTo>
                    <a:cubicBezTo>
                      <a:pt x="1392" y="4001"/>
                      <a:pt x="1720" y="5410"/>
                      <a:pt x="1983" y="6495"/>
                    </a:cubicBezTo>
                    <a:cubicBezTo>
                      <a:pt x="1998" y="6582"/>
                      <a:pt x="2062" y="6618"/>
                      <a:pt x="2131" y="6618"/>
                    </a:cubicBezTo>
                    <a:cubicBezTo>
                      <a:pt x="2220" y="6618"/>
                      <a:pt x="2317" y="6556"/>
                      <a:pt x="2317" y="6461"/>
                    </a:cubicBezTo>
                    <a:cubicBezTo>
                      <a:pt x="2450" y="5294"/>
                      <a:pt x="2650" y="3793"/>
                      <a:pt x="3918" y="3326"/>
                    </a:cubicBezTo>
                    <a:cubicBezTo>
                      <a:pt x="4085" y="3259"/>
                      <a:pt x="4085" y="3026"/>
                      <a:pt x="3918" y="2992"/>
                    </a:cubicBezTo>
                    <a:cubicBezTo>
                      <a:pt x="2689" y="2637"/>
                      <a:pt x="2338" y="1309"/>
                      <a:pt x="2075" y="225"/>
                    </a:cubicBezTo>
                    <a:lnTo>
                      <a:pt x="2075" y="225"/>
                    </a:lnTo>
                    <a:cubicBezTo>
                      <a:pt x="2077" y="203"/>
                      <a:pt x="2080" y="180"/>
                      <a:pt x="2083" y="157"/>
                    </a:cubicBezTo>
                    <a:lnTo>
                      <a:pt x="2083" y="157"/>
                    </a:lnTo>
                    <a:lnTo>
                      <a:pt x="2059" y="161"/>
                    </a:lnTo>
                    <a:lnTo>
                      <a:pt x="2059" y="161"/>
                    </a:lnTo>
                    <a:cubicBezTo>
                      <a:pt x="2056" y="149"/>
                      <a:pt x="2053" y="136"/>
                      <a:pt x="2050" y="124"/>
                    </a:cubicBezTo>
                    <a:cubicBezTo>
                      <a:pt x="2035" y="37"/>
                      <a:pt x="1977" y="0"/>
                      <a:pt x="191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5331;p46"/>
            <p:cNvGrpSpPr/>
            <p:nvPr/>
          </p:nvGrpSpPr>
          <p:grpSpPr>
            <a:xfrm flipH="1">
              <a:off x="3092534" y="1508320"/>
              <a:ext cx="192557" cy="160410"/>
              <a:chOff x="8298111" y="1756283"/>
              <a:chExt cx="192557" cy="160410"/>
            </a:xfrm>
          </p:grpSpPr>
          <p:sp>
            <p:nvSpPr>
              <p:cNvPr id="677" name="Google Shape;5332;p46"/>
              <p:cNvSpPr/>
              <p:nvPr/>
            </p:nvSpPr>
            <p:spPr>
              <a:xfrm>
                <a:off x="8310461" y="1760029"/>
                <a:ext cx="167858" cy="152569"/>
              </a:xfrm>
              <a:custGeom>
                <a:avLst/>
                <a:gdLst/>
                <a:ahLst/>
                <a:cxnLst/>
                <a:rect l="l" t="t" r="r" b="b"/>
                <a:pathLst>
                  <a:path w="7707" h="7005" extrusionOk="0">
                    <a:moveTo>
                      <a:pt x="5576" y="1"/>
                    </a:moveTo>
                    <a:cubicBezTo>
                      <a:pt x="5407" y="1"/>
                      <a:pt x="5237" y="24"/>
                      <a:pt x="5071" y="71"/>
                    </a:cubicBezTo>
                    <a:cubicBezTo>
                      <a:pt x="4504" y="305"/>
                      <a:pt x="4037" y="738"/>
                      <a:pt x="3803" y="1305"/>
                    </a:cubicBezTo>
                    <a:cubicBezTo>
                      <a:pt x="3470" y="805"/>
                      <a:pt x="2936" y="438"/>
                      <a:pt x="2336" y="271"/>
                    </a:cubicBezTo>
                    <a:cubicBezTo>
                      <a:pt x="2249" y="260"/>
                      <a:pt x="2164" y="254"/>
                      <a:pt x="2079" y="254"/>
                    </a:cubicBezTo>
                    <a:cubicBezTo>
                      <a:pt x="1441" y="254"/>
                      <a:pt x="854" y="579"/>
                      <a:pt x="501" y="1139"/>
                    </a:cubicBezTo>
                    <a:cubicBezTo>
                      <a:pt x="134" y="1772"/>
                      <a:pt x="1" y="2506"/>
                      <a:pt x="201" y="3240"/>
                    </a:cubicBezTo>
                    <a:cubicBezTo>
                      <a:pt x="401" y="3941"/>
                      <a:pt x="735" y="4574"/>
                      <a:pt x="1202" y="5142"/>
                    </a:cubicBezTo>
                    <a:cubicBezTo>
                      <a:pt x="1869" y="5842"/>
                      <a:pt x="2669" y="6443"/>
                      <a:pt x="3537" y="6876"/>
                    </a:cubicBezTo>
                    <a:cubicBezTo>
                      <a:pt x="3722" y="6962"/>
                      <a:pt x="3921" y="7005"/>
                      <a:pt x="4118" y="7005"/>
                    </a:cubicBezTo>
                    <a:cubicBezTo>
                      <a:pt x="4381" y="7005"/>
                      <a:pt x="4642" y="6929"/>
                      <a:pt x="4871" y="6776"/>
                    </a:cubicBezTo>
                    <a:cubicBezTo>
                      <a:pt x="5671" y="6209"/>
                      <a:pt x="6372" y="5508"/>
                      <a:pt x="6906" y="4708"/>
                    </a:cubicBezTo>
                    <a:cubicBezTo>
                      <a:pt x="7306" y="4074"/>
                      <a:pt x="7539" y="3407"/>
                      <a:pt x="7639" y="2673"/>
                    </a:cubicBezTo>
                    <a:cubicBezTo>
                      <a:pt x="7706" y="1939"/>
                      <a:pt x="7506" y="1239"/>
                      <a:pt x="7039" y="672"/>
                    </a:cubicBezTo>
                    <a:cubicBezTo>
                      <a:pt x="6657" y="239"/>
                      <a:pt x="6121" y="1"/>
                      <a:pt x="5576" y="1"/>
                    </a:cubicBezTo>
                    <a:close/>
                  </a:path>
                </a:pathLst>
              </a:custGeom>
              <a:solidFill>
                <a:srgbClr val="8A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5333;p46"/>
              <p:cNvSpPr/>
              <p:nvPr/>
            </p:nvSpPr>
            <p:spPr>
              <a:xfrm>
                <a:off x="8298111" y="1756283"/>
                <a:ext cx="192557" cy="160410"/>
              </a:xfrm>
              <a:custGeom>
                <a:avLst/>
                <a:gdLst/>
                <a:ahLst/>
                <a:cxnLst/>
                <a:rect l="l" t="t" r="r" b="b"/>
                <a:pathLst>
                  <a:path w="8841" h="7365" extrusionOk="0">
                    <a:moveTo>
                      <a:pt x="6072" y="310"/>
                    </a:moveTo>
                    <a:cubicBezTo>
                      <a:pt x="6805" y="343"/>
                      <a:pt x="7439" y="744"/>
                      <a:pt x="7739" y="1377"/>
                    </a:cubicBezTo>
                    <a:cubicBezTo>
                      <a:pt x="8440" y="2778"/>
                      <a:pt x="7706" y="4513"/>
                      <a:pt x="6739" y="5547"/>
                    </a:cubicBezTo>
                    <a:cubicBezTo>
                      <a:pt x="6472" y="5814"/>
                      <a:pt x="6238" y="6081"/>
                      <a:pt x="5938" y="6314"/>
                    </a:cubicBezTo>
                    <a:cubicBezTo>
                      <a:pt x="5671" y="6581"/>
                      <a:pt x="5338" y="6815"/>
                      <a:pt x="4971" y="6981"/>
                    </a:cubicBezTo>
                    <a:cubicBezTo>
                      <a:pt x="4885" y="6999"/>
                      <a:pt x="4798" y="7007"/>
                      <a:pt x="4713" y="7007"/>
                    </a:cubicBezTo>
                    <a:cubicBezTo>
                      <a:pt x="4469" y="7007"/>
                      <a:pt x="4235" y="6938"/>
                      <a:pt x="4037" y="6815"/>
                    </a:cubicBezTo>
                    <a:cubicBezTo>
                      <a:pt x="3703" y="6615"/>
                      <a:pt x="3336" y="6414"/>
                      <a:pt x="3036" y="6181"/>
                    </a:cubicBezTo>
                    <a:cubicBezTo>
                      <a:pt x="1869" y="5347"/>
                      <a:pt x="768" y="4013"/>
                      <a:pt x="868" y="2478"/>
                    </a:cubicBezTo>
                    <a:cubicBezTo>
                      <a:pt x="901" y="1678"/>
                      <a:pt x="1435" y="944"/>
                      <a:pt x="2202" y="677"/>
                    </a:cubicBezTo>
                    <a:cubicBezTo>
                      <a:pt x="2353" y="629"/>
                      <a:pt x="2500" y="607"/>
                      <a:pt x="2641" y="607"/>
                    </a:cubicBezTo>
                    <a:cubicBezTo>
                      <a:pt x="3282" y="607"/>
                      <a:pt x="3821" y="1058"/>
                      <a:pt x="4204" y="1578"/>
                    </a:cubicBezTo>
                    <a:cubicBezTo>
                      <a:pt x="4210" y="1586"/>
                      <a:pt x="4217" y="1593"/>
                      <a:pt x="4224" y="1599"/>
                    </a:cubicBezTo>
                    <a:lnTo>
                      <a:pt x="4224" y="1599"/>
                    </a:lnTo>
                    <a:cubicBezTo>
                      <a:pt x="4259" y="1641"/>
                      <a:pt x="4313" y="1668"/>
                      <a:pt x="4366" y="1668"/>
                    </a:cubicBezTo>
                    <a:cubicBezTo>
                      <a:pt x="4418" y="1668"/>
                      <a:pt x="4469" y="1643"/>
                      <a:pt x="4502" y="1582"/>
                    </a:cubicBezTo>
                    <a:lnTo>
                      <a:pt x="4502" y="1582"/>
                    </a:lnTo>
                    <a:cubicBezTo>
                      <a:pt x="4517" y="1565"/>
                      <a:pt x="4528" y="1546"/>
                      <a:pt x="4534" y="1525"/>
                    </a:cubicBezTo>
                    <a:lnTo>
                      <a:pt x="4534" y="1525"/>
                    </a:lnTo>
                    <a:cubicBezTo>
                      <a:pt x="4867" y="942"/>
                      <a:pt x="5359" y="375"/>
                      <a:pt x="6072" y="310"/>
                    </a:cubicBezTo>
                    <a:close/>
                    <a:moveTo>
                      <a:pt x="6094" y="0"/>
                    </a:moveTo>
                    <a:cubicBezTo>
                      <a:pt x="5333" y="0"/>
                      <a:pt x="4739" y="536"/>
                      <a:pt x="4332" y="1190"/>
                    </a:cubicBezTo>
                    <a:lnTo>
                      <a:pt x="4332" y="1190"/>
                    </a:lnTo>
                    <a:cubicBezTo>
                      <a:pt x="3891" y="658"/>
                      <a:pt x="3337" y="243"/>
                      <a:pt x="2602" y="243"/>
                    </a:cubicBezTo>
                    <a:cubicBezTo>
                      <a:pt x="1835" y="277"/>
                      <a:pt x="1135" y="744"/>
                      <a:pt x="801" y="1444"/>
                    </a:cubicBezTo>
                    <a:cubicBezTo>
                      <a:pt x="1" y="3045"/>
                      <a:pt x="968" y="4947"/>
                      <a:pt x="2202" y="5981"/>
                    </a:cubicBezTo>
                    <a:cubicBezTo>
                      <a:pt x="2569" y="6281"/>
                      <a:pt x="2936" y="6548"/>
                      <a:pt x="3303" y="6781"/>
                    </a:cubicBezTo>
                    <a:cubicBezTo>
                      <a:pt x="3637" y="7048"/>
                      <a:pt x="4037" y="7248"/>
                      <a:pt x="4470" y="7348"/>
                    </a:cubicBezTo>
                    <a:cubicBezTo>
                      <a:pt x="4541" y="7359"/>
                      <a:pt x="4610" y="7364"/>
                      <a:pt x="4677" y="7364"/>
                    </a:cubicBezTo>
                    <a:cubicBezTo>
                      <a:pt x="5445" y="7364"/>
                      <a:pt x="6051" y="6705"/>
                      <a:pt x="6572" y="6214"/>
                    </a:cubicBezTo>
                    <a:cubicBezTo>
                      <a:pt x="7806" y="5080"/>
                      <a:pt x="8840" y="3179"/>
                      <a:pt x="8206" y="1511"/>
                    </a:cubicBezTo>
                    <a:cubicBezTo>
                      <a:pt x="7906" y="677"/>
                      <a:pt x="7172" y="76"/>
                      <a:pt x="6272" y="10"/>
                    </a:cubicBezTo>
                    <a:cubicBezTo>
                      <a:pt x="6212" y="3"/>
                      <a:pt x="6153" y="0"/>
                      <a:pt x="6094"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5334;p46"/>
            <p:cNvGrpSpPr/>
            <p:nvPr/>
          </p:nvGrpSpPr>
          <p:grpSpPr>
            <a:xfrm flipH="1">
              <a:off x="3361305" y="2747583"/>
              <a:ext cx="192557" cy="160475"/>
              <a:chOff x="5342454" y="1345158"/>
              <a:chExt cx="192557" cy="160475"/>
            </a:xfrm>
          </p:grpSpPr>
          <p:sp>
            <p:nvSpPr>
              <p:cNvPr id="675" name="Google Shape;5335;p46"/>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5336;p46"/>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5337;p46"/>
            <p:cNvGrpSpPr/>
            <p:nvPr/>
          </p:nvGrpSpPr>
          <p:grpSpPr>
            <a:xfrm flipH="1">
              <a:off x="1027038" y="3273175"/>
              <a:ext cx="122796" cy="102584"/>
              <a:chOff x="6047231" y="724037"/>
              <a:chExt cx="122796" cy="102584"/>
            </a:xfrm>
          </p:grpSpPr>
          <p:sp>
            <p:nvSpPr>
              <p:cNvPr id="673" name="Google Shape;5338;p46"/>
              <p:cNvSpPr/>
              <p:nvPr/>
            </p:nvSpPr>
            <p:spPr>
              <a:xfrm>
                <a:off x="6057403" y="728742"/>
                <a:ext cx="102453" cy="93959"/>
              </a:xfrm>
              <a:custGeom>
                <a:avLst/>
                <a:gdLst/>
                <a:ahLst/>
                <a:cxnLst/>
                <a:rect l="l" t="t" r="r" b="b"/>
                <a:pathLst>
                  <a:path w="4704" h="4314" extrusionOk="0">
                    <a:moveTo>
                      <a:pt x="3436" y="0"/>
                    </a:moveTo>
                    <a:cubicBezTo>
                      <a:pt x="3325" y="0"/>
                      <a:pt x="3213" y="17"/>
                      <a:pt x="3102" y="51"/>
                    </a:cubicBezTo>
                    <a:cubicBezTo>
                      <a:pt x="2735" y="184"/>
                      <a:pt x="2469" y="451"/>
                      <a:pt x="2302" y="818"/>
                    </a:cubicBezTo>
                    <a:cubicBezTo>
                      <a:pt x="2102" y="485"/>
                      <a:pt x="1801" y="251"/>
                      <a:pt x="1435" y="184"/>
                    </a:cubicBezTo>
                    <a:cubicBezTo>
                      <a:pt x="1379" y="176"/>
                      <a:pt x="1324" y="172"/>
                      <a:pt x="1268" y="172"/>
                    </a:cubicBezTo>
                    <a:cubicBezTo>
                      <a:pt x="886" y="172"/>
                      <a:pt x="504" y="369"/>
                      <a:pt x="300" y="718"/>
                    </a:cubicBezTo>
                    <a:cubicBezTo>
                      <a:pt x="67" y="1085"/>
                      <a:pt x="0" y="1552"/>
                      <a:pt x="134" y="1986"/>
                    </a:cubicBezTo>
                    <a:cubicBezTo>
                      <a:pt x="234" y="2419"/>
                      <a:pt x="434" y="2820"/>
                      <a:pt x="734" y="3153"/>
                    </a:cubicBezTo>
                    <a:cubicBezTo>
                      <a:pt x="1134" y="3587"/>
                      <a:pt x="1635" y="3954"/>
                      <a:pt x="2168" y="4221"/>
                    </a:cubicBezTo>
                    <a:cubicBezTo>
                      <a:pt x="2288" y="4281"/>
                      <a:pt x="2422" y="4314"/>
                      <a:pt x="2554" y="4314"/>
                    </a:cubicBezTo>
                    <a:cubicBezTo>
                      <a:pt x="2715" y="4314"/>
                      <a:pt x="2874" y="4264"/>
                      <a:pt x="3002" y="4154"/>
                    </a:cubicBezTo>
                    <a:cubicBezTo>
                      <a:pt x="3503" y="3820"/>
                      <a:pt x="3903" y="3387"/>
                      <a:pt x="4237" y="2920"/>
                    </a:cubicBezTo>
                    <a:cubicBezTo>
                      <a:pt x="4470" y="2519"/>
                      <a:pt x="4637" y="2086"/>
                      <a:pt x="4670" y="1652"/>
                    </a:cubicBezTo>
                    <a:cubicBezTo>
                      <a:pt x="4704" y="1219"/>
                      <a:pt x="4570" y="752"/>
                      <a:pt x="4303" y="418"/>
                    </a:cubicBezTo>
                    <a:cubicBezTo>
                      <a:pt x="4079" y="144"/>
                      <a:pt x="3763" y="0"/>
                      <a:pt x="3436" y="0"/>
                    </a:cubicBezTo>
                    <a:close/>
                  </a:path>
                </a:pathLst>
              </a:custGeom>
              <a:solidFill>
                <a:srgbClr val="B98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5339;p46"/>
              <p:cNvSpPr/>
              <p:nvPr/>
            </p:nvSpPr>
            <p:spPr>
              <a:xfrm>
                <a:off x="6047231" y="724037"/>
                <a:ext cx="122796" cy="102584"/>
              </a:xfrm>
              <a:custGeom>
                <a:avLst/>
                <a:gdLst/>
                <a:ahLst/>
                <a:cxnLst/>
                <a:rect l="l" t="t" r="r" b="b"/>
                <a:pathLst>
                  <a:path w="5638" h="4710" extrusionOk="0">
                    <a:moveTo>
                      <a:pt x="3836" y="400"/>
                    </a:moveTo>
                    <a:cubicBezTo>
                      <a:pt x="4237" y="400"/>
                      <a:pt x="4603" y="634"/>
                      <a:pt x="4770" y="968"/>
                    </a:cubicBezTo>
                    <a:cubicBezTo>
                      <a:pt x="5204" y="1768"/>
                      <a:pt x="4770" y="2769"/>
                      <a:pt x="4270" y="3403"/>
                    </a:cubicBezTo>
                    <a:cubicBezTo>
                      <a:pt x="4103" y="3536"/>
                      <a:pt x="3970" y="3703"/>
                      <a:pt x="3803" y="3836"/>
                    </a:cubicBezTo>
                    <a:cubicBezTo>
                      <a:pt x="3636" y="4003"/>
                      <a:pt x="3436" y="4136"/>
                      <a:pt x="3236" y="4270"/>
                    </a:cubicBezTo>
                    <a:cubicBezTo>
                      <a:pt x="3154" y="4311"/>
                      <a:pt x="3072" y="4328"/>
                      <a:pt x="2989" y="4328"/>
                    </a:cubicBezTo>
                    <a:cubicBezTo>
                      <a:pt x="2665" y="4328"/>
                      <a:pt x="2341" y="4062"/>
                      <a:pt x="2102" y="3903"/>
                    </a:cubicBezTo>
                    <a:cubicBezTo>
                      <a:pt x="1401" y="3436"/>
                      <a:pt x="734" y="2635"/>
                      <a:pt x="734" y="1768"/>
                    </a:cubicBezTo>
                    <a:cubicBezTo>
                      <a:pt x="701" y="1268"/>
                      <a:pt x="968" y="801"/>
                      <a:pt x="1435" y="634"/>
                    </a:cubicBezTo>
                    <a:cubicBezTo>
                      <a:pt x="1537" y="590"/>
                      <a:pt x="1638" y="570"/>
                      <a:pt x="1736" y="570"/>
                    </a:cubicBezTo>
                    <a:cubicBezTo>
                      <a:pt x="2085" y="570"/>
                      <a:pt x="2401" y="822"/>
                      <a:pt x="2635" y="1134"/>
                    </a:cubicBezTo>
                    <a:cubicBezTo>
                      <a:pt x="2653" y="1156"/>
                      <a:pt x="2673" y="1172"/>
                      <a:pt x="2696" y="1183"/>
                    </a:cubicBezTo>
                    <a:lnTo>
                      <a:pt x="2696" y="1183"/>
                    </a:lnTo>
                    <a:cubicBezTo>
                      <a:pt x="2729" y="1205"/>
                      <a:pt x="2768" y="1217"/>
                      <a:pt x="2805" y="1217"/>
                    </a:cubicBezTo>
                    <a:cubicBezTo>
                      <a:pt x="2848" y="1217"/>
                      <a:pt x="2889" y="1201"/>
                      <a:pt x="2918" y="1162"/>
                    </a:cubicBezTo>
                    <a:lnTo>
                      <a:pt x="2918" y="1162"/>
                    </a:lnTo>
                    <a:cubicBezTo>
                      <a:pt x="2973" y="1126"/>
                      <a:pt x="3009" y="1070"/>
                      <a:pt x="2998" y="1005"/>
                    </a:cubicBezTo>
                    <a:lnTo>
                      <a:pt x="2998" y="1005"/>
                    </a:lnTo>
                    <a:cubicBezTo>
                      <a:pt x="3178" y="677"/>
                      <a:pt x="3481" y="460"/>
                      <a:pt x="3836" y="400"/>
                    </a:cubicBezTo>
                    <a:close/>
                    <a:moveTo>
                      <a:pt x="3903" y="0"/>
                    </a:moveTo>
                    <a:cubicBezTo>
                      <a:pt x="3435" y="55"/>
                      <a:pt x="3012" y="292"/>
                      <a:pt x="2766" y="674"/>
                    </a:cubicBezTo>
                    <a:lnTo>
                      <a:pt x="2766" y="674"/>
                    </a:lnTo>
                    <a:cubicBezTo>
                      <a:pt x="2477" y="368"/>
                      <a:pt x="2100" y="194"/>
                      <a:pt x="1701" y="167"/>
                    </a:cubicBezTo>
                    <a:cubicBezTo>
                      <a:pt x="1201" y="200"/>
                      <a:pt x="767" y="501"/>
                      <a:pt x="534" y="968"/>
                    </a:cubicBezTo>
                    <a:cubicBezTo>
                      <a:pt x="0" y="2002"/>
                      <a:pt x="667" y="3236"/>
                      <a:pt x="1468" y="3903"/>
                    </a:cubicBezTo>
                    <a:cubicBezTo>
                      <a:pt x="1668" y="4070"/>
                      <a:pt x="1902" y="4237"/>
                      <a:pt x="2135" y="4370"/>
                    </a:cubicBezTo>
                    <a:cubicBezTo>
                      <a:pt x="2369" y="4537"/>
                      <a:pt x="2602" y="4670"/>
                      <a:pt x="2902" y="4704"/>
                    </a:cubicBezTo>
                    <a:cubicBezTo>
                      <a:pt x="2937" y="4708"/>
                      <a:pt x="2971" y="4710"/>
                      <a:pt x="3005" y="4710"/>
                    </a:cubicBezTo>
                    <a:cubicBezTo>
                      <a:pt x="3496" y="4710"/>
                      <a:pt x="3927" y="4279"/>
                      <a:pt x="4270" y="3936"/>
                    </a:cubicBezTo>
                    <a:cubicBezTo>
                      <a:pt x="5037" y="3202"/>
                      <a:pt x="5638" y="2002"/>
                      <a:pt x="5204" y="934"/>
                    </a:cubicBezTo>
                    <a:cubicBezTo>
                      <a:pt x="4970" y="400"/>
                      <a:pt x="4470" y="34"/>
                      <a:pt x="3903"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5340;p46"/>
            <p:cNvSpPr/>
            <p:nvPr/>
          </p:nvSpPr>
          <p:spPr>
            <a:xfrm flipH="1">
              <a:off x="2932769" y="4155673"/>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5341;p46"/>
            <p:cNvSpPr/>
            <p:nvPr/>
          </p:nvSpPr>
          <p:spPr>
            <a:xfrm flipH="1">
              <a:off x="1208744" y="345668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5342;p46"/>
            <p:cNvSpPr/>
            <p:nvPr/>
          </p:nvSpPr>
          <p:spPr>
            <a:xfrm flipH="1">
              <a:off x="3305394" y="1969535"/>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5343;p46"/>
            <p:cNvSpPr/>
            <p:nvPr/>
          </p:nvSpPr>
          <p:spPr>
            <a:xfrm flipH="1">
              <a:off x="709957" y="1727410"/>
              <a:ext cx="42144" cy="40358"/>
            </a:xfrm>
            <a:custGeom>
              <a:avLst/>
              <a:gdLst/>
              <a:ahLst/>
              <a:cxnLst/>
              <a:rect l="l" t="t" r="r" b="b"/>
              <a:pathLst>
                <a:path w="1935" h="1853" extrusionOk="0">
                  <a:moveTo>
                    <a:pt x="955" y="363"/>
                  </a:moveTo>
                  <a:cubicBezTo>
                    <a:pt x="1082" y="363"/>
                    <a:pt x="1207" y="407"/>
                    <a:pt x="1301" y="481"/>
                  </a:cubicBezTo>
                  <a:cubicBezTo>
                    <a:pt x="1501" y="648"/>
                    <a:pt x="1568" y="915"/>
                    <a:pt x="1468" y="1149"/>
                  </a:cubicBezTo>
                  <a:cubicBezTo>
                    <a:pt x="1378" y="1358"/>
                    <a:pt x="1154" y="1487"/>
                    <a:pt x="916" y="1487"/>
                  </a:cubicBezTo>
                  <a:cubicBezTo>
                    <a:pt x="888" y="1487"/>
                    <a:pt x="861" y="1486"/>
                    <a:pt x="834" y="1482"/>
                  </a:cubicBezTo>
                  <a:cubicBezTo>
                    <a:pt x="823" y="1482"/>
                    <a:pt x="813" y="1483"/>
                    <a:pt x="803" y="1486"/>
                  </a:cubicBezTo>
                  <a:lnTo>
                    <a:pt x="803" y="1486"/>
                  </a:lnTo>
                  <a:cubicBezTo>
                    <a:pt x="586" y="1406"/>
                    <a:pt x="429" y="1253"/>
                    <a:pt x="400" y="1049"/>
                  </a:cubicBezTo>
                  <a:cubicBezTo>
                    <a:pt x="334" y="782"/>
                    <a:pt x="467" y="548"/>
                    <a:pt x="667" y="448"/>
                  </a:cubicBezTo>
                  <a:cubicBezTo>
                    <a:pt x="755" y="390"/>
                    <a:pt x="856" y="363"/>
                    <a:pt x="955" y="363"/>
                  </a:cubicBezTo>
                  <a:close/>
                  <a:moveTo>
                    <a:pt x="974" y="1"/>
                  </a:moveTo>
                  <a:cubicBezTo>
                    <a:pt x="858" y="1"/>
                    <a:pt x="743" y="27"/>
                    <a:pt x="634" y="81"/>
                  </a:cubicBezTo>
                  <a:cubicBezTo>
                    <a:pt x="267" y="215"/>
                    <a:pt x="0" y="582"/>
                    <a:pt x="33" y="948"/>
                  </a:cubicBezTo>
                  <a:cubicBezTo>
                    <a:pt x="33" y="1382"/>
                    <a:pt x="367" y="1749"/>
                    <a:pt x="801" y="1849"/>
                  </a:cubicBezTo>
                  <a:cubicBezTo>
                    <a:pt x="808" y="1849"/>
                    <a:pt x="815" y="1849"/>
                    <a:pt x="822" y="1849"/>
                  </a:cubicBezTo>
                  <a:lnTo>
                    <a:pt x="822" y="1849"/>
                  </a:lnTo>
                  <a:cubicBezTo>
                    <a:pt x="826" y="1849"/>
                    <a:pt x="830" y="1849"/>
                    <a:pt x="834" y="1849"/>
                  </a:cubicBezTo>
                  <a:cubicBezTo>
                    <a:pt x="861" y="1852"/>
                    <a:pt x="887" y="1853"/>
                    <a:pt x="914" y="1853"/>
                  </a:cubicBezTo>
                  <a:cubicBezTo>
                    <a:pt x="1253" y="1853"/>
                    <a:pt x="1582" y="1658"/>
                    <a:pt x="1768" y="1349"/>
                  </a:cubicBezTo>
                  <a:cubicBezTo>
                    <a:pt x="1935" y="1015"/>
                    <a:pt x="1868" y="615"/>
                    <a:pt x="1635" y="315"/>
                  </a:cubicBezTo>
                  <a:cubicBezTo>
                    <a:pt x="1455" y="112"/>
                    <a:pt x="1214" y="1"/>
                    <a:pt x="974"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 name="Google Shape;5344;p46"/>
            <p:cNvGrpSpPr/>
            <p:nvPr/>
          </p:nvGrpSpPr>
          <p:grpSpPr>
            <a:xfrm flipH="1">
              <a:off x="813564" y="1863407"/>
              <a:ext cx="90322" cy="144793"/>
              <a:chOff x="5987442" y="1875907"/>
              <a:chExt cx="90322" cy="144793"/>
            </a:xfrm>
          </p:grpSpPr>
          <p:sp>
            <p:nvSpPr>
              <p:cNvPr id="671" name="Google Shape;5345;p46"/>
              <p:cNvSpPr/>
              <p:nvPr/>
            </p:nvSpPr>
            <p:spPr>
              <a:xfrm>
                <a:off x="5992735" y="1880002"/>
                <a:ext cx="79933" cy="137345"/>
              </a:xfrm>
              <a:custGeom>
                <a:avLst/>
                <a:gdLst/>
                <a:ahLst/>
                <a:cxnLst/>
                <a:rect l="l" t="t" r="r" b="b"/>
                <a:pathLst>
                  <a:path w="3670" h="6306" extrusionOk="0">
                    <a:moveTo>
                      <a:pt x="1702" y="0"/>
                    </a:moveTo>
                    <a:cubicBezTo>
                      <a:pt x="1668" y="634"/>
                      <a:pt x="1535" y="1268"/>
                      <a:pt x="1335" y="1869"/>
                    </a:cubicBezTo>
                    <a:cubicBezTo>
                      <a:pt x="1135" y="2502"/>
                      <a:pt x="634" y="3036"/>
                      <a:pt x="0" y="3303"/>
                    </a:cubicBezTo>
                    <a:cubicBezTo>
                      <a:pt x="634" y="3503"/>
                      <a:pt x="1135" y="3937"/>
                      <a:pt x="1435" y="4537"/>
                    </a:cubicBezTo>
                    <a:cubicBezTo>
                      <a:pt x="1668" y="5104"/>
                      <a:pt x="1868" y="5705"/>
                      <a:pt x="1968" y="6305"/>
                    </a:cubicBezTo>
                    <a:cubicBezTo>
                      <a:pt x="2002" y="5671"/>
                      <a:pt x="2135" y="5037"/>
                      <a:pt x="2335" y="4404"/>
                    </a:cubicBezTo>
                    <a:cubicBezTo>
                      <a:pt x="2569" y="3770"/>
                      <a:pt x="3036" y="3236"/>
                      <a:pt x="3670" y="3003"/>
                    </a:cubicBezTo>
                    <a:cubicBezTo>
                      <a:pt x="3036" y="2803"/>
                      <a:pt x="2536" y="2336"/>
                      <a:pt x="2269" y="1735"/>
                    </a:cubicBezTo>
                    <a:cubicBezTo>
                      <a:pt x="2002" y="1201"/>
                      <a:pt x="1835" y="601"/>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5346;p46"/>
              <p:cNvSpPr/>
              <p:nvPr/>
            </p:nvSpPr>
            <p:spPr>
              <a:xfrm>
                <a:off x="5987442" y="1875907"/>
                <a:ext cx="90322" cy="144793"/>
              </a:xfrm>
              <a:custGeom>
                <a:avLst/>
                <a:gdLst/>
                <a:ahLst/>
                <a:cxnLst/>
                <a:rect l="l" t="t" r="r" b="b"/>
                <a:pathLst>
                  <a:path w="4147" h="6648" extrusionOk="0">
                    <a:moveTo>
                      <a:pt x="2008" y="1100"/>
                    </a:moveTo>
                    <a:cubicBezTo>
                      <a:pt x="2269" y="1962"/>
                      <a:pt x="2665" y="2785"/>
                      <a:pt x="3464" y="3194"/>
                    </a:cubicBezTo>
                    <a:lnTo>
                      <a:pt x="3464" y="3194"/>
                    </a:lnTo>
                    <a:cubicBezTo>
                      <a:pt x="2663" y="3694"/>
                      <a:pt x="2332" y="4616"/>
                      <a:pt x="2154" y="5535"/>
                    </a:cubicBezTo>
                    <a:lnTo>
                      <a:pt x="2154" y="5535"/>
                    </a:lnTo>
                    <a:cubicBezTo>
                      <a:pt x="1896" y="4686"/>
                      <a:pt x="1484" y="3864"/>
                      <a:pt x="685" y="3475"/>
                    </a:cubicBezTo>
                    <a:lnTo>
                      <a:pt x="685" y="3475"/>
                    </a:lnTo>
                    <a:cubicBezTo>
                      <a:pt x="1498" y="2979"/>
                      <a:pt x="1829" y="2046"/>
                      <a:pt x="2008" y="1100"/>
                    </a:cubicBezTo>
                    <a:close/>
                    <a:moveTo>
                      <a:pt x="1971" y="1"/>
                    </a:moveTo>
                    <a:cubicBezTo>
                      <a:pt x="1879" y="1"/>
                      <a:pt x="1778" y="72"/>
                      <a:pt x="1778" y="188"/>
                    </a:cubicBezTo>
                    <a:cubicBezTo>
                      <a:pt x="1644" y="1323"/>
                      <a:pt x="1444" y="2857"/>
                      <a:pt x="177" y="3324"/>
                    </a:cubicBezTo>
                    <a:cubicBezTo>
                      <a:pt x="0" y="3383"/>
                      <a:pt x="57" y="3675"/>
                      <a:pt x="233" y="3675"/>
                    </a:cubicBezTo>
                    <a:cubicBezTo>
                      <a:pt x="234" y="3675"/>
                      <a:pt x="236" y="3675"/>
                      <a:pt x="238" y="3675"/>
                    </a:cubicBezTo>
                    <a:lnTo>
                      <a:pt x="238" y="3675"/>
                    </a:lnTo>
                    <a:cubicBezTo>
                      <a:pt x="1413" y="4025"/>
                      <a:pt x="1759" y="5348"/>
                      <a:pt x="2017" y="6413"/>
                    </a:cubicBezTo>
                    <a:lnTo>
                      <a:pt x="2017" y="6413"/>
                    </a:lnTo>
                    <a:cubicBezTo>
                      <a:pt x="2015" y="6429"/>
                      <a:pt x="2013" y="6444"/>
                      <a:pt x="2011" y="6460"/>
                    </a:cubicBezTo>
                    <a:lnTo>
                      <a:pt x="2028" y="6458"/>
                    </a:lnTo>
                    <a:lnTo>
                      <a:pt x="2028" y="6458"/>
                    </a:lnTo>
                    <a:cubicBezTo>
                      <a:pt x="2034" y="6481"/>
                      <a:pt x="2039" y="6504"/>
                      <a:pt x="2045" y="6526"/>
                    </a:cubicBezTo>
                    <a:cubicBezTo>
                      <a:pt x="2059" y="6610"/>
                      <a:pt x="2114" y="6647"/>
                      <a:pt x="2175" y="6647"/>
                    </a:cubicBezTo>
                    <a:cubicBezTo>
                      <a:pt x="2261" y="6647"/>
                      <a:pt x="2359" y="6576"/>
                      <a:pt x="2378" y="6460"/>
                    </a:cubicBezTo>
                    <a:cubicBezTo>
                      <a:pt x="2512" y="5326"/>
                      <a:pt x="2712" y="3791"/>
                      <a:pt x="3946" y="3357"/>
                    </a:cubicBezTo>
                    <a:cubicBezTo>
                      <a:pt x="4146" y="3291"/>
                      <a:pt x="4146" y="3057"/>
                      <a:pt x="3946" y="2991"/>
                    </a:cubicBezTo>
                    <a:cubicBezTo>
                      <a:pt x="2757" y="2669"/>
                      <a:pt x="2373" y="1356"/>
                      <a:pt x="2137" y="247"/>
                    </a:cubicBezTo>
                    <a:lnTo>
                      <a:pt x="2137" y="247"/>
                    </a:lnTo>
                    <a:cubicBezTo>
                      <a:pt x="2140" y="227"/>
                      <a:pt x="2142" y="208"/>
                      <a:pt x="2145" y="188"/>
                    </a:cubicBezTo>
                    <a:lnTo>
                      <a:pt x="2145" y="188"/>
                    </a:lnTo>
                    <a:lnTo>
                      <a:pt x="2126" y="190"/>
                    </a:lnTo>
                    <a:lnTo>
                      <a:pt x="2126" y="190"/>
                    </a:lnTo>
                    <a:cubicBezTo>
                      <a:pt x="2121" y="167"/>
                      <a:pt x="2116" y="145"/>
                      <a:pt x="2111" y="122"/>
                    </a:cubicBezTo>
                    <a:cubicBezTo>
                      <a:pt x="2097" y="38"/>
                      <a:pt x="2037" y="1"/>
                      <a:pt x="1971" y="1"/>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5347;p46"/>
            <p:cNvGrpSpPr/>
            <p:nvPr/>
          </p:nvGrpSpPr>
          <p:grpSpPr>
            <a:xfrm flipH="1">
              <a:off x="893292" y="1593483"/>
              <a:ext cx="192557" cy="160475"/>
              <a:chOff x="5342454" y="1345158"/>
              <a:chExt cx="192557" cy="160475"/>
            </a:xfrm>
          </p:grpSpPr>
          <p:sp>
            <p:nvSpPr>
              <p:cNvPr id="669" name="Google Shape;5348;p46"/>
              <p:cNvSpPr/>
              <p:nvPr/>
            </p:nvSpPr>
            <p:spPr>
              <a:xfrm>
                <a:off x="5354804" y="1349100"/>
                <a:ext cx="167858" cy="152808"/>
              </a:xfrm>
              <a:custGeom>
                <a:avLst/>
                <a:gdLst/>
                <a:ahLst/>
                <a:cxnLst/>
                <a:rect l="l" t="t" r="r" b="b"/>
                <a:pathLst>
                  <a:path w="7707" h="7016" extrusionOk="0">
                    <a:moveTo>
                      <a:pt x="5624" y="1"/>
                    </a:moveTo>
                    <a:cubicBezTo>
                      <a:pt x="5439" y="1"/>
                      <a:pt x="5253" y="30"/>
                      <a:pt x="5071" y="90"/>
                    </a:cubicBezTo>
                    <a:cubicBezTo>
                      <a:pt x="4504" y="324"/>
                      <a:pt x="4037" y="758"/>
                      <a:pt x="3804" y="1325"/>
                    </a:cubicBezTo>
                    <a:cubicBezTo>
                      <a:pt x="3470" y="791"/>
                      <a:pt x="2936" y="424"/>
                      <a:pt x="2336" y="291"/>
                    </a:cubicBezTo>
                    <a:cubicBezTo>
                      <a:pt x="2250" y="279"/>
                      <a:pt x="2164" y="273"/>
                      <a:pt x="2079" y="273"/>
                    </a:cubicBezTo>
                    <a:cubicBezTo>
                      <a:pt x="1441" y="273"/>
                      <a:pt x="854" y="599"/>
                      <a:pt x="501" y="1158"/>
                    </a:cubicBezTo>
                    <a:cubicBezTo>
                      <a:pt x="134" y="1792"/>
                      <a:pt x="1" y="2526"/>
                      <a:pt x="201" y="3226"/>
                    </a:cubicBezTo>
                    <a:cubicBezTo>
                      <a:pt x="401" y="3927"/>
                      <a:pt x="735" y="4594"/>
                      <a:pt x="1202" y="5127"/>
                    </a:cubicBezTo>
                    <a:cubicBezTo>
                      <a:pt x="1869" y="5861"/>
                      <a:pt x="2636" y="6428"/>
                      <a:pt x="3537" y="6862"/>
                    </a:cubicBezTo>
                    <a:cubicBezTo>
                      <a:pt x="3726" y="6964"/>
                      <a:pt x="3929" y="7015"/>
                      <a:pt x="4130" y="7015"/>
                    </a:cubicBezTo>
                    <a:cubicBezTo>
                      <a:pt x="4389" y="7015"/>
                      <a:pt x="4646" y="6931"/>
                      <a:pt x="4871" y="6762"/>
                    </a:cubicBezTo>
                    <a:cubicBezTo>
                      <a:pt x="5672" y="6195"/>
                      <a:pt x="6372" y="5528"/>
                      <a:pt x="6906" y="4694"/>
                    </a:cubicBezTo>
                    <a:cubicBezTo>
                      <a:pt x="7306" y="4093"/>
                      <a:pt x="7540" y="3393"/>
                      <a:pt x="7640" y="2692"/>
                    </a:cubicBezTo>
                    <a:cubicBezTo>
                      <a:pt x="7706" y="1958"/>
                      <a:pt x="7473" y="1225"/>
                      <a:pt x="7039" y="658"/>
                    </a:cubicBezTo>
                    <a:cubicBezTo>
                      <a:pt x="6669" y="238"/>
                      <a:pt x="6152" y="1"/>
                      <a:pt x="5624" y="1"/>
                    </a:cubicBezTo>
                    <a:close/>
                  </a:path>
                </a:pathLst>
              </a:custGeom>
              <a:solidFill>
                <a:srgbClr val="FF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5349;p46"/>
              <p:cNvSpPr/>
              <p:nvPr/>
            </p:nvSpPr>
            <p:spPr>
              <a:xfrm>
                <a:off x="5342454" y="1345158"/>
                <a:ext cx="192557" cy="160475"/>
              </a:xfrm>
              <a:custGeom>
                <a:avLst/>
                <a:gdLst/>
                <a:ahLst/>
                <a:cxnLst/>
                <a:rect l="l" t="t" r="r" b="b"/>
                <a:pathLst>
                  <a:path w="8841" h="7368" extrusionOk="0">
                    <a:moveTo>
                      <a:pt x="6072" y="338"/>
                    </a:moveTo>
                    <a:cubicBezTo>
                      <a:pt x="6806" y="338"/>
                      <a:pt x="7439" y="772"/>
                      <a:pt x="7740" y="1406"/>
                    </a:cubicBezTo>
                    <a:cubicBezTo>
                      <a:pt x="8440" y="2773"/>
                      <a:pt x="7706" y="4508"/>
                      <a:pt x="6739" y="5575"/>
                    </a:cubicBezTo>
                    <a:cubicBezTo>
                      <a:pt x="6472" y="5842"/>
                      <a:pt x="6239" y="6076"/>
                      <a:pt x="5938" y="6309"/>
                    </a:cubicBezTo>
                    <a:cubicBezTo>
                      <a:pt x="5671" y="6609"/>
                      <a:pt x="5338" y="6843"/>
                      <a:pt x="4971" y="6976"/>
                    </a:cubicBezTo>
                    <a:cubicBezTo>
                      <a:pt x="4870" y="6996"/>
                      <a:pt x="4769" y="7007"/>
                      <a:pt x="4669" y="7007"/>
                    </a:cubicBezTo>
                    <a:cubicBezTo>
                      <a:pt x="4438" y="7007"/>
                      <a:pt x="4213" y="6949"/>
                      <a:pt x="4004" y="6809"/>
                    </a:cubicBezTo>
                    <a:cubicBezTo>
                      <a:pt x="3670" y="6609"/>
                      <a:pt x="3336" y="6409"/>
                      <a:pt x="3003" y="6176"/>
                    </a:cubicBezTo>
                    <a:cubicBezTo>
                      <a:pt x="1835" y="5375"/>
                      <a:pt x="768" y="4007"/>
                      <a:pt x="868" y="2506"/>
                    </a:cubicBezTo>
                    <a:cubicBezTo>
                      <a:pt x="868" y="1672"/>
                      <a:pt x="1402" y="939"/>
                      <a:pt x="2202" y="672"/>
                    </a:cubicBezTo>
                    <a:cubicBezTo>
                      <a:pt x="2340" y="633"/>
                      <a:pt x="2472" y="616"/>
                      <a:pt x="2600" y="616"/>
                    </a:cubicBezTo>
                    <a:cubicBezTo>
                      <a:pt x="3237" y="616"/>
                      <a:pt x="3762" y="1051"/>
                      <a:pt x="4176" y="1539"/>
                    </a:cubicBezTo>
                    <a:lnTo>
                      <a:pt x="4176" y="1539"/>
                    </a:lnTo>
                    <a:cubicBezTo>
                      <a:pt x="4210" y="1624"/>
                      <a:pt x="4298" y="1689"/>
                      <a:pt x="4379" y="1689"/>
                    </a:cubicBezTo>
                    <a:cubicBezTo>
                      <a:pt x="4428" y="1689"/>
                      <a:pt x="4475" y="1664"/>
                      <a:pt x="4504" y="1606"/>
                    </a:cubicBezTo>
                    <a:cubicBezTo>
                      <a:pt x="4838" y="1005"/>
                      <a:pt x="5338" y="405"/>
                      <a:pt x="6072" y="338"/>
                    </a:cubicBezTo>
                    <a:close/>
                    <a:moveTo>
                      <a:pt x="6145" y="0"/>
                    </a:moveTo>
                    <a:cubicBezTo>
                      <a:pt x="5340" y="0"/>
                      <a:pt x="4751" y="539"/>
                      <a:pt x="4317" y="1178"/>
                    </a:cubicBezTo>
                    <a:lnTo>
                      <a:pt x="4317" y="1178"/>
                    </a:lnTo>
                    <a:cubicBezTo>
                      <a:pt x="3886" y="686"/>
                      <a:pt x="3338" y="270"/>
                      <a:pt x="2670" y="270"/>
                    </a:cubicBezTo>
                    <a:cubicBezTo>
                      <a:pt x="2648" y="270"/>
                      <a:pt x="2625" y="271"/>
                      <a:pt x="2603" y="271"/>
                    </a:cubicBezTo>
                    <a:cubicBezTo>
                      <a:pt x="1802" y="305"/>
                      <a:pt x="1135" y="772"/>
                      <a:pt x="768" y="1472"/>
                    </a:cubicBezTo>
                    <a:cubicBezTo>
                      <a:pt x="1" y="3040"/>
                      <a:pt x="968" y="4941"/>
                      <a:pt x="2202" y="6009"/>
                    </a:cubicBezTo>
                    <a:cubicBezTo>
                      <a:pt x="2536" y="6309"/>
                      <a:pt x="2903" y="6576"/>
                      <a:pt x="3303" y="6809"/>
                    </a:cubicBezTo>
                    <a:cubicBezTo>
                      <a:pt x="3637" y="7043"/>
                      <a:pt x="4037" y="7243"/>
                      <a:pt x="4437" y="7343"/>
                    </a:cubicBezTo>
                    <a:cubicBezTo>
                      <a:pt x="4523" y="7360"/>
                      <a:pt x="4607" y="7367"/>
                      <a:pt x="4689" y="7367"/>
                    </a:cubicBezTo>
                    <a:cubicBezTo>
                      <a:pt x="5441" y="7367"/>
                      <a:pt x="6061" y="6724"/>
                      <a:pt x="6572" y="6242"/>
                    </a:cubicBezTo>
                    <a:cubicBezTo>
                      <a:pt x="7806" y="5075"/>
                      <a:pt x="8840" y="3207"/>
                      <a:pt x="8173" y="1506"/>
                    </a:cubicBezTo>
                    <a:cubicBezTo>
                      <a:pt x="7873" y="672"/>
                      <a:pt x="7139" y="105"/>
                      <a:pt x="6272" y="5"/>
                    </a:cubicBezTo>
                    <a:cubicBezTo>
                      <a:pt x="6229" y="2"/>
                      <a:pt x="6187" y="0"/>
                      <a:pt x="6145" y="0"/>
                    </a:cubicBezTo>
                    <a:close/>
                  </a:path>
                </a:pathLst>
              </a:custGeom>
              <a:solidFill>
                <a:srgbClr val="341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80173543"/>
      </p:ext>
    </p:extLst>
  </p:cSld>
  <p:clrMapOvr>
    <a:masterClrMapping/>
  </p:clrMapOvr>
</p:sld>
</file>

<file path=ppt/theme/theme1.xml><?xml version="1.0" encoding="utf-8"?>
<a:theme xmlns:a="http://schemas.openxmlformats.org/drawingml/2006/main" name="Sex Education for High School Infographics by Slidesgo">
  <a:themeElements>
    <a:clrScheme name="Simple Light">
      <a:dk1>
        <a:srgbClr val="341763"/>
      </a:dk1>
      <a:lt1>
        <a:srgbClr val="FFFFFF"/>
      </a:lt1>
      <a:dk2>
        <a:srgbClr val="000000"/>
      </a:dk2>
      <a:lt2>
        <a:srgbClr val="EADCFF"/>
      </a:lt2>
      <a:accent1>
        <a:srgbClr val="B98DFF"/>
      </a:accent1>
      <a:accent2>
        <a:srgbClr val="FF83BB"/>
      </a:accent2>
      <a:accent3>
        <a:srgbClr val="8AD8FF"/>
      </a:accent3>
      <a:accent4>
        <a:srgbClr val="FDB914"/>
      </a:accent4>
      <a:accent5>
        <a:srgbClr val="DBDBDB"/>
      </a:accent5>
      <a:accent6>
        <a:srgbClr val="4CA0F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581</Words>
  <Application>Microsoft Office PowerPoint</Application>
  <PresentationFormat>Presentación en pantalla (16:9)</PresentationFormat>
  <Paragraphs>34</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Roboto Condensed Light</vt:lpstr>
      <vt:lpstr>Impact</vt:lpstr>
      <vt:lpstr>Arial</vt:lpstr>
      <vt:lpstr>Century Gothic</vt:lpstr>
      <vt:lpstr>Londrina Solid</vt:lpstr>
      <vt:lpstr>Montserrat</vt:lpstr>
      <vt:lpstr>Sex Education for High School Infographics by Slidesgo</vt:lpstr>
      <vt:lpstr>COMO ABORDAR   LA SEXUALIDAD </vt:lpstr>
      <vt:lpstr>COMO  ABORDAR  LA  SEXUALIDAD  </vt:lpstr>
      <vt:lpstr>¿Cuando  hay  que hablar de sexo?</vt:lpstr>
      <vt:lpstr>¿Como y en que momento  debo iniciar esta charla?</vt:lpstr>
      <vt:lpstr>Escoge un buen momento </vt:lpstr>
      <vt:lpstr>Utiliza un tono de voz adecuado</vt:lpstr>
      <vt:lpstr>Habla con sinceridad y llama las cosas por su nombre</vt:lpstr>
      <vt:lpstr>Adapta la conversación a la edad de tu hijo/a</vt:lpstr>
      <vt:lpstr>Escucha a tu hijo/a  y no lo/la averguences </vt:lpstr>
      <vt:lpstr>Pregunta si tiene alguna  duda y no lo ridiculices o culpes</vt:lpstr>
      <vt:lpstr>¿Hay que limitarse a la sexualidad y a los metodos anticonceptivos?</vt:lpstr>
      <vt:lpstr>Estamos en el siglo XXI y hay que modernizar las conversaciones sobre sexualidad, así que manos a la obra y sobre todo, habla todas las veces que sea necesario hasta que tu hijo/a no tenga dudas aceptando que te pueda poner en situaciones comprometidas.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ABORDAR   LA SEXUALIDAD</dc:title>
  <dc:creator>programs</dc:creator>
  <cp:lastModifiedBy>programs</cp:lastModifiedBy>
  <cp:revision>25</cp:revision>
  <dcterms:modified xsi:type="dcterms:W3CDTF">2023-02-22T17:46:34Z</dcterms:modified>
</cp:coreProperties>
</file>