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2" r:id="rId3"/>
    <p:sldMasterId id="2147483744" r:id="rId4"/>
  </p:sldMasterIdLst>
  <p:sldIdLst>
    <p:sldId id="258" r:id="rId5"/>
    <p:sldId id="284" r:id="rId6"/>
    <p:sldId id="285" r:id="rId7"/>
    <p:sldId id="301" r:id="rId8"/>
    <p:sldId id="302" r:id="rId9"/>
    <p:sldId id="275" r:id="rId10"/>
    <p:sldId id="277" r:id="rId11"/>
    <p:sldId id="290" r:id="rId12"/>
    <p:sldId id="274" r:id="rId13"/>
    <p:sldId id="276" r:id="rId14"/>
    <p:sldId id="287" r:id="rId15"/>
    <p:sldId id="288" r:id="rId16"/>
    <p:sldId id="278" r:id="rId17"/>
    <p:sldId id="289" r:id="rId18"/>
    <p:sldId id="279" r:id="rId19"/>
    <p:sldId id="291" r:id="rId20"/>
    <p:sldId id="280" r:id="rId21"/>
    <p:sldId id="292" r:id="rId22"/>
    <p:sldId id="281" r:id="rId23"/>
    <p:sldId id="293" r:id="rId24"/>
    <p:sldId id="282" r:id="rId25"/>
    <p:sldId id="294" r:id="rId26"/>
    <p:sldId id="271" r:id="rId27"/>
    <p:sldId id="300" r:id="rId28"/>
    <p:sldId id="283" r:id="rId29"/>
    <p:sldId id="286" r:id="rId30"/>
    <p:sldId id="273" r:id="rId31"/>
  </p:sldIdLst>
  <p:sldSz cx="12192000" cy="685800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032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AABC6-DA0F-4DBE-BA6F-D9CDD9AE28C2}" v="192" dt="2023-04-17T23:19:58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1"/>
  </p:normalViewPr>
  <p:slideViewPr>
    <p:cSldViewPr snapToGrid="0" snapToObjects="1" showGuides="1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rillo" userId="986acf75fc77d25b" providerId="LiveId" clId="{57DAABC6-DA0F-4DBE-BA6F-D9CDD9AE28C2}"/>
    <pc:docChg chg="undo custSel addSld delSld modSld sldOrd">
      <pc:chgData name="Miriam Carrillo" userId="986acf75fc77d25b" providerId="LiveId" clId="{57DAABC6-DA0F-4DBE-BA6F-D9CDD9AE28C2}" dt="2023-04-17T23:19:58.587" v="3137" actId="478"/>
      <pc:docMkLst>
        <pc:docMk/>
      </pc:docMkLst>
      <pc:sldChg chg="delSp mod">
        <pc:chgData name="Miriam Carrillo" userId="986acf75fc77d25b" providerId="LiveId" clId="{57DAABC6-DA0F-4DBE-BA6F-D9CDD9AE28C2}" dt="2023-04-17T17:09:39.012" v="67" actId="478"/>
        <pc:sldMkLst>
          <pc:docMk/>
          <pc:sldMk cId="1753086587" sldId="258"/>
        </pc:sldMkLst>
        <pc:picChg chg="del">
          <ac:chgData name="Miriam Carrillo" userId="986acf75fc77d25b" providerId="LiveId" clId="{57DAABC6-DA0F-4DBE-BA6F-D9CDD9AE28C2}" dt="2023-04-17T17:09:39.012" v="67" actId="478"/>
          <ac:picMkLst>
            <pc:docMk/>
            <pc:sldMk cId="1753086587" sldId="258"/>
            <ac:picMk id="7" creationId="{BE63E13E-D3E5-E51A-A2FB-58EC2F998738}"/>
          </ac:picMkLst>
        </pc:picChg>
      </pc:sldChg>
      <pc:sldChg chg="modSp mod ord">
        <pc:chgData name="Miriam Carrillo" userId="986acf75fc77d25b" providerId="LiveId" clId="{57DAABC6-DA0F-4DBE-BA6F-D9CDD9AE28C2}" dt="2023-04-17T23:15:47.526" v="3072"/>
        <pc:sldMkLst>
          <pc:docMk/>
          <pc:sldMk cId="76939791" sldId="271"/>
        </pc:sldMkLst>
        <pc:spChg chg="mod">
          <ac:chgData name="Miriam Carrillo" userId="986acf75fc77d25b" providerId="LiveId" clId="{57DAABC6-DA0F-4DBE-BA6F-D9CDD9AE28C2}" dt="2023-04-17T17:58:42.098" v="256" actId="1076"/>
          <ac:spMkLst>
            <pc:docMk/>
            <pc:sldMk cId="76939791" sldId="271"/>
            <ac:spMk id="2" creationId="{9CC3CFDF-CB9C-5DFC-41CA-3ED4040CE2EB}"/>
          </ac:spMkLst>
        </pc:spChg>
        <pc:spChg chg="mod">
          <ac:chgData name="Miriam Carrillo" userId="986acf75fc77d25b" providerId="LiveId" clId="{57DAABC6-DA0F-4DBE-BA6F-D9CDD9AE28C2}" dt="2023-04-17T17:59:59.912" v="404" actId="1076"/>
          <ac:spMkLst>
            <pc:docMk/>
            <pc:sldMk cId="76939791" sldId="271"/>
            <ac:spMk id="10" creationId="{00000000-0000-0000-0000-000000000000}"/>
          </ac:spMkLst>
        </pc:spChg>
        <pc:picChg chg="mod">
          <ac:chgData name="Miriam Carrillo" userId="986acf75fc77d25b" providerId="LiveId" clId="{57DAABC6-DA0F-4DBE-BA6F-D9CDD9AE28C2}" dt="2023-04-17T18:00:02.257" v="405" actId="14100"/>
          <ac:picMkLst>
            <pc:docMk/>
            <pc:sldMk cId="76939791" sldId="271"/>
            <ac:picMk id="3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4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5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6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7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8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4.730" v="402" actId="1035"/>
          <ac:picMkLst>
            <pc:docMk/>
            <pc:sldMk cId="76939791" sldId="271"/>
            <ac:picMk id="9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59:57.970" v="403" actId="1076"/>
          <ac:picMkLst>
            <pc:docMk/>
            <pc:sldMk cId="76939791" sldId="271"/>
            <ac:picMk id="12" creationId="{00000000-0000-0000-0000-000000000000}"/>
          </ac:picMkLst>
        </pc:picChg>
      </pc:sldChg>
      <pc:sldChg chg="addSp modSp mod">
        <pc:chgData name="Miriam Carrillo" userId="986acf75fc77d25b" providerId="LiveId" clId="{57DAABC6-DA0F-4DBE-BA6F-D9CDD9AE28C2}" dt="2023-04-17T18:01:00.615" v="421" actId="1076"/>
        <pc:sldMkLst>
          <pc:docMk/>
          <pc:sldMk cId="648508890" sldId="273"/>
        </pc:sldMkLst>
        <pc:spChg chg="add mod">
          <ac:chgData name="Miriam Carrillo" userId="986acf75fc77d25b" providerId="LiveId" clId="{57DAABC6-DA0F-4DBE-BA6F-D9CDD9AE28C2}" dt="2023-04-17T18:01:00.615" v="421" actId="1076"/>
          <ac:spMkLst>
            <pc:docMk/>
            <pc:sldMk cId="648508890" sldId="273"/>
            <ac:spMk id="5" creationId="{77D73983-FECE-1B9A-509B-4436AE9AD403}"/>
          </ac:spMkLst>
        </pc:spChg>
        <pc:spChg chg="mod">
          <ac:chgData name="Miriam Carrillo" userId="986acf75fc77d25b" providerId="LiveId" clId="{57DAABC6-DA0F-4DBE-BA6F-D9CDD9AE28C2}" dt="2023-04-17T17:09:22.617" v="65" actId="1076"/>
          <ac:spMkLst>
            <pc:docMk/>
            <pc:sldMk cId="648508890" sldId="273"/>
            <ac:spMk id="13" creationId="{00000000-0000-0000-0000-000000000000}"/>
          </ac:spMkLst>
        </pc:spChg>
        <pc:picChg chg="add mod">
          <ac:chgData name="Miriam Carrillo" userId="986acf75fc77d25b" providerId="LiveId" clId="{57DAABC6-DA0F-4DBE-BA6F-D9CDD9AE28C2}" dt="2023-04-17T18:00:57.613" v="420" actId="1076"/>
          <ac:picMkLst>
            <pc:docMk/>
            <pc:sldMk cId="648508890" sldId="273"/>
            <ac:picMk id="3" creationId="{A3D115F8-F940-782B-5D4D-18ED772B2C5D}"/>
          </ac:picMkLst>
        </pc:picChg>
        <pc:picChg chg="add mod">
          <ac:chgData name="Miriam Carrillo" userId="986acf75fc77d25b" providerId="LiveId" clId="{57DAABC6-DA0F-4DBE-BA6F-D9CDD9AE28C2}" dt="2023-04-17T18:00:56.426" v="419" actId="1076"/>
          <ac:picMkLst>
            <pc:docMk/>
            <pc:sldMk cId="648508890" sldId="273"/>
            <ac:picMk id="4" creationId="{4F202497-A5D9-0D93-1492-099BB690CE91}"/>
          </ac:picMkLst>
        </pc:picChg>
        <pc:picChg chg="mod">
          <ac:chgData name="Miriam Carrillo" userId="986acf75fc77d25b" providerId="LiveId" clId="{57DAABC6-DA0F-4DBE-BA6F-D9CDD9AE28C2}" dt="2023-04-17T18:00:54.826" v="418" actId="1076"/>
          <ac:picMkLst>
            <pc:docMk/>
            <pc:sldMk cId="648508890" sldId="273"/>
            <ac:picMk id="12" creationId="{00000000-0000-0000-0000-000000000000}"/>
          </ac:picMkLst>
        </pc:picChg>
      </pc:sldChg>
      <pc:sldChg chg="delSp modSp mod">
        <pc:chgData name="Miriam Carrillo" userId="986acf75fc77d25b" providerId="LiveId" clId="{57DAABC6-DA0F-4DBE-BA6F-D9CDD9AE28C2}" dt="2023-04-17T23:19:58.587" v="3137" actId="478"/>
        <pc:sldMkLst>
          <pc:docMk/>
          <pc:sldMk cId="1000632014" sldId="274"/>
        </pc:sldMkLst>
        <pc:spChg chg="mod">
          <ac:chgData name="Miriam Carrillo" userId="986acf75fc77d25b" providerId="LiveId" clId="{57DAABC6-DA0F-4DBE-BA6F-D9CDD9AE28C2}" dt="2023-04-17T22:48:37.891" v="2341" actId="20577"/>
          <ac:spMkLst>
            <pc:docMk/>
            <pc:sldMk cId="1000632014" sldId="274"/>
            <ac:spMk id="30" creationId="{E8FFE542-FEC4-A831-4E6F-CBAAE79FF67C}"/>
          </ac:spMkLst>
        </pc:spChg>
        <pc:spChg chg="mod">
          <ac:chgData name="Miriam Carrillo" userId="986acf75fc77d25b" providerId="LiveId" clId="{57DAABC6-DA0F-4DBE-BA6F-D9CDD9AE28C2}" dt="2023-04-17T17:06:58.512" v="39" actId="1076"/>
          <ac:spMkLst>
            <pc:docMk/>
            <pc:sldMk cId="1000632014" sldId="274"/>
            <ac:spMk id="31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06:58.512" v="39" actId="1076"/>
          <ac:spMkLst>
            <pc:docMk/>
            <pc:sldMk cId="1000632014" sldId="274"/>
            <ac:spMk id="36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06:58.512" v="39" actId="1076"/>
          <ac:spMkLst>
            <pc:docMk/>
            <pc:sldMk cId="1000632014" sldId="274"/>
            <ac:spMk id="37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06:07.583" v="18" actId="1076"/>
          <ac:grpSpMkLst>
            <pc:docMk/>
            <pc:sldMk cId="1000632014" sldId="274"/>
            <ac:grpSpMk id="29" creationId="{00000000-0000-0000-0000-000000000000}"/>
          </ac:grpSpMkLst>
        </pc:grpChg>
        <pc:grpChg chg="del mod">
          <ac:chgData name="Miriam Carrillo" userId="986acf75fc77d25b" providerId="LiveId" clId="{57DAABC6-DA0F-4DBE-BA6F-D9CDD9AE28C2}" dt="2023-04-17T23:19:57.756" v="3136" actId="478"/>
          <ac:grpSpMkLst>
            <pc:docMk/>
            <pc:sldMk cId="1000632014" sldId="274"/>
            <ac:grpSpMk id="32" creationId="{00000000-0000-0000-0000-000000000000}"/>
          </ac:grpSpMkLst>
        </pc:grpChg>
        <pc:picChg chg="del mod">
          <ac:chgData name="Miriam Carrillo" userId="986acf75fc77d25b" providerId="LiveId" clId="{57DAABC6-DA0F-4DBE-BA6F-D9CDD9AE28C2}" dt="2023-04-17T23:19:55.267" v="3132" actId="478"/>
          <ac:picMkLst>
            <pc:docMk/>
            <pc:sldMk cId="1000632014" sldId="274"/>
            <ac:picMk id="1026" creationId="{00000000-0000-0000-0000-000000000000}"/>
          </ac:picMkLst>
        </pc:picChg>
        <pc:picChg chg="del mod">
          <ac:chgData name="Miriam Carrillo" userId="986acf75fc77d25b" providerId="LiveId" clId="{57DAABC6-DA0F-4DBE-BA6F-D9CDD9AE28C2}" dt="2023-04-17T23:19:58.587" v="3137" actId="478"/>
          <ac:picMkLst>
            <pc:docMk/>
            <pc:sldMk cId="1000632014" sldId="274"/>
            <ac:picMk id="1028" creationId="{00000000-0000-0000-0000-000000000000}"/>
          </ac:picMkLst>
        </pc:picChg>
        <pc:picChg chg="del mod">
          <ac:chgData name="Miriam Carrillo" userId="986acf75fc77d25b" providerId="LiveId" clId="{57DAABC6-DA0F-4DBE-BA6F-D9CDD9AE28C2}" dt="2023-04-17T23:19:56.064" v="3134" actId="478"/>
          <ac:picMkLst>
            <pc:docMk/>
            <pc:sldMk cId="1000632014" sldId="274"/>
            <ac:picMk id="1030" creationId="{00000000-0000-0000-0000-000000000000}"/>
          </ac:picMkLst>
        </pc:picChg>
        <pc:picChg chg="mod">
          <ac:chgData name="Miriam Carrillo" userId="986acf75fc77d25b" providerId="LiveId" clId="{57DAABC6-DA0F-4DBE-BA6F-D9CDD9AE28C2}" dt="2023-04-17T17:06:58.512" v="39" actId="1076"/>
          <ac:picMkLst>
            <pc:docMk/>
            <pc:sldMk cId="1000632014" sldId="274"/>
            <ac:picMk id="1032" creationId="{00000000-0000-0000-0000-000000000000}"/>
          </ac:picMkLst>
        </pc:picChg>
        <pc:picChg chg="del mod">
          <ac:chgData name="Miriam Carrillo" userId="986acf75fc77d25b" providerId="LiveId" clId="{57DAABC6-DA0F-4DBE-BA6F-D9CDD9AE28C2}" dt="2023-04-17T23:19:56.868" v="3135" actId="478"/>
          <ac:picMkLst>
            <pc:docMk/>
            <pc:sldMk cId="1000632014" sldId="274"/>
            <ac:picMk id="1036" creationId="{00000000-0000-0000-0000-000000000000}"/>
          </ac:picMkLst>
        </pc:picChg>
      </pc:sldChg>
      <pc:sldChg chg="modSp mod">
        <pc:chgData name="Miriam Carrillo" userId="986acf75fc77d25b" providerId="LiveId" clId="{57DAABC6-DA0F-4DBE-BA6F-D9CDD9AE28C2}" dt="2023-04-17T22:41:11.514" v="1746" actId="1076"/>
        <pc:sldMkLst>
          <pc:docMk/>
          <pc:sldMk cId="3889988780" sldId="275"/>
        </pc:sldMkLst>
        <pc:spChg chg="mod">
          <ac:chgData name="Miriam Carrillo" userId="986acf75fc77d25b" providerId="LiveId" clId="{57DAABC6-DA0F-4DBE-BA6F-D9CDD9AE28C2}" dt="2023-04-17T22:40:20.036" v="1742" actId="6549"/>
          <ac:spMkLst>
            <pc:docMk/>
            <pc:sldMk cId="3889988780" sldId="275"/>
            <ac:spMk id="3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22:39:21.297" v="1721" actId="20577"/>
          <ac:spMkLst>
            <pc:docMk/>
            <pc:sldMk cId="3889988780" sldId="275"/>
            <ac:spMk id="5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22:41:11.514" v="1746" actId="1076"/>
          <ac:spMkLst>
            <pc:docMk/>
            <pc:sldMk cId="3889988780" sldId="275"/>
            <ac:spMk id="7" creationId="{00000000-0000-0000-0000-000000000000}"/>
          </ac:spMkLst>
        </pc:spChg>
      </pc:sldChg>
      <pc:sldChg chg="addSp modSp mod">
        <pc:chgData name="Miriam Carrillo" userId="986acf75fc77d25b" providerId="LiveId" clId="{57DAABC6-DA0F-4DBE-BA6F-D9CDD9AE28C2}" dt="2023-04-17T22:59:24.788" v="2555" actId="1076"/>
        <pc:sldMkLst>
          <pc:docMk/>
          <pc:sldMk cId="3587668686" sldId="276"/>
        </pc:sldMkLst>
        <pc:spChg chg="add mod">
          <ac:chgData name="Miriam Carrillo" userId="986acf75fc77d25b" providerId="LiveId" clId="{57DAABC6-DA0F-4DBE-BA6F-D9CDD9AE28C2}" dt="2023-04-17T22:49:06.576" v="2363" actId="14100"/>
          <ac:spMkLst>
            <pc:docMk/>
            <pc:sldMk cId="3587668686" sldId="276"/>
            <ac:spMk id="3" creationId="{8C55E354-6B69-42A6-A814-C13F9C0973D2}"/>
          </ac:spMkLst>
        </pc:spChg>
        <pc:spChg chg="mod">
          <ac:chgData name="Miriam Carrillo" userId="986acf75fc77d25b" providerId="LiveId" clId="{57DAABC6-DA0F-4DBE-BA6F-D9CDD9AE28C2}" dt="2023-04-17T22:59:24.788" v="2555" actId="1076"/>
          <ac:spMkLst>
            <pc:docMk/>
            <pc:sldMk cId="3587668686" sldId="276"/>
            <ac:spMk id="4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08:36.492" v="49" actId="1076"/>
          <ac:spMkLst>
            <pc:docMk/>
            <pc:sldMk cId="3587668686" sldId="276"/>
            <ac:spMk id="13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08:36.492" v="49" actId="1076"/>
          <ac:spMkLst>
            <pc:docMk/>
            <pc:sldMk cId="3587668686" sldId="276"/>
            <ac:spMk id="15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08:36.492" v="49" actId="1076"/>
          <ac:grpSpMkLst>
            <pc:docMk/>
            <pc:sldMk cId="3587668686" sldId="276"/>
            <ac:grpSpMk id="2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08:36.492" v="49" actId="1076"/>
          <ac:grpSpMkLst>
            <pc:docMk/>
            <pc:sldMk cId="3587668686" sldId="276"/>
            <ac:grpSpMk id="5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08:36.492" v="49" actId="1076"/>
          <ac:picMkLst>
            <pc:docMk/>
            <pc:sldMk cId="3587668686" sldId="276"/>
            <ac:picMk id="22" creationId="{00000000-0000-0000-0000-000000000000}"/>
          </ac:picMkLst>
        </pc:picChg>
      </pc:sldChg>
      <pc:sldChg chg="modSp mod">
        <pc:chgData name="Miriam Carrillo" userId="986acf75fc77d25b" providerId="LiveId" clId="{57DAABC6-DA0F-4DBE-BA6F-D9CDD9AE28C2}" dt="2023-04-17T22:43:54.919" v="1961" actId="1076"/>
        <pc:sldMkLst>
          <pc:docMk/>
          <pc:sldMk cId="2359485148" sldId="277"/>
        </pc:sldMkLst>
        <pc:spChg chg="mod">
          <ac:chgData name="Miriam Carrillo" userId="986acf75fc77d25b" providerId="LiveId" clId="{57DAABC6-DA0F-4DBE-BA6F-D9CDD9AE28C2}" dt="2023-04-17T22:43:52.903" v="1960" actId="1076"/>
          <ac:spMkLst>
            <pc:docMk/>
            <pc:sldMk cId="2359485148" sldId="277"/>
            <ac:spMk id="4" creationId="{E8FFE542-FEC4-A831-4E6F-CBAAE79FF67C}"/>
          </ac:spMkLst>
        </pc:spChg>
        <pc:spChg chg="mod">
          <ac:chgData name="Miriam Carrillo" userId="986acf75fc77d25b" providerId="LiveId" clId="{57DAABC6-DA0F-4DBE-BA6F-D9CDD9AE28C2}" dt="2023-04-17T22:43:54.919" v="1961" actId="1076"/>
          <ac:spMkLst>
            <pc:docMk/>
            <pc:sldMk cId="2359485148" sldId="277"/>
            <ac:spMk id="8" creationId="{00000000-0000-0000-0000-000000000000}"/>
          </ac:spMkLst>
        </pc:spChg>
      </pc:sldChg>
      <pc:sldChg chg="addSp delSp modSp mod">
        <pc:chgData name="Miriam Carrillo" userId="986acf75fc77d25b" providerId="LiveId" clId="{57DAABC6-DA0F-4DBE-BA6F-D9CDD9AE28C2}" dt="2023-04-17T23:03:06.080" v="2614" actId="113"/>
        <pc:sldMkLst>
          <pc:docMk/>
          <pc:sldMk cId="2227375740" sldId="278"/>
        </pc:sldMkLst>
        <pc:spChg chg="mod">
          <ac:chgData name="Miriam Carrillo" userId="986acf75fc77d25b" providerId="LiveId" clId="{57DAABC6-DA0F-4DBE-BA6F-D9CDD9AE28C2}" dt="2023-04-17T23:03:06.080" v="2614" actId="113"/>
          <ac:spMkLst>
            <pc:docMk/>
            <pc:sldMk cId="2227375740" sldId="278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15.762" v="2366" actId="478"/>
          <ac:spMkLst>
            <pc:docMk/>
            <pc:sldMk cId="2227375740" sldId="278"/>
            <ac:spMk id="5" creationId="{AFEC7F44-EC60-AF52-17CF-C67F440290D9}"/>
          </ac:spMkLst>
        </pc:spChg>
        <pc:spChg chg="mod">
          <ac:chgData name="Miriam Carrillo" userId="986acf75fc77d25b" providerId="LiveId" clId="{57DAABC6-DA0F-4DBE-BA6F-D9CDD9AE28C2}" dt="2023-04-17T17:34:38.518" v="140" actId="1076"/>
          <ac:spMkLst>
            <pc:docMk/>
            <pc:sldMk cId="2227375740" sldId="278"/>
            <ac:spMk id="6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34:38.518" v="140" actId="1076"/>
          <ac:spMkLst>
            <pc:docMk/>
            <pc:sldMk cId="2227375740" sldId="278"/>
            <ac:spMk id="7" creationId="{00000000-0000-0000-0000-000000000000}"/>
          </ac:spMkLst>
        </pc:spChg>
        <pc:spChg chg="add mod">
          <ac:chgData name="Miriam Carrillo" userId="986acf75fc77d25b" providerId="LiveId" clId="{57DAABC6-DA0F-4DBE-BA6F-D9CDD9AE28C2}" dt="2023-04-17T22:49:48.129" v="2378"/>
          <ac:spMkLst>
            <pc:docMk/>
            <pc:sldMk cId="2227375740" sldId="278"/>
            <ac:spMk id="8" creationId="{C2490169-D2C8-5978-4654-6C98FD931CE4}"/>
          </ac:spMkLst>
        </pc:spChg>
        <pc:grpChg chg="mod">
          <ac:chgData name="Miriam Carrillo" userId="986acf75fc77d25b" providerId="LiveId" clId="{57DAABC6-DA0F-4DBE-BA6F-D9CDD9AE28C2}" dt="2023-04-17T17:34:38.518" v="140" actId="1076"/>
          <ac:grpSpMkLst>
            <pc:docMk/>
            <pc:sldMk cId="2227375740" sldId="278"/>
            <ac:grpSpMk id="2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34:38.518" v="140" actId="1076"/>
          <ac:grpSpMkLst>
            <pc:docMk/>
            <pc:sldMk cId="2227375740" sldId="278"/>
            <ac:grpSpMk id="3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34:38.518" v="140" actId="1076"/>
          <ac:picMkLst>
            <pc:docMk/>
            <pc:sldMk cId="2227375740" sldId="278"/>
            <ac:picMk id="11" creationId="{00000000-0000-0000-0000-000000000000}"/>
          </ac:picMkLst>
        </pc:picChg>
      </pc:sldChg>
      <pc:sldChg chg="addSp delSp modSp mod">
        <pc:chgData name="Miriam Carrillo" userId="986acf75fc77d25b" providerId="LiveId" clId="{57DAABC6-DA0F-4DBE-BA6F-D9CDD9AE28C2}" dt="2023-04-17T23:05:22.339" v="2634" actId="6549"/>
        <pc:sldMkLst>
          <pc:docMk/>
          <pc:sldMk cId="3559233588" sldId="279"/>
        </pc:sldMkLst>
        <pc:spChg chg="mod">
          <ac:chgData name="Miriam Carrillo" userId="986acf75fc77d25b" providerId="LiveId" clId="{57DAABC6-DA0F-4DBE-BA6F-D9CDD9AE28C2}" dt="2023-04-17T23:05:22.339" v="2634" actId="6549"/>
          <ac:spMkLst>
            <pc:docMk/>
            <pc:sldMk cId="3559233588" sldId="279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21.074" v="2368" actId="478"/>
          <ac:spMkLst>
            <pc:docMk/>
            <pc:sldMk cId="3559233588" sldId="279"/>
            <ac:spMk id="5" creationId="{D825392A-8952-DB1D-FD36-C2B4F91580A8}"/>
          </ac:spMkLst>
        </pc:spChg>
        <pc:spChg chg="add mod">
          <ac:chgData name="Miriam Carrillo" userId="986acf75fc77d25b" providerId="LiveId" clId="{57DAABC6-DA0F-4DBE-BA6F-D9CDD9AE28C2}" dt="2023-04-17T22:49:52.008" v="2380"/>
          <ac:spMkLst>
            <pc:docMk/>
            <pc:sldMk cId="3559233588" sldId="279"/>
            <ac:spMk id="6" creationId="{BBC06CC3-96D8-1039-74F9-D9F38123CBBC}"/>
          </ac:spMkLst>
        </pc:spChg>
        <pc:spChg chg="mod">
          <ac:chgData name="Miriam Carrillo" userId="986acf75fc77d25b" providerId="LiveId" clId="{57DAABC6-DA0F-4DBE-BA6F-D9CDD9AE28C2}" dt="2023-04-17T17:36:27.351" v="160" actId="1076"/>
          <ac:spMkLst>
            <pc:docMk/>
            <pc:sldMk cId="3559233588" sldId="279"/>
            <ac:spMk id="8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36:27.351" v="160" actId="1076"/>
          <ac:spMkLst>
            <pc:docMk/>
            <pc:sldMk cId="3559233588" sldId="279"/>
            <ac:spMk id="9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36:27.351" v="160" actId="1076"/>
          <ac:grpSpMkLst>
            <pc:docMk/>
            <pc:sldMk cId="3559233588" sldId="279"/>
            <ac:grpSpMk id="2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36:27.351" v="160" actId="1076"/>
          <ac:grpSpMkLst>
            <pc:docMk/>
            <pc:sldMk cId="3559233588" sldId="279"/>
            <ac:grpSpMk id="3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36:27.351" v="160" actId="1076"/>
          <ac:picMkLst>
            <pc:docMk/>
            <pc:sldMk cId="3559233588" sldId="279"/>
            <ac:picMk id="13" creationId="{00000000-0000-0000-0000-000000000000}"/>
          </ac:picMkLst>
        </pc:picChg>
      </pc:sldChg>
      <pc:sldChg chg="addSp delSp modSp mod">
        <pc:chgData name="Miriam Carrillo" userId="986acf75fc77d25b" providerId="LiveId" clId="{57DAABC6-DA0F-4DBE-BA6F-D9CDD9AE28C2}" dt="2023-04-17T23:08:00.659" v="2793" actId="20577"/>
        <pc:sldMkLst>
          <pc:docMk/>
          <pc:sldMk cId="2483815839" sldId="280"/>
        </pc:sldMkLst>
        <pc:spChg chg="add mod">
          <ac:chgData name="Miriam Carrillo" userId="986acf75fc77d25b" providerId="LiveId" clId="{57DAABC6-DA0F-4DBE-BA6F-D9CDD9AE28C2}" dt="2023-04-17T22:49:55.849" v="2382"/>
          <ac:spMkLst>
            <pc:docMk/>
            <pc:sldMk cId="2483815839" sldId="280"/>
            <ac:spMk id="2" creationId="{08C91D16-8855-E797-C186-47485DE79BBE}"/>
          </ac:spMkLst>
        </pc:spChg>
        <pc:spChg chg="mod">
          <ac:chgData name="Miriam Carrillo" userId="986acf75fc77d25b" providerId="LiveId" clId="{57DAABC6-DA0F-4DBE-BA6F-D9CDD9AE28C2}" dt="2023-04-17T23:08:00.659" v="2793" actId="20577"/>
          <ac:spMkLst>
            <pc:docMk/>
            <pc:sldMk cId="2483815839" sldId="280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25.242" v="2370" actId="478"/>
          <ac:spMkLst>
            <pc:docMk/>
            <pc:sldMk cId="2483815839" sldId="280"/>
            <ac:spMk id="5" creationId="{953CE602-0315-6548-4A85-FCC20E8C6143}"/>
          </ac:spMkLst>
        </pc:spChg>
        <pc:spChg chg="mod">
          <ac:chgData name="Miriam Carrillo" userId="986acf75fc77d25b" providerId="LiveId" clId="{57DAABC6-DA0F-4DBE-BA6F-D9CDD9AE28C2}" dt="2023-04-17T17:37:24.645" v="202"/>
          <ac:spMkLst>
            <pc:docMk/>
            <pc:sldMk cId="2483815839" sldId="280"/>
            <ac:spMk id="12" creationId="{53418024-F639-FF24-A46D-0793F60B304C}"/>
          </ac:spMkLst>
        </pc:spChg>
        <pc:spChg chg="mod">
          <ac:chgData name="Miriam Carrillo" userId="986acf75fc77d25b" providerId="LiveId" clId="{57DAABC6-DA0F-4DBE-BA6F-D9CDD9AE28C2}" dt="2023-04-17T17:37:24.645" v="202"/>
          <ac:spMkLst>
            <pc:docMk/>
            <pc:sldMk cId="2483815839" sldId="280"/>
            <ac:spMk id="13" creationId="{2F3E094C-002C-D1C8-883D-04236E1C6AF9}"/>
          </ac:spMkLst>
        </pc:spChg>
        <pc:grpChg chg="del">
          <ac:chgData name="Miriam Carrillo" userId="986acf75fc77d25b" providerId="LiveId" clId="{57DAABC6-DA0F-4DBE-BA6F-D9CDD9AE28C2}" dt="2023-04-17T17:37:23.391" v="201" actId="478"/>
          <ac:grpSpMkLst>
            <pc:docMk/>
            <pc:sldMk cId="2483815839" sldId="280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37:24.645" v="202"/>
          <ac:grpSpMkLst>
            <pc:docMk/>
            <pc:sldMk cId="2483815839" sldId="280"/>
            <ac:grpSpMk id="6" creationId="{BBC8C6EA-D19B-F843-E122-BAFC3850ED47}"/>
          </ac:grpSpMkLst>
        </pc:grpChg>
        <pc:grpChg chg="mod">
          <ac:chgData name="Miriam Carrillo" userId="986acf75fc77d25b" providerId="LiveId" clId="{57DAABC6-DA0F-4DBE-BA6F-D9CDD9AE28C2}" dt="2023-04-17T17:37:24.645" v="202"/>
          <ac:grpSpMkLst>
            <pc:docMk/>
            <pc:sldMk cId="2483815839" sldId="280"/>
            <ac:grpSpMk id="7" creationId="{5E968106-2ADA-9C31-0B11-AC1235ACFF3A}"/>
          </ac:grpSpMkLst>
        </pc:grpChg>
        <pc:picChg chg="mod">
          <ac:chgData name="Miriam Carrillo" userId="986acf75fc77d25b" providerId="LiveId" clId="{57DAABC6-DA0F-4DBE-BA6F-D9CDD9AE28C2}" dt="2023-04-17T17:37:24.645" v="202"/>
          <ac:picMkLst>
            <pc:docMk/>
            <pc:sldMk cId="2483815839" sldId="280"/>
            <ac:picMk id="10" creationId="{AD50B223-02CD-9D45-0718-0A8E51358151}"/>
          </ac:picMkLst>
        </pc:picChg>
      </pc:sldChg>
      <pc:sldChg chg="addSp delSp modSp mod">
        <pc:chgData name="Miriam Carrillo" userId="986acf75fc77d25b" providerId="LiveId" clId="{57DAABC6-DA0F-4DBE-BA6F-D9CDD9AE28C2}" dt="2023-04-17T23:10:18.563" v="2881" actId="20577"/>
        <pc:sldMkLst>
          <pc:docMk/>
          <pc:sldMk cId="1295164332" sldId="281"/>
        </pc:sldMkLst>
        <pc:spChg chg="add del mod">
          <ac:chgData name="Miriam Carrillo" userId="986acf75fc77d25b" providerId="LiveId" clId="{57DAABC6-DA0F-4DBE-BA6F-D9CDD9AE28C2}" dt="2023-04-17T22:49:30.026" v="2372" actId="478"/>
          <ac:spMkLst>
            <pc:docMk/>
            <pc:sldMk cId="1295164332" sldId="281"/>
            <ac:spMk id="4" creationId="{5C18FF88-AC01-55D7-AE75-FFDE41B1F537}"/>
          </ac:spMkLst>
        </pc:spChg>
        <pc:spChg chg="add mod">
          <ac:chgData name="Miriam Carrillo" userId="986acf75fc77d25b" providerId="LiveId" clId="{57DAABC6-DA0F-4DBE-BA6F-D9CDD9AE28C2}" dt="2023-04-17T22:49:59.901" v="2384"/>
          <ac:spMkLst>
            <pc:docMk/>
            <pc:sldMk cId="1295164332" sldId="281"/>
            <ac:spMk id="5" creationId="{570FC07A-A8C5-E150-F4B9-7FAC94369992}"/>
          </ac:spMkLst>
        </pc:spChg>
        <pc:spChg chg="mod">
          <ac:chgData name="Miriam Carrillo" userId="986acf75fc77d25b" providerId="LiveId" clId="{57DAABC6-DA0F-4DBE-BA6F-D9CDD9AE28C2}" dt="2023-04-17T17:41:10.062" v="216" actId="1076"/>
          <ac:spMkLst>
            <pc:docMk/>
            <pc:sldMk cId="1295164332" sldId="281"/>
            <ac:spMk id="6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10.062" v="216" actId="1076"/>
          <ac:spMkLst>
            <pc:docMk/>
            <pc:sldMk cId="1295164332" sldId="281"/>
            <ac:spMk id="7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23:10:18.563" v="2881" actId="20577"/>
          <ac:spMkLst>
            <pc:docMk/>
            <pc:sldMk cId="1295164332" sldId="281"/>
            <ac:spMk id="10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10.062" v="216" actId="1076"/>
          <ac:spMkLst>
            <pc:docMk/>
            <pc:sldMk cId="1295164332" sldId="281"/>
            <ac:spMk id="15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10.062" v="216" actId="1076"/>
          <ac:spMkLst>
            <pc:docMk/>
            <pc:sldMk cId="1295164332" sldId="281"/>
            <ac:spMk id="16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10.062" v="216" actId="1076"/>
          <ac:spMkLst>
            <pc:docMk/>
            <pc:sldMk cId="1295164332" sldId="281"/>
            <ac:spMk id="17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41:10.062" v="216" actId="1076"/>
          <ac:grpSpMkLst>
            <pc:docMk/>
            <pc:sldMk cId="1295164332" sldId="281"/>
            <ac:grpSpMk id="2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41:10.062" v="216" actId="1076"/>
          <ac:grpSpMkLst>
            <pc:docMk/>
            <pc:sldMk cId="1295164332" sldId="281"/>
            <ac:grpSpMk id="3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41:10.062" v="216" actId="1076"/>
          <ac:grpSpMkLst>
            <pc:docMk/>
            <pc:sldMk cId="1295164332" sldId="281"/>
            <ac:grpSpMk id="13" creationId="{00000000-0000-0000-0000-000000000000}"/>
          </ac:grpSpMkLst>
        </pc:grpChg>
        <pc:picChg chg="add mod">
          <ac:chgData name="Miriam Carrillo" userId="986acf75fc77d25b" providerId="LiveId" clId="{57DAABC6-DA0F-4DBE-BA6F-D9CDD9AE28C2}" dt="2023-04-17T18:46:27.455" v="1238" actId="1076"/>
          <ac:picMkLst>
            <pc:docMk/>
            <pc:sldMk cId="1295164332" sldId="281"/>
            <ac:picMk id="8" creationId="{0243C67D-55CB-0200-FB16-D2E7CB45FDA9}"/>
          </ac:picMkLst>
        </pc:picChg>
        <pc:picChg chg="mod">
          <ac:chgData name="Miriam Carrillo" userId="986acf75fc77d25b" providerId="LiveId" clId="{57DAABC6-DA0F-4DBE-BA6F-D9CDD9AE28C2}" dt="2023-04-17T17:41:10.062" v="216" actId="1076"/>
          <ac:picMkLst>
            <pc:docMk/>
            <pc:sldMk cId="1295164332" sldId="281"/>
            <ac:picMk id="14" creationId="{00000000-0000-0000-0000-000000000000}"/>
          </ac:picMkLst>
        </pc:picChg>
      </pc:sldChg>
      <pc:sldChg chg="addSp delSp modSp mod">
        <pc:chgData name="Miriam Carrillo" userId="986acf75fc77d25b" providerId="LiveId" clId="{57DAABC6-DA0F-4DBE-BA6F-D9CDD9AE28C2}" dt="2023-04-17T23:14:31.495" v="3018" actId="6549"/>
        <pc:sldMkLst>
          <pc:docMk/>
          <pc:sldMk cId="2012893076" sldId="282"/>
        </pc:sldMkLst>
        <pc:spChg chg="add del mod">
          <ac:chgData name="Miriam Carrillo" userId="986acf75fc77d25b" providerId="LiveId" clId="{57DAABC6-DA0F-4DBE-BA6F-D9CDD9AE28C2}" dt="2023-04-17T22:49:34.834" v="2374" actId="478"/>
          <ac:spMkLst>
            <pc:docMk/>
            <pc:sldMk cId="2012893076" sldId="282"/>
            <ac:spMk id="4" creationId="{C5C1231B-B81A-40E6-2ABD-D8A85C8A5DB8}"/>
          </ac:spMkLst>
        </pc:spChg>
        <pc:spChg chg="add mod">
          <ac:chgData name="Miriam Carrillo" userId="986acf75fc77d25b" providerId="LiveId" clId="{57DAABC6-DA0F-4DBE-BA6F-D9CDD9AE28C2}" dt="2023-04-17T22:50:03.387" v="2386"/>
          <ac:spMkLst>
            <pc:docMk/>
            <pc:sldMk cId="2012893076" sldId="282"/>
            <ac:spMk id="5" creationId="{580AF006-2A90-2CB3-E817-1768C22852E5}"/>
          </ac:spMkLst>
        </pc:spChg>
        <pc:spChg chg="mod">
          <ac:chgData name="Miriam Carrillo" userId="986acf75fc77d25b" providerId="LiveId" clId="{57DAABC6-DA0F-4DBE-BA6F-D9CDD9AE28C2}" dt="2023-04-17T17:41:32.322" v="224" actId="1076"/>
          <ac:spMkLst>
            <pc:docMk/>
            <pc:sldMk cId="2012893076" sldId="282"/>
            <ac:spMk id="8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32.322" v="224" actId="1076"/>
          <ac:spMkLst>
            <pc:docMk/>
            <pc:sldMk cId="2012893076" sldId="282"/>
            <ac:spMk id="9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23:14:31.495" v="3018" actId="6549"/>
          <ac:spMkLst>
            <pc:docMk/>
            <pc:sldMk cId="2012893076" sldId="282"/>
            <ac:spMk id="10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41:32.322" v="224" actId="1076"/>
          <ac:grpSpMkLst>
            <pc:docMk/>
            <pc:sldMk cId="2012893076" sldId="282"/>
            <ac:grpSpMk id="2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41:32.322" v="224" actId="1076"/>
          <ac:grpSpMkLst>
            <pc:docMk/>
            <pc:sldMk cId="2012893076" sldId="282"/>
            <ac:grpSpMk id="3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41:32.322" v="224" actId="1076"/>
          <ac:picMkLst>
            <pc:docMk/>
            <pc:sldMk cId="2012893076" sldId="282"/>
            <ac:picMk id="14" creationId="{00000000-0000-0000-0000-000000000000}"/>
          </ac:picMkLst>
        </pc:picChg>
      </pc:sldChg>
      <pc:sldChg chg="modSp mod ord">
        <pc:chgData name="Miriam Carrillo" userId="986acf75fc77d25b" providerId="LiveId" clId="{57DAABC6-DA0F-4DBE-BA6F-D9CDD9AE28C2}" dt="2023-04-17T23:17:35.171" v="3130" actId="1076"/>
        <pc:sldMkLst>
          <pc:docMk/>
          <pc:sldMk cId="3021461334" sldId="283"/>
        </pc:sldMkLst>
        <pc:spChg chg="mod">
          <ac:chgData name="Miriam Carrillo" userId="986acf75fc77d25b" providerId="LiveId" clId="{57DAABC6-DA0F-4DBE-BA6F-D9CDD9AE28C2}" dt="2023-04-17T23:17:32.223" v="3129" actId="1076"/>
          <ac:spMkLst>
            <pc:docMk/>
            <pc:sldMk cId="3021461334" sldId="283"/>
            <ac:spMk id="12" creationId="{E8FFE542-FEC4-A831-4E6F-CBAAE79FF67C}"/>
          </ac:spMkLst>
        </pc:spChg>
        <pc:picChg chg="mod">
          <ac:chgData name="Miriam Carrillo" userId="986acf75fc77d25b" providerId="LiveId" clId="{57DAABC6-DA0F-4DBE-BA6F-D9CDD9AE28C2}" dt="2023-04-17T23:17:35.171" v="3130" actId="1076"/>
          <ac:picMkLst>
            <pc:docMk/>
            <pc:sldMk cId="3021461334" sldId="283"/>
            <ac:picMk id="7170" creationId="{00000000-0000-0000-0000-000000000000}"/>
          </ac:picMkLst>
        </pc:picChg>
      </pc:sldChg>
      <pc:sldChg chg="modSp mod">
        <pc:chgData name="Miriam Carrillo" userId="986acf75fc77d25b" providerId="LiveId" clId="{57DAABC6-DA0F-4DBE-BA6F-D9CDD9AE28C2}" dt="2023-04-17T23:19:15.658" v="3131" actId="1076"/>
        <pc:sldMkLst>
          <pc:docMk/>
          <pc:sldMk cId="852912613" sldId="284"/>
        </pc:sldMkLst>
        <pc:spChg chg="mod">
          <ac:chgData name="Miriam Carrillo" userId="986acf75fc77d25b" providerId="LiveId" clId="{57DAABC6-DA0F-4DBE-BA6F-D9CDD9AE28C2}" dt="2023-04-17T23:19:15.658" v="3131" actId="1076"/>
          <ac:spMkLst>
            <pc:docMk/>
            <pc:sldMk cId="852912613" sldId="284"/>
            <ac:spMk id="4" creationId="{00000000-0000-0000-0000-000000000000}"/>
          </ac:spMkLst>
        </pc:spChg>
        <pc:picChg chg="mod">
          <ac:chgData name="Miriam Carrillo" userId="986acf75fc77d25b" providerId="LiveId" clId="{57DAABC6-DA0F-4DBE-BA6F-D9CDD9AE28C2}" dt="2023-04-17T17:10:00.401" v="68" actId="1076"/>
          <ac:picMkLst>
            <pc:docMk/>
            <pc:sldMk cId="852912613" sldId="284"/>
            <ac:picMk id="3" creationId="{F1AC9DEA-4E1D-AA07-FB40-3FD234437E1B}"/>
          </ac:picMkLst>
        </pc:picChg>
      </pc:sldChg>
      <pc:sldChg chg="modSp mod">
        <pc:chgData name="Miriam Carrillo" userId="986acf75fc77d25b" providerId="LiveId" clId="{57DAABC6-DA0F-4DBE-BA6F-D9CDD9AE28C2}" dt="2023-04-17T22:33:06.650" v="1324" actId="6549"/>
        <pc:sldMkLst>
          <pc:docMk/>
          <pc:sldMk cId="3262087997" sldId="285"/>
        </pc:sldMkLst>
        <pc:spChg chg="mod">
          <ac:chgData name="Miriam Carrillo" userId="986acf75fc77d25b" providerId="LiveId" clId="{57DAABC6-DA0F-4DBE-BA6F-D9CDD9AE28C2}" dt="2023-04-17T22:33:06.650" v="1324" actId="6549"/>
          <ac:spMkLst>
            <pc:docMk/>
            <pc:sldMk cId="3262087997" sldId="285"/>
            <ac:spMk id="9" creationId="{5482DF81-23E5-45ED-8A58-A8BE2E490051}"/>
          </ac:spMkLst>
        </pc:spChg>
      </pc:sldChg>
      <pc:sldChg chg="modSp mod ord">
        <pc:chgData name="Miriam Carrillo" userId="986acf75fc77d25b" providerId="LiveId" clId="{57DAABC6-DA0F-4DBE-BA6F-D9CDD9AE28C2}" dt="2023-04-17T17:58:32.168" v="255" actId="1076"/>
        <pc:sldMkLst>
          <pc:docMk/>
          <pc:sldMk cId="53226732" sldId="286"/>
        </pc:sldMkLst>
        <pc:spChg chg="mod">
          <ac:chgData name="Miriam Carrillo" userId="986acf75fc77d25b" providerId="LiveId" clId="{57DAABC6-DA0F-4DBE-BA6F-D9CDD9AE28C2}" dt="2023-04-17T17:58:19.233" v="253" actId="20577"/>
          <ac:spMkLst>
            <pc:docMk/>
            <pc:sldMk cId="53226732" sldId="286"/>
            <ac:spMk id="3" creationId="{00000000-0000-0000-0000-000000000000}"/>
          </ac:spMkLst>
        </pc:spChg>
        <pc:grpChg chg="mod">
          <ac:chgData name="Miriam Carrillo" userId="986acf75fc77d25b" providerId="LiveId" clId="{57DAABC6-DA0F-4DBE-BA6F-D9CDD9AE28C2}" dt="2023-04-17T17:58:32.168" v="255" actId="1076"/>
          <ac:grpSpMkLst>
            <pc:docMk/>
            <pc:sldMk cId="53226732" sldId="286"/>
            <ac:grpSpMk id="21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58:27.673" v="254" actId="1076"/>
          <ac:picMkLst>
            <pc:docMk/>
            <pc:sldMk cId="53226732" sldId="286"/>
            <ac:picMk id="19" creationId="{00000000-0000-0000-0000-000000000000}"/>
          </ac:picMkLst>
        </pc:picChg>
      </pc:sldChg>
      <pc:sldChg chg="addSp delSp modSp mod ord">
        <pc:chgData name="Miriam Carrillo" userId="986acf75fc77d25b" providerId="LiveId" clId="{57DAABC6-DA0F-4DBE-BA6F-D9CDD9AE28C2}" dt="2023-04-17T23:00:14.332" v="2570" actId="20577"/>
        <pc:sldMkLst>
          <pc:docMk/>
          <pc:sldMk cId="1972065116" sldId="287"/>
        </pc:sldMkLst>
        <pc:spChg chg="add del mod">
          <ac:chgData name="Miriam Carrillo" userId="986acf75fc77d25b" providerId="LiveId" clId="{57DAABC6-DA0F-4DBE-BA6F-D9CDD9AE28C2}" dt="2023-04-17T22:49:13.624" v="2365" actId="478"/>
          <ac:spMkLst>
            <pc:docMk/>
            <pc:sldMk cId="1972065116" sldId="287"/>
            <ac:spMk id="2" creationId="{3693E9C9-0D69-296C-3ABB-F92F73A45958}"/>
          </ac:spMkLst>
        </pc:spChg>
        <pc:spChg chg="mod">
          <ac:chgData name="Miriam Carrillo" userId="986acf75fc77d25b" providerId="LiveId" clId="{57DAABC6-DA0F-4DBE-BA6F-D9CDD9AE28C2}" dt="2023-04-17T23:00:14.332" v="2570" actId="20577"/>
          <ac:spMkLst>
            <pc:docMk/>
            <pc:sldMk cId="1972065116" sldId="287"/>
            <ac:spMk id="4" creationId="{00000000-0000-0000-0000-000000000000}"/>
          </ac:spMkLst>
        </pc:spChg>
        <pc:spChg chg="add mod">
          <ac:chgData name="Miriam Carrillo" userId="986acf75fc77d25b" providerId="LiveId" clId="{57DAABC6-DA0F-4DBE-BA6F-D9CDD9AE28C2}" dt="2023-04-17T22:49:46.090" v="2377"/>
          <ac:spMkLst>
            <pc:docMk/>
            <pc:sldMk cId="1972065116" sldId="287"/>
            <ac:spMk id="5" creationId="{4917ABE0-0576-CDA9-CA86-60D73EB4C9DC}"/>
          </ac:spMkLst>
        </pc:spChg>
        <pc:spChg chg="mod">
          <ac:chgData name="Miriam Carrillo" userId="986acf75fc77d25b" providerId="LiveId" clId="{57DAABC6-DA0F-4DBE-BA6F-D9CDD9AE28C2}" dt="2023-04-17T17:33:39.548" v="122" actId="1035"/>
          <ac:spMkLst>
            <pc:docMk/>
            <pc:sldMk cId="1972065116" sldId="287"/>
            <ac:spMk id="8" creationId="{19BE31AB-F06A-3DFF-809F-21612054566F}"/>
          </ac:spMkLst>
        </pc:spChg>
        <pc:spChg chg="mod">
          <ac:chgData name="Miriam Carrillo" userId="986acf75fc77d25b" providerId="LiveId" clId="{57DAABC6-DA0F-4DBE-BA6F-D9CDD9AE28C2}" dt="2023-04-17T17:33:39.548" v="122" actId="1035"/>
          <ac:spMkLst>
            <pc:docMk/>
            <pc:sldMk cId="1972065116" sldId="287"/>
            <ac:spMk id="9" creationId="{BCE814D4-E8E7-3B08-7CA5-E8F17F422B51}"/>
          </ac:spMkLst>
        </pc:spChg>
        <pc:grpChg chg="add mod">
          <ac:chgData name="Miriam Carrillo" userId="986acf75fc77d25b" providerId="LiveId" clId="{57DAABC6-DA0F-4DBE-BA6F-D9CDD9AE28C2}" dt="2023-04-17T17:33:39.548" v="122" actId="1035"/>
          <ac:grpSpMkLst>
            <pc:docMk/>
            <pc:sldMk cId="1972065116" sldId="287"/>
            <ac:grpSpMk id="3" creationId="{101EAECF-BD48-01A6-23CD-0CE38FE90DF1}"/>
          </ac:grpSpMkLst>
        </pc:grpChg>
        <pc:grpChg chg="del">
          <ac:chgData name="Miriam Carrillo" userId="986acf75fc77d25b" providerId="LiveId" clId="{57DAABC6-DA0F-4DBE-BA6F-D9CDD9AE28C2}" dt="2023-04-17T17:33:30.887" v="105" actId="478"/>
          <ac:grpSpMkLst>
            <pc:docMk/>
            <pc:sldMk cId="1972065116" sldId="287"/>
            <ac:grpSpMk id="5" creationId="{00000000-0000-0000-0000-000000000000}"/>
          </ac:grpSpMkLst>
        </pc:grpChg>
        <pc:grpChg chg="mod">
          <ac:chgData name="Miriam Carrillo" userId="986acf75fc77d25b" providerId="LiveId" clId="{57DAABC6-DA0F-4DBE-BA6F-D9CDD9AE28C2}" dt="2023-04-17T17:33:39.548" v="122" actId="1035"/>
          <ac:grpSpMkLst>
            <pc:docMk/>
            <pc:sldMk cId="1972065116" sldId="287"/>
            <ac:grpSpMk id="6" creationId="{ABD8D147-D210-FB58-ABB1-FD505568609E}"/>
          </ac:grpSpMkLst>
        </pc:grpChg>
        <pc:picChg chg="mod">
          <ac:chgData name="Miriam Carrillo" userId="986acf75fc77d25b" providerId="LiveId" clId="{57DAABC6-DA0F-4DBE-BA6F-D9CDD9AE28C2}" dt="2023-04-17T17:33:39.548" v="122" actId="1035"/>
          <ac:picMkLst>
            <pc:docMk/>
            <pc:sldMk cId="1972065116" sldId="287"/>
            <ac:picMk id="7" creationId="{9383470C-FF3C-2E50-16DA-A2BCD73C235F}"/>
          </ac:picMkLst>
        </pc:picChg>
        <pc:picChg chg="del">
          <ac:chgData name="Miriam Carrillo" userId="986acf75fc77d25b" providerId="LiveId" clId="{57DAABC6-DA0F-4DBE-BA6F-D9CDD9AE28C2}" dt="2023-04-17T17:33:32.991" v="106" actId="478"/>
          <ac:picMkLst>
            <pc:docMk/>
            <pc:sldMk cId="1972065116" sldId="287"/>
            <ac:picMk id="22" creationId="{00000000-0000-0000-0000-000000000000}"/>
          </ac:picMkLst>
        </pc:picChg>
      </pc:sldChg>
      <pc:sldChg chg="addSp delSp modSp mod">
        <pc:chgData name="Miriam Carrillo" userId="986acf75fc77d25b" providerId="LiveId" clId="{57DAABC6-DA0F-4DBE-BA6F-D9CDD9AE28C2}" dt="2023-04-17T23:01:00.633" v="2585" actId="20577"/>
        <pc:sldMkLst>
          <pc:docMk/>
          <pc:sldMk cId="2891406957" sldId="288"/>
        </pc:sldMkLst>
        <pc:spChg chg="add del mod">
          <ac:chgData name="Miriam Carrillo" userId="986acf75fc77d25b" providerId="LiveId" clId="{57DAABC6-DA0F-4DBE-BA6F-D9CDD9AE28C2}" dt="2023-04-17T22:49:11.612" v="2364" actId="478"/>
          <ac:spMkLst>
            <pc:docMk/>
            <pc:sldMk cId="2891406957" sldId="288"/>
            <ac:spMk id="2" creationId="{2CB4CFEC-F60F-C780-DC0C-1A1F544F3062}"/>
          </ac:spMkLst>
        </pc:spChg>
        <pc:spChg chg="mod">
          <ac:chgData name="Miriam Carrillo" userId="986acf75fc77d25b" providerId="LiveId" clId="{57DAABC6-DA0F-4DBE-BA6F-D9CDD9AE28C2}" dt="2023-04-17T23:01:00.633" v="2585" actId="20577"/>
          <ac:spMkLst>
            <pc:docMk/>
            <pc:sldMk cId="2891406957" sldId="288"/>
            <ac:spMk id="4" creationId="{00000000-0000-0000-0000-000000000000}"/>
          </ac:spMkLst>
        </pc:spChg>
        <pc:spChg chg="add mod">
          <ac:chgData name="Miriam Carrillo" userId="986acf75fc77d25b" providerId="LiveId" clId="{57DAABC6-DA0F-4DBE-BA6F-D9CDD9AE28C2}" dt="2023-04-17T22:49:44.242" v="2376"/>
          <ac:spMkLst>
            <pc:docMk/>
            <pc:sldMk cId="2891406957" sldId="288"/>
            <ac:spMk id="7" creationId="{1A71E092-09FB-0237-CDE9-CECF03CE2863}"/>
          </ac:spMkLst>
        </pc:spChg>
        <pc:spChg chg="mod">
          <ac:chgData name="Miriam Carrillo" userId="986acf75fc77d25b" providerId="LiveId" clId="{57DAABC6-DA0F-4DBE-BA6F-D9CDD9AE28C2}" dt="2023-04-17T17:19:35.214" v="100"/>
          <ac:spMkLst>
            <pc:docMk/>
            <pc:sldMk cId="2891406957" sldId="288"/>
            <ac:spMk id="12" creationId="{9AC7B661-C97D-68DE-92B7-F1072024C592}"/>
          </ac:spMkLst>
        </pc:spChg>
        <pc:spChg chg="mod">
          <ac:chgData name="Miriam Carrillo" userId="986acf75fc77d25b" providerId="LiveId" clId="{57DAABC6-DA0F-4DBE-BA6F-D9CDD9AE28C2}" dt="2023-04-17T17:19:35.214" v="100"/>
          <ac:spMkLst>
            <pc:docMk/>
            <pc:sldMk cId="2891406957" sldId="288"/>
            <ac:spMk id="13" creationId="{F8B09158-9AFE-2156-963F-E4E3D74C0EBD}"/>
          </ac:spMkLst>
        </pc:spChg>
        <pc:grpChg chg="add mod">
          <ac:chgData name="Miriam Carrillo" userId="986acf75fc77d25b" providerId="LiveId" clId="{57DAABC6-DA0F-4DBE-BA6F-D9CDD9AE28C2}" dt="2023-04-17T17:19:35.214" v="100"/>
          <ac:grpSpMkLst>
            <pc:docMk/>
            <pc:sldMk cId="2891406957" sldId="288"/>
            <ac:grpSpMk id="3" creationId="{33D57E5F-2379-8679-E84A-F3517116E0C0}"/>
          </ac:grpSpMkLst>
        </pc:grpChg>
        <pc:grpChg chg="mod">
          <ac:chgData name="Miriam Carrillo" userId="986acf75fc77d25b" providerId="LiveId" clId="{57DAABC6-DA0F-4DBE-BA6F-D9CDD9AE28C2}" dt="2023-04-17T17:19:35.214" v="100"/>
          <ac:grpSpMkLst>
            <pc:docMk/>
            <pc:sldMk cId="2891406957" sldId="288"/>
            <ac:grpSpMk id="5" creationId="{976FA625-E528-B146-2423-5F7992E4C9B8}"/>
          </ac:grpSpMkLst>
        </pc:grpChg>
        <pc:grpChg chg="del">
          <ac:chgData name="Miriam Carrillo" userId="986acf75fc77d25b" providerId="LiveId" clId="{57DAABC6-DA0F-4DBE-BA6F-D9CDD9AE28C2}" dt="2023-04-17T17:19:33.830" v="99" actId="478"/>
          <ac:grpSpMkLst>
            <pc:docMk/>
            <pc:sldMk cId="2891406957" sldId="288"/>
            <ac:grpSpMk id="7" creationId="{00000000-0000-0000-0000-000000000000}"/>
          </ac:grpSpMkLst>
        </pc:grpChg>
        <pc:picChg chg="mod">
          <ac:chgData name="Miriam Carrillo" userId="986acf75fc77d25b" providerId="LiveId" clId="{57DAABC6-DA0F-4DBE-BA6F-D9CDD9AE28C2}" dt="2023-04-17T17:19:35.214" v="100"/>
          <ac:picMkLst>
            <pc:docMk/>
            <pc:sldMk cId="2891406957" sldId="288"/>
            <ac:picMk id="6" creationId="{941B6E4F-F29F-7F0E-EE9D-EA488890D40E}"/>
          </ac:picMkLst>
        </pc:picChg>
      </pc:sldChg>
      <pc:sldChg chg="addSp delSp modSp mod">
        <pc:chgData name="Miriam Carrillo" userId="986acf75fc77d25b" providerId="LiveId" clId="{57DAABC6-DA0F-4DBE-BA6F-D9CDD9AE28C2}" dt="2023-04-17T23:03:57.472" v="2633" actId="20577"/>
        <pc:sldMkLst>
          <pc:docMk/>
          <pc:sldMk cId="2844632640" sldId="289"/>
        </pc:sldMkLst>
        <pc:spChg chg="add mod">
          <ac:chgData name="Miriam Carrillo" userId="986acf75fc77d25b" providerId="LiveId" clId="{57DAABC6-DA0F-4DBE-BA6F-D9CDD9AE28C2}" dt="2023-04-17T22:49:50.067" v="2379"/>
          <ac:spMkLst>
            <pc:docMk/>
            <pc:sldMk cId="2844632640" sldId="289"/>
            <ac:spMk id="2" creationId="{29BAFE77-C12F-CAAA-8438-9205DA1386B1}"/>
          </ac:spMkLst>
        </pc:spChg>
        <pc:spChg chg="mod">
          <ac:chgData name="Miriam Carrillo" userId="986acf75fc77d25b" providerId="LiveId" clId="{57DAABC6-DA0F-4DBE-BA6F-D9CDD9AE28C2}" dt="2023-04-17T23:03:57.472" v="2633" actId="20577"/>
          <ac:spMkLst>
            <pc:docMk/>
            <pc:sldMk cId="2844632640" sldId="289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18.522" v="2367" actId="478"/>
          <ac:spMkLst>
            <pc:docMk/>
            <pc:sldMk cId="2844632640" sldId="289"/>
            <ac:spMk id="5" creationId="{3C575AB2-1F57-2F45-D9A1-C55906CDC315}"/>
          </ac:spMkLst>
        </pc:spChg>
        <pc:spChg chg="mod">
          <ac:chgData name="Miriam Carrillo" userId="986acf75fc77d25b" providerId="LiveId" clId="{57DAABC6-DA0F-4DBE-BA6F-D9CDD9AE28C2}" dt="2023-04-17T17:34:55.825" v="142"/>
          <ac:spMkLst>
            <pc:docMk/>
            <pc:sldMk cId="2844632640" sldId="289"/>
            <ac:spMk id="12" creationId="{C35D7390-E1F3-4639-8ECD-33C89C020075}"/>
          </ac:spMkLst>
        </pc:spChg>
        <pc:spChg chg="mod">
          <ac:chgData name="Miriam Carrillo" userId="986acf75fc77d25b" providerId="LiveId" clId="{57DAABC6-DA0F-4DBE-BA6F-D9CDD9AE28C2}" dt="2023-04-17T17:34:55.825" v="142"/>
          <ac:spMkLst>
            <pc:docMk/>
            <pc:sldMk cId="2844632640" sldId="289"/>
            <ac:spMk id="13" creationId="{6EC41E17-7DCA-3D1F-A85B-F295DB65B3A0}"/>
          </ac:spMkLst>
        </pc:spChg>
        <pc:grpChg chg="del">
          <ac:chgData name="Miriam Carrillo" userId="986acf75fc77d25b" providerId="LiveId" clId="{57DAABC6-DA0F-4DBE-BA6F-D9CDD9AE28C2}" dt="2023-04-17T17:34:47.382" v="141" actId="478"/>
          <ac:grpSpMkLst>
            <pc:docMk/>
            <pc:sldMk cId="2844632640" sldId="289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34:55.825" v="142"/>
          <ac:grpSpMkLst>
            <pc:docMk/>
            <pc:sldMk cId="2844632640" sldId="289"/>
            <ac:grpSpMk id="8" creationId="{7878FF2D-13EE-09CD-D324-B9DB4482DA78}"/>
          </ac:grpSpMkLst>
        </pc:grpChg>
        <pc:grpChg chg="mod">
          <ac:chgData name="Miriam Carrillo" userId="986acf75fc77d25b" providerId="LiveId" clId="{57DAABC6-DA0F-4DBE-BA6F-D9CDD9AE28C2}" dt="2023-04-17T17:34:55.825" v="142"/>
          <ac:grpSpMkLst>
            <pc:docMk/>
            <pc:sldMk cId="2844632640" sldId="289"/>
            <ac:grpSpMk id="9" creationId="{CE71D6BD-E3DD-828C-36C9-1FFFF59B239C}"/>
          </ac:grpSpMkLst>
        </pc:grpChg>
        <pc:picChg chg="mod">
          <ac:chgData name="Miriam Carrillo" userId="986acf75fc77d25b" providerId="LiveId" clId="{57DAABC6-DA0F-4DBE-BA6F-D9CDD9AE28C2}" dt="2023-04-17T17:34:55.825" v="142"/>
          <ac:picMkLst>
            <pc:docMk/>
            <pc:sldMk cId="2844632640" sldId="289"/>
            <ac:picMk id="10" creationId="{B772A873-1E06-3531-4A1F-5AF542001BE3}"/>
          </ac:picMkLst>
        </pc:picChg>
      </pc:sldChg>
      <pc:sldChg chg="modSp mod ord">
        <pc:chgData name="Miriam Carrillo" userId="986acf75fc77d25b" providerId="LiveId" clId="{57DAABC6-DA0F-4DBE-BA6F-D9CDD9AE28C2}" dt="2023-04-17T22:48:21.849" v="2325" actId="1076"/>
        <pc:sldMkLst>
          <pc:docMk/>
          <pc:sldMk cId="3630042490" sldId="290"/>
        </pc:sldMkLst>
        <pc:spChg chg="mod">
          <ac:chgData name="Miriam Carrillo" userId="986acf75fc77d25b" providerId="LiveId" clId="{57DAABC6-DA0F-4DBE-BA6F-D9CDD9AE28C2}" dt="2023-04-17T22:46:05.840" v="2172" actId="1076"/>
          <ac:spMkLst>
            <pc:docMk/>
            <pc:sldMk cId="3630042490" sldId="290"/>
            <ac:spMk id="4" creationId="{E8FFE542-FEC4-A831-4E6F-CBAAE79FF67C}"/>
          </ac:spMkLst>
        </pc:spChg>
        <pc:spChg chg="mod">
          <ac:chgData name="Miriam Carrillo" userId="986acf75fc77d25b" providerId="LiveId" clId="{57DAABC6-DA0F-4DBE-BA6F-D9CDD9AE28C2}" dt="2023-04-17T22:48:21.849" v="2325" actId="1076"/>
          <ac:spMkLst>
            <pc:docMk/>
            <pc:sldMk cId="3630042490" sldId="290"/>
            <ac:spMk id="8" creationId="{00000000-0000-0000-0000-000000000000}"/>
          </ac:spMkLst>
        </pc:spChg>
      </pc:sldChg>
      <pc:sldChg chg="addSp delSp modSp mod">
        <pc:chgData name="Miriam Carrillo" userId="986acf75fc77d25b" providerId="LiveId" clId="{57DAABC6-DA0F-4DBE-BA6F-D9CDD9AE28C2}" dt="2023-04-17T23:07:25.897" v="2757" actId="20577"/>
        <pc:sldMkLst>
          <pc:docMk/>
          <pc:sldMk cId="1185580771" sldId="291"/>
        </pc:sldMkLst>
        <pc:spChg chg="add mod">
          <ac:chgData name="Miriam Carrillo" userId="986acf75fc77d25b" providerId="LiveId" clId="{57DAABC6-DA0F-4DBE-BA6F-D9CDD9AE28C2}" dt="2023-04-17T22:49:53.676" v="2381"/>
          <ac:spMkLst>
            <pc:docMk/>
            <pc:sldMk cId="1185580771" sldId="291"/>
            <ac:spMk id="2" creationId="{78D572CA-D348-9C6C-8372-F10618D17B72}"/>
          </ac:spMkLst>
        </pc:spChg>
        <pc:spChg chg="mod">
          <ac:chgData name="Miriam Carrillo" userId="986acf75fc77d25b" providerId="LiveId" clId="{57DAABC6-DA0F-4DBE-BA6F-D9CDD9AE28C2}" dt="2023-04-17T23:07:25.897" v="2757" actId="20577"/>
          <ac:spMkLst>
            <pc:docMk/>
            <pc:sldMk cId="1185580771" sldId="291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23.179" v="2369" actId="478"/>
          <ac:spMkLst>
            <pc:docMk/>
            <pc:sldMk cId="1185580771" sldId="291"/>
            <ac:spMk id="5" creationId="{E86C8EF5-0173-932A-B903-8FBEF691E255}"/>
          </ac:spMkLst>
        </pc:spChg>
        <pc:spChg chg="mod">
          <ac:chgData name="Miriam Carrillo" userId="986acf75fc77d25b" providerId="LiveId" clId="{57DAABC6-DA0F-4DBE-BA6F-D9CDD9AE28C2}" dt="2023-04-17T17:36:37.358" v="194" actId="1036"/>
          <ac:spMkLst>
            <pc:docMk/>
            <pc:sldMk cId="1185580771" sldId="291"/>
            <ac:spMk id="11" creationId="{0956AB3A-D060-11DB-75FF-A11164AA617A}"/>
          </ac:spMkLst>
        </pc:spChg>
        <pc:spChg chg="mod">
          <ac:chgData name="Miriam Carrillo" userId="986acf75fc77d25b" providerId="LiveId" clId="{57DAABC6-DA0F-4DBE-BA6F-D9CDD9AE28C2}" dt="2023-04-17T17:36:37.358" v="194" actId="1036"/>
          <ac:spMkLst>
            <pc:docMk/>
            <pc:sldMk cId="1185580771" sldId="291"/>
            <ac:spMk id="12" creationId="{91C0F4FE-02AB-9039-7244-07967887D2CA}"/>
          </ac:spMkLst>
        </pc:spChg>
        <pc:grpChg chg="del">
          <ac:chgData name="Miriam Carrillo" userId="986acf75fc77d25b" providerId="LiveId" clId="{57DAABC6-DA0F-4DBE-BA6F-D9CDD9AE28C2}" dt="2023-04-17T17:36:31.926" v="161" actId="478"/>
          <ac:grpSpMkLst>
            <pc:docMk/>
            <pc:sldMk cId="1185580771" sldId="291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36:37.358" v="194" actId="1036"/>
          <ac:grpSpMkLst>
            <pc:docMk/>
            <pc:sldMk cId="1185580771" sldId="291"/>
            <ac:grpSpMk id="6" creationId="{8B9C09CF-7875-9895-9F78-7F614F26C708}"/>
          </ac:grpSpMkLst>
        </pc:grpChg>
        <pc:grpChg chg="mod">
          <ac:chgData name="Miriam Carrillo" userId="986acf75fc77d25b" providerId="LiveId" clId="{57DAABC6-DA0F-4DBE-BA6F-D9CDD9AE28C2}" dt="2023-04-17T17:36:37.358" v="194" actId="1036"/>
          <ac:grpSpMkLst>
            <pc:docMk/>
            <pc:sldMk cId="1185580771" sldId="291"/>
            <ac:grpSpMk id="7" creationId="{AC2228B1-21C1-025E-F3E4-C0E292C297A2}"/>
          </ac:grpSpMkLst>
        </pc:grpChg>
        <pc:picChg chg="mod">
          <ac:chgData name="Miriam Carrillo" userId="986acf75fc77d25b" providerId="LiveId" clId="{57DAABC6-DA0F-4DBE-BA6F-D9CDD9AE28C2}" dt="2023-04-17T17:36:37.358" v="194" actId="1036"/>
          <ac:picMkLst>
            <pc:docMk/>
            <pc:sldMk cId="1185580771" sldId="291"/>
            <ac:picMk id="10" creationId="{78E32AC7-0323-A3C3-10AE-F5F2CDC95746}"/>
          </ac:picMkLst>
        </pc:picChg>
      </pc:sldChg>
      <pc:sldChg chg="addSp delSp modSp mod">
        <pc:chgData name="Miriam Carrillo" userId="986acf75fc77d25b" providerId="LiveId" clId="{57DAABC6-DA0F-4DBE-BA6F-D9CDD9AE28C2}" dt="2023-04-17T23:09:52.156" v="2873" actId="20577"/>
        <pc:sldMkLst>
          <pc:docMk/>
          <pc:sldMk cId="3121356471" sldId="292"/>
        </pc:sldMkLst>
        <pc:spChg chg="add mod">
          <ac:chgData name="Miriam Carrillo" userId="986acf75fc77d25b" providerId="LiveId" clId="{57DAABC6-DA0F-4DBE-BA6F-D9CDD9AE28C2}" dt="2023-04-17T22:49:57.839" v="2383"/>
          <ac:spMkLst>
            <pc:docMk/>
            <pc:sldMk cId="3121356471" sldId="292"/>
            <ac:spMk id="2" creationId="{EBA5AC5D-2485-5A78-0B31-83B71DF5C2A9}"/>
          </ac:spMkLst>
        </pc:spChg>
        <pc:spChg chg="mod">
          <ac:chgData name="Miriam Carrillo" userId="986acf75fc77d25b" providerId="LiveId" clId="{57DAABC6-DA0F-4DBE-BA6F-D9CDD9AE28C2}" dt="2023-04-17T23:09:52.156" v="2873" actId="20577"/>
          <ac:spMkLst>
            <pc:docMk/>
            <pc:sldMk cId="3121356471" sldId="292"/>
            <ac:spMk id="4" creationId="{00000000-0000-0000-0000-000000000000}"/>
          </ac:spMkLst>
        </pc:spChg>
        <pc:spChg chg="add del mod">
          <ac:chgData name="Miriam Carrillo" userId="986acf75fc77d25b" providerId="LiveId" clId="{57DAABC6-DA0F-4DBE-BA6F-D9CDD9AE28C2}" dt="2023-04-17T22:49:27.730" v="2371" actId="478"/>
          <ac:spMkLst>
            <pc:docMk/>
            <pc:sldMk cId="3121356471" sldId="292"/>
            <ac:spMk id="5" creationId="{D5AFDFB3-6700-4750-997C-1CAB9E83BA1F}"/>
          </ac:spMkLst>
        </pc:spChg>
        <pc:spChg chg="mod">
          <ac:chgData name="Miriam Carrillo" userId="986acf75fc77d25b" providerId="LiveId" clId="{57DAABC6-DA0F-4DBE-BA6F-D9CDD9AE28C2}" dt="2023-04-17T17:40:31.583" v="204"/>
          <ac:spMkLst>
            <pc:docMk/>
            <pc:sldMk cId="3121356471" sldId="292"/>
            <ac:spMk id="12" creationId="{4142C6CC-7434-4CDD-ED4D-56EDB8301754}"/>
          </ac:spMkLst>
        </pc:spChg>
        <pc:spChg chg="mod">
          <ac:chgData name="Miriam Carrillo" userId="986acf75fc77d25b" providerId="LiveId" clId="{57DAABC6-DA0F-4DBE-BA6F-D9CDD9AE28C2}" dt="2023-04-17T17:40:31.583" v="204"/>
          <ac:spMkLst>
            <pc:docMk/>
            <pc:sldMk cId="3121356471" sldId="292"/>
            <ac:spMk id="13" creationId="{F80C245F-789C-48FC-50EF-FA74550876A5}"/>
          </ac:spMkLst>
        </pc:spChg>
        <pc:grpChg chg="del">
          <ac:chgData name="Miriam Carrillo" userId="986acf75fc77d25b" providerId="LiveId" clId="{57DAABC6-DA0F-4DBE-BA6F-D9CDD9AE28C2}" dt="2023-04-17T17:40:26.615" v="203" actId="478"/>
          <ac:grpSpMkLst>
            <pc:docMk/>
            <pc:sldMk cId="3121356471" sldId="292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40:31.583" v="204"/>
          <ac:grpSpMkLst>
            <pc:docMk/>
            <pc:sldMk cId="3121356471" sldId="292"/>
            <ac:grpSpMk id="6" creationId="{BE72C7C7-D912-B07E-A03F-3DC43B67E8D8}"/>
          </ac:grpSpMkLst>
        </pc:grpChg>
        <pc:grpChg chg="mod">
          <ac:chgData name="Miriam Carrillo" userId="986acf75fc77d25b" providerId="LiveId" clId="{57DAABC6-DA0F-4DBE-BA6F-D9CDD9AE28C2}" dt="2023-04-17T17:40:31.583" v="204"/>
          <ac:grpSpMkLst>
            <pc:docMk/>
            <pc:sldMk cId="3121356471" sldId="292"/>
            <ac:grpSpMk id="7" creationId="{F715CE0F-C834-B90A-B2DB-0AFD812DF0E4}"/>
          </ac:grpSpMkLst>
        </pc:grpChg>
        <pc:picChg chg="mod">
          <ac:chgData name="Miriam Carrillo" userId="986acf75fc77d25b" providerId="LiveId" clId="{57DAABC6-DA0F-4DBE-BA6F-D9CDD9AE28C2}" dt="2023-04-17T17:40:31.583" v="204"/>
          <ac:picMkLst>
            <pc:docMk/>
            <pc:sldMk cId="3121356471" sldId="292"/>
            <ac:picMk id="10" creationId="{DD44FB0C-3EAC-C242-939D-46F7435D789A}"/>
          </ac:picMkLst>
        </pc:picChg>
      </pc:sldChg>
      <pc:sldChg chg="addSp delSp modSp mod">
        <pc:chgData name="Miriam Carrillo" userId="986acf75fc77d25b" providerId="LiveId" clId="{57DAABC6-DA0F-4DBE-BA6F-D9CDD9AE28C2}" dt="2023-04-17T23:12:34.439" v="2990" actId="14100"/>
        <pc:sldMkLst>
          <pc:docMk/>
          <pc:sldMk cId="2836277210" sldId="293"/>
        </pc:sldMkLst>
        <pc:spChg chg="add mod">
          <ac:chgData name="Miriam Carrillo" userId="986acf75fc77d25b" providerId="LiveId" clId="{57DAABC6-DA0F-4DBE-BA6F-D9CDD9AE28C2}" dt="2023-04-17T22:50:01.653" v="2385"/>
          <ac:spMkLst>
            <pc:docMk/>
            <pc:sldMk cId="2836277210" sldId="293"/>
            <ac:spMk id="2" creationId="{CBC216B7-6319-682F-8BD0-47BB0320BFA8}"/>
          </ac:spMkLst>
        </pc:spChg>
        <pc:spChg chg="add del mod">
          <ac:chgData name="Miriam Carrillo" userId="986acf75fc77d25b" providerId="LiveId" clId="{57DAABC6-DA0F-4DBE-BA6F-D9CDD9AE28C2}" dt="2023-04-17T22:49:32.618" v="2373" actId="478"/>
          <ac:spMkLst>
            <pc:docMk/>
            <pc:sldMk cId="2836277210" sldId="293"/>
            <ac:spMk id="4" creationId="{5DCEBFE0-C483-551D-E803-DEE719C4344E}"/>
          </ac:spMkLst>
        </pc:spChg>
        <pc:spChg chg="mod">
          <ac:chgData name="Miriam Carrillo" userId="986acf75fc77d25b" providerId="LiveId" clId="{57DAABC6-DA0F-4DBE-BA6F-D9CDD9AE28C2}" dt="2023-04-17T23:12:34.439" v="2990" actId="14100"/>
          <ac:spMkLst>
            <pc:docMk/>
            <pc:sldMk cId="2836277210" sldId="293"/>
            <ac:spMk id="10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16.288" v="218"/>
          <ac:spMkLst>
            <pc:docMk/>
            <pc:sldMk cId="2836277210" sldId="293"/>
            <ac:spMk id="12" creationId="{F7A6D320-3FA7-2D12-D9BC-FA523046F6D3}"/>
          </ac:spMkLst>
        </pc:spChg>
        <pc:spChg chg="mod">
          <ac:chgData name="Miriam Carrillo" userId="986acf75fc77d25b" providerId="LiveId" clId="{57DAABC6-DA0F-4DBE-BA6F-D9CDD9AE28C2}" dt="2023-04-17T17:41:16.288" v="218"/>
          <ac:spMkLst>
            <pc:docMk/>
            <pc:sldMk cId="2836277210" sldId="293"/>
            <ac:spMk id="18" creationId="{86432D26-4BAF-999E-9629-6039FB673430}"/>
          </ac:spMkLst>
        </pc:spChg>
        <pc:spChg chg="mod">
          <ac:chgData name="Miriam Carrillo" userId="986acf75fc77d25b" providerId="LiveId" clId="{57DAABC6-DA0F-4DBE-BA6F-D9CDD9AE28C2}" dt="2023-04-17T17:41:16.288" v="218"/>
          <ac:spMkLst>
            <pc:docMk/>
            <pc:sldMk cId="2836277210" sldId="293"/>
            <ac:spMk id="19" creationId="{5B78C091-2EA6-24D7-A6F3-D262B3D358FF}"/>
          </ac:spMkLst>
        </pc:spChg>
        <pc:spChg chg="mod">
          <ac:chgData name="Miriam Carrillo" userId="986acf75fc77d25b" providerId="LiveId" clId="{57DAABC6-DA0F-4DBE-BA6F-D9CDD9AE28C2}" dt="2023-04-17T17:41:16.288" v="218"/>
          <ac:spMkLst>
            <pc:docMk/>
            <pc:sldMk cId="2836277210" sldId="293"/>
            <ac:spMk id="20" creationId="{DEEC1088-4967-5B4E-A066-79C16C27C85A}"/>
          </ac:spMkLst>
        </pc:spChg>
        <pc:spChg chg="mod">
          <ac:chgData name="Miriam Carrillo" userId="986acf75fc77d25b" providerId="LiveId" clId="{57DAABC6-DA0F-4DBE-BA6F-D9CDD9AE28C2}" dt="2023-04-17T17:41:16.288" v="218"/>
          <ac:spMkLst>
            <pc:docMk/>
            <pc:sldMk cId="2836277210" sldId="293"/>
            <ac:spMk id="21" creationId="{3AEA1689-EB8A-0519-9812-46F363869FE0}"/>
          </ac:spMkLst>
        </pc:spChg>
        <pc:grpChg chg="del">
          <ac:chgData name="Miriam Carrillo" userId="986acf75fc77d25b" providerId="LiveId" clId="{57DAABC6-DA0F-4DBE-BA6F-D9CDD9AE28C2}" dt="2023-04-17T17:41:14.829" v="217" actId="478"/>
          <ac:grpSpMkLst>
            <pc:docMk/>
            <pc:sldMk cId="2836277210" sldId="293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41:16.288" v="218"/>
          <ac:grpSpMkLst>
            <pc:docMk/>
            <pc:sldMk cId="2836277210" sldId="293"/>
            <ac:grpSpMk id="5" creationId="{B8158B8D-7AD8-653D-A0AF-F3177A55B841}"/>
          </ac:grpSpMkLst>
        </pc:grpChg>
        <pc:grpChg chg="mod">
          <ac:chgData name="Miriam Carrillo" userId="986acf75fc77d25b" providerId="LiveId" clId="{57DAABC6-DA0F-4DBE-BA6F-D9CDD9AE28C2}" dt="2023-04-17T17:41:16.288" v="218"/>
          <ac:grpSpMkLst>
            <pc:docMk/>
            <pc:sldMk cId="2836277210" sldId="293"/>
            <ac:grpSpMk id="8" creationId="{CEC15A49-02E2-C859-8632-F21208DD5CF4}"/>
          </ac:grpSpMkLst>
        </pc:grpChg>
        <pc:grpChg chg="mod">
          <ac:chgData name="Miriam Carrillo" userId="986acf75fc77d25b" providerId="LiveId" clId="{57DAABC6-DA0F-4DBE-BA6F-D9CDD9AE28C2}" dt="2023-04-17T17:41:16.288" v="218"/>
          <ac:grpSpMkLst>
            <pc:docMk/>
            <pc:sldMk cId="2836277210" sldId="293"/>
            <ac:grpSpMk id="9" creationId="{0535AD1E-B111-F722-56BF-FB2230CDD9F7}"/>
          </ac:grpSpMkLst>
        </pc:grpChg>
        <pc:picChg chg="mod">
          <ac:chgData name="Miriam Carrillo" userId="986acf75fc77d25b" providerId="LiveId" clId="{57DAABC6-DA0F-4DBE-BA6F-D9CDD9AE28C2}" dt="2023-04-17T17:41:16.288" v="218"/>
          <ac:picMkLst>
            <pc:docMk/>
            <pc:sldMk cId="2836277210" sldId="293"/>
            <ac:picMk id="11" creationId="{36FB9641-EF50-BC22-36FD-C1A462C321B0}"/>
          </ac:picMkLst>
        </pc:picChg>
      </pc:sldChg>
      <pc:sldChg chg="addSp delSp modSp mod">
        <pc:chgData name="Miriam Carrillo" userId="986acf75fc77d25b" providerId="LiveId" clId="{57DAABC6-DA0F-4DBE-BA6F-D9CDD9AE28C2}" dt="2023-04-17T23:15:30.414" v="3070" actId="20577"/>
        <pc:sldMkLst>
          <pc:docMk/>
          <pc:sldMk cId="2275039541" sldId="294"/>
        </pc:sldMkLst>
        <pc:spChg chg="add mod">
          <ac:chgData name="Miriam Carrillo" userId="986acf75fc77d25b" providerId="LiveId" clId="{57DAABC6-DA0F-4DBE-BA6F-D9CDD9AE28C2}" dt="2023-04-17T22:50:05.031" v="2387"/>
          <ac:spMkLst>
            <pc:docMk/>
            <pc:sldMk cId="2275039541" sldId="294"/>
            <ac:spMk id="2" creationId="{BB6D51D9-BE5F-2EAF-9E14-0FB13D8D20F2}"/>
          </ac:spMkLst>
        </pc:spChg>
        <pc:spChg chg="add del mod">
          <ac:chgData name="Miriam Carrillo" userId="986acf75fc77d25b" providerId="LiveId" clId="{57DAABC6-DA0F-4DBE-BA6F-D9CDD9AE28C2}" dt="2023-04-17T22:49:37.082" v="2375" actId="478"/>
          <ac:spMkLst>
            <pc:docMk/>
            <pc:sldMk cId="2275039541" sldId="294"/>
            <ac:spMk id="4" creationId="{5DA3C241-BA4E-3EED-72A8-C158F823D067}"/>
          </ac:spMkLst>
        </pc:spChg>
        <pc:spChg chg="mod">
          <ac:chgData name="Miriam Carrillo" userId="986acf75fc77d25b" providerId="LiveId" clId="{57DAABC6-DA0F-4DBE-BA6F-D9CDD9AE28C2}" dt="2023-04-17T23:15:30.414" v="3070" actId="20577"/>
          <ac:spMkLst>
            <pc:docMk/>
            <pc:sldMk cId="2275039541" sldId="294"/>
            <ac:spMk id="10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17:41:38.856" v="226"/>
          <ac:spMkLst>
            <pc:docMk/>
            <pc:sldMk cId="2275039541" sldId="294"/>
            <ac:spMk id="11" creationId="{24203110-AAB3-68F1-C26E-5A2186E79976}"/>
          </ac:spMkLst>
        </pc:spChg>
        <pc:spChg chg="mod">
          <ac:chgData name="Miriam Carrillo" userId="986acf75fc77d25b" providerId="LiveId" clId="{57DAABC6-DA0F-4DBE-BA6F-D9CDD9AE28C2}" dt="2023-04-17T17:41:38.856" v="226"/>
          <ac:spMkLst>
            <pc:docMk/>
            <pc:sldMk cId="2275039541" sldId="294"/>
            <ac:spMk id="12" creationId="{079C94B1-E8BE-6489-8FAF-BAAC5BFEAC96}"/>
          </ac:spMkLst>
        </pc:spChg>
        <pc:grpChg chg="del">
          <ac:chgData name="Miriam Carrillo" userId="986acf75fc77d25b" providerId="LiveId" clId="{57DAABC6-DA0F-4DBE-BA6F-D9CDD9AE28C2}" dt="2023-04-17T17:41:38.079" v="225" actId="478"/>
          <ac:grpSpMkLst>
            <pc:docMk/>
            <pc:sldMk cId="2275039541" sldId="294"/>
            <ac:grpSpMk id="3" creationId="{00000000-0000-0000-0000-000000000000}"/>
          </ac:grpSpMkLst>
        </pc:grpChg>
        <pc:grpChg chg="add mod">
          <ac:chgData name="Miriam Carrillo" userId="986acf75fc77d25b" providerId="LiveId" clId="{57DAABC6-DA0F-4DBE-BA6F-D9CDD9AE28C2}" dt="2023-04-17T17:41:38.856" v="226"/>
          <ac:grpSpMkLst>
            <pc:docMk/>
            <pc:sldMk cId="2275039541" sldId="294"/>
            <ac:grpSpMk id="5" creationId="{36530271-56F7-35DC-B90D-899EE19E257A}"/>
          </ac:grpSpMkLst>
        </pc:grpChg>
        <pc:grpChg chg="mod">
          <ac:chgData name="Miriam Carrillo" userId="986acf75fc77d25b" providerId="LiveId" clId="{57DAABC6-DA0F-4DBE-BA6F-D9CDD9AE28C2}" dt="2023-04-17T17:41:38.856" v="226"/>
          <ac:grpSpMkLst>
            <pc:docMk/>
            <pc:sldMk cId="2275039541" sldId="294"/>
            <ac:grpSpMk id="6" creationId="{A9B282C6-2AE6-3AB4-A4AA-BFD2326F64BF}"/>
          </ac:grpSpMkLst>
        </pc:grpChg>
        <pc:picChg chg="mod">
          <ac:chgData name="Miriam Carrillo" userId="986acf75fc77d25b" providerId="LiveId" clId="{57DAABC6-DA0F-4DBE-BA6F-D9CDD9AE28C2}" dt="2023-04-17T17:41:38.856" v="226"/>
          <ac:picMkLst>
            <pc:docMk/>
            <pc:sldMk cId="2275039541" sldId="294"/>
            <ac:picMk id="7" creationId="{6587C9A1-A201-856A-BB3C-5F5E0D905439}"/>
          </ac:picMkLst>
        </pc:picChg>
      </pc:sldChg>
      <pc:sldChg chg="add del setBg">
        <pc:chgData name="Miriam Carrillo" userId="986acf75fc77d25b" providerId="LiveId" clId="{57DAABC6-DA0F-4DBE-BA6F-D9CDD9AE28C2}" dt="2023-04-17T18:01:02.828" v="422" actId="47"/>
        <pc:sldMkLst>
          <pc:docMk/>
          <pc:sldMk cId="1304673879" sldId="295"/>
        </pc:sldMkLst>
      </pc:sldChg>
      <pc:sldChg chg="modSp add del mod">
        <pc:chgData name="Miriam Carrillo" userId="986acf75fc77d25b" providerId="LiveId" clId="{57DAABC6-DA0F-4DBE-BA6F-D9CDD9AE28C2}" dt="2023-04-17T18:38:37.407" v="1163" actId="47"/>
        <pc:sldMkLst>
          <pc:docMk/>
          <pc:sldMk cId="223078148" sldId="297"/>
        </pc:sldMkLst>
        <pc:spChg chg="mod">
          <ac:chgData name="Miriam Carrillo" userId="986acf75fc77d25b" providerId="LiveId" clId="{57DAABC6-DA0F-4DBE-BA6F-D9CDD9AE28C2}" dt="2023-04-17T18:19:24.390" v="1162"/>
          <ac:spMkLst>
            <pc:docMk/>
            <pc:sldMk cId="223078148" sldId="297"/>
            <ac:spMk id="7" creationId="{00000000-0000-0000-0000-000000000000}"/>
          </ac:spMkLst>
        </pc:spChg>
      </pc:sldChg>
      <pc:sldChg chg="modSp add del mod">
        <pc:chgData name="Miriam Carrillo" userId="986acf75fc77d25b" providerId="LiveId" clId="{57DAABC6-DA0F-4DBE-BA6F-D9CDD9AE28C2}" dt="2023-04-17T22:48:16.423" v="2323" actId="47"/>
        <pc:sldMkLst>
          <pc:docMk/>
          <pc:sldMk cId="3436446388" sldId="298"/>
        </pc:sldMkLst>
        <pc:spChg chg="mod">
          <ac:chgData name="Miriam Carrillo" userId="986acf75fc77d25b" providerId="LiveId" clId="{57DAABC6-DA0F-4DBE-BA6F-D9CDD9AE28C2}" dt="2023-04-17T18:18:58.032" v="1156" actId="14100"/>
          <ac:spMkLst>
            <pc:docMk/>
            <pc:sldMk cId="3436446388" sldId="298"/>
            <ac:spMk id="4" creationId="{E8FFE542-FEC4-A831-4E6F-CBAAE79FF67C}"/>
          </ac:spMkLst>
        </pc:spChg>
        <pc:spChg chg="mod">
          <ac:chgData name="Miriam Carrillo" userId="986acf75fc77d25b" providerId="LiveId" clId="{57DAABC6-DA0F-4DBE-BA6F-D9CDD9AE28C2}" dt="2023-04-17T18:19:17.561" v="1161" actId="1076"/>
          <ac:spMkLst>
            <pc:docMk/>
            <pc:sldMk cId="3436446388" sldId="298"/>
            <ac:spMk id="8" creationId="{00000000-0000-0000-0000-000000000000}"/>
          </ac:spMkLst>
        </pc:spChg>
      </pc:sldChg>
      <pc:sldChg chg="modSp add del mod">
        <pc:chgData name="Miriam Carrillo" userId="986acf75fc77d25b" providerId="LiveId" clId="{57DAABC6-DA0F-4DBE-BA6F-D9CDD9AE28C2}" dt="2023-04-17T22:48:17.168" v="2324" actId="47"/>
        <pc:sldMkLst>
          <pc:docMk/>
          <pc:sldMk cId="1799138998" sldId="299"/>
        </pc:sldMkLst>
        <pc:spChg chg="mod">
          <ac:chgData name="Miriam Carrillo" userId="986acf75fc77d25b" providerId="LiveId" clId="{57DAABC6-DA0F-4DBE-BA6F-D9CDD9AE28C2}" dt="2023-04-17T18:43:15.022" v="1213" actId="1076"/>
          <ac:spMkLst>
            <pc:docMk/>
            <pc:sldMk cId="1799138998" sldId="299"/>
            <ac:spMk id="4" creationId="{E8FFE542-FEC4-A831-4E6F-CBAAE79FF67C}"/>
          </ac:spMkLst>
        </pc:spChg>
        <pc:spChg chg="mod">
          <ac:chgData name="Miriam Carrillo" userId="986acf75fc77d25b" providerId="LiveId" clId="{57DAABC6-DA0F-4DBE-BA6F-D9CDD9AE28C2}" dt="2023-04-17T18:43:48.257" v="1218" actId="20577"/>
          <ac:spMkLst>
            <pc:docMk/>
            <pc:sldMk cId="1799138998" sldId="299"/>
            <ac:spMk id="8" creationId="{00000000-0000-0000-0000-000000000000}"/>
          </ac:spMkLst>
        </pc:spChg>
      </pc:sldChg>
      <pc:sldChg chg="modSp add del mod ord setBg">
        <pc:chgData name="Miriam Carrillo" userId="986acf75fc77d25b" providerId="LiveId" clId="{57DAABC6-DA0F-4DBE-BA6F-D9CDD9AE28C2}" dt="2023-04-17T23:15:51.603" v="3074"/>
        <pc:sldMkLst>
          <pc:docMk/>
          <pc:sldMk cId="3788891141" sldId="300"/>
        </pc:sldMkLst>
        <pc:spChg chg="mod">
          <ac:chgData name="Miriam Carrillo" userId="986acf75fc77d25b" providerId="LiveId" clId="{57DAABC6-DA0F-4DBE-BA6F-D9CDD9AE28C2}" dt="2023-04-17T18:02:33.010" v="438" actId="1076"/>
          <ac:spMkLst>
            <pc:docMk/>
            <pc:sldMk cId="3788891141" sldId="300"/>
            <ac:spMk id="3" creationId="{00000000-0000-0000-0000-000000000000}"/>
          </ac:spMkLst>
        </pc:spChg>
      </pc:sldChg>
      <pc:sldChg chg="addSp delSp modSp add mod">
        <pc:chgData name="Miriam Carrillo" userId="986acf75fc77d25b" providerId="LiveId" clId="{57DAABC6-DA0F-4DBE-BA6F-D9CDD9AE28C2}" dt="2023-04-17T22:36:44.843" v="1629" actId="20577"/>
        <pc:sldMkLst>
          <pc:docMk/>
          <pc:sldMk cId="1994063715" sldId="301"/>
        </pc:sldMkLst>
        <pc:spChg chg="add mod">
          <ac:chgData name="Miriam Carrillo" userId="986acf75fc77d25b" providerId="LiveId" clId="{57DAABC6-DA0F-4DBE-BA6F-D9CDD9AE28C2}" dt="2023-04-17T22:34:29.712" v="1440" actId="6549"/>
          <ac:spMkLst>
            <pc:docMk/>
            <pc:sldMk cId="1994063715" sldId="301"/>
            <ac:spMk id="3" creationId="{0764A1F5-CFEB-8A6E-F004-781FA5E34E64}"/>
          </ac:spMkLst>
        </pc:spChg>
        <pc:spChg chg="del">
          <ac:chgData name="Miriam Carrillo" userId="986acf75fc77d25b" providerId="LiveId" clId="{57DAABC6-DA0F-4DBE-BA6F-D9CDD9AE28C2}" dt="2023-04-17T18:07:17.649" v="447" actId="478"/>
          <ac:spMkLst>
            <pc:docMk/>
            <pc:sldMk cId="1994063715" sldId="301"/>
            <ac:spMk id="8" creationId="{00000000-0000-0000-0000-000000000000}"/>
          </ac:spMkLst>
        </pc:spChg>
        <pc:spChg chg="mod">
          <ac:chgData name="Miriam Carrillo" userId="986acf75fc77d25b" providerId="LiveId" clId="{57DAABC6-DA0F-4DBE-BA6F-D9CDD9AE28C2}" dt="2023-04-17T22:36:44.843" v="1629" actId="20577"/>
          <ac:spMkLst>
            <pc:docMk/>
            <pc:sldMk cId="1994063715" sldId="301"/>
            <ac:spMk id="9" creationId="{5482DF81-23E5-45ED-8A58-A8BE2E490051}"/>
          </ac:spMkLst>
        </pc:spChg>
        <pc:picChg chg="del">
          <ac:chgData name="Miriam Carrillo" userId="986acf75fc77d25b" providerId="LiveId" clId="{57DAABC6-DA0F-4DBE-BA6F-D9CDD9AE28C2}" dt="2023-04-17T18:07:19.456" v="448" actId="478"/>
          <ac:picMkLst>
            <pc:docMk/>
            <pc:sldMk cId="1994063715" sldId="301"/>
            <ac:picMk id="2" creationId="{A414A044-F461-4B5B-6470-2438924F36DC}"/>
          </ac:picMkLst>
        </pc:picChg>
        <pc:picChg chg="add del mod">
          <ac:chgData name="Miriam Carrillo" userId="986acf75fc77d25b" providerId="LiveId" clId="{57DAABC6-DA0F-4DBE-BA6F-D9CDD9AE28C2}" dt="2023-04-17T18:11:44.712" v="658" actId="478"/>
          <ac:picMkLst>
            <pc:docMk/>
            <pc:sldMk cId="1994063715" sldId="301"/>
            <ac:picMk id="4" creationId="{37E733BD-DDD5-EA28-C6A4-250CA6A88DF6}"/>
          </ac:picMkLst>
        </pc:picChg>
        <pc:picChg chg="add mod">
          <ac:chgData name="Miriam Carrillo" userId="986acf75fc77d25b" providerId="LiveId" clId="{57DAABC6-DA0F-4DBE-BA6F-D9CDD9AE28C2}" dt="2023-04-17T18:14:24.068" v="850" actId="1076"/>
          <ac:picMkLst>
            <pc:docMk/>
            <pc:sldMk cId="1994063715" sldId="301"/>
            <ac:picMk id="1026" creationId="{23F65098-2CC8-A46D-17CB-65E43022FECF}"/>
          </ac:picMkLst>
        </pc:picChg>
      </pc:sldChg>
      <pc:sldChg chg="addSp delSp modSp add mod">
        <pc:chgData name="Miriam Carrillo" userId="986acf75fc77d25b" providerId="LiveId" clId="{57DAABC6-DA0F-4DBE-BA6F-D9CDD9AE28C2}" dt="2023-04-17T22:38:47.866" v="1700" actId="1076"/>
        <pc:sldMkLst>
          <pc:docMk/>
          <pc:sldMk cId="3976790821" sldId="302"/>
        </pc:sldMkLst>
        <pc:spChg chg="del">
          <ac:chgData name="Miriam Carrillo" userId="986acf75fc77d25b" providerId="LiveId" clId="{57DAABC6-DA0F-4DBE-BA6F-D9CDD9AE28C2}" dt="2023-04-17T18:14:59.377" v="863" actId="478"/>
          <ac:spMkLst>
            <pc:docMk/>
            <pc:sldMk cId="3976790821" sldId="302"/>
            <ac:spMk id="3" creationId="{0764A1F5-CFEB-8A6E-F004-781FA5E34E64}"/>
          </ac:spMkLst>
        </pc:spChg>
        <pc:spChg chg="mod">
          <ac:chgData name="Miriam Carrillo" userId="986acf75fc77d25b" providerId="LiveId" clId="{57DAABC6-DA0F-4DBE-BA6F-D9CDD9AE28C2}" dt="2023-04-17T22:38:21.875" v="1697" actId="14100"/>
          <ac:spMkLst>
            <pc:docMk/>
            <pc:sldMk cId="3976790821" sldId="302"/>
            <ac:spMk id="9" creationId="{5482DF81-23E5-45ED-8A58-A8BE2E490051}"/>
          </ac:spMkLst>
        </pc:spChg>
        <pc:grpChg chg="del">
          <ac:chgData name="Miriam Carrillo" userId="986acf75fc77d25b" providerId="LiveId" clId="{57DAABC6-DA0F-4DBE-BA6F-D9CDD9AE28C2}" dt="2023-04-17T18:17:36.808" v="1149" actId="478"/>
          <ac:grpSpMkLst>
            <pc:docMk/>
            <pc:sldMk cId="3976790821" sldId="302"/>
            <ac:grpSpMk id="11" creationId="{38580971-B93E-466E-98CB-236E556791E1}"/>
          </ac:grpSpMkLst>
        </pc:grpChg>
        <pc:picChg chg="del">
          <ac:chgData name="Miriam Carrillo" userId="986acf75fc77d25b" providerId="LiveId" clId="{57DAABC6-DA0F-4DBE-BA6F-D9CDD9AE28C2}" dt="2023-04-17T18:14:58.080" v="862" actId="478"/>
          <ac:picMkLst>
            <pc:docMk/>
            <pc:sldMk cId="3976790821" sldId="302"/>
            <ac:picMk id="1026" creationId="{23F65098-2CC8-A46D-17CB-65E43022FECF}"/>
          </ac:picMkLst>
        </pc:picChg>
        <pc:picChg chg="add mod">
          <ac:chgData name="Miriam Carrillo" userId="986acf75fc77d25b" providerId="LiveId" clId="{57DAABC6-DA0F-4DBE-BA6F-D9CDD9AE28C2}" dt="2023-04-17T22:38:47.866" v="1700" actId="1076"/>
          <ac:picMkLst>
            <pc:docMk/>
            <pc:sldMk cId="3976790821" sldId="302"/>
            <ac:picMk id="2050" creationId="{3AD81DF5-5AC9-E134-1170-1E8CE8EEBF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8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475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09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6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1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0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0432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7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8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2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7677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6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04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06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04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7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7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3142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59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80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90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3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84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59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31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903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/>
              <a:t>14/06/2023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94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8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2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tmp"/><Relationship Id="rId11" Type="http://schemas.openxmlformats.org/officeDocument/2006/relationships/image" Target="../media/image22.png"/><Relationship Id="rId5" Type="http://schemas.openxmlformats.org/officeDocument/2006/relationships/image" Target="../media/image17.tmp"/><Relationship Id="rId10" Type="http://schemas.openxmlformats.org/officeDocument/2006/relationships/image" Target="../media/image21.jfif"/><Relationship Id="rId4" Type="http://schemas.openxmlformats.org/officeDocument/2006/relationships/image" Target="../media/image16.tmp"/><Relationship Id="rId9" Type="http://schemas.openxmlformats.org/officeDocument/2006/relationships/hyperlink" Target="http://www.cij.gob.mx/Autodiagnostic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hyperlink" Target="https://bit.ly/3GM5Y2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fif"/><Relationship Id="rId5" Type="http://schemas.openxmlformats.org/officeDocument/2006/relationships/image" Target="../media/image28.tmp"/><Relationship Id="rId4" Type="http://schemas.openxmlformats.org/officeDocument/2006/relationships/hyperlink" Target="https://estrategiaenelaula.sep.gob.m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90F836-D5C1-F8BE-92BF-D68AF93F1B1F}"/>
              </a:ext>
            </a:extLst>
          </p:cNvPr>
          <p:cNvSpPr txBox="1"/>
          <p:nvPr/>
        </p:nvSpPr>
        <p:spPr>
          <a:xfrm>
            <a:off x="4200692" y="4826131"/>
            <a:ext cx="389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621032"/>
                </a:solidFill>
                <a:latin typeface="Montserrat" pitchFamily="2" charset="77"/>
              </a:rPr>
              <a:t>SI </a:t>
            </a:r>
            <a:r>
              <a:rPr lang="es-MX" sz="4000" b="1" dirty="0" smtClean="0">
                <a:solidFill>
                  <a:srgbClr val="621032"/>
                </a:solidFill>
                <a:latin typeface="Montserrat" pitchFamily="2" charset="77"/>
              </a:rPr>
              <a:t>TE </a:t>
            </a:r>
            <a:r>
              <a:rPr lang="es-MX" sz="4000" b="1" dirty="0">
                <a:solidFill>
                  <a:srgbClr val="621032"/>
                </a:solidFill>
                <a:latin typeface="Montserrat" pitchFamily="2" charset="77"/>
              </a:rPr>
              <a:t>DROGAS</a:t>
            </a:r>
          </a:p>
          <a:p>
            <a:pPr algn="ctr"/>
            <a:r>
              <a:rPr lang="es-MX" sz="4000" b="1" dirty="0">
                <a:solidFill>
                  <a:srgbClr val="621032"/>
                </a:solidFill>
                <a:latin typeface="Montserrat" pitchFamily="2" charset="77"/>
              </a:rPr>
              <a:t>TE DAÑAS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D120B2-EF6D-981F-63D4-816F64A17F29}"/>
              </a:ext>
            </a:extLst>
          </p:cNvPr>
          <p:cNvSpPr txBox="1"/>
          <p:nvPr/>
        </p:nvSpPr>
        <p:spPr>
          <a:xfrm>
            <a:off x="1635318" y="201678"/>
            <a:ext cx="889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FF"/>
                </a:solidFill>
                <a:latin typeface="Helvetica" pitchFamily="2" charset="0"/>
              </a:rPr>
              <a:t>ESTRATEGIA EN EL AULA:</a:t>
            </a:r>
          </a:p>
          <a:p>
            <a:pPr algn="ctr"/>
            <a:r>
              <a:rPr lang="es-MX" sz="2400" b="1" dirty="0">
                <a:solidFill>
                  <a:srgbClr val="FFFFFF"/>
                </a:solidFill>
                <a:latin typeface="Helvetica" pitchFamily="2" charset="0"/>
              </a:rPr>
              <a:t>PREVENCIÓN DE ADICCIONES</a:t>
            </a:r>
          </a:p>
        </p:txBody>
      </p:sp>
      <p:sp>
        <p:nvSpPr>
          <p:cNvPr id="4" name="7 Rectángulo"/>
          <p:cNvSpPr/>
          <p:nvPr/>
        </p:nvSpPr>
        <p:spPr>
          <a:xfrm>
            <a:off x="1589591" y="1287616"/>
            <a:ext cx="8988963" cy="29854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3946"/>
            <a:r>
              <a:rPr lang="es-MX" sz="3200" b="1" dirty="0">
                <a:latin typeface="Montserrat" pitchFamily="2" charset="0"/>
                <a:cs typeface="Arial" pitchFamily="34" charset="0"/>
              </a:rPr>
              <a:t>Acompañamiento a docentes</a:t>
            </a:r>
          </a:p>
          <a:p>
            <a:pPr algn="ctr" defTabSz="913946"/>
            <a:r>
              <a:rPr lang="es-MX" sz="3200" b="1" dirty="0">
                <a:latin typeface="Montserrat" pitchFamily="2" charset="0"/>
                <a:cs typeface="Arial" pitchFamily="34" charset="0"/>
              </a:rPr>
              <a:t>y herramientas de apoyo:</a:t>
            </a:r>
          </a:p>
          <a:p>
            <a:pPr algn="ctr" defTabSz="913946"/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Arial" pitchFamily="34" charset="0"/>
              </a:rPr>
              <a:t>Cómo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Arial" pitchFamily="34" charset="0"/>
              </a:rPr>
              <a:t>actuar ante la sospecha </a:t>
            </a:r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cs typeface="Arial" pitchFamily="34" charset="0"/>
            </a:endParaRPr>
          </a:p>
          <a:p>
            <a:pPr algn="ctr" defTabSz="913946"/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Arial" pitchFamily="34" charset="0"/>
              </a:rPr>
              <a:t>de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Arial" pitchFamily="34" charset="0"/>
              </a:rPr>
              <a:t>consumo de drogas</a:t>
            </a:r>
          </a:p>
          <a:p>
            <a:pPr algn="ctr" defTabSz="913946"/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cs typeface="Arial" pitchFamily="34" charset="0"/>
            </a:endParaRPr>
          </a:p>
          <a:p>
            <a:pPr algn="ctr" defTabSz="913946"/>
            <a:r>
              <a:rPr lang="es-MX" sz="2800" b="1" dirty="0">
                <a:latin typeface="Montserrat" pitchFamily="2" charset="0"/>
                <a:cs typeface="Arial" pitchFamily="34" charset="0"/>
              </a:rPr>
              <a:t>Centros de Integración Juvenil, A. C.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814594" y="61928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Montserrat" panose="00000500000000000000" pitchFamily="2" charset="0"/>
              </a:rPr>
              <a:t>2023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E9763EB-F9D4-E4B4-41EA-4F43D9BE68C0}"/>
              </a:ext>
            </a:extLst>
          </p:cNvPr>
          <p:cNvCxnSpPr/>
          <p:nvPr/>
        </p:nvCxnSpPr>
        <p:spPr>
          <a:xfrm flipV="1">
            <a:off x="2090912" y="4139967"/>
            <a:ext cx="7986319" cy="58723"/>
          </a:xfrm>
          <a:prstGeom prst="line">
            <a:avLst/>
          </a:prstGeom>
          <a:ln w="28575">
            <a:solidFill>
              <a:srgbClr val="94165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12" y="4521279"/>
            <a:ext cx="2004742" cy="1933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18" y="4521278"/>
            <a:ext cx="1824813" cy="18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13357" y="2341190"/>
            <a:ext cx="9296630" cy="345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Montserrat" panose="00000500000000000000"/>
              </a:rPr>
              <a:t>El primer paso es </a:t>
            </a:r>
            <a:r>
              <a:rPr lang="es-MX" sz="2000" b="1" dirty="0">
                <a:latin typeface="Montserrat" panose="00000500000000000000"/>
              </a:rPr>
              <a:t>mirar con atención cualquier indicio fuera de lo común</a:t>
            </a:r>
            <a:r>
              <a:rPr lang="es-MX" sz="2000" dirty="0">
                <a:latin typeface="Montserrat" panose="00000500000000000000"/>
              </a:rPr>
              <a:t> que pueda relacionarse con alguna situación de riesgo:</a:t>
            </a:r>
          </a:p>
          <a:p>
            <a:pPr algn="just"/>
            <a:endParaRPr lang="es-MX" sz="1200" dirty="0">
              <a:latin typeface="Montserrat" panose="00000500000000000000"/>
            </a:endParaRP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41651"/>
                </a:solidFill>
                <a:latin typeface="Montserrat" panose="00000500000000000000"/>
              </a:rPr>
              <a:t>Comportamientos: </a:t>
            </a:r>
            <a:r>
              <a:rPr lang="es-MX" sz="2000" dirty="0">
                <a:latin typeface="Montserrat" panose="00000500000000000000"/>
              </a:rPr>
              <a:t>aislamiento, cambio de amistades, cambios repentinos de humor o estados de ánimo, etc.</a:t>
            </a: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41651"/>
                </a:solidFill>
                <a:latin typeface="Montserrat" panose="00000500000000000000"/>
              </a:rPr>
              <a:t>Estado afectivo: </a:t>
            </a:r>
            <a:r>
              <a:rPr lang="es-MX" sz="2000" dirty="0">
                <a:latin typeface="Montserrat" panose="00000500000000000000"/>
              </a:rPr>
              <a:t>tristeza, ansiedad, inestabilidad afectiva. </a:t>
            </a: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41651"/>
                </a:solidFill>
                <a:latin typeface="Montserrat" panose="00000500000000000000"/>
              </a:rPr>
              <a:t>Actitudes: </a:t>
            </a:r>
            <a:r>
              <a:rPr lang="es-MX" sz="2000" dirty="0">
                <a:latin typeface="Montserrat" panose="00000500000000000000"/>
              </a:rPr>
              <a:t>hostilidad, apatía, enfado, irritabilidad, etc.  </a:t>
            </a: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941651"/>
                </a:solidFill>
                <a:latin typeface="Montserrat" panose="00000500000000000000"/>
              </a:rPr>
              <a:t>Otros aspectos observables: </a:t>
            </a:r>
            <a:r>
              <a:rPr lang="es-MX" sz="2000" dirty="0">
                <a:latin typeface="Montserrat" panose="00000500000000000000"/>
              </a:rPr>
              <a:t>olores, higiene, marcas físicas, etc.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873226" y="971521"/>
            <a:ext cx="5262222" cy="827588"/>
            <a:chOff x="3953617" y="332342"/>
            <a:chExt cx="5262222" cy="827588"/>
          </a:xfrm>
        </p:grpSpPr>
        <p:grpSp>
          <p:nvGrpSpPr>
            <p:cNvPr id="5" name="Grupo 4"/>
            <p:cNvGrpSpPr/>
            <p:nvPr/>
          </p:nvGrpSpPr>
          <p:grpSpPr>
            <a:xfrm>
              <a:off x="3953617" y="332342"/>
              <a:ext cx="4284766" cy="827588"/>
              <a:chOff x="1362973" y="1486526"/>
              <a:chExt cx="4284766" cy="827588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645920" y="1614149"/>
                <a:ext cx="4001819" cy="6999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Observar señales de alerta</a:t>
                </a:r>
              </a:p>
            </p:txBody>
          </p:sp>
          <p:sp>
            <p:nvSpPr>
              <p:cNvPr id="15" name="Elipse 14"/>
              <p:cNvSpPr/>
              <p:nvPr/>
            </p:nvSpPr>
            <p:spPr>
              <a:xfrm flipH="1">
                <a:off x="1362973" y="1486526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1</a:t>
                </a:r>
              </a:p>
            </p:txBody>
          </p:sp>
        </p:grpSp>
        <p:pic>
          <p:nvPicPr>
            <p:cNvPr id="22" name="Picture 2" descr="Observación - Iconos gratis de negocios y finanz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149" y="364240"/>
              <a:ext cx="795690" cy="79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C55E354-6B69-42A6-A814-C13F9C0973D2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358766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00737" y="1967178"/>
            <a:ext cx="10099344" cy="428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400" dirty="0">
              <a:latin typeface="Montserrat" panose="00000500000000000000" pitchFamily="50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Tenga en cuenta las señales de alerta revisadas para identificarlas durante las actividades escolares.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400" dirty="0">
              <a:latin typeface="Montserrat" panose="00000500000000000000" pitchFamily="50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Para hablar de que existe un riesgo considere que el indicio debe estar presente durante </a:t>
            </a:r>
            <a:r>
              <a:rPr lang="es-MX" sz="2000" b="1" dirty="0">
                <a:latin typeface="Montserrat" panose="00000500000000000000" pitchFamily="50" charset="0"/>
              </a:rPr>
              <a:t>al menos un mes.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400" dirty="0">
              <a:latin typeface="Montserrat" panose="00000500000000000000" pitchFamily="50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Registre los comportamientos observados para describir lo que ha percibido: fechas, frecuencia, lugares, personas involucradas, etc.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1EAECF-BD48-01A6-23CD-0CE38FE90DF1}"/>
              </a:ext>
            </a:extLst>
          </p:cNvPr>
          <p:cNvGrpSpPr/>
          <p:nvPr/>
        </p:nvGrpSpPr>
        <p:grpSpPr>
          <a:xfrm>
            <a:off x="3873226" y="820519"/>
            <a:ext cx="5262222" cy="827588"/>
            <a:chOff x="3953617" y="332342"/>
            <a:chExt cx="5262222" cy="82758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BD8D147-D210-FB58-ABB1-FD505568609E}"/>
                </a:ext>
              </a:extLst>
            </p:cNvPr>
            <p:cNvGrpSpPr/>
            <p:nvPr/>
          </p:nvGrpSpPr>
          <p:grpSpPr>
            <a:xfrm>
              <a:off x="3953617" y="332342"/>
              <a:ext cx="4284766" cy="827588"/>
              <a:chOff x="1362973" y="1486526"/>
              <a:chExt cx="4284766" cy="827588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9BE31AB-F06A-3DFF-809F-21612054566F}"/>
                  </a:ext>
                </a:extLst>
              </p:cNvPr>
              <p:cNvSpPr/>
              <p:nvPr/>
            </p:nvSpPr>
            <p:spPr>
              <a:xfrm>
                <a:off x="1645920" y="1614149"/>
                <a:ext cx="4001819" cy="6999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Observar señales de alerta</a:t>
                </a: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BCE814D4-E8E7-3B08-7CA5-E8F17F422B51}"/>
                  </a:ext>
                </a:extLst>
              </p:cNvPr>
              <p:cNvSpPr/>
              <p:nvPr/>
            </p:nvSpPr>
            <p:spPr>
              <a:xfrm flipH="1">
                <a:off x="1362973" y="1486526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1</a:t>
                </a:r>
              </a:p>
            </p:txBody>
          </p:sp>
        </p:grpSp>
        <p:pic>
          <p:nvPicPr>
            <p:cNvPr id="7" name="Picture 2" descr="Observación - Iconos gratis de negocios y finanzas">
              <a:extLst>
                <a:ext uri="{FF2B5EF4-FFF2-40B4-BE49-F238E27FC236}">
                  <a16:creationId xmlns:a16="http://schemas.microsoft.com/office/drawing/2014/main" id="{9383470C-FF3C-2E50-16DA-A2BCD73C2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149" y="364240"/>
              <a:ext cx="795690" cy="79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917ABE0-0576-CDA9-CA86-60D73EB4C9DC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197206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78412" y="2542023"/>
            <a:ext cx="9390007" cy="281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Montserrat" panose="00000500000000000000"/>
              </a:rPr>
              <a:t>Puede utilizar </a:t>
            </a:r>
            <a:r>
              <a:rPr lang="es-MX" sz="2000" b="1" dirty="0">
                <a:latin typeface="Montserrat" panose="00000500000000000000"/>
              </a:rPr>
              <a:t>herramientas </a:t>
            </a:r>
            <a:r>
              <a:rPr lang="es-MX" sz="2000" dirty="0">
                <a:latin typeface="Montserrat" panose="00000500000000000000"/>
              </a:rPr>
              <a:t>que guíen la observación y apoyen el registro de las señales de alerta:</a:t>
            </a:r>
          </a:p>
          <a:p>
            <a:pPr algn="just">
              <a:lnSpc>
                <a:spcPct val="150000"/>
              </a:lnSpc>
            </a:pPr>
            <a:endParaRPr lang="es-MX" sz="2000" dirty="0">
              <a:latin typeface="Montserrat" panose="00000500000000000000"/>
            </a:endParaRP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/>
              </a:rPr>
              <a:t>Listas de chequeo.</a:t>
            </a: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/>
              </a:rPr>
              <a:t>Guías de observación.</a:t>
            </a:r>
          </a:p>
          <a:p>
            <a:pPr marL="699516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/>
              </a:rPr>
              <a:t>Bitácoras o diario.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3D57E5F-2379-8679-E84A-F3517116E0C0}"/>
              </a:ext>
            </a:extLst>
          </p:cNvPr>
          <p:cNvGrpSpPr/>
          <p:nvPr/>
        </p:nvGrpSpPr>
        <p:grpSpPr>
          <a:xfrm>
            <a:off x="3873226" y="971521"/>
            <a:ext cx="5262222" cy="827588"/>
            <a:chOff x="3953617" y="332342"/>
            <a:chExt cx="5262222" cy="82758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76FA625-E528-B146-2423-5F7992E4C9B8}"/>
                </a:ext>
              </a:extLst>
            </p:cNvPr>
            <p:cNvGrpSpPr/>
            <p:nvPr/>
          </p:nvGrpSpPr>
          <p:grpSpPr>
            <a:xfrm>
              <a:off x="3953617" y="332342"/>
              <a:ext cx="4284766" cy="827588"/>
              <a:chOff x="1362973" y="1486526"/>
              <a:chExt cx="4284766" cy="827588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AC7B661-C97D-68DE-92B7-F1072024C592}"/>
                  </a:ext>
                </a:extLst>
              </p:cNvPr>
              <p:cNvSpPr/>
              <p:nvPr/>
            </p:nvSpPr>
            <p:spPr>
              <a:xfrm>
                <a:off x="1645920" y="1614149"/>
                <a:ext cx="4001819" cy="6999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Observar señales de alerta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F8B09158-9AFE-2156-963F-E4E3D74C0EBD}"/>
                  </a:ext>
                </a:extLst>
              </p:cNvPr>
              <p:cNvSpPr/>
              <p:nvPr/>
            </p:nvSpPr>
            <p:spPr>
              <a:xfrm flipH="1">
                <a:off x="1362973" y="1486526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1</a:t>
                </a:r>
              </a:p>
            </p:txBody>
          </p:sp>
        </p:grpSp>
        <p:pic>
          <p:nvPicPr>
            <p:cNvPr id="6" name="Picture 2" descr="Observación - Iconos gratis de negocios y finanzas">
              <a:extLst>
                <a:ext uri="{FF2B5EF4-FFF2-40B4-BE49-F238E27FC236}">
                  <a16:creationId xmlns:a16="http://schemas.microsoft.com/office/drawing/2014/main" id="{941B6E4F-F29F-7F0E-EE9D-EA488890D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149" y="364240"/>
              <a:ext cx="795690" cy="79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A71E092-09FB-0237-CDE9-CECF03CE2863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89140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69162" y="2663432"/>
            <a:ext cx="8395250" cy="234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Montserrat" panose="00000500000000000000" pitchFamily="50" charset="0"/>
              </a:rPr>
              <a:t>Una vez que ha identificado y registrado señales de alerta, el segundo paso es </a:t>
            </a:r>
            <a:r>
              <a:rPr lang="es-ES" sz="2000" b="1" dirty="0">
                <a:latin typeface="Montserrat" panose="00000500000000000000" pitchFamily="50" charset="0"/>
              </a:rPr>
              <a:t>informar a las autoridades de la escuela </a:t>
            </a:r>
            <a:r>
              <a:rPr lang="es-ES" sz="2000" dirty="0">
                <a:latin typeface="Montserrat" panose="00000500000000000000" pitchFamily="50" charset="0"/>
              </a:rPr>
              <a:t>para buscar un acercamiento con el/la estudiante y su familia, explicar la situación y tomar decisiones respecto al apoyo que se les ofrecerá.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81274" y="984759"/>
            <a:ext cx="6002026" cy="855348"/>
            <a:chOff x="1785258" y="1667696"/>
            <a:chExt cx="6002026" cy="855348"/>
          </a:xfrm>
        </p:grpSpPr>
        <p:grpSp>
          <p:nvGrpSpPr>
            <p:cNvPr id="2" name="Grupo 1"/>
            <p:cNvGrpSpPr/>
            <p:nvPr/>
          </p:nvGrpSpPr>
          <p:grpSpPr>
            <a:xfrm>
              <a:off x="1785258" y="1674891"/>
              <a:ext cx="5079566" cy="815654"/>
              <a:chOff x="1362973" y="1530281"/>
              <a:chExt cx="5079566" cy="815654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1671896" y="1715895"/>
                <a:ext cx="4770643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Notificar a autoridades educativas</a:t>
                </a:r>
              </a:p>
            </p:txBody>
          </p:sp>
          <p:sp>
            <p:nvSpPr>
              <p:cNvPr id="7" name="Elipse 6"/>
              <p:cNvSpPr/>
              <p:nvPr/>
            </p:nvSpPr>
            <p:spPr>
              <a:xfrm flipH="1">
                <a:off x="1362973" y="1530281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2</a:t>
                </a:r>
              </a:p>
            </p:txBody>
          </p:sp>
        </p:grpSp>
        <p:pic>
          <p:nvPicPr>
            <p:cNvPr id="11" name="Picture 4" descr="Notificación - Iconos gratis de archivos y carpe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936" y="1667696"/>
              <a:ext cx="855348" cy="85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490169-D2C8-5978-4654-6C98FD931CE4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22737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97247" y="2356445"/>
            <a:ext cx="926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Exprese su interés por atender la situación oportunamente de manera conjunta con autoridades y familia.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Describa lo más detalladamente posible, sus observaciones y comparta sus registros.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Enfatice que se trata de información confidencial a la que únicamente tendrán acceso las personas involucradas.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878FF2D-13EE-09CD-D324-B9DB4482DA78}"/>
              </a:ext>
            </a:extLst>
          </p:cNvPr>
          <p:cNvGrpSpPr/>
          <p:nvPr/>
        </p:nvGrpSpPr>
        <p:grpSpPr>
          <a:xfrm>
            <a:off x="3481274" y="984759"/>
            <a:ext cx="6002026" cy="855348"/>
            <a:chOff x="1785258" y="1667696"/>
            <a:chExt cx="6002026" cy="85534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E71D6BD-E3DD-828C-36C9-1FFFF59B239C}"/>
                </a:ext>
              </a:extLst>
            </p:cNvPr>
            <p:cNvGrpSpPr/>
            <p:nvPr/>
          </p:nvGrpSpPr>
          <p:grpSpPr>
            <a:xfrm>
              <a:off x="1785258" y="1674891"/>
              <a:ext cx="5079566" cy="815654"/>
              <a:chOff x="1362973" y="1530281"/>
              <a:chExt cx="5079566" cy="815654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35D7390-E1F3-4639-8ECD-33C89C020075}"/>
                  </a:ext>
                </a:extLst>
              </p:cNvPr>
              <p:cNvSpPr/>
              <p:nvPr/>
            </p:nvSpPr>
            <p:spPr>
              <a:xfrm>
                <a:off x="1671896" y="1715895"/>
                <a:ext cx="4770643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Notificar a autoridades educativas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6EC41E17-7DCA-3D1F-A85B-F295DB65B3A0}"/>
                  </a:ext>
                </a:extLst>
              </p:cNvPr>
              <p:cNvSpPr/>
              <p:nvPr/>
            </p:nvSpPr>
            <p:spPr>
              <a:xfrm flipH="1">
                <a:off x="1362973" y="1530281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2</a:t>
                </a:r>
              </a:p>
            </p:txBody>
          </p:sp>
        </p:grpSp>
        <p:pic>
          <p:nvPicPr>
            <p:cNvPr id="10" name="Picture 4" descr="Notificación - Iconos gratis de archivos y carpetas">
              <a:extLst>
                <a:ext uri="{FF2B5EF4-FFF2-40B4-BE49-F238E27FC236}">
                  <a16:creationId xmlns:a16="http://schemas.microsoft.com/office/drawing/2014/main" id="{B772A873-1E06-3531-4A1F-5AF542001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936" y="1667696"/>
              <a:ext cx="855348" cy="85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9BAFE77-C12F-CAAA-8438-9205DA1386B1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8446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45335" y="2636746"/>
            <a:ext cx="862471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Montserrat" panose="00000500000000000000" pitchFamily="50" charset="0"/>
              </a:rPr>
              <a:t>Una vez que notificó a la autoridades escolares, el tercer paso es </a:t>
            </a:r>
            <a:r>
              <a:rPr lang="es-ES" sz="2000" b="1" dirty="0">
                <a:latin typeface="Montserrat" panose="00000500000000000000" pitchFamily="50" charset="0"/>
              </a:rPr>
              <a:t>reunirse</a:t>
            </a:r>
            <a:r>
              <a:rPr lang="es-ES" sz="2000" dirty="0">
                <a:latin typeface="Montserrat" panose="00000500000000000000" pitchFamily="50" charset="0"/>
              </a:rPr>
              <a:t>, en un primer momento, con el/la estudiante y posteriormente incorporar a los familiares para comunicar la situación de sospecha.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386092" y="1053442"/>
            <a:ext cx="6573449" cy="815654"/>
            <a:chOff x="1849744" y="1410109"/>
            <a:chExt cx="6573449" cy="815654"/>
          </a:xfrm>
        </p:grpSpPr>
        <p:grpSp>
          <p:nvGrpSpPr>
            <p:cNvPr id="2" name="Grupo 1"/>
            <p:cNvGrpSpPr/>
            <p:nvPr/>
          </p:nvGrpSpPr>
          <p:grpSpPr>
            <a:xfrm>
              <a:off x="1849744" y="1410109"/>
              <a:ext cx="5738411" cy="815654"/>
              <a:chOff x="1362973" y="1303804"/>
              <a:chExt cx="5738411" cy="81565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1776399" y="1489418"/>
                <a:ext cx="5324985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Acercarse al </a:t>
                </a:r>
                <a:r>
                  <a:rPr lang="es-MX" sz="2000" b="1" dirty="0">
                    <a:latin typeface="Montserrat" panose="00000500000000000000" pitchFamily="50" charset="0"/>
                  </a:rPr>
                  <a:t>estudiante</a:t>
                </a:r>
                <a:r>
                  <a:rPr lang="es-MX" sz="2000" dirty="0">
                    <a:latin typeface="Montserrat" panose="00000500000000000000" pitchFamily="50" charset="0"/>
                  </a:rPr>
                  <a:t> y a su familia</a:t>
                </a:r>
              </a:p>
            </p:txBody>
          </p:sp>
          <p:sp>
            <p:nvSpPr>
              <p:cNvPr id="9" name="Elipse 8"/>
              <p:cNvSpPr/>
              <p:nvPr/>
            </p:nvSpPr>
            <p:spPr>
              <a:xfrm flipH="1">
                <a:off x="1362973" y="1303804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3</a:t>
                </a:r>
              </a:p>
            </p:txBody>
          </p:sp>
        </p:grpSp>
        <p:pic>
          <p:nvPicPr>
            <p:cNvPr id="13" name="Picture 6" descr="Reunión - Iconos gratis de person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496" y="1556066"/>
              <a:ext cx="669697" cy="66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BC06CC3-96D8-1039-74F9-D9F38123CBBC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355923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38525" y="1973532"/>
            <a:ext cx="96942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 con </a:t>
            </a:r>
            <a:r>
              <a:rPr lang="es-MX" sz="2000" b="1" dirty="0">
                <a:solidFill>
                  <a:srgbClr val="941651"/>
                </a:solidFill>
                <a:latin typeface="Montserrat" panose="00000500000000000000" pitchFamily="50" charset="0"/>
              </a:rPr>
              <a:t>estudiantes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Busque un espacio privado, pero a la vista de otras personas para comenzar la conversación.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Adopte una actitud que refleje interés por su bienestar, calidez, empatía, honestidad y respeto.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Evite expresiones  (palabras, gestos, ademanes) de rechazo.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Describa los comportamientos que ha observado y pregunte si existe actualmente alguna situación que lo afecte.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Muestre apertura para escuchar su percepción de la situación.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9C09CF-7875-9895-9F78-7F614F26C708}"/>
              </a:ext>
            </a:extLst>
          </p:cNvPr>
          <p:cNvGrpSpPr/>
          <p:nvPr/>
        </p:nvGrpSpPr>
        <p:grpSpPr>
          <a:xfrm>
            <a:off x="3386092" y="768216"/>
            <a:ext cx="6573449" cy="815654"/>
            <a:chOff x="1849744" y="1410109"/>
            <a:chExt cx="6573449" cy="81565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C2228B1-21C1-025E-F3E4-C0E292C297A2}"/>
                </a:ext>
              </a:extLst>
            </p:cNvPr>
            <p:cNvGrpSpPr/>
            <p:nvPr/>
          </p:nvGrpSpPr>
          <p:grpSpPr>
            <a:xfrm>
              <a:off x="1849744" y="1410109"/>
              <a:ext cx="5738411" cy="815654"/>
              <a:chOff x="1362973" y="1303804"/>
              <a:chExt cx="5738411" cy="81565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956AB3A-D060-11DB-75FF-A11164AA617A}"/>
                  </a:ext>
                </a:extLst>
              </p:cNvPr>
              <p:cNvSpPr/>
              <p:nvPr/>
            </p:nvSpPr>
            <p:spPr>
              <a:xfrm>
                <a:off x="1776399" y="1489418"/>
                <a:ext cx="5324985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Acercarse al </a:t>
                </a:r>
                <a:r>
                  <a:rPr lang="es-MX" sz="2000" b="1" dirty="0">
                    <a:latin typeface="Montserrat" panose="00000500000000000000" pitchFamily="50" charset="0"/>
                  </a:rPr>
                  <a:t>estudiante</a:t>
                </a:r>
                <a:r>
                  <a:rPr lang="es-MX" sz="2000" dirty="0">
                    <a:latin typeface="Montserrat" panose="00000500000000000000" pitchFamily="50" charset="0"/>
                  </a:rPr>
                  <a:t> y a su familia</a:t>
                </a: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91C0F4FE-02AB-9039-7244-07967887D2CA}"/>
                  </a:ext>
                </a:extLst>
              </p:cNvPr>
              <p:cNvSpPr/>
              <p:nvPr/>
            </p:nvSpPr>
            <p:spPr>
              <a:xfrm flipH="1">
                <a:off x="1362973" y="1303804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3</a:t>
                </a:r>
              </a:p>
            </p:txBody>
          </p:sp>
        </p:grpSp>
        <p:pic>
          <p:nvPicPr>
            <p:cNvPr id="10" name="Picture 6" descr="Reunión - Iconos gratis de personas">
              <a:extLst>
                <a:ext uri="{FF2B5EF4-FFF2-40B4-BE49-F238E27FC236}">
                  <a16:creationId xmlns:a16="http://schemas.microsoft.com/office/drawing/2014/main" id="{78E32AC7-0323-A3C3-10AE-F5F2CDC95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496" y="1556066"/>
              <a:ext cx="669697" cy="66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8D572CA-D348-9C6C-8372-F10618D17B72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118558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74642" y="2170584"/>
            <a:ext cx="9241104" cy="373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 con </a:t>
            </a:r>
            <a:r>
              <a:rPr lang="es-MX" sz="2000" b="1" dirty="0">
                <a:solidFill>
                  <a:srgbClr val="941651"/>
                </a:solidFill>
                <a:latin typeface="Montserrat" panose="00000500000000000000" pitchFamily="50" charset="0"/>
              </a:rPr>
              <a:t>familiares o adultos de confianza:</a:t>
            </a:r>
            <a:endParaRPr lang="es-ES" sz="2000" dirty="0">
              <a:solidFill>
                <a:srgbClr val="941651"/>
              </a:solidFill>
              <a:latin typeface="Montserrat" panose="00000500000000000000" pitchFamily="50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Busque un espacio adecuado donde esté presente alguna autoridad educativa, los familiares y el/la estudiante.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Preséntese de manera cordial y mencione que la reunión tiene el propósito de hablar sobre el bienestar de su hija/hijo.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Explique que a partir de un registro sistematizado observó algunas señales que sugieren que su hija/hijo puede estar en riesgo de consumo de drogas, violencias o afecciones de salud mental.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BC8C6EA-D19B-F843-E122-BAFC3850ED47}"/>
              </a:ext>
            </a:extLst>
          </p:cNvPr>
          <p:cNvGrpSpPr/>
          <p:nvPr/>
        </p:nvGrpSpPr>
        <p:grpSpPr>
          <a:xfrm>
            <a:off x="3386092" y="768216"/>
            <a:ext cx="6573449" cy="815654"/>
            <a:chOff x="1849744" y="1410109"/>
            <a:chExt cx="6573449" cy="81565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E968106-2ADA-9C31-0B11-AC1235ACFF3A}"/>
                </a:ext>
              </a:extLst>
            </p:cNvPr>
            <p:cNvGrpSpPr/>
            <p:nvPr/>
          </p:nvGrpSpPr>
          <p:grpSpPr>
            <a:xfrm>
              <a:off x="1849744" y="1410109"/>
              <a:ext cx="5738411" cy="815654"/>
              <a:chOff x="1362973" y="1303804"/>
              <a:chExt cx="5738411" cy="815654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53418024-F639-FF24-A46D-0793F60B304C}"/>
                  </a:ext>
                </a:extLst>
              </p:cNvPr>
              <p:cNvSpPr/>
              <p:nvPr/>
            </p:nvSpPr>
            <p:spPr>
              <a:xfrm>
                <a:off x="1776399" y="1489418"/>
                <a:ext cx="5324985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Acercarse al </a:t>
                </a:r>
                <a:r>
                  <a:rPr lang="es-MX" sz="2000" b="1" dirty="0">
                    <a:latin typeface="Montserrat" panose="00000500000000000000" pitchFamily="50" charset="0"/>
                  </a:rPr>
                  <a:t>estudiante</a:t>
                </a:r>
                <a:r>
                  <a:rPr lang="es-MX" sz="2000" dirty="0">
                    <a:latin typeface="Montserrat" panose="00000500000000000000" pitchFamily="50" charset="0"/>
                  </a:rPr>
                  <a:t> y a su familia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2F3E094C-002C-D1C8-883D-04236E1C6AF9}"/>
                  </a:ext>
                </a:extLst>
              </p:cNvPr>
              <p:cNvSpPr/>
              <p:nvPr/>
            </p:nvSpPr>
            <p:spPr>
              <a:xfrm flipH="1">
                <a:off x="1362973" y="1303804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3</a:t>
                </a:r>
              </a:p>
            </p:txBody>
          </p:sp>
        </p:grpSp>
        <p:pic>
          <p:nvPicPr>
            <p:cNvPr id="10" name="Picture 6" descr="Reunión - Iconos gratis de personas">
              <a:extLst>
                <a:ext uri="{FF2B5EF4-FFF2-40B4-BE49-F238E27FC236}">
                  <a16:creationId xmlns:a16="http://schemas.microsoft.com/office/drawing/2014/main" id="{AD50B223-02CD-9D45-0718-0A8E51358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496" y="1556066"/>
              <a:ext cx="669697" cy="66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8C91D16-8855-E797-C186-47485DE79BBE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48381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75883" y="2001703"/>
            <a:ext cx="9392535" cy="419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 con </a:t>
            </a:r>
            <a:r>
              <a:rPr lang="es-MX" sz="2000" b="1" dirty="0">
                <a:solidFill>
                  <a:srgbClr val="941651"/>
                </a:solidFill>
                <a:latin typeface="Montserrat" panose="00000500000000000000" pitchFamily="50" charset="0"/>
              </a:rPr>
              <a:t>familiares o adultos de confianza</a:t>
            </a:r>
            <a:endParaRPr lang="es-ES" sz="2000" dirty="0">
              <a:solidFill>
                <a:srgbClr val="941651"/>
              </a:solidFill>
              <a:latin typeface="Montserrat" panose="00000500000000000000" pitchFamily="50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Describa de manera objetiva los comportamientos que ha observado y registrado.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Explique la importancia de que en conjunto, se busquen opciones de atención especializada para contar con un diagnóstico y propiciar la atención oportuna.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0000500000000000000" pitchFamily="50" charset="0"/>
              </a:rPr>
              <a:t>Dé un espacio para escuchar la opinión y decisión de la familia al respecto para que, de manera conjunta, se emprendan las acciones correspondientes.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E72C7C7-D912-B07E-A03F-3DC43B67E8D8}"/>
              </a:ext>
            </a:extLst>
          </p:cNvPr>
          <p:cNvGrpSpPr/>
          <p:nvPr/>
        </p:nvGrpSpPr>
        <p:grpSpPr>
          <a:xfrm>
            <a:off x="3386092" y="768216"/>
            <a:ext cx="6573449" cy="815654"/>
            <a:chOff x="1849744" y="1410109"/>
            <a:chExt cx="6573449" cy="81565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715CE0F-C834-B90A-B2DB-0AFD812DF0E4}"/>
                </a:ext>
              </a:extLst>
            </p:cNvPr>
            <p:cNvGrpSpPr/>
            <p:nvPr/>
          </p:nvGrpSpPr>
          <p:grpSpPr>
            <a:xfrm>
              <a:off x="1849744" y="1410109"/>
              <a:ext cx="5738411" cy="815654"/>
              <a:chOff x="1362973" y="1303804"/>
              <a:chExt cx="5738411" cy="815654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4142C6CC-7434-4CDD-ED4D-56EDB8301754}"/>
                  </a:ext>
                </a:extLst>
              </p:cNvPr>
              <p:cNvSpPr/>
              <p:nvPr/>
            </p:nvSpPr>
            <p:spPr>
              <a:xfrm>
                <a:off x="1776399" y="1489418"/>
                <a:ext cx="5324985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Acercarse al </a:t>
                </a:r>
                <a:r>
                  <a:rPr lang="es-MX" sz="2000" b="1" dirty="0">
                    <a:latin typeface="Montserrat" panose="00000500000000000000" pitchFamily="50" charset="0"/>
                  </a:rPr>
                  <a:t>estudiante</a:t>
                </a:r>
                <a:r>
                  <a:rPr lang="es-MX" sz="2000" dirty="0">
                    <a:latin typeface="Montserrat" panose="00000500000000000000" pitchFamily="50" charset="0"/>
                  </a:rPr>
                  <a:t> y a su familia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F80C245F-789C-48FC-50EF-FA74550876A5}"/>
                  </a:ext>
                </a:extLst>
              </p:cNvPr>
              <p:cNvSpPr/>
              <p:nvPr/>
            </p:nvSpPr>
            <p:spPr>
              <a:xfrm flipH="1">
                <a:off x="1362973" y="1303804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3</a:t>
                </a:r>
              </a:p>
            </p:txBody>
          </p:sp>
        </p:grpSp>
        <p:pic>
          <p:nvPicPr>
            <p:cNvPr id="10" name="Picture 6" descr="Reunión - Iconos gratis de personas">
              <a:extLst>
                <a:ext uri="{FF2B5EF4-FFF2-40B4-BE49-F238E27FC236}">
                  <a16:creationId xmlns:a16="http://schemas.microsoft.com/office/drawing/2014/main" id="{DD44FB0C-3EAC-C242-939D-46F7435D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496" y="1556066"/>
              <a:ext cx="669697" cy="66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BA5AC5D-2485-5A78-0B31-83B71DF5C2A9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312135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83556" y="2878600"/>
            <a:ext cx="4946683" cy="234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Montserrat" panose="00000500000000000000" pitchFamily="50" charset="0"/>
              </a:rPr>
              <a:t>Si la familia decide recibir apoyo y atención, el cuarto paso es ofrecer alternativas para la búsqueda de </a:t>
            </a:r>
            <a:r>
              <a:rPr lang="es-ES" sz="2000" b="1" dirty="0">
                <a:latin typeface="Montserrat" panose="00000500000000000000" pitchFamily="50" charset="0"/>
              </a:rPr>
              <a:t>servicios especializados</a:t>
            </a:r>
            <a:r>
              <a:rPr lang="es-ES" sz="2000" dirty="0">
                <a:latin typeface="Montserrat" panose="00000500000000000000" pitchFamily="50" charset="0"/>
              </a:rPr>
              <a:t>, acordes a las señales de alerta observadas.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92757" y="771981"/>
            <a:ext cx="5375749" cy="884736"/>
            <a:chOff x="1784352" y="1363095"/>
            <a:chExt cx="5375749" cy="884736"/>
          </a:xfrm>
        </p:grpSpPr>
        <p:grpSp>
          <p:nvGrpSpPr>
            <p:cNvPr id="2" name="Grupo 1"/>
            <p:cNvGrpSpPr/>
            <p:nvPr/>
          </p:nvGrpSpPr>
          <p:grpSpPr>
            <a:xfrm>
              <a:off x="1784352" y="1432177"/>
              <a:ext cx="4548209" cy="815654"/>
              <a:chOff x="1362972" y="1327747"/>
              <a:chExt cx="4548209" cy="815654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1671895" y="1513361"/>
                <a:ext cx="4239286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Orientar para recibir atención</a:t>
                </a:r>
              </a:p>
            </p:txBody>
          </p:sp>
          <p:sp>
            <p:nvSpPr>
              <p:cNvPr id="7" name="Elipse 6"/>
              <p:cNvSpPr/>
              <p:nvPr/>
            </p:nvSpPr>
            <p:spPr>
              <a:xfrm flipH="1">
                <a:off x="1362972" y="1327747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6457884" y="1363095"/>
              <a:ext cx="702217" cy="813640"/>
              <a:chOff x="8874828" y="4840870"/>
              <a:chExt cx="2340722" cy="2712133"/>
            </a:xfrm>
          </p:grpSpPr>
          <p:pic>
            <p:nvPicPr>
              <p:cNvPr id="14" name="Picture 8" descr="Decisión - Iconos gratis de negocios y finanza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0311" y="5452870"/>
                <a:ext cx="2100133" cy="2100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Elipse 14"/>
              <p:cNvSpPr/>
              <p:nvPr/>
            </p:nvSpPr>
            <p:spPr>
              <a:xfrm>
                <a:off x="8874828" y="530476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9696634" y="484087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10603550" y="530476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pic>
        <p:nvPicPr>
          <p:cNvPr id="8" name="Imagen 7" descr="Mujer sentada en un escritorio&#10;&#10;Descripción generada automáticamente">
            <a:extLst>
              <a:ext uri="{FF2B5EF4-FFF2-40B4-BE49-F238E27FC236}">
                <a16:creationId xmlns:a16="http://schemas.microsoft.com/office/drawing/2014/main" id="{0243C67D-55CB-0200-FB16-D2E7CB45F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55" y="2735987"/>
            <a:ext cx="4228032" cy="28186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0FC07A-A8C5-E150-F4B9-7FAC94369992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12951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2615906" y="2375688"/>
            <a:ext cx="8005422" cy="23793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03622" indent="-403622" algn="just" defTabSz="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prstClr val="black"/>
                </a:solidFill>
                <a:latin typeface="Montserrat"/>
                <a:cs typeface="Arial" panose="020B0604020202020204" pitchFamily="34" charset="0"/>
              </a:rPr>
              <a:t>Señales de alerta del consumo de drogas, violencias, ansiedad, depresión y suicidio.</a:t>
            </a:r>
          </a:p>
          <a:p>
            <a:pPr marL="403622" indent="-403622" algn="just" defTabSz="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Montserrat"/>
                <a:cs typeface="Arial" panose="020B0604020202020204" pitchFamily="34" charset="0"/>
              </a:rPr>
              <a:t>Proceso para la identificación de señales de alerta y derivación de casos.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9CC3CFDF-CB9C-5DFC-41CA-3ED4040CE2EB}"/>
              </a:ext>
            </a:extLst>
          </p:cNvPr>
          <p:cNvSpPr txBox="1"/>
          <p:nvPr/>
        </p:nvSpPr>
        <p:spPr>
          <a:xfrm>
            <a:off x="3982311" y="772862"/>
            <a:ext cx="42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621032"/>
                </a:solidFill>
                <a:latin typeface="Montserrat" pitchFamily="2" charset="0"/>
              </a:rPr>
              <a:t>¿Qué revisaremos?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AC9DEA-4E1D-AA07-FB40-3FD23443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82" y="554705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13358" y="2007856"/>
            <a:ext cx="9752202" cy="419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Proporcione opciones de instituciones a donde pueden acudir para recibir atención.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Tenga a la mano un directorio de servicios de atención a las adicciones, salud mental y violencias. Previamente, verifique la información que va a ofrecer.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En caso de que la familia decida no recibir esta orientación, solicite que firmen un documento que así lo describa, y reitere su disposición de apoyo en cualquier momento. </a:t>
            </a:r>
            <a:endParaRPr lang="es-MX" sz="2000" b="1" dirty="0">
              <a:latin typeface="Montserrat" panose="00000500000000000000" pitchFamily="50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8158B8D-7AD8-653D-A0AF-F3177A55B841}"/>
              </a:ext>
            </a:extLst>
          </p:cNvPr>
          <p:cNvGrpSpPr/>
          <p:nvPr/>
        </p:nvGrpSpPr>
        <p:grpSpPr>
          <a:xfrm>
            <a:off x="3892757" y="771981"/>
            <a:ext cx="5375749" cy="884736"/>
            <a:chOff x="1784352" y="1363095"/>
            <a:chExt cx="5375749" cy="88473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EC15A49-02E2-C859-8632-F21208DD5CF4}"/>
                </a:ext>
              </a:extLst>
            </p:cNvPr>
            <p:cNvGrpSpPr/>
            <p:nvPr/>
          </p:nvGrpSpPr>
          <p:grpSpPr>
            <a:xfrm>
              <a:off x="1784352" y="1432177"/>
              <a:ext cx="4548209" cy="815654"/>
              <a:chOff x="1362972" y="1327747"/>
              <a:chExt cx="4548209" cy="815654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EC1088-4967-5B4E-A066-79C16C27C85A}"/>
                  </a:ext>
                </a:extLst>
              </p:cNvPr>
              <p:cNvSpPr/>
              <p:nvPr/>
            </p:nvSpPr>
            <p:spPr>
              <a:xfrm>
                <a:off x="1671895" y="1513361"/>
                <a:ext cx="4239286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Orientar para recibir atención</a:t>
                </a: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3AEA1689-EB8A-0519-9812-46F363869FE0}"/>
                  </a:ext>
                </a:extLst>
              </p:cNvPr>
              <p:cNvSpPr/>
              <p:nvPr/>
            </p:nvSpPr>
            <p:spPr>
              <a:xfrm flipH="1">
                <a:off x="1362972" y="1327747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535AD1E-B111-F722-56BF-FB2230CDD9F7}"/>
                </a:ext>
              </a:extLst>
            </p:cNvPr>
            <p:cNvGrpSpPr/>
            <p:nvPr/>
          </p:nvGrpSpPr>
          <p:grpSpPr>
            <a:xfrm>
              <a:off x="6457884" y="1363095"/>
              <a:ext cx="702217" cy="813640"/>
              <a:chOff x="8874828" y="4840870"/>
              <a:chExt cx="2340722" cy="2712133"/>
            </a:xfrm>
          </p:grpSpPr>
          <p:pic>
            <p:nvPicPr>
              <p:cNvPr id="11" name="Picture 8" descr="Decisión - Iconos gratis de negocios y finanzas">
                <a:extLst>
                  <a:ext uri="{FF2B5EF4-FFF2-40B4-BE49-F238E27FC236}">
                    <a16:creationId xmlns:a16="http://schemas.microsoft.com/office/drawing/2014/main" id="{36FB9641-EF50-BC22-36FD-C1A462C32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0311" y="5452870"/>
                <a:ext cx="2100133" cy="2100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F7A6D320-3FA7-2D12-D9BC-FA523046F6D3}"/>
                  </a:ext>
                </a:extLst>
              </p:cNvPr>
              <p:cNvSpPr/>
              <p:nvPr/>
            </p:nvSpPr>
            <p:spPr>
              <a:xfrm>
                <a:off x="8874828" y="530476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86432D26-4BAF-999E-9629-6039FB673430}"/>
                  </a:ext>
                </a:extLst>
              </p:cNvPr>
              <p:cNvSpPr/>
              <p:nvPr/>
            </p:nvSpPr>
            <p:spPr>
              <a:xfrm>
                <a:off x="9696634" y="484087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5B78C091-2EA6-24D7-A6F3-D262B3D358FF}"/>
                  </a:ext>
                </a:extLst>
              </p:cNvPr>
              <p:cNvSpPr/>
              <p:nvPr/>
            </p:nvSpPr>
            <p:spPr>
              <a:xfrm>
                <a:off x="10603550" y="5304760"/>
                <a:ext cx="612000" cy="612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BC216B7-6319-682F-8BD0-47BB0320BFA8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83627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701254" y="2418759"/>
            <a:ext cx="8222213" cy="281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Montserrat" panose="00000500000000000000" pitchFamily="50" charset="0"/>
              </a:rPr>
              <a:t>Ya que se ha orientado a la familia, el último paso es </a:t>
            </a:r>
            <a:r>
              <a:rPr lang="es-ES" sz="2000" b="1" dirty="0">
                <a:latin typeface="Montserrat" panose="00000500000000000000" pitchFamily="50" charset="0"/>
              </a:rPr>
              <a:t>mantenerse informado de la atención proporcionada </a:t>
            </a:r>
            <a:r>
              <a:rPr lang="es-ES" sz="2000" dirty="0">
                <a:latin typeface="Montserrat" panose="00000500000000000000" pitchFamily="50" charset="0"/>
              </a:rPr>
              <a:t>por las instancias correspondientes y el plan de acción o tratamiento. </a:t>
            </a:r>
          </a:p>
          <a:p>
            <a:pPr algn="just">
              <a:lnSpc>
                <a:spcPct val="150000"/>
              </a:lnSpc>
            </a:pPr>
            <a:endParaRPr lang="es-ES" sz="2000" dirty="0">
              <a:latin typeface="Montserrat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Montserrat" panose="00000500000000000000" pitchFamily="50" charset="0"/>
              </a:rPr>
              <a:t>La institución educativa puede valorar la capacidad de apoyar el proceso.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009565" y="821591"/>
            <a:ext cx="5159668" cy="815654"/>
            <a:chOff x="1785258" y="1302795"/>
            <a:chExt cx="5159668" cy="815654"/>
          </a:xfrm>
        </p:grpSpPr>
        <p:grpSp>
          <p:nvGrpSpPr>
            <p:cNvPr id="2" name="Grupo 1"/>
            <p:cNvGrpSpPr/>
            <p:nvPr/>
          </p:nvGrpSpPr>
          <p:grpSpPr>
            <a:xfrm>
              <a:off x="1785258" y="1302795"/>
              <a:ext cx="4310742" cy="815654"/>
              <a:chOff x="1362972" y="1302795"/>
              <a:chExt cx="4310742" cy="81565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1671895" y="1488409"/>
                <a:ext cx="4001819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Dar seguimiento</a:t>
                </a:r>
              </a:p>
            </p:txBody>
          </p:sp>
          <p:sp>
            <p:nvSpPr>
              <p:cNvPr id="9" name="Elipse 8"/>
              <p:cNvSpPr/>
              <p:nvPr/>
            </p:nvSpPr>
            <p:spPr>
              <a:xfrm flipH="1">
                <a:off x="1362972" y="1302795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5</a:t>
                </a:r>
              </a:p>
            </p:txBody>
          </p:sp>
        </p:grpSp>
        <p:pic>
          <p:nvPicPr>
            <p:cNvPr id="14" name="Picture 12" descr="Pasos - Iconos gratis de divers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886" y="1488409"/>
              <a:ext cx="630040" cy="63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80AF006-2A90-2CB3-E817-1768C22852E5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01289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13357" y="2111104"/>
            <a:ext cx="9433729" cy="419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Montserrat" panose="00000500000000000000" pitchFamily="50" charset="0"/>
              </a:rPr>
              <a:t>Acciones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Acuerde con los familiares los mecanismos de comunicación convenientes para mantener actualizada a las autoridades educativas sobre la situación.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Invite a instancias especializadas a que apliquen en la escuela, estrategias preventivas y de promoción de la salud.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50" charset="0"/>
              </a:rPr>
              <a:t>En conjunto con las autoridades educativas, busque espacios de capacitación en temas de promoción de la salud y prevención de adicciones.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6530271-56F7-35DC-B90D-899EE19E257A}"/>
              </a:ext>
            </a:extLst>
          </p:cNvPr>
          <p:cNvGrpSpPr/>
          <p:nvPr/>
        </p:nvGrpSpPr>
        <p:grpSpPr>
          <a:xfrm>
            <a:off x="4009565" y="821591"/>
            <a:ext cx="5159668" cy="815654"/>
            <a:chOff x="1785258" y="1302795"/>
            <a:chExt cx="5159668" cy="81565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9B282C6-2AE6-3AB4-A4AA-BFD2326F64BF}"/>
                </a:ext>
              </a:extLst>
            </p:cNvPr>
            <p:cNvGrpSpPr/>
            <p:nvPr/>
          </p:nvGrpSpPr>
          <p:grpSpPr>
            <a:xfrm>
              <a:off x="1785258" y="1302795"/>
              <a:ext cx="4310742" cy="815654"/>
              <a:chOff x="1362972" y="1302795"/>
              <a:chExt cx="4310742" cy="81565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4203110-AAB3-68F1-C26E-5A2186E79976}"/>
                  </a:ext>
                </a:extLst>
              </p:cNvPr>
              <p:cNvSpPr/>
              <p:nvPr/>
            </p:nvSpPr>
            <p:spPr>
              <a:xfrm>
                <a:off x="1671895" y="1488409"/>
                <a:ext cx="4001819" cy="6300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000" dirty="0">
                    <a:latin typeface="Montserrat" panose="00000500000000000000" pitchFamily="50" charset="0"/>
                  </a:rPr>
                  <a:t>Dar seguimiento</a:t>
                </a: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079C94B1-E8BE-6489-8FAF-BAAC5BFEAC96}"/>
                  </a:ext>
                </a:extLst>
              </p:cNvPr>
              <p:cNvSpPr/>
              <p:nvPr/>
            </p:nvSpPr>
            <p:spPr>
              <a:xfrm flipH="1">
                <a:off x="1362972" y="1302795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2400" dirty="0">
                    <a:latin typeface="Montserrat" panose="00000500000000000000" pitchFamily="50" charset="0"/>
                  </a:rPr>
                  <a:t>5</a:t>
                </a:r>
              </a:p>
            </p:txBody>
          </p:sp>
        </p:grpSp>
        <p:pic>
          <p:nvPicPr>
            <p:cNvPr id="7" name="Picture 12" descr="Pasos - Iconos gratis de diverso">
              <a:extLst>
                <a:ext uri="{FF2B5EF4-FFF2-40B4-BE49-F238E27FC236}">
                  <a16:creationId xmlns:a16="http://schemas.microsoft.com/office/drawing/2014/main" id="{6587C9A1-A201-856A-BB3C-5F5E0D905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886" y="1488409"/>
              <a:ext cx="630040" cy="63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B6D51D9-BE5F-2EAF-9E14-0FB13D8D20F2}"/>
              </a:ext>
            </a:extLst>
          </p:cNvPr>
          <p:cNvSpPr txBox="1"/>
          <p:nvPr/>
        </p:nvSpPr>
        <p:spPr>
          <a:xfrm>
            <a:off x="2013357" y="133236"/>
            <a:ext cx="99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227503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C3CFDF-CB9C-5DFC-41CA-3ED4040CE2EB}"/>
              </a:ext>
            </a:extLst>
          </p:cNvPr>
          <p:cNvSpPr txBox="1"/>
          <p:nvPr/>
        </p:nvSpPr>
        <p:spPr>
          <a:xfrm>
            <a:off x="2205486" y="255466"/>
            <a:ext cx="778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Ante cualquier señal de alerta…</a:t>
            </a:r>
          </a:p>
        </p:txBody>
      </p:sp>
      <p:pic>
        <p:nvPicPr>
          <p:cNvPr id="4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35" y="1341450"/>
            <a:ext cx="1242815" cy="123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7" y="1359943"/>
            <a:ext cx="1257611" cy="119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22" y="1341450"/>
            <a:ext cx="1242815" cy="122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9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34" y="2838210"/>
            <a:ext cx="1250214" cy="116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10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7" y="2784211"/>
            <a:ext cx="1242815" cy="119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12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26" y="2796187"/>
            <a:ext cx="1257611" cy="118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13"/>
          <p:cNvSpPr txBox="1"/>
          <p:nvPr/>
        </p:nvSpPr>
        <p:spPr>
          <a:xfrm>
            <a:off x="6946573" y="6189894"/>
            <a:ext cx="4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prstClr val="black"/>
                </a:solidFill>
                <a:latin typeface="Montserrat" pitchFamily="2" charset="0"/>
                <a:cs typeface="Arial" panose="020B0604020202020204" pitchFamily="34" charset="0"/>
                <a:hlinkClick r:id="rId9"/>
              </a:rPr>
              <a:t>www.cij.gob.mx/Autodiagnostico</a:t>
            </a:r>
            <a:endParaRPr lang="es-MX" sz="1800" b="1" dirty="0">
              <a:solidFill>
                <a:prstClr val="black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66">
            <a:off x="1081735" y="1510662"/>
            <a:ext cx="4515891" cy="45158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22" y="4374537"/>
            <a:ext cx="1669904" cy="16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489572" y="241289"/>
            <a:ext cx="778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62103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Tenga presente que…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9069" y="1203914"/>
            <a:ext cx="9871969" cy="4898136"/>
          </a:xfrm>
        </p:spPr>
        <p:txBody>
          <a:bodyPr wrap="square">
            <a:spAutoFit/>
          </a:bodyPr>
          <a:lstStyle/>
          <a:p>
            <a:pPr marL="0" indent="0" algn="just" defTabSz="713232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000" dirty="0">
                <a:latin typeface="Montserrat" panose="00000500000000000000" pitchFamily="50" charset="0"/>
              </a:rPr>
              <a:t>El personal docente también puede presentar malestar emocional por lo que es conveniente establecer medidas para prevenir que las demandas no sobrepasen sus recursos.</a:t>
            </a:r>
          </a:p>
          <a:p>
            <a:pPr marL="0" indent="0" algn="just" defTabSz="713232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000" dirty="0">
                <a:latin typeface="Montserrat" panose="00000500000000000000" pitchFamily="50" charset="0"/>
              </a:rPr>
              <a:t>Algunas recomendaciones de autocuidado son: 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Establezca periodos de descanso durante sus actividades.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Aprenda a regular sus emociones (técnicas de relajación o respiración).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 Identifique sus redes de apoyo en la escuela, familia y amistades.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Fortalezca hábitos saludables (alimentación, sueño, actividad física).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Evite el consumo de tabaco, alcohol u otras drogas.</a:t>
            </a:r>
          </a:p>
          <a:p>
            <a:pPr lvl="1" algn="just" defTabSz="713232">
              <a:lnSpc>
                <a:spcPct val="150000"/>
              </a:lnSpc>
              <a:buClr>
                <a:srgbClr val="941651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latin typeface="Montserrat" panose="00000500000000000000" pitchFamily="50" charset="0"/>
              </a:rPr>
              <a:t>Busque apoyo especializado para cuidar su salud mental.</a:t>
            </a:r>
          </a:p>
        </p:txBody>
      </p:sp>
    </p:spTree>
    <p:extLst>
      <p:ext uri="{BB962C8B-B14F-4D97-AF65-F5344CB8AC3E}">
        <p14:creationId xmlns:p14="http://schemas.microsoft.com/office/powerpoint/2010/main" val="37888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351921" y="441168"/>
            <a:ext cx="8805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i="1" dirty="0">
                <a:solidFill>
                  <a:srgbClr val="621032"/>
                </a:solidFill>
                <a:latin typeface="Montserrat" pitchFamily="2" charset="77"/>
              </a:rPr>
              <a:t>Recuerda que en Centros de Integración Juvenil, un equipo de profesionales de la salud está listo para acompañarle.</a:t>
            </a:r>
          </a:p>
        </p:txBody>
      </p:sp>
      <p:pic>
        <p:nvPicPr>
          <p:cNvPr id="7170" name="Picture 2" descr="Trabajo en equipo - Iconos gratis de manos y ge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67" y="3024540"/>
            <a:ext cx="2981232" cy="29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6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C3CFDF-CB9C-5DFC-41CA-3ED4040CE2EB}"/>
              </a:ext>
            </a:extLst>
          </p:cNvPr>
          <p:cNvSpPr txBox="1"/>
          <p:nvPr/>
        </p:nvSpPr>
        <p:spPr>
          <a:xfrm>
            <a:off x="2268987" y="139935"/>
            <a:ext cx="765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800000"/>
                </a:solidFill>
                <a:latin typeface="Montserrat" pitchFamily="2" charset="77"/>
              </a:rPr>
              <a:t>Red de atención CIJ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2268987" y="889000"/>
            <a:ext cx="8638121" cy="5384800"/>
            <a:chOff x="1054689" y="3552723"/>
            <a:chExt cx="6404445" cy="3093610"/>
          </a:xfrm>
        </p:grpSpPr>
        <p:grpSp>
          <p:nvGrpSpPr>
            <p:cNvPr id="15" name="16 Grupo"/>
            <p:cNvGrpSpPr/>
            <p:nvPr/>
          </p:nvGrpSpPr>
          <p:grpSpPr>
            <a:xfrm>
              <a:off x="1054689" y="3552723"/>
              <a:ext cx="6404445" cy="3093610"/>
              <a:chOff x="-322598" y="1052702"/>
              <a:chExt cx="8632389" cy="5506509"/>
            </a:xfrm>
          </p:grpSpPr>
          <p:pic>
            <p:nvPicPr>
              <p:cNvPr id="18" name="11 Imagen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7"/>
              <a:stretch/>
            </p:blipFill>
            <p:spPr>
              <a:xfrm>
                <a:off x="424094" y="1052702"/>
                <a:ext cx="7885697" cy="5506509"/>
              </a:xfrm>
              <a:prstGeom prst="rect">
                <a:avLst/>
              </a:prstGeom>
            </p:spPr>
          </p:pic>
          <p:pic>
            <p:nvPicPr>
              <p:cNvPr id="19" name="12 Imagen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2598" y="5475368"/>
                <a:ext cx="3079105" cy="777712"/>
              </a:xfrm>
              <a:prstGeom prst="rect">
                <a:avLst/>
              </a:prstGeom>
            </p:spPr>
          </p:pic>
        </p:grpSp>
        <p:pic>
          <p:nvPicPr>
            <p:cNvPr id="20" name="Imagen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440" y="3614938"/>
              <a:ext cx="1694581" cy="1199107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1761067" y="346551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prstClr val="black"/>
                </a:solidFill>
                <a:latin typeface="Montserrat" panose="00000500000000000000" pitchFamily="2" charset="0"/>
              </a:rPr>
              <a:t>Se atienden</a:t>
            </a:r>
          </a:p>
          <a:p>
            <a:pPr algn="ctr"/>
            <a:r>
              <a:rPr lang="es-MX" sz="2400" b="1" dirty="0">
                <a:solidFill>
                  <a:prstClr val="black"/>
                </a:solidFill>
                <a:latin typeface="Montserrat" panose="00000500000000000000" pitchFamily="2" charset="0"/>
              </a:rPr>
              <a:t>1,100 municipios</a:t>
            </a:r>
          </a:p>
        </p:txBody>
      </p:sp>
    </p:spTree>
    <p:extLst>
      <p:ext uri="{BB962C8B-B14F-4D97-AF65-F5344CB8AC3E}">
        <p14:creationId xmlns:p14="http://schemas.microsoft.com/office/powerpoint/2010/main" val="5322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C3CFDF-CB9C-5DFC-41CA-3ED4040CE2EB}"/>
              </a:ext>
            </a:extLst>
          </p:cNvPr>
          <p:cNvSpPr txBox="1"/>
          <p:nvPr/>
        </p:nvSpPr>
        <p:spPr>
          <a:xfrm>
            <a:off x="2251974" y="224767"/>
            <a:ext cx="778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MATERIALES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89" y="1493240"/>
            <a:ext cx="3335200" cy="491826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204322" y="756453"/>
            <a:ext cx="5783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prstClr val="black"/>
                </a:solidFill>
                <a:latin typeface="Montserrat-Bold"/>
                <a:hlinkClick r:id="rId4"/>
              </a:rPr>
              <a:t>https://estrategiaenelaula.sep.gob.mx/</a:t>
            </a:r>
            <a:endParaRPr lang="es-MX" sz="1600" dirty="0">
              <a:solidFill>
                <a:prstClr val="black"/>
              </a:solidFill>
            </a:endParaRPr>
          </a:p>
        </p:txBody>
      </p:sp>
      <p:pic>
        <p:nvPicPr>
          <p:cNvPr id="3" name="Imagen 2" descr="Recorte de pantalla">
            <a:extLst>
              <a:ext uri="{FF2B5EF4-FFF2-40B4-BE49-F238E27FC236}">
                <a16:creationId xmlns:a16="http://schemas.microsoft.com/office/drawing/2014/main" id="{A3D115F8-F940-782B-5D4D-18ED772B2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5" r="1828"/>
          <a:stretch/>
        </p:blipFill>
        <p:spPr>
          <a:xfrm>
            <a:off x="6381225" y="1864209"/>
            <a:ext cx="2759147" cy="35688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202497-A5D9-0D93-1492-099BB690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1" y="2815527"/>
            <a:ext cx="1903144" cy="19031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D73983-FECE-1B9A-509B-4436AE9AD403}"/>
              </a:ext>
            </a:extLst>
          </p:cNvPr>
          <p:cNvSpPr/>
          <p:nvPr/>
        </p:nvSpPr>
        <p:spPr>
          <a:xfrm>
            <a:off x="6381225" y="5757360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Montserrat" panose="00000500000000000000"/>
                <a:hlinkClick r:id="rId7"/>
              </a:rPr>
              <a:t>https://bit.ly/3GM5Y2C</a:t>
            </a:r>
            <a:endParaRPr lang="es-MX" sz="20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4850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7">
            <a:extLst>
              <a:ext uri="{FF2B5EF4-FFF2-40B4-BE49-F238E27FC236}">
                <a16:creationId xmlns:a16="http://schemas.microsoft.com/office/drawing/2014/main" id="{38580971-B93E-466E-98CB-236E556791E1}"/>
              </a:ext>
            </a:extLst>
          </p:cNvPr>
          <p:cNvGrpSpPr/>
          <p:nvPr/>
        </p:nvGrpSpPr>
        <p:grpSpPr>
          <a:xfrm>
            <a:off x="5165273" y="3905041"/>
            <a:ext cx="5812063" cy="1076333"/>
            <a:chOff x="1771350" y="2990680"/>
            <a:chExt cx="3631792" cy="824269"/>
          </a:xfrm>
        </p:grpSpPr>
        <p:sp>
          <p:nvSpPr>
            <p:cNvPr id="13" name="Text Placeholder 14">
              <a:extLst>
                <a:ext uri="{FF2B5EF4-FFF2-40B4-BE49-F238E27FC236}">
                  <a16:creationId xmlns:a16="http://schemas.microsoft.com/office/drawing/2014/main" id="{7897446A-38C3-4880-87CE-A0215D814F27}"/>
                </a:ext>
              </a:extLst>
            </p:cNvPr>
            <p:cNvSpPr txBox="1">
              <a:spLocks/>
            </p:cNvSpPr>
            <p:nvPr/>
          </p:nvSpPr>
          <p:spPr>
            <a:xfrm>
              <a:off x="1771350" y="2990680"/>
              <a:ext cx="3631792" cy="2121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s-MX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Placeholder 14">
              <a:extLst>
                <a:ext uri="{FF2B5EF4-FFF2-40B4-BE49-F238E27FC236}">
                  <a16:creationId xmlns:a16="http://schemas.microsoft.com/office/drawing/2014/main" id="{A6835C2D-7FAE-44C4-9629-C87C5DC92313}"/>
                </a:ext>
              </a:extLst>
            </p:cNvPr>
            <p:cNvSpPr txBox="1">
              <a:spLocks/>
            </p:cNvSpPr>
            <p:nvPr/>
          </p:nvSpPr>
          <p:spPr>
            <a:xfrm>
              <a:off x="1771350" y="3602820"/>
              <a:ext cx="3631792" cy="2121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s-MX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2 Título"/>
          <p:cNvSpPr txBox="1">
            <a:spLocks/>
          </p:cNvSpPr>
          <p:nvPr/>
        </p:nvSpPr>
        <p:spPr>
          <a:xfrm>
            <a:off x="2860646" y="585517"/>
            <a:ext cx="78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b="1">
                <a:solidFill>
                  <a:srgbClr val="621032"/>
                </a:solidFill>
                <a:latin typeface="Montserrat" pitchFamily="2" charset="0"/>
              </a:defRPr>
            </a:lvl1pPr>
          </a:lstStyle>
          <a:p>
            <a:r>
              <a:rPr lang="es-MX" dirty="0"/>
              <a:t>Para iniciar…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482DF81-23E5-45ED-8A58-A8BE2E490051}"/>
              </a:ext>
            </a:extLst>
          </p:cNvPr>
          <p:cNvSpPr txBox="1">
            <a:spLocks/>
          </p:cNvSpPr>
          <p:nvPr/>
        </p:nvSpPr>
        <p:spPr>
          <a:xfrm>
            <a:off x="4320330" y="2040549"/>
            <a:ext cx="7013197" cy="28397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¿Han observado en sus estudiantes 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algún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comportamiento preocupante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?</a:t>
            </a:r>
          </a:p>
          <a:p>
            <a:pPr marL="0" indent="0" algn="just">
              <a:buNone/>
            </a:pPr>
            <a:endParaRPr lang="es-MX" sz="2400" dirty="0">
              <a:solidFill>
                <a:srgbClr val="000000"/>
              </a:solidFill>
              <a:latin typeface="Montserrat" pitchFamily="2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¿Qué señales pueden 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alertar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 de una 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situación de riesgo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?</a:t>
            </a:r>
          </a:p>
          <a:p>
            <a:pPr marL="0" indent="0" algn="just">
              <a:buNone/>
            </a:pPr>
            <a:endParaRPr lang="es-MX" sz="2400" dirty="0">
              <a:solidFill>
                <a:srgbClr val="000000"/>
              </a:solidFill>
              <a:latin typeface="Montserrat" pitchFamily="2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¿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Qué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hacer</a:t>
            </a:r>
            <a:r>
              <a:rPr lang="es-MX" sz="24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 para apoyar a estos estudiantes?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14A044-F461-4B5B-6470-2438924F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66" y="3055864"/>
            <a:ext cx="1268788" cy="12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7">
            <a:extLst>
              <a:ext uri="{FF2B5EF4-FFF2-40B4-BE49-F238E27FC236}">
                <a16:creationId xmlns:a16="http://schemas.microsoft.com/office/drawing/2014/main" id="{38580971-B93E-466E-98CB-236E556791E1}"/>
              </a:ext>
            </a:extLst>
          </p:cNvPr>
          <p:cNvGrpSpPr/>
          <p:nvPr/>
        </p:nvGrpSpPr>
        <p:grpSpPr>
          <a:xfrm>
            <a:off x="5165273" y="3905041"/>
            <a:ext cx="5812063" cy="1076333"/>
            <a:chOff x="1771350" y="2990680"/>
            <a:chExt cx="3631792" cy="824269"/>
          </a:xfrm>
        </p:grpSpPr>
        <p:sp>
          <p:nvSpPr>
            <p:cNvPr id="13" name="Text Placeholder 14">
              <a:extLst>
                <a:ext uri="{FF2B5EF4-FFF2-40B4-BE49-F238E27FC236}">
                  <a16:creationId xmlns:a16="http://schemas.microsoft.com/office/drawing/2014/main" id="{7897446A-38C3-4880-87CE-A0215D814F27}"/>
                </a:ext>
              </a:extLst>
            </p:cNvPr>
            <p:cNvSpPr txBox="1">
              <a:spLocks/>
            </p:cNvSpPr>
            <p:nvPr/>
          </p:nvSpPr>
          <p:spPr>
            <a:xfrm>
              <a:off x="1771350" y="2990680"/>
              <a:ext cx="3631792" cy="2121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s-MX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Placeholder 14">
              <a:extLst>
                <a:ext uri="{FF2B5EF4-FFF2-40B4-BE49-F238E27FC236}">
                  <a16:creationId xmlns:a16="http://schemas.microsoft.com/office/drawing/2014/main" id="{A6835C2D-7FAE-44C4-9629-C87C5DC92313}"/>
                </a:ext>
              </a:extLst>
            </p:cNvPr>
            <p:cNvSpPr txBox="1">
              <a:spLocks/>
            </p:cNvSpPr>
            <p:nvPr/>
          </p:nvSpPr>
          <p:spPr>
            <a:xfrm>
              <a:off x="1771350" y="3602820"/>
              <a:ext cx="3631792" cy="2121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s-MX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482DF81-23E5-45ED-8A58-A8BE2E490051}"/>
              </a:ext>
            </a:extLst>
          </p:cNvPr>
          <p:cNvSpPr txBox="1">
            <a:spLocks/>
          </p:cNvSpPr>
          <p:nvPr/>
        </p:nvSpPr>
        <p:spPr>
          <a:xfrm>
            <a:off x="2521232" y="3457142"/>
            <a:ext cx="8254768" cy="2472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La posibilidad de que una persona consuma alguna droga o desarrolle algún trastorno psicosocial, se relaciona con el número y tipo de factores de riesgo a los que se encuentra expuesta personal y colectivamente y con sus condiciones de vulnerabilidad y resistencia.  </a:t>
            </a:r>
          </a:p>
          <a:p>
            <a:pPr marL="0" indent="0" algn="just">
              <a:buNone/>
            </a:pPr>
            <a:endParaRPr lang="es-MX" sz="2000" dirty="0">
              <a:solidFill>
                <a:srgbClr val="000000"/>
              </a:solidFill>
              <a:latin typeface="Montserrat" pitchFamily="2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En la detección temprana, un componente fundamental es la </a:t>
            </a:r>
            <a:r>
              <a:rPr lang="es-MX" sz="20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identificación de los factores de riesgo o de vulnerabilidad.</a:t>
            </a:r>
            <a:endParaRPr lang="es-MX" sz="2000" dirty="0">
              <a:solidFill>
                <a:srgbClr val="000000"/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4A1F5-CFEB-8A6E-F004-781FA5E34E64}"/>
              </a:ext>
            </a:extLst>
          </p:cNvPr>
          <p:cNvSpPr txBox="1">
            <a:spLocks/>
          </p:cNvSpPr>
          <p:nvPr/>
        </p:nvSpPr>
        <p:spPr>
          <a:xfrm>
            <a:off x="2865181" y="1812022"/>
            <a:ext cx="7755282" cy="10821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 sz="2000" b="1" i="1" dirty="0">
                <a:latin typeface="Montserrat" pitchFamily="2" charset="0"/>
                <a:cs typeface="Arial" pitchFamily="34" charset="0"/>
              </a:rPr>
              <a:t>¿Por qué algunas personas tienen mayor riesgo de abusar de las drogas?</a:t>
            </a:r>
            <a:endParaRPr lang="es-MX" sz="2000" b="1" i="1" dirty="0">
              <a:latin typeface="Montserrat" pitchFamily="2" charset="0"/>
              <a:cs typeface="Arial" pitchFamily="34" charset="0"/>
            </a:endParaRPr>
          </a:p>
        </p:txBody>
      </p:sp>
      <p:pic>
        <p:nvPicPr>
          <p:cNvPr id="1026" name="Picture 2" descr="El sorprendente origen del signo de interrogación">
            <a:extLst>
              <a:ext uri="{FF2B5EF4-FFF2-40B4-BE49-F238E27FC236}">
                <a16:creationId xmlns:a16="http://schemas.microsoft.com/office/drawing/2014/main" id="{23F65098-2CC8-A46D-17CB-65E43022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96" y="334290"/>
            <a:ext cx="1652631" cy="14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6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482DF81-23E5-45ED-8A58-A8BE2E490051}"/>
              </a:ext>
            </a:extLst>
          </p:cNvPr>
          <p:cNvSpPr txBox="1">
            <a:spLocks/>
          </p:cNvSpPr>
          <p:nvPr/>
        </p:nvSpPr>
        <p:spPr>
          <a:xfrm>
            <a:off x="480970" y="1047486"/>
            <a:ext cx="3445078" cy="45645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0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Los factores de riesgo aumentan la probabilidad de consumo u otros trastornos, aunque su presencia </a:t>
            </a:r>
            <a:r>
              <a:rPr lang="es-MX" sz="2000" b="1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no es indicador suficiente para predecirlo</a:t>
            </a:r>
            <a:r>
              <a:rPr lang="es-MX" sz="2000" dirty="0">
                <a:solidFill>
                  <a:srgbClr val="000000"/>
                </a:solidFill>
                <a:latin typeface="Montserrat" pitchFamily="2" charset="0"/>
                <a:cs typeface="Arial" pitchFamily="34" charset="0"/>
              </a:rPr>
              <a:t>, así como su ausencia no garantiza que no se va a presenten.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s-MX" sz="2000" dirty="0">
              <a:solidFill>
                <a:srgbClr val="000000"/>
              </a:solidFill>
              <a:latin typeface="Montserrat" pitchFamily="2" charset="0"/>
              <a:cs typeface="Arial" pitchFamily="34" charset="0"/>
            </a:endParaRPr>
          </a:p>
        </p:txBody>
      </p:sp>
      <p:pic>
        <p:nvPicPr>
          <p:cNvPr id="2050" name="0 Imagen">
            <a:extLst>
              <a:ext uri="{FF2B5EF4-FFF2-40B4-BE49-F238E27FC236}">
                <a16:creationId xmlns:a16="http://schemas.microsoft.com/office/drawing/2014/main" id="{3AD81DF5-5AC9-E134-1170-1E8CE8EEB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0" b="8124"/>
          <a:stretch/>
        </p:blipFill>
        <p:spPr bwMode="auto">
          <a:xfrm>
            <a:off x="4486713" y="86942"/>
            <a:ext cx="7558482" cy="653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9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877755" y="350532"/>
            <a:ext cx="778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Conceptos básicos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78414" y="3180608"/>
            <a:ext cx="646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latin typeface="Montserrat"/>
              </a:rPr>
              <a:t>Proceso en el que se proporcionan </a:t>
            </a:r>
            <a:r>
              <a:rPr lang="es-MX" sz="2000" b="1" dirty="0">
                <a:latin typeface="Montserrat"/>
              </a:rPr>
              <a:t>alternativas para la atención especializada, </a:t>
            </a:r>
            <a:r>
              <a:rPr lang="es-MX" sz="2000" dirty="0">
                <a:latin typeface="Montserrat"/>
              </a:rPr>
              <a:t>cuando se han identificado señales de alerta de consumo de drogas u otros riesgos.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74487" y="1542240"/>
            <a:ext cx="2791016" cy="11495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Detección temprana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78414" y="1582706"/>
            <a:ext cx="6204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latin typeface="Montserrat"/>
              </a:rPr>
              <a:t>Proceso por el cual se </a:t>
            </a:r>
            <a:r>
              <a:rPr lang="es-MX" sz="2000" b="1" dirty="0">
                <a:latin typeface="Montserrat"/>
              </a:rPr>
              <a:t>identifican señales de alerta</a:t>
            </a:r>
            <a:r>
              <a:rPr lang="es-MX" sz="2000" dirty="0">
                <a:latin typeface="Montserrat"/>
              </a:rPr>
              <a:t> de consumo de drogas u otros trastornos.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66006" y="3267561"/>
            <a:ext cx="2791016" cy="114953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Montserrat" panose="00000500000000000000" pitchFamily="50" charset="0"/>
              </a:rPr>
              <a:t>Derivación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08338" y="5275294"/>
            <a:ext cx="883893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latin typeface="Montserrat"/>
              </a:rPr>
              <a:t>El </a:t>
            </a:r>
            <a:r>
              <a:rPr lang="es-MX" sz="2000" b="1" dirty="0">
                <a:latin typeface="Montserrat"/>
              </a:rPr>
              <a:t>personal docente </a:t>
            </a:r>
            <a:r>
              <a:rPr lang="es-MX" sz="2000" dirty="0">
                <a:latin typeface="Montserrat"/>
              </a:rPr>
              <a:t>puede llevar a cabo estos procesos para que, en caso necesario, </a:t>
            </a:r>
            <a:r>
              <a:rPr lang="es-MX" sz="2000" b="1" dirty="0">
                <a:latin typeface="Montserrat"/>
              </a:rPr>
              <a:t>oriente</a:t>
            </a:r>
            <a:r>
              <a:rPr lang="es-MX" sz="2000" dirty="0">
                <a:latin typeface="Montserrat"/>
              </a:rPr>
              <a:t> a los estudiantes y padres de familia </a:t>
            </a:r>
            <a:r>
              <a:rPr lang="es-MX" sz="2000" b="1" dirty="0">
                <a:latin typeface="Montserrat"/>
              </a:rPr>
              <a:t>sobre los servicios de atención</a:t>
            </a:r>
            <a:r>
              <a:rPr lang="es-MX" sz="2000" dirty="0"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98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826272" y="139320"/>
            <a:ext cx="788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Señales de alerta del consumo de drogas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6364" y="1064532"/>
            <a:ext cx="8308258" cy="536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621032"/>
              </a:buClr>
              <a:buSzPct val="80000"/>
            </a:pPr>
            <a:r>
              <a:rPr lang="es-ES" sz="2000" b="1" dirty="0">
                <a:latin typeface="Montserrat" panose="00000500000000000000"/>
              </a:rPr>
              <a:t>Dependiendo de la sustancia:</a:t>
            </a:r>
          </a:p>
          <a:p>
            <a:pPr algn="just">
              <a:buClr>
                <a:srgbClr val="621032"/>
              </a:buClr>
              <a:buSzPct val="80000"/>
            </a:pPr>
            <a:endParaRPr lang="es-ES" sz="1200" dirty="0">
              <a:latin typeface="Montserrat" panose="00000500000000000000"/>
            </a:endParaRP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Olor/ aliento inusual.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Ojos irritados o pupilas dilatadas.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Escasa coordinación motriz.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Dificultad para hablar.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Somnolencia.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Euforia o agitación.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Confusión.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Irritabilidad/agresividad.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Aumento de energía o aletargamiento. </a:t>
            </a:r>
          </a:p>
          <a:p>
            <a:pPr marL="1769364" lvl="4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Montserrat" panose="00000500000000000000"/>
              </a:rPr>
              <a:t>Ataques de pánico, ansiedad o depresión.  </a:t>
            </a:r>
          </a:p>
        </p:txBody>
      </p:sp>
    </p:spTree>
    <p:extLst>
      <p:ext uri="{BB962C8B-B14F-4D97-AF65-F5344CB8AC3E}">
        <p14:creationId xmlns:p14="http://schemas.microsoft.com/office/powerpoint/2010/main" val="235948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674460" y="159439"/>
            <a:ext cx="852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Otros indicadores de riesgo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43200" y="839179"/>
            <a:ext cx="8221211" cy="586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Ausentismo.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Disminución del desempeño escolar o abandono de los estudios.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Cambio brusco en el cuidado y aseo personal.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Pérdida de responsabilidades.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Cambio repentino de amistades.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Aislamiento.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Cambio repentino del estado de ánimo.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Estado de ánimo deprimido. 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Ansiedad o temor.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Distracción y dificultad para concentrarse.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Irritabilidad.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Inquietud, preocupación o nervosismo excesivo. 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Fatiga o somnolencia.</a:t>
            </a:r>
          </a:p>
          <a:p>
            <a:pPr marL="342900" indent="-342900" algn="just">
              <a:lnSpc>
                <a:spcPct val="150000"/>
              </a:lnSpc>
              <a:buClr>
                <a:srgbClr val="621032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1800" dirty="0">
                <a:latin typeface="Montserrat" panose="00000500000000000000"/>
              </a:rPr>
              <a:t>Dificultad para adaptarse a reglas o procesos. </a:t>
            </a:r>
          </a:p>
        </p:txBody>
      </p:sp>
    </p:spTree>
    <p:extLst>
      <p:ext uri="{BB962C8B-B14F-4D97-AF65-F5344CB8AC3E}">
        <p14:creationId xmlns:p14="http://schemas.microsoft.com/office/powerpoint/2010/main" val="363004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4393858" y="1639543"/>
            <a:ext cx="4315015" cy="4854949"/>
            <a:chOff x="2721510" y="1424132"/>
            <a:chExt cx="4315015" cy="4854949"/>
          </a:xfrm>
        </p:grpSpPr>
        <p:sp>
          <p:nvSpPr>
            <p:cNvPr id="2" name="Rectángulo 1"/>
            <p:cNvSpPr/>
            <p:nvPr/>
          </p:nvSpPr>
          <p:spPr>
            <a:xfrm>
              <a:off x="3004457" y="1551755"/>
              <a:ext cx="4001819" cy="6999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50" charset="0"/>
                </a:rPr>
                <a:t>Observar señales de alerta</a:t>
              </a:r>
            </a:p>
          </p:txBody>
        </p:sp>
        <p:sp>
          <p:nvSpPr>
            <p:cNvPr id="14" name="Elipse 13"/>
            <p:cNvSpPr/>
            <p:nvPr/>
          </p:nvSpPr>
          <p:spPr>
            <a:xfrm flipH="1">
              <a:off x="2721510" y="142413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2400" dirty="0">
                  <a:latin typeface="Montserrat" panose="00000500000000000000" pitchFamily="50" charset="0"/>
                </a:rPr>
                <a:t>1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3034706" y="2554881"/>
              <a:ext cx="4001819" cy="63004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50" charset="0"/>
                </a:rPr>
                <a:t>Notificar a autoridades educativas</a:t>
              </a:r>
            </a:p>
          </p:txBody>
        </p:sp>
        <p:sp>
          <p:nvSpPr>
            <p:cNvPr id="20" name="Elipse 19"/>
            <p:cNvSpPr/>
            <p:nvPr/>
          </p:nvSpPr>
          <p:spPr>
            <a:xfrm flipH="1">
              <a:off x="2725783" y="236926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2400" dirty="0">
                  <a:latin typeface="Montserrat" panose="00000500000000000000" pitchFamily="50" charset="0"/>
                </a:rPr>
                <a:t>2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034706" y="3589799"/>
              <a:ext cx="4001819" cy="63004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50" charset="0"/>
                </a:rPr>
                <a:t>Acercarse al estudiante y a su familia</a:t>
              </a:r>
            </a:p>
          </p:txBody>
        </p:sp>
        <p:sp>
          <p:nvSpPr>
            <p:cNvPr id="24" name="Elipse 23"/>
            <p:cNvSpPr/>
            <p:nvPr/>
          </p:nvSpPr>
          <p:spPr>
            <a:xfrm flipH="1">
              <a:off x="2725783" y="3404185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2400" dirty="0">
                  <a:latin typeface="Montserrat" panose="00000500000000000000" pitchFamily="50" charset="0"/>
                </a:rPr>
                <a:t>3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034706" y="4619420"/>
              <a:ext cx="4001819" cy="63004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50" charset="0"/>
                </a:rPr>
                <a:t>Orientar para recibir atención</a:t>
              </a:r>
            </a:p>
          </p:txBody>
        </p:sp>
        <p:sp>
          <p:nvSpPr>
            <p:cNvPr id="26" name="Elipse 25"/>
            <p:cNvSpPr/>
            <p:nvPr/>
          </p:nvSpPr>
          <p:spPr>
            <a:xfrm flipH="1">
              <a:off x="2725783" y="4433806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2400" dirty="0">
                  <a:latin typeface="Montserrat" panose="00000500000000000000" pitchFamily="50" charset="0"/>
                </a:rPr>
                <a:t>4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034706" y="5649041"/>
              <a:ext cx="4001819" cy="63004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50" charset="0"/>
                </a:rPr>
                <a:t>Dar seguimiento</a:t>
              </a:r>
            </a:p>
          </p:txBody>
        </p:sp>
        <p:sp>
          <p:nvSpPr>
            <p:cNvPr id="28" name="Elipse 27"/>
            <p:cNvSpPr/>
            <p:nvPr/>
          </p:nvSpPr>
          <p:spPr>
            <a:xfrm flipH="1">
              <a:off x="2725783" y="546342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2400" dirty="0">
                  <a:latin typeface="Montserrat" panose="00000500000000000000" pitchFamily="50" charset="0"/>
                </a:rPr>
                <a:t>5</a:t>
              </a: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8FFE542-FEC4-A831-4E6F-CBAAE79FF67C}"/>
              </a:ext>
            </a:extLst>
          </p:cNvPr>
          <p:cNvSpPr txBox="1"/>
          <p:nvPr/>
        </p:nvSpPr>
        <p:spPr>
          <a:xfrm>
            <a:off x="2294333" y="187271"/>
            <a:ext cx="9123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621032"/>
                </a:solidFill>
                <a:latin typeface="Montserrat" pitchFamily="2" charset="77"/>
              </a:rPr>
              <a:t>Proceso para la identificación de señales de alerta y derivación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1000632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1573</Words>
  <Application>Microsoft Office PowerPoint</Application>
  <PresentationFormat>Panorámica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Montserrat</vt:lpstr>
      <vt:lpstr>Montserrat-Bold</vt:lpstr>
      <vt:lpstr>Wingdings</vt:lpstr>
      <vt:lpstr>Tema de Office</vt:lpstr>
      <vt:lpstr>2_Tema de Office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User</cp:lastModifiedBy>
  <cp:revision>59</cp:revision>
  <dcterms:created xsi:type="dcterms:W3CDTF">2019-06-03T14:09:47Z</dcterms:created>
  <dcterms:modified xsi:type="dcterms:W3CDTF">2023-06-14T14:20:48Z</dcterms:modified>
</cp:coreProperties>
</file>