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6" r:id="rId3"/>
    <p:sldId id="265" r:id="rId4"/>
    <p:sldId id="264" r:id="rId5"/>
    <p:sldId id="267" r:id="rId6"/>
    <p:sldId id="268" r:id="rId7"/>
    <p:sldId id="269" r:id="rId8"/>
    <p:sldId id="270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D9883-2716-498D-8FA7-3640AD36C5CE}" type="doc">
      <dgm:prSet loTypeId="urn:microsoft.com/office/officeart/2005/8/layout/radia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91DE3BB-7E7C-4CB5-9B57-71D25C847E7E}">
      <dgm:prSet phldrT="[Texto]"/>
      <dgm:spPr/>
      <dgm:t>
        <a:bodyPr/>
        <a:lstStyle/>
        <a:p>
          <a:r>
            <a:rPr lang="es-ES" dirty="0" smtClean="0"/>
            <a:t>Niñas ,niños</a:t>
          </a:r>
          <a:r>
            <a:rPr lang="es-ES" baseline="0" dirty="0" smtClean="0"/>
            <a:t> y adolescentes</a:t>
          </a:r>
          <a:endParaRPr lang="es-ES" dirty="0"/>
        </a:p>
      </dgm:t>
    </dgm:pt>
    <dgm:pt modelId="{CFB8319C-CCF5-4B14-AB1F-E70F4EB44F13}" type="parTrans" cxnId="{FD8C658F-4294-47A7-B83C-7A61E5129E4C}">
      <dgm:prSet/>
      <dgm:spPr/>
      <dgm:t>
        <a:bodyPr/>
        <a:lstStyle/>
        <a:p>
          <a:endParaRPr lang="es-ES"/>
        </a:p>
      </dgm:t>
    </dgm:pt>
    <dgm:pt modelId="{55C0B93F-5A6C-4594-BC30-B48FCB36ABA3}" type="sibTrans" cxnId="{FD8C658F-4294-47A7-B83C-7A61E5129E4C}">
      <dgm:prSet/>
      <dgm:spPr/>
      <dgm:t>
        <a:bodyPr/>
        <a:lstStyle/>
        <a:p>
          <a:endParaRPr lang="es-ES"/>
        </a:p>
      </dgm:t>
    </dgm:pt>
    <dgm:pt modelId="{349FD25A-0926-4766-8323-A7DB891D1032}">
      <dgm:prSet phldrT="[Texto]"/>
      <dgm:spPr/>
      <dgm:t>
        <a:bodyPr/>
        <a:lstStyle/>
        <a:p>
          <a:r>
            <a:rPr lang="es-ES" dirty="0" smtClean="0"/>
            <a:t>Estrés</a:t>
          </a:r>
          <a:endParaRPr lang="es-ES" dirty="0"/>
        </a:p>
      </dgm:t>
    </dgm:pt>
    <dgm:pt modelId="{0E29695A-1BD5-4CFF-A47C-0AC7480F2B21}" type="parTrans" cxnId="{68736C39-4667-4605-A01F-54340FD574D4}">
      <dgm:prSet/>
      <dgm:spPr/>
      <dgm:t>
        <a:bodyPr/>
        <a:lstStyle/>
        <a:p>
          <a:endParaRPr lang="es-ES"/>
        </a:p>
      </dgm:t>
    </dgm:pt>
    <dgm:pt modelId="{AFE20B95-0A2E-40A0-AE14-0B1D6AF95B2C}" type="sibTrans" cxnId="{68736C39-4667-4605-A01F-54340FD574D4}">
      <dgm:prSet/>
      <dgm:spPr/>
      <dgm:t>
        <a:bodyPr/>
        <a:lstStyle/>
        <a:p>
          <a:endParaRPr lang="es-ES"/>
        </a:p>
      </dgm:t>
    </dgm:pt>
    <dgm:pt modelId="{126F8F3E-1393-4FB9-A8A9-479B63A545C9}">
      <dgm:prSet phldrT="[Texto]"/>
      <dgm:spPr/>
      <dgm:t>
        <a:bodyPr/>
        <a:lstStyle/>
        <a:p>
          <a:r>
            <a:rPr lang="es-ES" dirty="0" smtClean="0"/>
            <a:t>Ansiedad</a:t>
          </a:r>
          <a:endParaRPr lang="es-ES" dirty="0"/>
        </a:p>
      </dgm:t>
    </dgm:pt>
    <dgm:pt modelId="{73C13A0C-5D9C-4D0D-A93C-99A7D332EE92}" type="parTrans" cxnId="{2BFC497E-1048-49F9-8DA8-1EB5D5534B8E}">
      <dgm:prSet/>
      <dgm:spPr/>
      <dgm:t>
        <a:bodyPr/>
        <a:lstStyle/>
        <a:p>
          <a:endParaRPr lang="es-ES"/>
        </a:p>
      </dgm:t>
    </dgm:pt>
    <dgm:pt modelId="{09F03805-6A9C-4AB3-B399-316E5F2586A9}" type="sibTrans" cxnId="{2BFC497E-1048-49F9-8DA8-1EB5D5534B8E}">
      <dgm:prSet/>
      <dgm:spPr/>
      <dgm:t>
        <a:bodyPr/>
        <a:lstStyle/>
        <a:p>
          <a:endParaRPr lang="es-ES"/>
        </a:p>
      </dgm:t>
    </dgm:pt>
    <dgm:pt modelId="{C9CE0348-3CA6-4F73-A143-3E4EB6C3445A}">
      <dgm:prSet phldrT="[Texto]"/>
      <dgm:spPr/>
      <dgm:t>
        <a:bodyPr/>
        <a:lstStyle/>
        <a:p>
          <a:r>
            <a:rPr lang="es-ES" dirty="0" smtClean="0"/>
            <a:t>Depresión</a:t>
          </a:r>
          <a:endParaRPr lang="es-ES" dirty="0"/>
        </a:p>
      </dgm:t>
    </dgm:pt>
    <dgm:pt modelId="{6D5840D2-6D9D-4BA2-AD62-1E203F10F99E}" type="parTrans" cxnId="{54620471-FCA9-4C1A-BDD1-9FF543EE1B4B}">
      <dgm:prSet/>
      <dgm:spPr/>
      <dgm:t>
        <a:bodyPr/>
        <a:lstStyle/>
        <a:p>
          <a:endParaRPr lang="es-ES"/>
        </a:p>
      </dgm:t>
    </dgm:pt>
    <dgm:pt modelId="{9F7D673F-69C9-4A38-983E-AE1C89F473CD}" type="sibTrans" cxnId="{54620471-FCA9-4C1A-BDD1-9FF543EE1B4B}">
      <dgm:prSet/>
      <dgm:spPr/>
      <dgm:t>
        <a:bodyPr/>
        <a:lstStyle/>
        <a:p>
          <a:endParaRPr lang="es-ES"/>
        </a:p>
      </dgm:t>
    </dgm:pt>
    <dgm:pt modelId="{5298A0BB-2D5A-452C-9A40-999463C7B3F2}" type="pres">
      <dgm:prSet presAssocID="{9E0D9883-2716-498D-8FA7-3640AD36C5C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841B70B-6DE0-4693-8FE0-6C9CA4071426}" type="pres">
      <dgm:prSet presAssocID="{791DE3BB-7E7C-4CB5-9B57-71D25C847E7E}" presName="centerShape" presStyleLbl="node0" presStyleIdx="0" presStyleCnt="1" custLinFactNeighborX="-821" custLinFactNeighborY="-274"/>
      <dgm:spPr/>
      <dgm:t>
        <a:bodyPr/>
        <a:lstStyle/>
        <a:p>
          <a:endParaRPr lang="es-MX"/>
        </a:p>
      </dgm:t>
    </dgm:pt>
    <dgm:pt modelId="{B362179E-052F-445B-BD95-DA60725E2A6A}" type="pres">
      <dgm:prSet presAssocID="{0E29695A-1BD5-4CFF-A47C-0AC7480F2B21}" presName="Name9" presStyleLbl="parChTrans1D2" presStyleIdx="0" presStyleCnt="3"/>
      <dgm:spPr/>
      <dgm:t>
        <a:bodyPr/>
        <a:lstStyle/>
        <a:p>
          <a:endParaRPr lang="es-MX"/>
        </a:p>
      </dgm:t>
    </dgm:pt>
    <dgm:pt modelId="{701E340F-80BC-4082-84B9-52C75B749C3D}" type="pres">
      <dgm:prSet presAssocID="{0E29695A-1BD5-4CFF-A47C-0AC7480F2B21}" presName="connTx" presStyleLbl="parChTrans1D2" presStyleIdx="0" presStyleCnt="3"/>
      <dgm:spPr/>
      <dgm:t>
        <a:bodyPr/>
        <a:lstStyle/>
        <a:p>
          <a:endParaRPr lang="es-MX"/>
        </a:p>
      </dgm:t>
    </dgm:pt>
    <dgm:pt modelId="{E97CF1F7-E440-4351-B2D3-6D8EFF8C7F17}" type="pres">
      <dgm:prSet presAssocID="{349FD25A-0926-4766-8323-A7DB891D103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29F701-C0B4-4D16-97BC-18EEC56B11AC}" type="pres">
      <dgm:prSet presAssocID="{73C13A0C-5D9C-4D0D-A93C-99A7D332EE92}" presName="Name9" presStyleLbl="parChTrans1D2" presStyleIdx="1" presStyleCnt="3"/>
      <dgm:spPr/>
      <dgm:t>
        <a:bodyPr/>
        <a:lstStyle/>
        <a:p>
          <a:endParaRPr lang="es-MX"/>
        </a:p>
      </dgm:t>
    </dgm:pt>
    <dgm:pt modelId="{18C7E572-FDF3-4BBF-BE9F-031AF38C0AEB}" type="pres">
      <dgm:prSet presAssocID="{73C13A0C-5D9C-4D0D-A93C-99A7D332EE92}" presName="connTx" presStyleLbl="parChTrans1D2" presStyleIdx="1" presStyleCnt="3"/>
      <dgm:spPr/>
      <dgm:t>
        <a:bodyPr/>
        <a:lstStyle/>
        <a:p>
          <a:endParaRPr lang="es-MX"/>
        </a:p>
      </dgm:t>
    </dgm:pt>
    <dgm:pt modelId="{A859D361-E57C-445B-9F82-92B9D5DA02F7}" type="pres">
      <dgm:prSet presAssocID="{126F8F3E-1393-4FB9-A8A9-479B63A545C9}" presName="node" presStyleLbl="node1" presStyleIdx="1" presStyleCnt="3" custScaleY="10469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FA5266-570F-437C-B863-E686CC2350B2}" type="pres">
      <dgm:prSet presAssocID="{6D5840D2-6D9D-4BA2-AD62-1E203F10F99E}" presName="Name9" presStyleLbl="parChTrans1D2" presStyleIdx="2" presStyleCnt="3"/>
      <dgm:spPr/>
      <dgm:t>
        <a:bodyPr/>
        <a:lstStyle/>
        <a:p>
          <a:endParaRPr lang="es-MX"/>
        </a:p>
      </dgm:t>
    </dgm:pt>
    <dgm:pt modelId="{041FB058-9903-4A9E-A836-2965BBBF2416}" type="pres">
      <dgm:prSet presAssocID="{6D5840D2-6D9D-4BA2-AD62-1E203F10F99E}" presName="connTx" presStyleLbl="parChTrans1D2" presStyleIdx="2" presStyleCnt="3"/>
      <dgm:spPr/>
      <dgm:t>
        <a:bodyPr/>
        <a:lstStyle/>
        <a:p>
          <a:endParaRPr lang="es-MX"/>
        </a:p>
      </dgm:t>
    </dgm:pt>
    <dgm:pt modelId="{68193511-B192-4384-A80D-492949AEBA82}" type="pres">
      <dgm:prSet presAssocID="{C9CE0348-3CA6-4F73-A143-3E4EB6C3445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497615C-8381-427A-9B72-6F44580E8D01}" type="presOf" srcId="{73C13A0C-5D9C-4D0D-A93C-99A7D332EE92}" destId="{0C29F701-C0B4-4D16-97BC-18EEC56B11AC}" srcOrd="0" destOrd="0" presId="urn:microsoft.com/office/officeart/2005/8/layout/radial1"/>
    <dgm:cxn modelId="{CBC4A53E-4320-4424-80F1-5135DE2D3C54}" type="presOf" srcId="{9E0D9883-2716-498D-8FA7-3640AD36C5CE}" destId="{5298A0BB-2D5A-452C-9A40-999463C7B3F2}" srcOrd="0" destOrd="0" presId="urn:microsoft.com/office/officeart/2005/8/layout/radial1"/>
    <dgm:cxn modelId="{8B680651-4322-4C77-BBE7-8222CC6FB720}" type="presOf" srcId="{6D5840D2-6D9D-4BA2-AD62-1E203F10F99E}" destId="{041FB058-9903-4A9E-A836-2965BBBF2416}" srcOrd="1" destOrd="0" presId="urn:microsoft.com/office/officeart/2005/8/layout/radial1"/>
    <dgm:cxn modelId="{362C8BD5-30F1-44E0-B137-F6DF7A8639BB}" type="presOf" srcId="{73C13A0C-5D9C-4D0D-A93C-99A7D332EE92}" destId="{18C7E572-FDF3-4BBF-BE9F-031AF38C0AEB}" srcOrd="1" destOrd="0" presId="urn:microsoft.com/office/officeart/2005/8/layout/radial1"/>
    <dgm:cxn modelId="{FD8C658F-4294-47A7-B83C-7A61E5129E4C}" srcId="{9E0D9883-2716-498D-8FA7-3640AD36C5CE}" destId="{791DE3BB-7E7C-4CB5-9B57-71D25C847E7E}" srcOrd="0" destOrd="0" parTransId="{CFB8319C-CCF5-4B14-AB1F-E70F4EB44F13}" sibTransId="{55C0B93F-5A6C-4594-BC30-B48FCB36ABA3}"/>
    <dgm:cxn modelId="{4602D96D-AF60-4AAF-A3FF-E35E3A9C2FC6}" type="presOf" srcId="{126F8F3E-1393-4FB9-A8A9-479B63A545C9}" destId="{A859D361-E57C-445B-9F82-92B9D5DA02F7}" srcOrd="0" destOrd="0" presId="urn:microsoft.com/office/officeart/2005/8/layout/radial1"/>
    <dgm:cxn modelId="{DE3BD8C1-D96F-4D5D-B798-ABB0D29DF622}" type="presOf" srcId="{349FD25A-0926-4766-8323-A7DB891D1032}" destId="{E97CF1F7-E440-4351-B2D3-6D8EFF8C7F17}" srcOrd="0" destOrd="0" presId="urn:microsoft.com/office/officeart/2005/8/layout/radial1"/>
    <dgm:cxn modelId="{68736C39-4667-4605-A01F-54340FD574D4}" srcId="{791DE3BB-7E7C-4CB5-9B57-71D25C847E7E}" destId="{349FD25A-0926-4766-8323-A7DB891D1032}" srcOrd="0" destOrd="0" parTransId="{0E29695A-1BD5-4CFF-A47C-0AC7480F2B21}" sibTransId="{AFE20B95-0A2E-40A0-AE14-0B1D6AF95B2C}"/>
    <dgm:cxn modelId="{B8302D6C-860B-4D8A-9C6D-5E8783ED2B38}" type="presOf" srcId="{C9CE0348-3CA6-4F73-A143-3E4EB6C3445A}" destId="{68193511-B192-4384-A80D-492949AEBA82}" srcOrd="0" destOrd="0" presId="urn:microsoft.com/office/officeart/2005/8/layout/radial1"/>
    <dgm:cxn modelId="{935A3F1A-A71D-4117-834B-58D6D6C0A097}" type="presOf" srcId="{6D5840D2-6D9D-4BA2-AD62-1E203F10F99E}" destId="{8EFA5266-570F-437C-B863-E686CC2350B2}" srcOrd="0" destOrd="0" presId="urn:microsoft.com/office/officeart/2005/8/layout/radial1"/>
    <dgm:cxn modelId="{E3AC3136-1EF9-4B13-96F4-2C8038B7F92C}" type="presOf" srcId="{0E29695A-1BD5-4CFF-A47C-0AC7480F2B21}" destId="{701E340F-80BC-4082-84B9-52C75B749C3D}" srcOrd="1" destOrd="0" presId="urn:microsoft.com/office/officeart/2005/8/layout/radial1"/>
    <dgm:cxn modelId="{04DA7956-209F-40D7-8B00-4768084F5012}" type="presOf" srcId="{791DE3BB-7E7C-4CB5-9B57-71D25C847E7E}" destId="{6841B70B-6DE0-4693-8FE0-6C9CA4071426}" srcOrd="0" destOrd="0" presId="urn:microsoft.com/office/officeart/2005/8/layout/radial1"/>
    <dgm:cxn modelId="{7CF3CC7C-F2F4-49B0-9DFD-48872C195586}" type="presOf" srcId="{0E29695A-1BD5-4CFF-A47C-0AC7480F2B21}" destId="{B362179E-052F-445B-BD95-DA60725E2A6A}" srcOrd="0" destOrd="0" presId="urn:microsoft.com/office/officeart/2005/8/layout/radial1"/>
    <dgm:cxn modelId="{54620471-FCA9-4C1A-BDD1-9FF543EE1B4B}" srcId="{791DE3BB-7E7C-4CB5-9B57-71D25C847E7E}" destId="{C9CE0348-3CA6-4F73-A143-3E4EB6C3445A}" srcOrd="2" destOrd="0" parTransId="{6D5840D2-6D9D-4BA2-AD62-1E203F10F99E}" sibTransId="{9F7D673F-69C9-4A38-983E-AE1C89F473CD}"/>
    <dgm:cxn modelId="{2BFC497E-1048-49F9-8DA8-1EB5D5534B8E}" srcId="{791DE3BB-7E7C-4CB5-9B57-71D25C847E7E}" destId="{126F8F3E-1393-4FB9-A8A9-479B63A545C9}" srcOrd="1" destOrd="0" parTransId="{73C13A0C-5D9C-4D0D-A93C-99A7D332EE92}" sibTransId="{09F03805-6A9C-4AB3-B399-316E5F2586A9}"/>
    <dgm:cxn modelId="{79DD12F1-0A5F-4BC3-9F80-F513E60A3785}" type="presParOf" srcId="{5298A0BB-2D5A-452C-9A40-999463C7B3F2}" destId="{6841B70B-6DE0-4693-8FE0-6C9CA4071426}" srcOrd="0" destOrd="0" presId="urn:microsoft.com/office/officeart/2005/8/layout/radial1"/>
    <dgm:cxn modelId="{BDAB346C-FAE8-4B94-A4B5-07FEA86AFF94}" type="presParOf" srcId="{5298A0BB-2D5A-452C-9A40-999463C7B3F2}" destId="{B362179E-052F-445B-BD95-DA60725E2A6A}" srcOrd="1" destOrd="0" presId="urn:microsoft.com/office/officeart/2005/8/layout/radial1"/>
    <dgm:cxn modelId="{42A6C76A-DCD5-4B5B-A1E0-BB1838EAE7E0}" type="presParOf" srcId="{B362179E-052F-445B-BD95-DA60725E2A6A}" destId="{701E340F-80BC-4082-84B9-52C75B749C3D}" srcOrd="0" destOrd="0" presId="urn:microsoft.com/office/officeart/2005/8/layout/radial1"/>
    <dgm:cxn modelId="{C1CB1FFF-9C12-49D7-A5E8-2AEDCB22C75D}" type="presParOf" srcId="{5298A0BB-2D5A-452C-9A40-999463C7B3F2}" destId="{E97CF1F7-E440-4351-B2D3-6D8EFF8C7F17}" srcOrd="2" destOrd="0" presId="urn:microsoft.com/office/officeart/2005/8/layout/radial1"/>
    <dgm:cxn modelId="{0CBCBB9D-12E9-4DCA-9C34-6E64851663DA}" type="presParOf" srcId="{5298A0BB-2D5A-452C-9A40-999463C7B3F2}" destId="{0C29F701-C0B4-4D16-97BC-18EEC56B11AC}" srcOrd="3" destOrd="0" presId="urn:microsoft.com/office/officeart/2005/8/layout/radial1"/>
    <dgm:cxn modelId="{ADEA874F-B7EC-4AC9-AC3D-9E75EC200CF2}" type="presParOf" srcId="{0C29F701-C0B4-4D16-97BC-18EEC56B11AC}" destId="{18C7E572-FDF3-4BBF-BE9F-031AF38C0AEB}" srcOrd="0" destOrd="0" presId="urn:microsoft.com/office/officeart/2005/8/layout/radial1"/>
    <dgm:cxn modelId="{D2827E85-4A8C-4186-AEE6-AC2662184B5A}" type="presParOf" srcId="{5298A0BB-2D5A-452C-9A40-999463C7B3F2}" destId="{A859D361-E57C-445B-9F82-92B9D5DA02F7}" srcOrd="4" destOrd="0" presId="urn:microsoft.com/office/officeart/2005/8/layout/radial1"/>
    <dgm:cxn modelId="{69783522-A950-47E5-B363-96C6B8BEF695}" type="presParOf" srcId="{5298A0BB-2D5A-452C-9A40-999463C7B3F2}" destId="{8EFA5266-570F-437C-B863-E686CC2350B2}" srcOrd="5" destOrd="0" presId="urn:microsoft.com/office/officeart/2005/8/layout/radial1"/>
    <dgm:cxn modelId="{4CFB6704-49FE-4B2E-A92C-F29D25914C55}" type="presParOf" srcId="{8EFA5266-570F-437C-B863-E686CC2350B2}" destId="{041FB058-9903-4A9E-A836-2965BBBF2416}" srcOrd="0" destOrd="0" presId="urn:microsoft.com/office/officeart/2005/8/layout/radial1"/>
    <dgm:cxn modelId="{94B6FDA6-538C-4BC9-8337-FBBC351D83FA}" type="presParOf" srcId="{5298A0BB-2D5A-452C-9A40-999463C7B3F2}" destId="{68193511-B192-4384-A80D-492949AEBA82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A11472-D256-431E-ADE3-22E719B657A9}" type="doc">
      <dgm:prSet loTypeId="urn:microsoft.com/office/officeart/2005/8/layout/radial6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952EB691-4611-4D50-B8F2-CDA6941FD2FD}">
      <dgm:prSet phldrT="[Texto]"/>
      <dgm:spPr/>
      <dgm:t>
        <a:bodyPr/>
        <a:lstStyle/>
        <a:p>
          <a:r>
            <a:rPr lang="es-ES" dirty="0" smtClean="0"/>
            <a:t>¿Cómo ayudar?</a:t>
          </a:r>
          <a:endParaRPr lang="es-ES" dirty="0"/>
        </a:p>
      </dgm:t>
    </dgm:pt>
    <dgm:pt modelId="{9692142F-8804-4125-974C-093506A0870B}" type="parTrans" cxnId="{77E66F94-FAB9-4020-8C38-512098CCB324}">
      <dgm:prSet/>
      <dgm:spPr/>
      <dgm:t>
        <a:bodyPr/>
        <a:lstStyle/>
        <a:p>
          <a:endParaRPr lang="es-ES"/>
        </a:p>
      </dgm:t>
    </dgm:pt>
    <dgm:pt modelId="{739747CB-10E7-413F-8941-A955B991908D}" type="sibTrans" cxnId="{77E66F94-FAB9-4020-8C38-512098CCB324}">
      <dgm:prSet/>
      <dgm:spPr/>
      <dgm:t>
        <a:bodyPr/>
        <a:lstStyle/>
        <a:p>
          <a:endParaRPr lang="es-ES"/>
        </a:p>
      </dgm:t>
    </dgm:pt>
    <dgm:pt modelId="{C2E0D8A3-4941-4DD8-9BBD-38CA580E7C35}">
      <dgm:prSet phldrT="[Texto]"/>
      <dgm:spPr/>
      <dgm:t>
        <a:bodyPr/>
        <a:lstStyle/>
        <a:p>
          <a:r>
            <a:rPr lang="es-ES" dirty="0" smtClean="0"/>
            <a:t>Responder con amor</a:t>
          </a:r>
          <a:endParaRPr lang="es-ES" dirty="0"/>
        </a:p>
      </dgm:t>
    </dgm:pt>
    <dgm:pt modelId="{BB32B126-1C59-4A2C-995E-416BABBF03DF}" type="parTrans" cxnId="{DBC3B0CA-3B7A-462B-996C-2FEC3A2B760A}">
      <dgm:prSet/>
      <dgm:spPr/>
      <dgm:t>
        <a:bodyPr/>
        <a:lstStyle/>
        <a:p>
          <a:endParaRPr lang="es-ES"/>
        </a:p>
      </dgm:t>
    </dgm:pt>
    <dgm:pt modelId="{DC24AFF3-44BE-4F9A-804F-22014C1D9126}" type="sibTrans" cxnId="{DBC3B0CA-3B7A-462B-996C-2FEC3A2B760A}">
      <dgm:prSet/>
      <dgm:spPr/>
      <dgm:t>
        <a:bodyPr/>
        <a:lstStyle/>
        <a:p>
          <a:endParaRPr lang="es-ES"/>
        </a:p>
      </dgm:t>
    </dgm:pt>
    <dgm:pt modelId="{4AAEC14B-943A-4372-B5FC-B1555CBAFF10}">
      <dgm:prSet phldrT="[Texto]"/>
      <dgm:spPr/>
      <dgm:t>
        <a:bodyPr/>
        <a:lstStyle/>
        <a:p>
          <a:r>
            <a:rPr lang="es-ES" dirty="0" smtClean="0"/>
            <a:t>Promover el pensamiento positivo</a:t>
          </a:r>
          <a:endParaRPr lang="es-ES" dirty="0"/>
        </a:p>
      </dgm:t>
    </dgm:pt>
    <dgm:pt modelId="{3789ACA8-4612-490B-830F-D410D658FB62}" type="parTrans" cxnId="{AAE3B9BE-A0B3-4DA1-A2B6-5ED0DD4799E1}">
      <dgm:prSet/>
      <dgm:spPr/>
      <dgm:t>
        <a:bodyPr/>
        <a:lstStyle/>
        <a:p>
          <a:endParaRPr lang="es-ES"/>
        </a:p>
      </dgm:t>
    </dgm:pt>
    <dgm:pt modelId="{74C99183-D06F-4397-A216-18409FAFCFDD}" type="sibTrans" cxnId="{AAE3B9BE-A0B3-4DA1-A2B6-5ED0DD4799E1}">
      <dgm:prSet/>
      <dgm:spPr/>
      <dgm:t>
        <a:bodyPr/>
        <a:lstStyle/>
        <a:p>
          <a:endParaRPr lang="es-ES"/>
        </a:p>
      </dgm:t>
    </dgm:pt>
    <dgm:pt modelId="{5EA07F0C-4AA1-48EA-8253-C530FC590C07}">
      <dgm:prSet phldrT="[Texto]"/>
      <dgm:spPr/>
      <dgm:t>
        <a:bodyPr/>
        <a:lstStyle/>
        <a:p>
          <a:r>
            <a:rPr lang="es-ES" dirty="0" smtClean="0"/>
            <a:t>Promover hábitos saludable</a:t>
          </a:r>
          <a:endParaRPr lang="es-ES" dirty="0"/>
        </a:p>
      </dgm:t>
    </dgm:pt>
    <dgm:pt modelId="{6D283DEE-0F9F-419C-8B2C-FA095AFB311E}" type="parTrans" cxnId="{7AA54350-8B9C-41AE-A2C7-A679BBD8DCD9}">
      <dgm:prSet/>
      <dgm:spPr/>
      <dgm:t>
        <a:bodyPr/>
        <a:lstStyle/>
        <a:p>
          <a:endParaRPr lang="es-ES"/>
        </a:p>
      </dgm:t>
    </dgm:pt>
    <dgm:pt modelId="{0047F068-3AF3-4DDD-965A-FB1B21D0ACD9}" type="sibTrans" cxnId="{7AA54350-8B9C-41AE-A2C7-A679BBD8DCD9}">
      <dgm:prSet/>
      <dgm:spPr/>
      <dgm:t>
        <a:bodyPr/>
        <a:lstStyle/>
        <a:p>
          <a:endParaRPr lang="es-ES"/>
        </a:p>
      </dgm:t>
    </dgm:pt>
    <dgm:pt modelId="{33203644-1105-4CA1-A3D7-193003C472BC}">
      <dgm:prSet custT="1"/>
      <dgm:spPr/>
      <dgm:t>
        <a:bodyPr/>
        <a:lstStyle/>
        <a:p>
          <a:r>
            <a:rPr lang="es-ES" sz="1200" dirty="0" smtClean="0"/>
            <a:t>Detectar los factores desencadenantes</a:t>
          </a:r>
          <a:endParaRPr lang="es-ES" sz="1200" dirty="0"/>
        </a:p>
      </dgm:t>
    </dgm:pt>
    <dgm:pt modelId="{A463DD3C-EF61-4AEA-8CFB-756A8D8B27B1}" type="parTrans" cxnId="{BADF8E7F-E0D0-41D4-B51D-8B039B1C4CF4}">
      <dgm:prSet/>
      <dgm:spPr/>
      <dgm:t>
        <a:bodyPr/>
        <a:lstStyle/>
        <a:p>
          <a:endParaRPr lang="es-ES"/>
        </a:p>
      </dgm:t>
    </dgm:pt>
    <dgm:pt modelId="{2614AE2B-24F2-4C56-A6F1-D790474241B4}" type="sibTrans" cxnId="{BADF8E7F-E0D0-41D4-B51D-8B039B1C4CF4}">
      <dgm:prSet/>
      <dgm:spPr/>
      <dgm:t>
        <a:bodyPr/>
        <a:lstStyle/>
        <a:p>
          <a:endParaRPr lang="es-ES"/>
        </a:p>
      </dgm:t>
    </dgm:pt>
    <dgm:pt modelId="{BD959298-D49C-439A-AE7D-502CCAB748D8}">
      <dgm:prSet/>
      <dgm:spPr/>
      <dgm:t>
        <a:bodyPr/>
        <a:lstStyle/>
        <a:p>
          <a:r>
            <a:rPr lang="es-ES" dirty="0" smtClean="0"/>
            <a:t>Ser un modelo a seguir </a:t>
          </a:r>
          <a:endParaRPr lang="es-ES" dirty="0"/>
        </a:p>
      </dgm:t>
    </dgm:pt>
    <dgm:pt modelId="{F8C7E48E-D797-4A5A-AB30-B85D715B71EB}" type="parTrans" cxnId="{81EDDC2B-03C6-4301-850B-153856AB1316}">
      <dgm:prSet/>
      <dgm:spPr/>
      <dgm:t>
        <a:bodyPr/>
        <a:lstStyle/>
        <a:p>
          <a:endParaRPr lang="es-ES"/>
        </a:p>
      </dgm:t>
    </dgm:pt>
    <dgm:pt modelId="{4ED78CCD-8FE8-463E-A035-CEA212FFA623}" type="sibTrans" cxnId="{81EDDC2B-03C6-4301-850B-153856AB1316}">
      <dgm:prSet/>
      <dgm:spPr/>
      <dgm:t>
        <a:bodyPr/>
        <a:lstStyle/>
        <a:p>
          <a:endParaRPr lang="es-ES"/>
        </a:p>
      </dgm:t>
    </dgm:pt>
    <dgm:pt modelId="{0BFF7D07-673A-48A0-B205-81AA100F53A6}" type="pres">
      <dgm:prSet presAssocID="{FBA11472-D256-431E-ADE3-22E719B657A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DE4F300-91F7-449F-B8ED-EBEF92A3AA56}" type="pres">
      <dgm:prSet presAssocID="{952EB691-4611-4D50-B8F2-CDA6941FD2FD}" presName="centerShape" presStyleLbl="node0" presStyleIdx="0" presStyleCnt="1"/>
      <dgm:spPr/>
      <dgm:t>
        <a:bodyPr/>
        <a:lstStyle/>
        <a:p>
          <a:endParaRPr lang="es-ES"/>
        </a:p>
      </dgm:t>
    </dgm:pt>
    <dgm:pt modelId="{A1C04406-A5AC-4D5D-85CA-358559720FB9}" type="pres">
      <dgm:prSet presAssocID="{33203644-1105-4CA1-A3D7-193003C472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8CB87E-2C6D-465A-B320-FAF8A69405AA}" type="pres">
      <dgm:prSet presAssocID="{33203644-1105-4CA1-A3D7-193003C472BC}" presName="dummy" presStyleCnt="0"/>
      <dgm:spPr/>
    </dgm:pt>
    <dgm:pt modelId="{B322FD4C-17D6-404B-B0C7-17773745AD1D}" type="pres">
      <dgm:prSet presAssocID="{2614AE2B-24F2-4C56-A6F1-D790474241B4}" presName="sibTrans" presStyleLbl="sibTrans2D1" presStyleIdx="0" presStyleCnt="5"/>
      <dgm:spPr/>
      <dgm:t>
        <a:bodyPr/>
        <a:lstStyle/>
        <a:p>
          <a:endParaRPr lang="es-MX"/>
        </a:p>
      </dgm:t>
    </dgm:pt>
    <dgm:pt modelId="{F50FE70F-C64D-42D3-9DDF-20E5A74C0B78}" type="pres">
      <dgm:prSet presAssocID="{C2E0D8A3-4941-4DD8-9BBD-38CA580E7C3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BE9A86-9AE1-4ECA-A035-0464EF69E4B0}" type="pres">
      <dgm:prSet presAssocID="{C2E0D8A3-4941-4DD8-9BBD-38CA580E7C35}" presName="dummy" presStyleCnt="0"/>
      <dgm:spPr/>
    </dgm:pt>
    <dgm:pt modelId="{E9236CE3-3E8F-43D6-A4AC-DE2E1CE33CD1}" type="pres">
      <dgm:prSet presAssocID="{DC24AFF3-44BE-4F9A-804F-22014C1D9126}" presName="sibTrans" presStyleLbl="sibTrans2D1" presStyleIdx="1" presStyleCnt="5"/>
      <dgm:spPr/>
      <dgm:t>
        <a:bodyPr/>
        <a:lstStyle/>
        <a:p>
          <a:endParaRPr lang="es-MX"/>
        </a:p>
      </dgm:t>
    </dgm:pt>
    <dgm:pt modelId="{BA2E4C17-5158-483D-80B0-46018DDFF414}" type="pres">
      <dgm:prSet presAssocID="{BD959298-D49C-439A-AE7D-502CCAB748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62CD38-0429-4D52-9D65-C333BD288358}" type="pres">
      <dgm:prSet presAssocID="{BD959298-D49C-439A-AE7D-502CCAB748D8}" presName="dummy" presStyleCnt="0"/>
      <dgm:spPr/>
    </dgm:pt>
    <dgm:pt modelId="{64B1F7C3-8204-4BF2-8B10-952B5406D7E2}" type="pres">
      <dgm:prSet presAssocID="{4ED78CCD-8FE8-463E-A035-CEA212FFA623}" presName="sibTrans" presStyleLbl="sibTrans2D1" presStyleIdx="2" presStyleCnt="5"/>
      <dgm:spPr/>
      <dgm:t>
        <a:bodyPr/>
        <a:lstStyle/>
        <a:p>
          <a:endParaRPr lang="es-MX"/>
        </a:p>
      </dgm:t>
    </dgm:pt>
    <dgm:pt modelId="{B7104D9E-173D-4959-AC26-1459C8C4D142}" type="pres">
      <dgm:prSet presAssocID="{4AAEC14B-943A-4372-B5FC-B1555CBAFF1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E8143C-4C36-452A-96FE-0B5D56092CC7}" type="pres">
      <dgm:prSet presAssocID="{4AAEC14B-943A-4372-B5FC-B1555CBAFF10}" presName="dummy" presStyleCnt="0"/>
      <dgm:spPr/>
    </dgm:pt>
    <dgm:pt modelId="{9654BC9D-F2F7-4064-B50E-A6E235C7E450}" type="pres">
      <dgm:prSet presAssocID="{74C99183-D06F-4397-A216-18409FAFCFDD}" presName="sibTrans" presStyleLbl="sibTrans2D1" presStyleIdx="3" presStyleCnt="5"/>
      <dgm:spPr/>
      <dgm:t>
        <a:bodyPr/>
        <a:lstStyle/>
        <a:p>
          <a:endParaRPr lang="es-MX"/>
        </a:p>
      </dgm:t>
    </dgm:pt>
    <dgm:pt modelId="{72D7D99B-2EBA-4998-8A32-E301656A6029}" type="pres">
      <dgm:prSet presAssocID="{5EA07F0C-4AA1-48EA-8253-C530FC590C0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01A318-15B2-420D-99B9-DE0F4F53F8DC}" type="pres">
      <dgm:prSet presAssocID="{5EA07F0C-4AA1-48EA-8253-C530FC590C07}" presName="dummy" presStyleCnt="0"/>
      <dgm:spPr/>
    </dgm:pt>
    <dgm:pt modelId="{00836B8C-C4ED-4C83-BF26-505E25F071F8}" type="pres">
      <dgm:prSet presAssocID="{0047F068-3AF3-4DDD-965A-FB1B21D0ACD9}" presName="sibTrans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96E42DA4-0292-4719-A590-DBF4B9B3E2FB}" type="presOf" srcId="{DC24AFF3-44BE-4F9A-804F-22014C1D9126}" destId="{E9236CE3-3E8F-43D6-A4AC-DE2E1CE33CD1}" srcOrd="0" destOrd="0" presId="urn:microsoft.com/office/officeart/2005/8/layout/radial6"/>
    <dgm:cxn modelId="{3004F5D7-F540-4766-AE2A-4D87FD330202}" type="presOf" srcId="{74C99183-D06F-4397-A216-18409FAFCFDD}" destId="{9654BC9D-F2F7-4064-B50E-A6E235C7E450}" srcOrd="0" destOrd="0" presId="urn:microsoft.com/office/officeart/2005/8/layout/radial6"/>
    <dgm:cxn modelId="{4C83B23A-CC24-48F0-B1BD-4406385B20B4}" type="presOf" srcId="{4ED78CCD-8FE8-463E-A035-CEA212FFA623}" destId="{64B1F7C3-8204-4BF2-8B10-952B5406D7E2}" srcOrd="0" destOrd="0" presId="urn:microsoft.com/office/officeart/2005/8/layout/radial6"/>
    <dgm:cxn modelId="{84990D87-142A-495D-B789-411479973809}" type="presOf" srcId="{C2E0D8A3-4941-4DD8-9BBD-38CA580E7C35}" destId="{F50FE70F-C64D-42D3-9DDF-20E5A74C0B78}" srcOrd="0" destOrd="0" presId="urn:microsoft.com/office/officeart/2005/8/layout/radial6"/>
    <dgm:cxn modelId="{AAE3B9BE-A0B3-4DA1-A2B6-5ED0DD4799E1}" srcId="{952EB691-4611-4D50-B8F2-CDA6941FD2FD}" destId="{4AAEC14B-943A-4372-B5FC-B1555CBAFF10}" srcOrd="3" destOrd="0" parTransId="{3789ACA8-4612-490B-830F-D410D658FB62}" sibTransId="{74C99183-D06F-4397-A216-18409FAFCFDD}"/>
    <dgm:cxn modelId="{7AA54350-8B9C-41AE-A2C7-A679BBD8DCD9}" srcId="{952EB691-4611-4D50-B8F2-CDA6941FD2FD}" destId="{5EA07F0C-4AA1-48EA-8253-C530FC590C07}" srcOrd="4" destOrd="0" parTransId="{6D283DEE-0F9F-419C-8B2C-FA095AFB311E}" sibTransId="{0047F068-3AF3-4DDD-965A-FB1B21D0ACD9}"/>
    <dgm:cxn modelId="{7EE1880B-9AF4-455D-93B1-2D7A4D7A8901}" type="presOf" srcId="{BD959298-D49C-439A-AE7D-502CCAB748D8}" destId="{BA2E4C17-5158-483D-80B0-46018DDFF414}" srcOrd="0" destOrd="0" presId="urn:microsoft.com/office/officeart/2005/8/layout/radial6"/>
    <dgm:cxn modelId="{88E7F6A1-01A4-45E6-9F1A-93BCE0F7A888}" type="presOf" srcId="{0047F068-3AF3-4DDD-965A-FB1B21D0ACD9}" destId="{00836B8C-C4ED-4C83-BF26-505E25F071F8}" srcOrd="0" destOrd="0" presId="urn:microsoft.com/office/officeart/2005/8/layout/radial6"/>
    <dgm:cxn modelId="{BADF8E7F-E0D0-41D4-B51D-8B039B1C4CF4}" srcId="{952EB691-4611-4D50-B8F2-CDA6941FD2FD}" destId="{33203644-1105-4CA1-A3D7-193003C472BC}" srcOrd="0" destOrd="0" parTransId="{A463DD3C-EF61-4AEA-8CFB-756A8D8B27B1}" sibTransId="{2614AE2B-24F2-4C56-A6F1-D790474241B4}"/>
    <dgm:cxn modelId="{1DD2CBCF-C188-4BFA-B84C-2A387190D640}" type="presOf" srcId="{2614AE2B-24F2-4C56-A6F1-D790474241B4}" destId="{B322FD4C-17D6-404B-B0C7-17773745AD1D}" srcOrd="0" destOrd="0" presId="urn:microsoft.com/office/officeart/2005/8/layout/radial6"/>
    <dgm:cxn modelId="{77E66F94-FAB9-4020-8C38-512098CCB324}" srcId="{FBA11472-D256-431E-ADE3-22E719B657A9}" destId="{952EB691-4611-4D50-B8F2-CDA6941FD2FD}" srcOrd="0" destOrd="0" parTransId="{9692142F-8804-4125-974C-093506A0870B}" sibTransId="{739747CB-10E7-413F-8941-A955B991908D}"/>
    <dgm:cxn modelId="{D05BD2C8-41CB-46A4-88F0-7869FC7FA400}" type="presOf" srcId="{4AAEC14B-943A-4372-B5FC-B1555CBAFF10}" destId="{B7104D9E-173D-4959-AC26-1459C8C4D142}" srcOrd="0" destOrd="0" presId="urn:microsoft.com/office/officeart/2005/8/layout/radial6"/>
    <dgm:cxn modelId="{D5605E4F-D959-4660-9092-7326A5738853}" type="presOf" srcId="{5EA07F0C-4AA1-48EA-8253-C530FC590C07}" destId="{72D7D99B-2EBA-4998-8A32-E301656A6029}" srcOrd="0" destOrd="0" presId="urn:microsoft.com/office/officeart/2005/8/layout/radial6"/>
    <dgm:cxn modelId="{DE6536E0-949B-41BF-8D8C-1D7C133BAD57}" type="presOf" srcId="{33203644-1105-4CA1-A3D7-193003C472BC}" destId="{A1C04406-A5AC-4D5D-85CA-358559720FB9}" srcOrd="0" destOrd="0" presId="urn:microsoft.com/office/officeart/2005/8/layout/radial6"/>
    <dgm:cxn modelId="{81EDDC2B-03C6-4301-850B-153856AB1316}" srcId="{952EB691-4611-4D50-B8F2-CDA6941FD2FD}" destId="{BD959298-D49C-439A-AE7D-502CCAB748D8}" srcOrd="2" destOrd="0" parTransId="{F8C7E48E-D797-4A5A-AB30-B85D715B71EB}" sibTransId="{4ED78CCD-8FE8-463E-A035-CEA212FFA623}"/>
    <dgm:cxn modelId="{360036E8-436B-44AF-8826-20DB5CA5B0BF}" type="presOf" srcId="{FBA11472-D256-431E-ADE3-22E719B657A9}" destId="{0BFF7D07-673A-48A0-B205-81AA100F53A6}" srcOrd="0" destOrd="0" presId="urn:microsoft.com/office/officeart/2005/8/layout/radial6"/>
    <dgm:cxn modelId="{DBC3B0CA-3B7A-462B-996C-2FEC3A2B760A}" srcId="{952EB691-4611-4D50-B8F2-CDA6941FD2FD}" destId="{C2E0D8A3-4941-4DD8-9BBD-38CA580E7C35}" srcOrd="1" destOrd="0" parTransId="{BB32B126-1C59-4A2C-995E-416BABBF03DF}" sibTransId="{DC24AFF3-44BE-4F9A-804F-22014C1D9126}"/>
    <dgm:cxn modelId="{2CEE070F-603E-418C-BC32-620F6A08D91F}" type="presOf" srcId="{952EB691-4611-4D50-B8F2-CDA6941FD2FD}" destId="{0DE4F300-91F7-449F-B8ED-EBEF92A3AA56}" srcOrd="0" destOrd="0" presId="urn:microsoft.com/office/officeart/2005/8/layout/radial6"/>
    <dgm:cxn modelId="{2EBCD1B3-76DE-4801-8FAC-FA3EC7C5DE94}" type="presParOf" srcId="{0BFF7D07-673A-48A0-B205-81AA100F53A6}" destId="{0DE4F300-91F7-449F-B8ED-EBEF92A3AA56}" srcOrd="0" destOrd="0" presId="urn:microsoft.com/office/officeart/2005/8/layout/radial6"/>
    <dgm:cxn modelId="{6324A21D-5CB1-455A-AB3E-0873F9A7F428}" type="presParOf" srcId="{0BFF7D07-673A-48A0-B205-81AA100F53A6}" destId="{A1C04406-A5AC-4D5D-85CA-358559720FB9}" srcOrd="1" destOrd="0" presId="urn:microsoft.com/office/officeart/2005/8/layout/radial6"/>
    <dgm:cxn modelId="{93A9146A-7C4D-4ADA-88C2-96BEF0BE2518}" type="presParOf" srcId="{0BFF7D07-673A-48A0-B205-81AA100F53A6}" destId="{C48CB87E-2C6D-465A-B320-FAF8A69405AA}" srcOrd="2" destOrd="0" presId="urn:microsoft.com/office/officeart/2005/8/layout/radial6"/>
    <dgm:cxn modelId="{4B5AEB29-2FBC-40DF-987D-59D6AA1B5C0C}" type="presParOf" srcId="{0BFF7D07-673A-48A0-B205-81AA100F53A6}" destId="{B322FD4C-17D6-404B-B0C7-17773745AD1D}" srcOrd="3" destOrd="0" presId="urn:microsoft.com/office/officeart/2005/8/layout/radial6"/>
    <dgm:cxn modelId="{A3483F2D-0A5E-48B1-9E51-9D40719EC707}" type="presParOf" srcId="{0BFF7D07-673A-48A0-B205-81AA100F53A6}" destId="{F50FE70F-C64D-42D3-9DDF-20E5A74C0B78}" srcOrd="4" destOrd="0" presId="urn:microsoft.com/office/officeart/2005/8/layout/radial6"/>
    <dgm:cxn modelId="{5AB38A46-432C-4340-A9BA-6FF13B872C96}" type="presParOf" srcId="{0BFF7D07-673A-48A0-B205-81AA100F53A6}" destId="{DBBE9A86-9AE1-4ECA-A035-0464EF69E4B0}" srcOrd="5" destOrd="0" presId="urn:microsoft.com/office/officeart/2005/8/layout/radial6"/>
    <dgm:cxn modelId="{C9354DFE-876C-4302-94BF-DCAEAC58FD07}" type="presParOf" srcId="{0BFF7D07-673A-48A0-B205-81AA100F53A6}" destId="{E9236CE3-3E8F-43D6-A4AC-DE2E1CE33CD1}" srcOrd="6" destOrd="0" presId="urn:microsoft.com/office/officeart/2005/8/layout/radial6"/>
    <dgm:cxn modelId="{BE5E417A-FFC8-45D8-BAA9-4749B0BF08F3}" type="presParOf" srcId="{0BFF7D07-673A-48A0-B205-81AA100F53A6}" destId="{BA2E4C17-5158-483D-80B0-46018DDFF414}" srcOrd="7" destOrd="0" presId="urn:microsoft.com/office/officeart/2005/8/layout/radial6"/>
    <dgm:cxn modelId="{D8D570A6-2552-48C6-891C-864C682AD565}" type="presParOf" srcId="{0BFF7D07-673A-48A0-B205-81AA100F53A6}" destId="{E962CD38-0429-4D52-9D65-C333BD288358}" srcOrd="8" destOrd="0" presId="urn:microsoft.com/office/officeart/2005/8/layout/radial6"/>
    <dgm:cxn modelId="{5BD44D1E-5653-4471-A246-C9E416E639A0}" type="presParOf" srcId="{0BFF7D07-673A-48A0-B205-81AA100F53A6}" destId="{64B1F7C3-8204-4BF2-8B10-952B5406D7E2}" srcOrd="9" destOrd="0" presId="urn:microsoft.com/office/officeart/2005/8/layout/radial6"/>
    <dgm:cxn modelId="{8F8F9F28-C1DB-4A64-9A6C-1A3A604D330E}" type="presParOf" srcId="{0BFF7D07-673A-48A0-B205-81AA100F53A6}" destId="{B7104D9E-173D-4959-AC26-1459C8C4D142}" srcOrd="10" destOrd="0" presId="urn:microsoft.com/office/officeart/2005/8/layout/radial6"/>
    <dgm:cxn modelId="{86BD3DB1-9A63-4E9B-8BF6-20E10C07B4A7}" type="presParOf" srcId="{0BFF7D07-673A-48A0-B205-81AA100F53A6}" destId="{DCE8143C-4C36-452A-96FE-0B5D56092CC7}" srcOrd="11" destOrd="0" presId="urn:microsoft.com/office/officeart/2005/8/layout/radial6"/>
    <dgm:cxn modelId="{51E5708D-5584-4D8A-9C56-E9549506D2E6}" type="presParOf" srcId="{0BFF7D07-673A-48A0-B205-81AA100F53A6}" destId="{9654BC9D-F2F7-4064-B50E-A6E235C7E450}" srcOrd="12" destOrd="0" presId="urn:microsoft.com/office/officeart/2005/8/layout/radial6"/>
    <dgm:cxn modelId="{EC8811AA-49F2-4C77-AEA5-DBBEFA10B41D}" type="presParOf" srcId="{0BFF7D07-673A-48A0-B205-81AA100F53A6}" destId="{72D7D99B-2EBA-4998-8A32-E301656A6029}" srcOrd="13" destOrd="0" presId="urn:microsoft.com/office/officeart/2005/8/layout/radial6"/>
    <dgm:cxn modelId="{71F5A0FC-08CC-4BBB-9FB2-3C7223F49BDB}" type="presParOf" srcId="{0BFF7D07-673A-48A0-B205-81AA100F53A6}" destId="{D501A318-15B2-420D-99B9-DE0F4F53F8DC}" srcOrd="14" destOrd="0" presId="urn:microsoft.com/office/officeart/2005/8/layout/radial6"/>
    <dgm:cxn modelId="{AC9AFC5E-9FCB-4D57-AAA6-62AEE3FCD419}" type="presParOf" srcId="{0BFF7D07-673A-48A0-B205-81AA100F53A6}" destId="{00836B8C-C4ED-4C83-BF26-505E25F071F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DAF548-6EEA-4999-9667-C9A09002A684}" type="doc">
      <dgm:prSet loTypeId="urn:microsoft.com/office/officeart/2005/8/layout/radial6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C7EF2F89-93E0-4B5B-AD8F-C3681C731229}">
      <dgm:prSet phldrT="[Texto]"/>
      <dgm:spPr/>
      <dgm:t>
        <a:bodyPr/>
        <a:lstStyle/>
        <a:p>
          <a:r>
            <a:rPr lang="es-ES" dirty="0" smtClean="0"/>
            <a:t>¿Cómo ayudar?</a:t>
          </a:r>
          <a:endParaRPr lang="es-ES" dirty="0"/>
        </a:p>
      </dgm:t>
    </dgm:pt>
    <dgm:pt modelId="{4EB66522-6188-4816-8D12-10AD7E2328E9}" type="parTrans" cxnId="{017816FD-6739-4033-86D6-23899B1D4163}">
      <dgm:prSet/>
      <dgm:spPr/>
      <dgm:t>
        <a:bodyPr/>
        <a:lstStyle/>
        <a:p>
          <a:endParaRPr lang="es-ES"/>
        </a:p>
      </dgm:t>
    </dgm:pt>
    <dgm:pt modelId="{EBA25044-FD53-48E3-AE37-B4E2FBCABF0C}" type="sibTrans" cxnId="{017816FD-6739-4033-86D6-23899B1D4163}">
      <dgm:prSet/>
      <dgm:spPr/>
      <dgm:t>
        <a:bodyPr/>
        <a:lstStyle/>
        <a:p>
          <a:endParaRPr lang="es-ES"/>
        </a:p>
      </dgm:t>
    </dgm:pt>
    <dgm:pt modelId="{1BFE857F-CC7C-46AA-BEAC-4C9C16B484B8}">
      <dgm:prSet phldrT="[Texto]"/>
      <dgm:spPr/>
      <dgm:t>
        <a:bodyPr/>
        <a:lstStyle/>
        <a:p>
          <a:r>
            <a:rPr lang="es-ES" dirty="0" smtClean="0"/>
            <a:t>Cambie el enfoque</a:t>
          </a:r>
          <a:endParaRPr lang="es-ES" dirty="0"/>
        </a:p>
      </dgm:t>
    </dgm:pt>
    <dgm:pt modelId="{0D20E5F1-5DB3-48C7-BE6A-B0F994C49C1B}" type="parTrans" cxnId="{094CA52C-CDAE-4EB9-B5F7-305FB29E8DEF}">
      <dgm:prSet/>
      <dgm:spPr/>
      <dgm:t>
        <a:bodyPr/>
        <a:lstStyle/>
        <a:p>
          <a:endParaRPr lang="es-ES"/>
        </a:p>
      </dgm:t>
    </dgm:pt>
    <dgm:pt modelId="{ED5A2F96-CD8C-4424-8A03-836ED321AAD8}" type="sibTrans" cxnId="{094CA52C-CDAE-4EB9-B5F7-305FB29E8DEF}">
      <dgm:prSet/>
      <dgm:spPr/>
      <dgm:t>
        <a:bodyPr/>
        <a:lstStyle/>
        <a:p>
          <a:endParaRPr lang="es-ES"/>
        </a:p>
      </dgm:t>
    </dgm:pt>
    <dgm:pt modelId="{39BD2F12-1F65-4D9D-ABA1-17F48DEC4F0F}">
      <dgm:prSet phldrT="[Texto]"/>
      <dgm:spPr/>
      <dgm:t>
        <a:bodyPr/>
        <a:lstStyle/>
        <a:p>
          <a:r>
            <a:rPr lang="es-ES" dirty="0" smtClean="0"/>
            <a:t>Apoyar hábitos saludables</a:t>
          </a:r>
          <a:endParaRPr lang="es-ES" dirty="0"/>
        </a:p>
      </dgm:t>
    </dgm:pt>
    <dgm:pt modelId="{98E26F5C-9FE9-4BB2-BB3A-D771410CD5AC}" type="parTrans" cxnId="{AB5D8EA9-1CBF-4BD4-A45F-F3DF9FC3488B}">
      <dgm:prSet/>
      <dgm:spPr/>
      <dgm:t>
        <a:bodyPr/>
        <a:lstStyle/>
        <a:p>
          <a:endParaRPr lang="es-ES"/>
        </a:p>
      </dgm:t>
    </dgm:pt>
    <dgm:pt modelId="{32CB774C-D013-4F79-91B3-DD6749A92FAD}" type="sibTrans" cxnId="{AB5D8EA9-1CBF-4BD4-A45F-F3DF9FC3488B}">
      <dgm:prSet/>
      <dgm:spPr/>
      <dgm:t>
        <a:bodyPr/>
        <a:lstStyle/>
        <a:p>
          <a:endParaRPr lang="es-ES"/>
        </a:p>
      </dgm:t>
    </dgm:pt>
    <dgm:pt modelId="{4116B4A6-C022-4C6C-BB09-E328E61A92C5}">
      <dgm:prSet phldrT="[Texto]"/>
      <dgm:spPr/>
      <dgm:t>
        <a:bodyPr/>
        <a:lstStyle/>
        <a:p>
          <a:r>
            <a:rPr lang="es-ES" dirty="0" smtClean="0"/>
            <a:t>Ayudar</a:t>
          </a:r>
          <a:r>
            <a:rPr lang="es-ES" baseline="0" dirty="0" smtClean="0"/>
            <a:t> a usar sus sentidos</a:t>
          </a:r>
          <a:endParaRPr lang="es-ES" dirty="0"/>
        </a:p>
      </dgm:t>
    </dgm:pt>
    <dgm:pt modelId="{08C8CBBA-6867-450E-A830-C5BA8DF51BA2}" type="parTrans" cxnId="{A42ED435-D20C-4A4E-AB3C-9E7B84975207}">
      <dgm:prSet/>
      <dgm:spPr/>
      <dgm:t>
        <a:bodyPr/>
        <a:lstStyle/>
        <a:p>
          <a:endParaRPr lang="es-ES"/>
        </a:p>
      </dgm:t>
    </dgm:pt>
    <dgm:pt modelId="{5377FAA1-4522-4EF3-BE3F-107517F38D57}" type="sibTrans" cxnId="{A42ED435-D20C-4A4E-AB3C-9E7B84975207}">
      <dgm:prSet/>
      <dgm:spPr/>
      <dgm:t>
        <a:bodyPr/>
        <a:lstStyle/>
        <a:p>
          <a:endParaRPr lang="es-ES"/>
        </a:p>
      </dgm:t>
    </dgm:pt>
    <dgm:pt modelId="{FC92BB94-7B5C-4478-AE69-202E31C009E5}">
      <dgm:prSet phldrT="[Texto]"/>
      <dgm:spPr/>
      <dgm:t>
        <a:bodyPr/>
        <a:lstStyle/>
        <a:p>
          <a:r>
            <a:rPr lang="es-ES" dirty="0" smtClean="0"/>
            <a:t>Practique la respiración abdominal</a:t>
          </a:r>
          <a:endParaRPr lang="es-ES" dirty="0"/>
        </a:p>
      </dgm:t>
    </dgm:pt>
    <dgm:pt modelId="{88C4358D-6D17-4011-8EEA-3BB1F0E1EA29}" type="parTrans" cxnId="{A8997D6A-07FC-4B62-AC29-7C4EE64D5EBB}">
      <dgm:prSet/>
      <dgm:spPr/>
      <dgm:t>
        <a:bodyPr/>
        <a:lstStyle/>
        <a:p>
          <a:endParaRPr lang="es-ES"/>
        </a:p>
      </dgm:t>
    </dgm:pt>
    <dgm:pt modelId="{9289FA9E-F058-4B78-A986-1590037EA836}" type="sibTrans" cxnId="{A8997D6A-07FC-4B62-AC29-7C4EE64D5EBB}">
      <dgm:prSet/>
      <dgm:spPr/>
      <dgm:t>
        <a:bodyPr/>
        <a:lstStyle/>
        <a:p>
          <a:endParaRPr lang="es-ES"/>
        </a:p>
      </dgm:t>
    </dgm:pt>
    <dgm:pt modelId="{05C66DAA-55BE-4DD0-96EA-DE4BF495D192}">
      <dgm:prSet/>
      <dgm:spPr/>
      <dgm:t>
        <a:bodyPr/>
        <a:lstStyle/>
        <a:p>
          <a:r>
            <a:rPr lang="es-ES" dirty="0" smtClean="0"/>
            <a:t>Explorar juntos el sentimiento</a:t>
          </a:r>
          <a:endParaRPr lang="es-ES" dirty="0"/>
        </a:p>
      </dgm:t>
    </dgm:pt>
    <dgm:pt modelId="{5FBEAF46-B084-4FEC-AF31-647A0CFD224F}" type="parTrans" cxnId="{3A11D923-98B5-49E7-80D5-99BBEB470DFC}">
      <dgm:prSet/>
      <dgm:spPr/>
      <dgm:t>
        <a:bodyPr/>
        <a:lstStyle/>
        <a:p>
          <a:endParaRPr lang="es-ES"/>
        </a:p>
      </dgm:t>
    </dgm:pt>
    <dgm:pt modelId="{42588E5C-E963-4CA9-9F60-0EEBDDEABD63}" type="sibTrans" cxnId="{3A11D923-98B5-49E7-80D5-99BBEB470DFC}">
      <dgm:prSet/>
      <dgm:spPr/>
      <dgm:t>
        <a:bodyPr/>
        <a:lstStyle/>
        <a:p>
          <a:endParaRPr lang="es-ES"/>
        </a:p>
      </dgm:t>
    </dgm:pt>
    <dgm:pt modelId="{CC952073-B2FE-4EEA-976A-4A9CFEEC1D00}" type="pres">
      <dgm:prSet presAssocID="{51DAF548-6EEA-4999-9667-C9A09002A6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9338195-D1DA-4790-822D-3AA90039EFA8}" type="pres">
      <dgm:prSet presAssocID="{C7EF2F89-93E0-4B5B-AD8F-C3681C731229}" presName="centerShape" presStyleLbl="node0" presStyleIdx="0" presStyleCnt="1"/>
      <dgm:spPr/>
      <dgm:t>
        <a:bodyPr/>
        <a:lstStyle/>
        <a:p>
          <a:endParaRPr lang="es-MX"/>
        </a:p>
      </dgm:t>
    </dgm:pt>
    <dgm:pt modelId="{3BEAA7B7-51E5-4545-AEB4-92C942718D30}" type="pres">
      <dgm:prSet presAssocID="{05C66DAA-55BE-4DD0-96EA-DE4BF495D1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5C052B-FE7B-4B2E-96A6-CD8954BAE0AD}" type="pres">
      <dgm:prSet presAssocID="{05C66DAA-55BE-4DD0-96EA-DE4BF495D192}" presName="dummy" presStyleCnt="0"/>
      <dgm:spPr/>
    </dgm:pt>
    <dgm:pt modelId="{FD66167D-66E1-4AF7-8A6F-971C19DB67AD}" type="pres">
      <dgm:prSet presAssocID="{42588E5C-E963-4CA9-9F60-0EEBDDEABD63}" presName="sibTrans" presStyleLbl="sibTrans2D1" presStyleIdx="0" presStyleCnt="5"/>
      <dgm:spPr/>
      <dgm:t>
        <a:bodyPr/>
        <a:lstStyle/>
        <a:p>
          <a:endParaRPr lang="es-MX"/>
        </a:p>
      </dgm:t>
    </dgm:pt>
    <dgm:pt modelId="{15A1A1EA-603B-4338-AB0B-4C0BFF85462B}" type="pres">
      <dgm:prSet presAssocID="{1BFE857F-CC7C-46AA-BEAC-4C9C16B484B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19749E-7EF5-44D3-8A20-D89F83740266}" type="pres">
      <dgm:prSet presAssocID="{1BFE857F-CC7C-46AA-BEAC-4C9C16B484B8}" presName="dummy" presStyleCnt="0"/>
      <dgm:spPr/>
    </dgm:pt>
    <dgm:pt modelId="{D88419F6-6213-446F-9B96-D2336C6EA28E}" type="pres">
      <dgm:prSet presAssocID="{ED5A2F96-CD8C-4424-8A03-836ED321AAD8}" presName="sibTrans" presStyleLbl="sibTrans2D1" presStyleIdx="1" presStyleCnt="5"/>
      <dgm:spPr/>
      <dgm:t>
        <a:bodyPr/>
        <a:lstStyle/>
        <a:p>
          <a:endParaRPr lang="es-MX"/>
        </a:p>
      </dgm:t>
    </dgm:pt>
    <dgm:pt modelId="{8C555F27-AF0C-4099-BB99-0874B4184DDD}" type="pres">
      <dgm:prSet presAssocID="{39BD2F12-1F65-4D9D-ABA1-17F48DEC4F0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B25633-BAA9-4B26-B95E-2735C177456A}" type="pres">
      <dgm:prSet presAssocID="{39BD2F12-1F65-4D9D-ABA1-17F48DEC4F0F}" presName="dummy" presStyleCnt="0"/>
      <dgm:spPr/>
    </dgm:pt>
    <dgm:pt modelId="{9E6B0268-33A5-40A6-8B32-5C0DEAF8AFF4}" type="pres">
      <dgm:prSet presAssocID="{32CB774C-D013-4F79-91B3-DD6749A92FAD}" presName="sibTrans" presStyleLbl="sibTrans2D1" presStyleIdx="2" presStyleCnt="5"/>
      <dgm:spPr/>
      <dgm:t>
        <a:bodyPr/>
        <a:lstStyle/>
        <a:p>
          <a:endParaRPr lang="es-MX"/>
        </a:p>
      </dgm:t>
    </dgm:pt>
    <dgm:pt modelId="{C50C986D-231A-4397-8AC0-84B19A796970}" type="pres">
      <dgm:prSet presAssocID="{4116B4A6-C022-4C6C-BB09-E328E61A92C5}" presName="node" presStyleLbl="node1" presStyleIdx="3" presStyleCnt="5" custRadScaleRad="108500" custRadScaleInc="-169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008CAE-C5AC-4D21-B523-0840306C17EB}" type="pres">
      <dgm:prSet presAssocID="{4116B4A6-C022-4C6C-BB09-E328E61A92C5}" presName="dummy" presStyleCnt="0"/>
      <dgm:spPr/>
    </dgm:pt>
    <dgm:pt modelId="{93323CF7-1C6C-4CD0-812B-36030E708AD7}" type="pres">
      <dgm:prSet presAssocID="{5377FAA1-4522-4EF3-BE3F-107517F38D57}" presName="sibTrans" presStyleLbl="sibTrans2D1" presStyleIdx="3" presStyleCnt="5"/>
      <dgm:spPr/>
      <dgm:t>
        <a:bodyPr/>
        <a:lstStyle/>
        <a:p>
          <a:endParaRPr lang="es-MX"/>
        </a:p>
      </dgm:t>
    </dgm:pt>
    <dgm:pt modelId="{4984D4B4-7B49-4CD7-95E2-844C7BFFD313}" type="pres">
      <dgm:prSet presAssocID="{FC92BB94-7B5C-4478-AE69-202E31C009E5}" presName="node" presStyleLbl="node1" presStyleIdx="4" presStyleCnt="5" custRadScaleRad="85837" custRadScaleInc="-183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E0EB7D-964E-4AAC-A57B-78A56980DDA7}" type="pres">
      <dgm:prSet presAssocID="{FC92BB94-7B5C-4478-AE69-202E31C009E5}" presName="dummy" presStyleCnt="0"/>
      <dgm:spPr/>
    </dgm:pt>
    <dgm:pt modelId="{C6A50783-1922-40EF-8C7B-2D24D66B0FA0}" type="pres">
      <dgm:prSet presAssocID="{9289FA9E-F058-4B78-A986-1590037EA836}" presName="sibTrans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3A11D923-98B5-49E7-80D5-99BBEB470DFC}" srcId="{C7EF2F89-93E0-4B5B-AD8F-C3681C731229}" destId="{05C66DAA-55BE-4DD0-96EA-DE4BF495D192}" srcOrd="0" destOrd="0" parTransId="{5FBEAF46-B084-4FEC-AF31-647A0CFD224F}" sibTransId="{42588E5C-E963-4CA9-9F60-0EEBDDEABD63}"/>
    <dgm:cxn modelId="{98F24B21-D117-40F6-8C39-2AE90389F5CC}" type="presOf" srcId="{9289FA9E-F058-4B78-A986-1590037EA836}" destId="{C6A50783-1922-40EF-8C7B-2D24D66B0FA0}" srcOrd="0" destOrd="0" presId="urn:microsoft.com/office/officeart/2005/8/layout/radial6"/>
    <dgm:cxn modelId="{A726BB61-9B24-4FA4-B1B1-4C3439D89BE0}" type="presOf" srcId="{05C66DAA-55BE-4DD0-96EA-DE4BF495D192}" destId="{3BEAA7B7-51E5-4545-AEB4-92C942718D30}" srcOrd="0" destOrd="0" presId="urn:microsoft.com/office/officeart/2005/8/layout/radial6"/>
    <dgm:cxn modelId="{9A3C6A58-FA44-4F55-9389-8C16F03A07EC}" type="presOf" srcId="{1BFE857F-CC7C-46AA-BEAC-4C9C16B484B8}" destId="{15A1A1EA-603B-4338-AB0B-4C0BFF85462B}" srcOrd="0" destOrd="0" presId="urn:microsoft.com/office/officeart/2005/8/layout/radial6"/>
    <dgm:cxn modelId="{AB5D8EA9-1CBF-4BD4-A45F-F3DF9FC3488B}" srcId="{C7EF2F89-93E0-4B5B-AD8F-C3681C731229}" destId="{39BD2F12-1F65-4D9D-ABA1-17F48DEC4F0F}" srcOrd="2" destOrd="0" parTransId="{98E26F5C-9FE9-4BB2-BB3A-D771410CD5AC}" sibTransId="{32CB774C-D013-4F79-91B3-DD6749A92FAD}"/>
    <dgm:cxn modelId="{4FF4A10C-C591-4A14-9C52-08A25790DF16}" type="presOf" srcId="{ED5A2F96-CD8C-4424-8A03-836ED321AAD8}" destId="{D88419F6-6213-446F-9B96-D2336C6EA28E}" srcOrd="0" destOrd="0" presId="urn:microsoft.com/office/officeart/2005/8/layout/radial6"/>
    <dgm:cxn modelId="{094CA52C-CDAE-4EB9-B5F7-305FB29E8DEF}" srcId="{C7EF2F89-93E0-4B5B-AD8F-C3681C731229}" destId="{1BFE857F-CC7C-46AA-BEAC-4C9C16B484B8}" srcOrd="1" destOrd="0" parTransId="{0D20E5F1-5DB3-48C7-BE6A-B0F994C49C1B}" sibTransId="{ED5A2F96-CD8C-4424-8A03-836ED321AAD8}"/>
    <dgm:cxn modelId="{E96AF030-9DC6-4714-9159-74F5FF9FBAC1}" type="presOf" srcId="{5377FAA1-4522-4EF3-BE3F-107517F38D57}" destId="{93323CF7-1C6C-4CD0-812B-36030E708AD7}" srcOrd="0" destOrd="0" presId="urn:microsoft.com/office/officeart/2005/8/layout/radial6"/>
    <dgm:cxn modelId="{12B59A81-7077-4AE9-AFF8-DD4DFB1AD669}" type="presOf" srcId="{C7EF2F89-93E0-4B5B-AD8F-C3681C731229}" destId="{D9338195-D1DA-4790-822D-3AA90039EFA8}" srcOrd="0" destOrd="0" presId="urn:microsoft.com/office/officeart/2005/8/layout/radial6"/>
    <dgm:cxn modelId="{AEFC40EC-55D8-45FD-ADA4-A25D0172181B}" type="presOf" srcId="{4116B4A6-C022-4C6C-BB09-E328E61A92C5}" destId="{C50C986D-231A-4397-8AC0-84B19A796970}" srcOrd="0" destOrd="0" presId="urn:microsoft.com/office/officeart/2005/8/layout/radial6"/>
    <dgm:cxn modelId="{BB57CD7E-7DBB-4FAC-BC52-0BE3658C2AB8}" type="presOf" srcId="{42588E5C-E963-4CA9-9F60-0EEBDDEABD63}" destId="{FD66167D-66E1-4AF7-8A6F-971C19DB67AD}" srcOrd="0" destOrd="0" presId="urn:microsoft.com/office/officeart/2005/8/layout/radial6"/>
    <dgm:cxn modelId="{A42ED435-D20C-4A4E-AB3C-9E7B84975207}" srcId="{C7EF2F89-93E0-4B5B-AD8F-C3681C731229}" destId="{4116B4A6-C022-4C6C-BB09-E328E61A92C5}" srcOrd="3" destOrd="0" parTransId="{08C8CBBA-6867-450E-A830-C5BA8DF51BA2}" sibTransId="{5377FAA1-4522-4EF3-BE3F-107517F38D57}"/>
    <dgm:cxn modelId="{359AB0DD-918D-4507-B709-1CEBD44936AB}" type="presOf" srcId="{39BD2F12-1F65-4D9D-ABA1-17F48DEC4F0F}" destId="{8C555F27-AF0C-4099-BB99-0874B4184DDD}" srcOrd="0" destOrd="0" presId="urn:microsoft.com/office/officeart/2005/8/layout/radial6"/>
    <dgm:cxn modelId="{017816FD-6739-4033-86D6-23899B1D4163}" srcId="{51DAF548-6EEA-4999-9667-C9A09002A684}" destId="{C7EF2F89-93E0-4B5B-AD8F-C3681C731229}" srcOrd="0" destOrd="0" parTransId="{4EB66522-6188-4816-8D12-10AD7E2328E9}" sibTransId="{EBA25044-FD53-48E3-AE37-B4E2FBCABF0C}"/>
    <dgm:cxn modelId="{C82F07D5-FFE8-4516-B5C7-2A24F36AE863}" type="presOf" srcId="{32CB774C-D013-4F79-91B3-DD6749A92FAD}" destId="{9E6B0268-33A5-40A6-8B32-5C0DEAF8AFF4}" srcOrd="0" destOrd="0" presId="urn:microsoft.com/office/officeart/2005/8/layout/radial6"/>
    <dgm:cxn modelId="{41D099CD-FFC3-479C-B1F9-AF4C07715C3A}" type="presOf" srcId="{51DAF548-6EEA-4999-9667-C9A09002A684}" destId="{CC952073-B2FE-4EEA-976A-4A9CFEEC1D00}" srcOrd="0" destOrd="0" presId="urn:microsoft.com/office/officeart/2005/8/layout/radial6"/>
    <dgm:cxn modelId="{A8997D6A-07FC-4B62-AC29-7C4EE64D5EBB}" srcId="{C7EF2F89-93E0-4B5B-AD8F-C3681C731229}" destId="{FC92BB94-7B5C-4478-AE69-202E31C009E5}" srcOrd="4" destOrd="0" parTransId="{88C4358D-6D17-4011-8EEA-3BB1F0E1EA29}" sibTransId="{9289FA9E-F058-4B78-A986-1590037EA836}"/>
    <dgm:cxn modelId="{303589B6-3BB0-4982-8975-79D340528500}" type="presOf" srcId="{FC92BB94-7B5C-4478-AE69-202E31C009E5}" destId="{4984D4B4-7B49-4CD7-95E2-844C7BFFD313}" srcOrd="0" destOrd="0" presId="urn:microsoft.com/office/officeart/2005/8/layout/radial6"/>
    <dgm:cxn modelId="{1B7F2829-10D1-42E5-B8B0-3AF79C3A3801}" type="presParOf" srcId="{CC952073-B2FE-4EEA-976A-4A9CFEEC1D00}" destId="{D9338195-D1DA-4790-822D-3AA90039EFA8}" srcOrd="0" destOrd="0" presId="urn:microsoft.com/office/officeart/2005/8/layout/radial6"/>
    <dgm:cxn modelId="{824E99B7-9ECB-474D-81D6-E279C9FCEE83}" type="presParOf" srcId="{CC952073-B2FE-4EEA-976A-4A9CFEEC1D00}" destId="{3BEAA7B7-51E5-4545-AEB4-92C942718D30}" srcOrd="1" destOrd="0" presId="urn:microsoft.com/office/officeart/2005/8/layout/radial6"/>
    <dgm:cxn modelId="{DCC2FD6F-F963-485C-B444-A52B7C585EF3}" type="presParOf" srcId="{CC952073-B2FE-4EEA-976A-4A9CFEEC1D00}" destId="{635C052B-FE7B-4B2E-96A6-CD8954BAE0AD}" srcOrd="2" destOrd="0" presId="urn:microsoft.com/office/officeart/2005/8/layout/radial6"/>
    <dgm:cxn modelId="{C5AC4DE7-6FA8-46CA-A7CC-E376D61F4E8A}" type="presParOf" srcId="{CC952073-B2FE-4EEA-976A-4A9CFEEC1D00}" destId="{FD66167D-66E1-4AF7-8A6F-971C19DB67AD}" srcOrd="3" destOrd="0" presId="urn:microsoft.com/office/officeart/2005/8/layout/radial6"/>
    <dgm:cxn modelId="{C7CA8F70-D800-4139-B2C9-12EA951BB362}" type="presParOf" srcId="{CC952073-B2FE-4EEA-976A-4A9CFEEC1D00}" destId="{15A1A1EA-603B-4338-AB0B-4C0BFF85462B}" srcOrd="4" destOrd="0" presId="urn:microsoft.com/office/officeart/2005/8/layout/radial6"/>
    <dgm:cxn modelId="{192CDFA8-9B67-4E14-AF2C-1AD9FDD7EF7C}" type="presParOf" srcId="{CC952073-B2FE-4EEA-976A-4A9CFEEC1D00}" destId="{3D19749E-7EF5-44D3-8A20-D89F83740266}" srcOrd="5" destOrd="0" presId="urn:microsoft.com/office/officeart/2005/8/layout/radial6"/>
    <dgm:cxn modelId="{9DDCA6F9-6030-4E7A-AEA7-7EE79AFBF95B}" type="presParOf" srcId="{CC952073-B2FE-4EEA-976A-4A9CFEEC1D00}" destId="{D88419F6-6213-446F-9B96-D2336C6EA28E}" srcOrd="6" destOrd="0" presId="urn:microsoft.com/office/officeart/2005/8/layout/radial6"/>
    <dgm:cxn modelId="{2B20CB5D-72CC-4384-87B5-280617C7B2A4}" type="presParOf" srcId="{CC952073-B2FE-4EEA-976A-4A9CFEEC1D00}" destId="{8C555F27-AF0C-4099-BB99-0874B4184DDD}" srcOrd="7" destOrd="0" presId="urn:microsoft.com/office/officeart/2005/8/layout/radial6"/>
    <dgm:cxn modelId="{A4E796EC-5365-417B-8ACF-50C801EDAB06}" type="presParOf" srcId="{CC952073-B2FE-4EEA-976A-4A9CFEEC1D00}" destId="{8DB25633-BAA9-4B26-B95E-2735C177456A}" srcOrd="8" destOrd="0" presId="urn:microsoft.com/office/officeart/2005/8/layout/radial6"/>
    <dgm:cxn modelId="{7644D823-EDD8-44FF-AF75-52D0726E08A0}" type="presParOf" srcId="{CC952073-B2FE-4EEA-976A-4A9CFEEC1D00}" destId="{9E6B0268-33A5-40A6-8B32-5C0DEAF8AFF4}" srcOrd="9" destOrd="0" presId="urn:microsoft.com/office/officeart/2005/8/layout/radial6"/>
    <dgm:cxn modelId="{944533E2-8758-4CC0-92D7-338DF2095C20}" type="presParOf" srcId="{CC952073-B2FE-4EEA-976A-4A9CFEEC1D00}" destId="{C50C986D-231A-4397-8AC0-84B19A796970}" srcOrd="10" destOrd="0" presId="urn:microsoft.com/office/officeart/2005/8/layout/radial6"/>
    <dgm:cxn modelId="{653B1151-9EEE-4692-8C5E-4036CA6D3D43}" type="presParOf" srcId="{CC952073-B2FE-4EEA-976A-4A9CFEEC1D00}" destId="{9D008CAE-C5AC-4D21-B523-0840306C17EB}" srcOrd="11" destOrd="0" presId="urn:microsoft.com/office/officeart/2005/8/layout/radial6"/>
    <dgm:cxn modelId="{4238FBA7-A51F-49A8-A8E3-75A525565876}" type="presParOf" srcId="{CC952073-B2FE-4EEA-976A-4A9CFEEC1D00}" destId="{93323CF7-1C6C-4CD0-812B-36030E708AD7}" srcOrd="12" destOrd="0" presId="urn:microsoft.com/office/officeart/2005/8/layout/radial6"/>
    <dgm:cxn modelId="{6D9BFA9F-10F9-46E1-AA16-1FAB0C5F5DAD}" type="presParOf" srcId="{CC952073-B2FE-4EEA-976A-4A9CFEEC1D00}" destId="{4984D4B4-7B49-4CD7-95E2-844C7BFFD313}" srcOrd="13" destOrd="0" presId="urn:microsoft.com/office/officeart/2005/8/layout/radial6"/>
    <dgm:cxn modelId="{7F7B2CBE-B2A3-4B42-95B7-8E96A25AE7CA}" type="presParOf" srcId="{CC952073-B2FE-4EEA-976A-4A9CFEEC1D00}" destId="{0DE0EB7D-964E-4AAC-A57B-78A56980DDA7}" srcOrd="14" destOrd="0" presId="urn:microsoft.com/office/officeart/2005/8/layout/radial6"/>
    <dgm:cxn modelId="{011923D1-BAEC-423B-9422-37696A2EE451}" type="presParOf" srcId="{CC952073-B2FE-4EEA-976A-4A9CFEEC1D00}" destId="{C6A50783-1922-40EF-8C7B-2D24D66B0FA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341296-8F7D-45FC-808E-B9A7C4674A84}" type="doc">
      <dgm:prSet loTypeId="urn:microsoft.com/office/officeart/2005/8/layout/radial6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1C5AB9E0-4496-4956-B7B1-0A6928087003}">
      <dgm:prSet phldrT="[Texto]"/>
      <dgm:spPr/>
      <dgm:t>
        <a:bodyPr/>
        <a:lstStyle/>
        <a:p>
          <a:r>
            <a:rPr lang="es-ES" dirty="0" smtClean="0"/>
            <a:t>¿Cómo ayudar?</a:t>
          </a:r>
          <a:endParaRPr lang="es-ES" dirty="0"/>
        </a:p>
      </dgm:t>
    </dgm:pt>
    <dgm:pt modelId="{BEC9E48C-4803-490E-A81D-7FBA29CF9735}" type="parTrans" cxnId="{C557F05B-B349-4AC9-B913-809441BF0F50}">
      <dgm:prSet/>
      <dgm:spPr/>
      <dgm:t>
        <a:bodyPr/>
        <a:lstStyle/>
        <a:p>
          <a:endParaRPr lang="es-ES"/>
        </a:p>
      </dgm:t>
    </dgm:pt>
    <dgm:pt modelId="{08CE9A94-AF57-4408-AF34-0A0341145B72}" type="sibTrans" cxnId="{C557F05B-B349-4AC9-B913-809441BF0F50}">
      <dgm:prSet/>
      <dgm:spPr/>
      <dgm:t>
        <a:bodyPr/>
        <a:lstStyle/>
        <a:p>
          <a:endParaRPr lang="es-ES"/>
        </a:p>
      </dgm:t>
    </dgm:pt>
    <dgm:pt modelId="{C27A68B6-9FEF-4B84-A6F9-82B0651FECC3}">
      <dgm:prSet phldrT="[Texto]"/>
      <dgm:spPr/>
      <dgm:t>
        <a:bodyPr/>
        <a:lstStyle/>
        <a:p>
          <a:r>
            <a:rPr lang="es-ES" dirty="0" smtClean="0"/>
            <a:t>Descubra lo que está pasando</a:t>
          </a:r>
          <a:endParaRPr lang="es-ES" dirty="0"/>
        </a:p>
      </dgm:t>
    </dgm:pt>
    <dgm:pt modelId="{06A4BCA6-76D0-47D3-808B-628372682996}" type="parTrans" cxnId="{668D695A-001A-475D-B5B5-98571A7A0512}">
      <dgm:prSet/>
      <dgm:spPr/>
      <dgm:t>
        <a:bodyPr/>
        <a:lstStyle/>
        <a:p>
          <a:endParaRPr lang="es-ES"/>
        </a:p>
      </dgm:t>
    </dgm:pt>
    <dgm:pt modelId="{BDF5E03F-0F1C-42F7-B37B-0A1FAFB17902}" type="sibTrans" cxnId="{668D695A-001A-475D-B5B5-98571A7A0512}">
      <dgm:prSet/>
      <dgm:spPr/>
      <dgm:t>
        <a:bodyPr/>
        <a:lstStyle/>
        <a:p>
          <a:endParaRPr lang="es-ES"/>
        </a:p>
      </dgm:t>
    </dgm:pt>
    <dgm:pt modelId="{3198A011-873F-451C-BCA4-A3484A668A91}">
      <dgm:prSet phldrT="[Texto]"/>
      <dgm:spPr/>
      <dgm:t>
        <a:bodyPr/>
        <a:lstStyle/>
        <a:p>
          <a:r>
            <a:rPr lang="es-ES" dirty="0" smtClean="0"/>
            <a:t>Fomente hábitos positivos</a:t>
          </a:r>
          <a:endParaRPr lang="es-ES" dirty="0"/>
        </a:p>
      </dgm:t>
    </dgm:pt>
    <dgm:pt modelId="{C921AADC-0EF5-424B-9208-C90D1132D5F7}" type="parTrans" cxnId="{BF4A6389-D4D4-49F4-9AEA-223D5B3189BE}">
      <dgm:prSet/>
      <dgm:spPr/>
      <dgm:t>
        <a:bodyPr/>
        <a:lstStyle/>
        <a:p>
          <a:endParaRPr lang="es-ES"/>
        </a:p>
      </dgm:t>
    </dgm:pt>
    <dgm:pt modelId="{1BDA3E24-6FF1-4AC2-8813-8F1504675B90}" type="sibTrans" cxnId="{BF4A6389-D4D4-49F4-9AEA-223D5B3189BE}">
      <dgm:prSet/>
      <dgm:spPr/>
      <dgm:t>
        <a:bodyPr/>
        <a:lstStyle/>
        <a:p>
          <a:endParaRPr lang="es-ES"/>
        </a:p>
      </dgm:t>
    </dgm:pt>
    <dgm:pt modelId="{DF08DC45-598C-454F-86B7-F390C3DFA552}">
      <dgm:prSet phldrT="[Texto]"/>
      <dgm:spPr/>
      <dgm:t>
        <a:bodyPr/>
        <a:lstStyle/>
        <a:p>
          <a:r>
            <a:rPr lang="es-ES" dirty="0" smtClean="0"/>
            <a:t>Déjelos expresarse</a:t>
          </a:r>
          <a:endParaRPr lang="es-ES" dirty="0"/>
        </a:p>
      </dgm:t>
    </dgm:pt>
    <dgm:pt modelId="{F44E10D0-0017-45BC-9202-7134CE38B910}" type="parTrans" cxnId="{2A8A45C6-F589-4560-9373-5A9209D20DFC}">
      <dgm:prSet/>
      <dgm:spPr/>
      <dgm:t>
        <a:bodyPr/>
        <a:lstStyle/>
        <a:p>
          <a:endParaRPr lang="es-ES"/>
        </a:p>
      </dgm:t>
    </dgm:pt>
    <dgm:pt modelId="{B8126B1E-E920-4A51-A591-11F6CABB104B}" type="sibTrans" cxnId="{2A8A45C6-F589-4560-9373-5A9209D20DFC}">
      <dgm:prSet/>
      <dgm:spPr/>
      <dgm:t>
        <a:bodyPr/>
        <a:lstStyle/>
        <a:p>
          <a:endParaRPr lang="es-ES"/>
        </a:p>
      </dgm:t>
    </dgm:pt>
    <dgm:pt modelId="{1373445F-E114-46B0-8B6F-5F5B28FB4AED}">
      <dgm:prSet phldrT="[Texto]"/>
      <dgm:spPr/>
      <dgm:t>
        <a:bodyPr/>
        <a:lstStyle/>
        <a:p>
          <a:r>
            <a:rPr lang="es-ES" dirty="0" smtClean="0"/>
            <a:t>Protégelo de entornos estresantes </a:t>
          </a:r>
          <a:endParaRPr lang="es-ES" dirty="0"/>
        </a:p>
      </dgm:t>
    </dgm:pt>
    <dgm:pt modelId="{8C187E03-765D-4794-BF35-72849E0F4A50}" type="parTrans" cxnId="{92790B4D-2E46-4E45-BCAF-6A213FE1D48E}">
      <dgm:prSet/>
      <dgm:spPr/>
      <dgm:t>
        <a:bodyPr/>
        <a:lstStyle/>
        <a:p>
          <a:endParaRPr lang="es-ES"/>
        </a:p>
      </dgm:t>
    </dgm:pt>
    <dgm:pt modelId="{7E6F48E4-EB5B-4F7C-87DB-645242232900}" type="sibTrans" cxnId="{92790B4D-2E46-4E45-BCAF-6A213FE1D48E}">
      <dgm:prSet/>
      <dgm:spPr/>
      <dgm:t>
        <a:bodyPr/>
        <a:lstStyle/>
        <a:p>
          <a:endParaRPr lang="es-ES"/>
        </a:p>
      </dgm:t>
    </dgm:pt>
    <dgm:pt modelId="{496F00BF-1830-4182-844B-BBEDFFF3E2F2}">
      <dgm:prSet/>
      <dgm:spPr/>
      <dgm:t>
        <a:bodyPr/>
        <a:lstStyle/>
        <a:p>
          <a:r>
            <a:rPr lang="es-ES" dirty="0" smtClean="0"/>
            <a:t>Pase tiempo con ellos</a:t>
          </a:r>
          <a:endParaRPr lang="es-ES" dirty="0"/>
        </a:p>
      </dgm:t>
    </dgm:pt>
    <dgm:pt modelId="{BC0D45FD-0578-45C1-B943-387182398C88}" type="parTrans" cxnId="{595589EB-F903-43F9-B304-3087F4D69BE3}">
      <dgm:prSet/>
      <dgm:spPr/>
      <dgm:t>
        <a:bodyPr/>
        <a:lstStyle/>
        <a:p>
          <a:endParaRPr lang="es-ES"/>
        </a:p>
      </dgm:t>
    </dgm:pt>
    <dgm:pt modelId="{3C4B0FBC-C841-4B02-ABAB-4E18FC24089B}" type="sibTrans" cxnId="{595589EB-F903-43F9-B304-3087F4D69BE3}">
      <dgm:prSet/>
      <dgm:spPr/>
      <dgm:t>
        <a:bodyPr/>
        <a:lstStyle/>
        <a:p>
          <a:endParaRPr lang="es-ES"/>
        </a:p>
      </dgm:t>
    </dgm:pt>
    <dgm:pt modelId="{7F2FE667-0458-458A-8511-9E0310606E4B}" type="pres">
      <dgm:prSet presAssocID="{F7341296-8F7D-45FC-808E-B9A7C4674A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7FDD7F4-1390-4B84-BE67-78460C2775CA}" type="pres">
      <dgm:prSet presAssocID="{1C5AB9E0-4496-4956-B7B1-0A6928087003}" presName="centerShape" presStyleLbl="node0" presStyleIdx="0" presStyleCnt="1"/>
      <dgm:spPr/>
      <dgm:t>
        <a:bodyPr/>
        <a:lstStyle/>
        <a:p>
          <a:endParaRPr lang="es-MX"/>
        </a:p>
      </dgm:t>
    </dgm:pt>
    <dgm:pt modelId="{F81AF347-1DCE-43CC-9976-CA217DF55D19}" type="pres">
      <dgm:prSet presAssocID="{C27A68B6-9FEF-4B84-A6F9-82B0651FECC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CD87DB-078D-4AB8-AF62-5B9570FA6CD3}" type="pres">
      <dgm:prSet presAssocID="{C27A68B6-9FEF-4B84-A6F9-82B0651FECC3}" presName="dummy" presStyleCnt="0"/>
      <dgm:spPr/>
    </dgm:pt>
    <dgm:pt modelId="{C8DDCA91-DD96-4A14-9B27-FF76079590B9}" type="pres">
      <dgm:prSet presAssocID="{BDF5E03F-0F1C-42F7-B37B-0A1FAFB17902}" presName="sibTrans" presStyleLbl="sibTrans2D1" presStyleIdx="0" presStyleCnt="5"/>
      <dgm:spPr/>
      <dgm:t>
        <a:bodyPr/>
        <a:lstStyle/>
        <a:p>
          <a:endParaRPr lang="es-MX"/>
        </a:p>
      </dgm:t>
    </dgm:pt>
    <dgm:pt modelId="{F10F9266-F141-4478-AB38-D72440DCCC2D}" type="pres">
      <dgm:prSet presAssocID="{496F00BF-1830-4182-844B-BBEDFFF3E2F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768C93-29C7-45FC-A709-7BFB4ED06ECE}" type="pres">
      <dgm:prSet presAssocID="{496F00BF-1830-4182-844B-BBEDFFF3E2F2}" presName="dummy" presStyleCnt="0"/>
      <dgm:spPr/>
    </dgm:pt>
    <dgm:pt modelId="{0D83C4C7-14FE-499F-A2F8-5EF7E28446CF}" type="pres">
      <dgm:prSet presAssocID="{3C4B0FBC-C841-4B02-ABAB-4E18FC24089B}" presName="sibTrans" presStyleLbl="sibTrans2D1" presStyleIdx="1" presStyleCnt="5"/>
      <dgm:spPr/>
      <dgm:t>
        <a:bodyPr/>
        <a:lstStyle/>
        <a:p>
          <a:endParaRPr lang="es-MX"/>
        </a:p>
      </dgm:t>
    </dgm:pt>
    <dgm:pt modelId="{02312B94-F31E-4078-9E2D-1E1CD8869404}" type="pres">
      <dgm:prSet presAssocID="{3198A011-873F-451C-BCA4-A3484A668A9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2A7B8A-E285-49BD-B9C4-0AEA551C1039}" type="pres">
      <dgm:prSet presAssocID="{3198A011-873F-451C-BCA4-A3484A668A91}" presName="dummy" presStyleCnt="0"/>
      <dgm:spPr/>
    </dgm:pt>
    <dgm:pt modelId="{B7FF2EC7-24B5-410D-9A90-F6C25D3AC72F}" type="pres">
      <dgm:prSet presAssocID="{1BDA3E24-6FF1-4AC2-8813-8F1504675B90}" presName="sibTrans" presStyleLbl="sibTrans2D1" presStyleIdx="2" presStyleCnt="5"/>
      <dgm:spPr/>
      <dgm:t>
        <a:bodyPr/>
        <a:lstStyle/>
        <a:p>
          <a:endParaRPr lang="es-MX"/>
        </a:p>
      </dgm:t>
    </dgm:pt>
    <dgm:pt modelId="{6DB771EB-9C17-4D91-9F93-D1E3A281601F}" type="pres">
      <dgm:prSet presAssocID="{DF08DC45-598C-454F-86B7-F390C3DFA55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CC1951-3F8D-451E-9136-79CB16D69B5C}" type="pres">
      <dgm:prSet presAssocID="{DF08DC45-598C-454F-86B7-F390C3DFA552}" presName="dummy" presStyleCnt="0"/>
      <dgm:spPr/>
    </dgm:pt>
    <dgm:pt modelId="{AB11C2E3-B136-484D-8698-5466D4E4AAE8}" type="pres">
      <dgm:prSet presAssocID="{B8126B1E-E920-4A51-A591-11F6CABB104B}" presName="sibTrans" presStyleLbl="sibTrans2D1" presStyleIdx="3" presStyleCnt="5"/>
      <dgm:spPr/>
      <dgm:t>
        <a:bodyPr/>
        <a:lstStyle/>
        <a:p>
          <a:endParaRPr lang="es-MX"/>
        </a:p>
      </dgm:t>
    </dgm:pt>
    <dgm:pt modelId="{C63C1986-BF7C-4ED5-96A6-7FC1754E5D8B}" type="pres">
      <dgm:prSet presAssocID="{1373445F-E114-46B0-8B6F-5F5B28FB4AE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9CC70F-5C72-4840-A15C-EA360ABF0FAF}" type="pres">
      <dgm:prSet presAssocID="{1373445F-E114-46B0-8B6F-5F5B28FB4AED}" presName="dummy" presStyleCnt="0"/>
      <dgm:spPr/>
    </dgm:pt>
    <dgm:pt modelId="{8A580B10-D1A1-4347-A9D4-A141AACE956B}" type="pres">
      <dgm:prSet presAssocID="{7E6F48E4-EB5B-4F7C-87DB-645242232900}" presName="sibTrans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683C3B42-4023-44AE-8B50-832337F4171C}" type="presOf" srcId="{F7341296-8F7D-45FC-808E-B9A7C4674A84}" destId="{7F2FE667-0458-458A-8511-9E0310606E4B}" srcOrd="0" destOrd="0" presId="urn:microsoft.com/office/officeart/2005/8/layout/radial6"/>
    <dgm:cxn modelId="{9F38D769-B857-4573-B4A6-B2CB1DCA9C05}" type="presOf" srcId="{C27A68B6-9FEF-4B84-A6F9-82B0651FECC3}" destId="{F81AF347-1DCE-43CC-9976-CA217DF55D19}" srcOrd="0" destOrd="0" presId="urn:microsoft.com/office/officeart/2005/8/layout/radial6"/>
    <dgm:cxn modelId="{08C74D25-157A-4CC8-9AF4-BBF78404B9D5}" type="presOf" srcId="{DF08DC45-598C-454F-86B7-F390C3DFA552}" destId="{6DB771EB-9C17-4D91-9F93-D1E3A281601F}" srcOrd="0" destOrd="0" presId="urn:microsoft.com/office/officeart/2005/8/layout/radial6"/>
    <dgm:cxn modelId="{668D695A-001A-475D-B5B5-98571A7A0512}" srcId="{1C5AB9E0-4496-4956-B7B1-0A6928087003}" destId="{C27A68B6-9FEF-4B84-A6F9-82B0651FECC3}" srcOrd="0" destOrd="0" parTransId="{06A4BCA6-76D0-47D3-808B-628372682996}" sibTransId="{BDF5E03F-0F1C-42F7-B37B-0A1FAFB17902}"/>
    <dgm:cxn modelId="{92790B4D-2E46-4E45-BCAF-6A213FE1D48E}" srcId="{1C5AB9E0-4496-4956-B7B1-0A6928087003}" destId="{1373445F-E114-46B0-8B6F-5F5B28FB4AED}" srcOrd="4" destOrd="0" parTransId="{8C187E03-765D-4794-BF35-72849E0F4A50}" sibTransId="{7E6F48E4-EB5B-4F7C-87DB-645242232900}"/>
    <dgm:cxn modelId="{C557F05B-B349-4AC9-B913-809441BF0F50}" srcId="{F7341296-8F7D-45FC-808E-B9A7C4674A84}" destId="{1C5AB9E0-4496-4956-B7B1-0A6928087003}" srcOrd="0" destOrd="0" parTransId="{BEC9E48C-4803-490E-A81D-7FBA29CF9735}" sibTransId="{08CE9A94-AF57-4408-AF34-0A0341145B72}"/>
    <dgm:cxn modelId="{BBB85B64-1B9E-48AA-9481-7B985B493F26}" type="presOf" srcId="{496F00BF-1830-4182-844B-BBEDFFF3E2F2}" destId="{F10F9266-F141-4478-AB38-D72440DCCC2D}" srcOrd="0" destOrd="0" presId="urn:microsoft.com/office/officeart/2005/8/layout/radial6"/>
    <dgm:cxn modelId="{2A8A45C6-F589-4560-9373-5A9209D20DFC}" srcId="{1C5AB9E0-4496-4956-B7B1-0A6928087003}" destId="{DF08DC45-598C-454F-86B7-F390C3DFA552}" srcOrd="3" destOrd="0" parTransId="{F44E10D0-0017-45BC-9202-7134CE38B910}" sibTransId="{B8126B1E-E920-4A51-A591-11F6CABB104B}"/>
    <dgm:cxn modelId="{595589EB-F903-43F9-B304-3087F4D69BE3}" srcId="{1C5AB9E0-4496-4956-B7B1-0A6928087003}" destId="{496F00BF-1830-4182-844B-BBEDFFF3E2F2}" srcOrd="1" destOrd="0" parTransId="{BC0D45FD-0578-45C1-B943-387182398C88}" sibTransId="{3C4B0FBC-C841-4B02-ABAB-4E18FC24089B}"/>
    <dgm:cxn modelId="{53917048-F681-46EE-8B66-374B4C1DB19F}" type="presOf" srcId="{BDF5E03F-0F1C-42F7-B37B-0A1FAFB17902}" destId="{C8DDCA91-DD96-4A14-9B27-FF76079590B9}" srcOrd="0" destOrd="0" presId="urn:microsoft.com/office/officeart/2005/8/layout/radial6"/>
    <dgm:cxn modelId="{E5A1043C-29C7-4D3A-9035-43F94316412C}" type="presOf" srcId="{3198A011-873F-451C-BCA4-A3484A668A91}" destId="{02312B94-F31E-4078-9E2D-1E1CD8869404}" srcOrd="0" destOrd="0" presId="urn:microsoft.com/office/officeart/2005/8/layout/radial6"/>
    <dgm:cxn modelId="{FED69BB5-1CFE-4C29-8948-37900CC6148E}" type="presOf" srcId="{1373445F-E114-46B0-8B6F-5F5B28FB4AED}" destId="{C63C1986-BF7C-4ED5-96A6-7FC1754E5D8B}" srcOrd="0" destOrd="0" presId="urn:microsoft.com/office/officeart/2005/8/layout/radial6"/>
    <dgm:cxn modelId="{1D68423E-A243-4A2F-A8F7-409908617F9B}" type="presOf" srcId="{1C5AB9E0-4496-4956-B7B1-0A6928087003}" destId="{D7FDD7F4-1390-4B84-BE67-78460C2775CA}" srcOrd="0" destOrd="0" presId="urn:microsoft.com/office/officeart/2005/8/layout/radial6"/>
    <dgm:cxn modelId="{4F1C01FC-8B29-4B91-9C21-A3FE4EA478A6}" type="presOf" srcId="{3C4B0FBC-C841-4B02-ABAB-4E18FC24089B}" destId="{0D83C4C7-14FE-499F-A2F8-5EF7E28446CF}" srcOrd="0" destOrd="0" presId="urn:microsoft.com/office/officeart/2005/8/layout/radial6"/>
    <dgm:cxn modelId="{693A3841-0A7A-4A61-96B2-7006BE217C44}" type="presOf" srcId="{1BDA3E24-6FF1-4AC2-8813-8F1504675B90}" destId="{B7FF2EC7-24B5-410D-9A90-F6C25D3AC72F}" srcOrd="0" destOrd="0" presId="urn:microsoft.com/office/officeart/2005/8/layout/radial6"/>
    <dgm:cxn modelId="{CADE8427-29F5-479D-B420-1F773B2BC5B2}" type="presOf" srcId="{7E6F48E4-EB5B-4F7C-87DB-645242232900}" destId="{8A580B10-D1A1-4347-A9D4-A141AACE956B}" srcOrd="0" destOrd="0" presId="urn:microsoft.com/office/officeart/2005/8/layout/radial6"/>
    <dgm:cxn modelId="{FB080C12-8753-4023-9FC6-C205A045ED37}" type="presOf" srcId="{B8126B1E-E920-4A51-A591-11F6CABB104B}" destId="{AB11C2E3-B136-484D-8698-5466D4E4AAE8}" srcOrd="0" destOrd="0" presId="urn:microsoft.com/office/officeart/2005/8/layout/radial6"/>
    <dgm:cxn modelId="{BF4A6389-D4D4-49F4-9AEA-223D5B3189BE}" srcId="{1C5AB9E0-4496-4956-B7B1-0A6928087003}" destId="{3198A011-873F-451C-BCA4-A3484A668A91}" srcOrd="2" destOrd="0" parTransId="{C921AADC-0EF5-424B-9208-C90D1132D5F7}" sibTransId="{1BDA3E24-6FF1-4AC2-8813-8F1504675B90}"/>
    <dgm:cxn modelId="{88842BCE-1D4D-46BD-86DF-D6981DD6D528}" type="presParOf" srcId="{7F2FE667-0458-458A-8511-9E0310606E4B}" destId="{D7FDD7F4-1390-4B84-BE67-78460C2775CA}" srcOrd="0" destOrd="0" presId="urn:microsoft.com/office/officeart/2005/8/layout/radial6"/>
    <dgm:cxn modelId="{26075D00-7993-4CE4-A385-611DC2F84631}" type="presParOf" srcId="{7F2FE667-0458-458A-8511-9E0310606E4B}" destId="{F81AF347-1DCE-43CC-9976-CA217DF55D19}" srcOrd="1" destOrd="0" presId="urn:microsoft.com/office/officeart/2005/8/layout/radial6"/>
    <dgm:cxn modelId="{DE507D8D-E887-45CA-98D9-55D97E745635}" type="presParOf" srcId="{7F2FE667-0458-458A-8511-9E0310606E4B}" destId="{4ACD87DB-078D-4AB8-AF62-5B9570FA6CD3}" srcOrd="2" destOrd="0" presId="urn:microsoft.com/office/officeart/2005/8/layout/radial6"/>
    <dgm:cxn modelId="{FEB916D7-9100-4F80-8FCF-AB8D3918A643}" type="presParOf" srcId="{7F2FE667-0458-458A-8511-9E0310606E4B}" destId="{C8DDCA91-DD96-4A14-9B27-FF76079590B9}" srcOrd="3" destOrd="0" presId="urn:microsoft.com/office/officeart/2005/8/layout/radial6"/>
    <dgm:cxn modelId="{57DD74F4-C9A2-42AA-A4B6-63DE4404A8C2}" type="presParOf" srcId="{7F2FE667-0458-458A-8511-9E0310606E4B}" destId="{F10F9266-F141-4478-AB38-D72440DCCC2D}" srcOrd="4" destOrd="0" presId="urn:microsoft.com/office/officeart/2005/8/layout/radial6"/>
    <dgm:cxn modelId="{589EAC85-4DFD-4E9E-B227-59763B2B0A9D}" type="presParOf" srcId="{7F2FE667-0458-458A-8511-9E0310606E4B}" destId="{2B768C93-29C7-45FC-A709-7BFB4ED06ECE}" srcOrd="5" destOrd="0" presId="urn:microsoft.com/office/officeart/2005/8/layout/radial6"/>
    <dgm:cxn modelId="{6C38B52B-CAF1-4A08-A04A-8CE90298783E}" type="presParOf" srcId="{7F2FE667-0458-458A-8511-9E0310606E4B}" destId="{0D83C4C7-14FE-499F-A2F8-5EF7E28446CF}" srcOrd="6" destOrd="0" presId="urn:microsoft.com/office/officeart/2005/8/layout/radial6"/>
    <dgm:cxn modelId="{99BB4D7B-5878-43D2-824D-2532402A4E9F}" type="presParOf" srcId="{7F2FE667-0458-458A-8511-9E0310606E4B}" destId="{02312B94-F31E-4078-9E2D-1E1CD8869404}" srcOrd="7" destOrd="0" presId="urn:microsoft.com/office/officeart/2005/8/layout/radial6"/>
    <dgm:cxn modelId="{4232392D-1FCE-41A3-B2FF-AA7C833834C0}" type="presParOf" srcId="{7F2FE667-0458-458A-8511-9E0310606E4B}" destId="{A32A7B8A-E285-49BD-B9C4-0AEA551C1039}" srcOrd="8" destOrd="0" presId="urn:microsoft.com/office/officeart/2005/8/layout/radial6"/>
    <dgm:cxn modelId="{DF095FCA-5F0C-4C33-A74A-C3B9BA5AAE69}" type="presParOf" srcId="{7F2FE667-0458-458A-8511-9E0310606E4B}" destId="{B7FF2EC7-24B5-410D-9A90-F6C25D3AC72F}" srcOrd="9" destOrd="0" presId="urn:microsoft.com/office/officeart/2005/8/layout/radial6"/>
    <dgm:cxn modelId="{FC28872A-1A23-4B22-A8DE-D173E89781B6}" type="presParOf" srcId="{7F2FE667-0458-458A-8511-9E0310606E4B}" destId="{6DB771EB-9C17-4D91-9F93-D1E3A281601F}" srcOrd="10" destOrd="0" presId="urn:microsoft.com/office/officeart/2005/8/layout/radial6"/>
    <dgm:cxn modelId="{0621640F-9EDE-49C9-98C4-5C9D1FEDA51F}" type="presParOf" srcId="{7F2FE667-0458-458A-8511-9E0310606E4B}" destId="{2CCC1951-3F8D-451E-9136-79CB16D69B5C}" srcOrd="11" destOrd="0" presId="urn:microsoft.com/office/officeart/2005/8/layout/radial6"/>
    <dgm:cxn modelId="{FC6875D2-1BF2-4C4F-8C2B-ED7AADC2CE71}" type="presParOf" srcId="{7F2FE667-0458-458A-8511-9E0310606E4B}" destId="{AB11C2E3-B136-484D-8698-5466D4E4AAE8}" srcOrd="12" destOrd="0" presId="urn:microsoft.com/office/officeart/2005/8/layout/radial6"/>
    <dgm:cxn modelId="{C427E514-9CCC-4752-9156-137D2AE4E46A}" type="presParOf" srcId="{7F2FE667-0458-458A-8511-9E0310606E4B}" destId="{C63C1986-BF7C-4ED5-96A6-7FC1754E5D8B}" srcOrd="13" destOrd="0" presId="urn:microsoft.com/office/officeart/2005/8/layout/radial6"/>
    <dgm:cxn modelId="{FC6C20D0-E14C-4376-B168-0C2D1671C158}" type="presParOf" srcId="{7F2FE667-0458-458A-8511-9E0310606E4B}" destId="{E89CC70F-5C72-4840-A15C-EA360ABF0FAF}" srcOrd="14" destOrd="0" presId="urn:microsoft.com/office/officeart/2005/8/layout/radial6"/>
    <dgm:cxn modelId="{B1E5975C-B257-4628-A7D8-4EBF6B0109A9}" type="presParOf" srcId="{7F2FE667-0458-458A-8511-9E0310606E4B}" destId="{8A580B10-D1A1-4347-A9D4-A141AACE956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973D-798C-472B-962A-8B2EFD800B4E}" type="datetimeFigureOut">
              <a:rPr lang="es-MX" smtClean="0"/>
              <a:t>08/11/2023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228AC9E-4650-4CB0-BFDF-32E87005BA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327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973D-798C-472B-962A-8B2EFD800B4E}" type="datetimeFigureOut">
              <a:rPr lang="es-MX" smtClean="0"/>
              <a:t>08/11/2023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28AC9E-4650-4CB0-BFDF-32E87005BA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74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973D-798C-472B-962A-8B2EFD800B4E}" type="datetimeFigureOut">
              <a:rPr lang="es-MX" smtClean="0"/>
              <a:t>08/11/2023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28AC9E-4650-4CB0-BFDF-32E87005BA40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579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973D-798C-472B-962A-8B2EFD800B4E}" type="datetimeFigureOut">
              <a:rPr lang="es-MX" smtClean="0"/>
              <a:t>08/11/2023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28AC9E-4650-4CB0-BFDF-32E87005BA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5949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973D-798C-472B-962A-8B2EFD800B4E}" type="datetimeFigureOut">
              <a:rPr lang="es-MX" smtClean="0"/>
              <a:t>08/11/2023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28AC9E-4650-4CB0-BFDF-32E87005BA40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1379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973D-798C-472B-962A-8B2EFD800B4E}" type="datetimeFigureOut">
              <a:rPr lang="es-MX" smtClean="0"/>
              <a:t>08/11/2023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28AC9E-4650-4CB0-BFDF-32E87005BA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5013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973D-798C-472B-962A-8B2EFD800B4E}" type="datetimeFigureOut">
              <a:rPr lang="es-MX" smtClean="0"/>
              <a:t>08/11/2023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AC9E-4650-4CB0-BFDF-32E87005BA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662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973D-798C-472B-962A-8B2EFD800B4E}" type="datetimeFigureOut">
              <a:rPr lang="es-MX" smtClean="0"/>
              <a:t>08/11/2023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AC9E-4650-4CB0-BFDF-32E87005BA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449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973D-798C-472B-962A-8B2EFD800B4E}" type="datetimeFigureOut">
              <a:rPr lang="es-MX" smtClean="0"/>
              <a:t>08/11/2023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AC9E-4650-4CB0-BFDF-32E87005BA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196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973D-798C-472B-962A-8B2EFD800B4E}" type="datetimeFigureOut">
              <a:rPr lang="es-MX" smtClean="0"/>
              <a:t>08/11/2023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28AC9E-4650-4CB0-BFDF-32E87005BA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078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973D-798C-472B-962A-8B2EFD800B4E}" type="datetimeFigureOut">
              <a:rPr lang="es-MX" smtClean="0"/>
              <a:t>08/11/2023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28AC9E-4650-4CB0-BFDF-32E87005BA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747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973D-798C-472B-962A-8B2EFD800B4E}" type="datetimeFigureOut">
              <a:rPr lang="es-MX" smtClean="0"/>
              <a:t>08/11/2023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28AC9E-4650-4CB0-BFDF-32E87005BA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342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973D-798C-472B-962A-8B2EFD800B4E}" type="datetimeFigureOut">
              <a:rPr lang="es-MX" smtClean="0"/>
              <a:t>08/11/2023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AC9E-4650-4CB0-BFDF-32E87005BA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396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973D-798C-472B-962A-8B2EFD800B4E}" type="datetimeFigureOut">
              <a:rPr lang="es-MX" smtClean="0"/>
              <a:t>08/11/2023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AC9E-4650-4CB0-BFDF-32E87005BA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60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973D-798C-472B-962A-8B2EFD800B4E}" type="datetimeFigureOut">
              <a:rPr lang="es-MX" smtClean="0"/>
              <a:t>08/11/2023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AC9E-4650-4CB0-BFDF-32E87005BA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717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973D-798C-472B-962A-8B2EFD800B4E}" type="datetimeFigureOut">
              <a:rPr lang="es-MX" smtClean="0"/>
              <a:t>08/11/2023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28AC9E-4650-4CB0-BFDF-32E87005BA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897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973D-798C-472B-962A-8B2EFD800B4E}" type="datetimeFigureOut">
              <a:rPr lang="es-MX" smtClean="0"/>
              <a:t>08/11/2023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28AC9E-4650-4CB0-BFDF-32E87005BA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841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2663" y="3133407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> </a:t>
            </a:r>
            <a:r>
              <a:rPr lang="es-MX" b="1" dirty="0" err="1" smtClean="0"/>
              <a:t>EstressANSIEDAD</a:t>
            </a:r>
            <a:r>
              <a:rPr lang="es-MX" b="1" dirty="0" smtClean="0"/>
              <a:t>  Y DEPRESIÓN EN NIÑAS, NIÑOS Y ADOLESCENTES</a:t>
            </a:r>
            <a:br>
              <a:rPr lang="es-MX" b="1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 </a:t>
            </a:r>
            <a:r>
              <a:rPr lang="es-MX" sz="2200" dirty="0" smtClean="0"/>
              <a:t>8 de noviembre de 2023</a:t>
            </a:r>
            <a:endParaRPr lang="es-MX" sz="2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9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0794" y="209006"/>
            <a:ext cx="10515600" cy="404948"/>
          </a:xfrm>
        </p:spPr>
        <p:txBody>
          <a:bodyPr>
            <a:normAutofit fontScale="90000"/>
          </a:bodyPr>
          <a:lstStyle/>
          <a:p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Signos y síntomas de depresión en niños</a:t>
            </a:r>
            <a:b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9165" y="1358537"/>
            <a:ext cx="11027229" cy="51711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b="1" i="0" dirty="0" smtClean="0">
                <a:solidFill>
                  <a:srgbClr val="333333"/>
                </a:solidFill>
                <a:effectLst/>
                <a:latin typeface="Roboto"/>
              </a:rPr>
              <a:t>Físico:</a:t>
            </a:r>
          </a:p>
          <a:p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Cansancio o poca energía, incluso estando descansado.</a:t>
            </a:r>
          </a:p>
          <a:p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Inquietud o dificultad para concentrarse.</a:t>
            </a:r>
          </a:p>
          <a:p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Dificultad para realizar las actividades diarias.</a:t>
            </a:r>
          </a:p>
          <a:p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Cambios en el apetito o los patrones de sueño.</a:t>
            </a:r>
          </a:p>
          <a:p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Dolores o molestias que no tienen una causa obvia.</a:t>
            </a:r>
          </a:p>
          <a:p>
            <a:endParaRPr lang="es-MX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 marL="0" indent="0">
              <a:buNone/>
            </a:pPr>
            <a:r>
              <a:rPr lang="es-MX" b="1" i="0" dirty="0" smtClean="0">
                <a:solidFill>
                  <a:srgbClr val="333333"/>
                </a:solidFill>
                <a:effectLst/>
                <a:latin typeface="Roboto"/>
              </a:rPr>
              <a:t>Emocional y mental:</a:t>
            </a:r>
          </a:p>
          <a:p>
            <a:pPr marL="0" indent="0">
              <a:buNone/>
            </a:pPr>
            <a:endParaRPr lang="es-MX" b="1" i="0" dirty="0" smtClean="0">
              <a:solidFill>
                <a:srgbClr val="333333"/>
              </a:solidFill>
              <a:effectLst/>
              <a:latin typeface="Roboto"/>
            </a:endParaRPr>
          </a:p>
          <a:p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Tristeza, ansiedad o irritabilidad persistentes.</a:t>
            </a:r>
          </a:p>
          <a:p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Pérdida de interés en amigos y actividades que normalmente disfrutan.</a:t>
            </a:r>
          </a:p>
          <a:p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Retraimiento de los demás y soledad.</a:t>
            </a:r>
          </a:p>
          <a:p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Sentimientos de inutilidad, desesperanza o culpa.</a:t>
            </a:r>
          </a:p>
          <a:p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Tomando riesgos que normalmente no tomarían  </a:t>
            </a:r>
          </a:p>
          <a:p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Pensamientos </a:t>
            </a:r>
            <a:r>
              <a:rPr lang="es-MX" b="0" i="0" dirty="0" err="1" smtClean="0">
                <a:solidFill>
                  <a:srgbClr val="333333"/>
                </a:solidFill>
                <a:effectLst/>
                <a:latin typeface="Roboto"/>
              </a:rPr>
              <a:t>autolesivos</a:t>
            </a:r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 o suicidas.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2013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82764361"/>
              </p:ext>
            </p:extLst>
          </p:nvPr>
        </p:nvGraphicFramePr>
        <p:xfrm>
          <a:off x="326571" y="339634"/>
          <a:ext cx="11325498" cy="637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386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3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3125146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767076" y="352697"/>
            <a:ext cx="3424924" cy="1167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Sentimiento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común que tenemos cuando nos sentimos bajo presión, abrumados o incapaces de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afrontar situaciones amenazantes, difíciles , dolorosas o incluso nuevas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339441" y="3069166"/>
            <a:ext cx="27301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Sensación de miedo y pánico que se experimenta cuando se esta preocupado, asustado o nervioso por algo</a:t>
            </a:r>
            <a:endParaRPr lang="es-MX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96686" y="1910445"/>
            <a:ext cx="3287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La depresión es uno de los tipos más comunes de problemas de salud mental y, a menudo, se desarrolla junto con </a:t>
            </a:r>
            <a:r>
              <a:rPr lang="es-MX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 ansiedad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 .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La depresión puede ser leve y de corta duración o grave y duradera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4470" y="4467216"/>
            <a:ext cx="1970843" cy="219363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991" y="3814354"/>
            <a:ext cx="1758313" cy="256574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4481" y="1049848"/>
            <a:ext cx="1162595" cy="316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9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939143" y="822960"/>
            <a:ext cx="8007531" cy="535531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Pensamientos o sentimientos negativos sobre ellos mismos.</a:t>
            </a:r>
          </a:p>
          <a:p>
            <a:pPr>
              <a:buFont typeface="Arial" panose="020B0604020202020204" pitchFamily="34" charset="0"/>
              <a:buChar char="•"/>
            </a:pPr>
            <a:endParaRPr lang="es-MX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Cambios en sus cuerpos como el inicio de la pubertad.</a:t>
            </a:r>
          </a:p>
          <a:p>
            <a:pPr>
              <a:buFont typeface="Arial" panose="020B0604020202020204" pitchFamily="34" charset="0"/>
              <a:buChar char="•"/>
            </a:pPr>
            <a:endParaRPr lang="es-MX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Las exigencias de la escuela, como exámenes y más tareas a medida que crecen</a:t>
            </a:r>
          </a:p>
          <a:p>
            <a:pPr>
              <a:buFont typeface="Arial" panose="020B0604020202020204" pitchFamily="34" charset="0"/>
              <a:buChar char="•"/>
            </a:pPr>
            <a:endParaRPr lang="es-MX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Problemas con amigos en la escuela y socialización.</a:t>
            </a:r>
          </a:p>
          <a:p>
            <a:pPr>
              <a:buFont typeface="Arial" panose="020B0604020202020204" pitchFamily="34" charset="0"/>
              <a:buChar char="•"/>
            </a:pPr>
            <a:endParaRPr lang="es-MX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Grandes cambios como mudanzas de casa, cambio de colegio o separación de padres</a:t>
            </a:r>
          </a:p>
          <a:p>
            <a:pPr>
              <a:buFont typeface="Arial" panose="020B0604020202020204" pitchFamily="34" charset="0"/>
              <a:buChar char="•"/>
            </a:pPr>
            <a:endParaRPr lang="es-MX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Enfermedad crónica, problemas económicos en la familia o la muerte de un ser querido.</a:t>
            </a:r>
          </a:p>
          <a:p>
            <a:endParaRPr lang="es-MX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Ambientes inseguros en el hogar la escuela  o en el vecindario.</a:t>
            </a:r>
          </a:p>
          <a:p>
            <a:pPr>
              <a:buFont typeface="Arial" panose="020B0604020202020204" pitchFamily="34" charset="0"/>
              <a:buChar char="•"/>
            </a:pPr>
            <a:endParaRPr lang="es-MX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333333"/>
                </a:solidFill>
                <a:latin typeface="Roboto"/>
              </a:rPr>
              <a:t>Separarse de los padres ( más pequeños)</a:t>
            </a:r>
            <a:endParaRPr lang="es-MX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333333"/>
                </a:solidFill>
                <a:latin typeface="Roboto"/>
              </a:rPr>
              <a:t>Violencia doméstica</a:t>
            </a:r>
            <a:endParaRPr lang="es-MX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146765" y="320039"/>
            <a:ext cx="480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CAUSAS</a:t>
            </a:r>
            <a:endParaRPr lang="es-MX" dirty="0"/>
          </a:p>
        </p:txBody>
      </p:sp>
      <p:sp>
        <p:nvSpPr>
          <p:cNvPr id="8" name="Elipse 7"/>
          <p:cNvSpPr/>
          <p:nvPr/>
        </p:nvSpPr>
        <p:spPr>
          <a:xfrm>
            <a:off x="1280159" y="320039"/>
            <a:ext cx="1449977" cy="1283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Estrés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996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9006" y="0"/>
            <a:ext cx="11144794" cy="6176963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2246811" y="404949"/>
            <a:ext cx="9575075" cy="51090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MX" sz="2000" b="1" i="0" dirty="0" smtClean="0">
                <a:solidFill>
                  <a:srgbClr val="333333"/>
                </a:solidFill>
                <a:effectLst/>
                <a:latin typeface="Roboto"/>
              </a:rPr>
              <a:t>Signos y síntomas de estrés en niños</a:t>
            </a:r>
          </a:p>
          <a:p>
            <a:endParaRPr lang="es-MX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endParaRPr lang="es-MX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Físico</a:t>
            </a:r>
          </a:p>
          <a:p>
            <a:endParaRPr lang="es-MX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Respiración superficial, sudoración y corazón acelerado.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Dolores de cabeza, mareos y dificultad para dormir.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Náuseas, indigestión o problemas digestivos.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Aumento o pérdida de peso por comer demasiado o muy poco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Dolores y molestias y enfermarse con más frecuencia.</a:t>
            </a:r>
          </a:p>
          <a:p>
            <a:pPr>
              <a:buFont typeface="Arial" panose="020B0604020202020204" pitchFamily="34" charset="0"/>
              <a:buChar char="•"/>
            </a:pPr>
            <a:endParaRPr lang="es-MX" dirty="0">
              <a:solidFill>
                <a:srgbClr val="333333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MX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Emocional y mental</a:t>
            </a:r>
          </a:p>
          <a:p>
            <a:endParaRPr lang="es-MX" b="0" i="0" dirty="0" smtClean="0">
              <a:solidFill>
                <a:srgbClr val="333333"/>
              </a:solidFill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Irritabilidad e ira que provocan arrebatos de ira o alejamiento de familiares y amigos.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Descuidar responsabilidades, menor eficiencia en las tareas o tener dificultad para concentrarse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Angustia emocional como sentirse continuamente triste o lloroso.</a:t>
            </a:r>
            <a:endParaRPr lang="es-MX" b="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5896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92062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562011" y="4349931"/>
            <a:ext cx="24688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Sí a la niña, niño o adolescente le resulta difícil sobrellevar la situación, busque ayuda profesional.</a:t>
            </a:r>
            <a:endParaRPr lang="es-MX" sz="1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9501051" y="91440"/>
            <a:ext cx="26909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Si los niños no satisfacen sus necesidades una y otra vez, tendrán hormonas del estrés en su cuerpo durante un largo período de tiempo. Esto es tóxico, pero se puede prevenir con el cuidado adecuado.</a:t>
            </a:r>
          </a:p>
        </p:txBody>
      </p:sp>
    </p:spTree>
    <p:extLst>
      <p:ext uri="{BB962C8B-B14F-4D97-AF65-F5344CB8AC3E}">
        <p14:creationId xmlns:p14="http://schemas.microsoft.com/office/powerpoint/2010/main" val="245938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 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8011" y="2065700"/>
            <a:ext cx="10935789" cy="4792300"/>
          </a:xfrm>
        </p:spPr>
        <p:txBody>
          <a:bodyPr>
            <a:normAutofit/>
          </a:bodyPr>
          <a:lstStyle/>
          <a:p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Es natural que los niños se sientan preocupados y ansiosos a veces por cosas como las amistades, hablar frente a una multitud o realizar un examen. Cuando la preocupación continúa y dificulta la vida cotidiana, la ansiedad se convierte en un problema</a:t>
            </a:r>
          </a:p>
          <a:p>
            <a:r>
              <a:rPr lang="es-MX" dirty="0"/>
              <a:t>Si la ansiedad impide que su hijo haga cosas que le gustan o si se siente preocupado o entra en pánico en una situación que no es estresante, entonces es importante buscar apoyo para ayudarlo a sentirse mejor</a:t>
            </a:r>
            <a:r>
              <a:rPr lang="es-MX" dirty="0" smtClean="0"/>
              <a:t>.</a:t>
            </a:r>
          </a:p>
          <a:p>
            <a:r>
              <a:rPr lang="es-MX" dirty="0"/>
              <a:t>Puede resultar difícil identificar las causas exactas de la ansiedad. Cuando nos enfrentamos a situaciones estresantes, suenan alarmas en nuestro cerebro que nos dicen que algo no está bien y que debemos afrontarlo. Para que la situación difícil desaparezca, nuestro cerebro nos pone más alerta, nos impide pensar en otras cosas e incluso bombea más sangre a nuestras piernas para ayudarnos a salir corriendo.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45294"/>
            <a:ext cx="1604554" cy="167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0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1353800" cy="61769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sz="2900" b="1" u="sng" dirty="0" smtClean="0"/>
              <a:t>Signos </a:t>
            </a:r>
            <a:r>
              <a:rPr lang="es-MX" sz="2900" b="1" u="sng" dirty="0"/>
              <a:t>y síntomas de ansiedad en </a:t>
            </a:r>
            <a:r>
              <a:rPr lang="es-MX" sz="2900" b="1" u="sng" dirty="0" smtClean="0"/>
              <a:t>niños</a:t>
            </a:r>
          </a:p>
          <a:p>
            <a:pPr marL="0" indent="0">
              <a:buNone/>
            </a:pPr>
            <a:endParaRPr lang="es-MX" sz="2900" b="1" u="sng" dirty="0"/>
          </a:p>
          <a:p>
            <a:r>
              <a:rPr lang="es-MX" dirty="0"/>
              <a:t>Los síntomas de ansiedad pueden ser complicados e incluso pueden surgir mucho después de un evento estresante. Éstos son algunos de los signos y síntomas comunes</a:t>
            </a:r>
            <a:r>
              <a:rPr lang="es-MX" dirty="0" smtClean="0"/>
              <a:t>: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Físico:</a:t>
            </a:r>
          </a:p>
          <a:p>
            <a:r>
              <a:rPr lang="es-MX" dirty="0"/>
              <a:t>Dificultad para respirar, dolores de cabeza o sensación de desmayo</a:t>
            </a:r>
          </a:p>
          <a:p>
            <a:r>
              <a:rPr lang="es-MX" dirty="0"/>
              <a:t>Un corazón acelerado y, a veces, presión arterial alta.</a:t>
            </a:r>
          </a:p>
          <a:p>
            <a:r>
              <a:rPr lang="es-MX" dirty="0"/>
              <a:t>Sensación de inquietud, temblores o sensación de debilidad en las piernas.</a:t>
            </a:r>
          </a:p>
          <a:p>
            <a:r>
              <a:rPr lang="es-MX" dirty="0"/>
              <a:t>Sensación de malestar estomacal: calambres, diarrea o visitas frecuentes al baño.</a:t>
            </a:r>
          </a:p>
          <a:p>
            <a:r>
              <a:rPr lang="es-MX" dirty="0"/>
              <a:t>Tener problemas para dormir o falta de apetito.</a:t>
            </a:r>
          </a:p>
          <a:p>
            <a:r>
              <a:rPr lang="es-MX" dirty="0"/>
              <a:t>Boca seca, sudoración excesiva o sensación de calor. </a:t>
            </a:r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Emocional y mental:</a:t>
            </a:r>
          </a:p>
          <a:p>
            <a:r>
              <a:rPr lang="es-MX" dirty="0"/>
              <a:t>Luchar por concentrarse en las cosas: falta de concentración</a:t>
            </a:r>
          </a:p>
          <a:p>
            <a:r>
              <a:rPr lang="es-MX" dirty="0"/>
              <a:t>Sensación de pánico, nerviosismo o al límite</a:t>
            </a:r>
          </a:p>
          <a:p>
            <a:r>
              <a:rPr lang="es-MX" dirty="0"/>
              <a:t>Sentirse abrumado o con una sensación de pavor.</a:t>
            </a:r>
          </a:p>
          <a:p>
            <a:r>
              <a:rPr lang="es-MX" dirty="0"/>
              <a:t>Sentirse fuera de control en una situación.</a:t>
            </a:r>
          </a:p>
          <a:p>
            <a:r>
              <a:rPr lang="es-MX" dirty="0"/>
              <a:t>Sentirse cansado y de mal humor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864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391371"/>
              </p:ext>
            </p:extLst>
          </p:nvPr>
        </p:nvGraphicFramePr>
        <p:xfrm>
          <a:off x="-91440" y="-104504"/>
          <a:ext cx="12283440" cy="6962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660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80647" y="435225"/>
            <a:ext cx="1833562" cy="1833562"/>
            <a:chOff x="1081077" y="3560352"/>
            <a:chExt cx="1833562" cy="1833562"/>
          </a:xfrm>
        </p:grpSpPr>
        <p:sp>
          <p:nvSpPr>
            <p:cNvPr id="5" name="Elipse 4"/>
            <p:cNvSpPr/>
            <p:nvPr/>
          </p:nvSpPr>
          <p:spPr>
            <a:xfrm>
              <a:off x="1081077" y="3560352"/>
              <a:ext cx="1833562" cy="18335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e 4"/>
            <p:cNvSpPr txBox="1"/>
            <p:nvPr/>
          </p:nvSpPr>
          <p:spPr>
            <a:xfrm>
              <a:off x="1173452" y="3828871"/>
              <a:ext cx="1741187" cy="1320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/>
                <a:t>Depresión</a:t>
              </a:r>
              <a:endParaRPr lang="es-ES" sz="2400" kern="1200" dirty="0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4036778" y="519078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¿Qué causa la depresión?</a:t>
            </a:r>
            <a:endParaRPr lang="es-MX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90353" y="2268787"/>
            <a:ext cx="83950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0" i="0" dirty="0" smtClean="0">
                <a:solidFill>
                  <a:srgbClr val="333333"/>
                </a:solidFill>
                <a:effectLst/>
                <a:latin typeface="Roboto"/>
              </a:rPr>
              <a:t>     La depresión puede ocurrir como una reacción a algo como el abuso, la violencia en la escuela, la muerte de alguien cercano o problemas familiares como la violencia doméstica o la ruptura familiar. Alguien podría deprimirse después de estar estresado durante mucho tiempo. También puede ser hereditario. A veces es posible que no sepamos por qué sucede.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554950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207</TotalTime>
  <Words>578</Words>
  <Application>Microsoft Office PowerPoint</Application>
  <PresentationFormat>Panorámica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Roboto</vt:lpstr>
      <vt:lpstr>Wingdings 3</vt:lpstr>
      <vt:lpstr>Espiral</vt:lpstr>
      <vt:lpstr> EstressANSIEDAD  Y DEPRESIÓN EN NIÑAS, NIÑOS Y ADOLESCENTES     8 de noviembre de 2023</vt:lpstr>
      <vt:lpstr>Presentación de PowerPoint</vt:lpstr>
      <vt:lpstr>Presentación de PowerPoint</vt:lpstr>
      <vt:lpstr>Presentación de PowerPoint</vt:lpstr>
      <vt:lpstr>Presentación de PowerPoint</vt:lpstr>
      <vt:lpstr>      </vt:lpstr>
      <vt:lpstr>Presentación de PowerPoint</vt:lpstr>
      <vt:lpstr>Presentación de PowerPoint</vt:lpstr>
      <vt:lpstr>Presentación de PowerPoint</vt:lpstr>
      <vt:lpstr>Signos y síntomas de depresión en niños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rdz200477@hotmail.com</dc:creator>
  <cp:lastModifiedBy>Usuario</cp:lastModifiedBy>
  <cp:revision>19</cp:revision>
  <dcterms:created xsi:type="dcterms:W3CDTF">2023-11-07T17:49:57Z</dcterms:created>
  <dcterms:modified xsi:type="dcterms:W3CDTF">2023-11-08T18:34:15Z</dcterms:modified>
</cp:coreProperties>
</file>