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 lvl="0">
      <a:defRPr lang="es-MX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2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E9BE-49CF-4AE9-9B50-0E3B059620CA}" type="datetimeFigureOut">
              <a:rPr lang="es-MX" smtClean="0"/>
              <a:t>09/10/2023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7C1-D4A9-463E-9132-12E42E8C0D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576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E9BE-49CF-4AE9-9B50-0E3B059620CA}" type="datetimeFigureOut">
              <a:rPr lang="es-MX" smtClean="0"/>
              <a:t>09/10/2023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7C1-D4A9-463E-9132-12E42E8C0D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524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E9BE-49CF-4AE9-9B50-0E3B059620CA}" type="datetimeFigureOut">
              <a:rPr lang="es-MX" smtClean="0"/>
              <a:t>09/10/2023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7C1-D4A9-463E-9132-12E42E8C0D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35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E9BE-49CF-4AE9-9B50-0E3B059620CA}" type="datetimeFigureOut">
              <a:rPr lang="es-MX" smtClean="0"/>
              <a:t>09/10/2023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7C1-D4A9-463E-9132-12E42E8C0D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020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E9BE-49CF-4AE9-9B50-0E3B059620CA}" type="datetimeFigureOut">
              <a:rPr lang="es-MX" smtClean="0"/>
              <a:t>09/10/2023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7C1-D4A9-463E-9132-12E42E8C0D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2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E9BE-49CF-4AE9-9B50-0E3B059620CA}" type="datetimeFigureOut">
              <a:rPr lang="es-MX" smtClean="0"/>
              <a:t>09/10/2023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7C1-D4A9-463E-9132-12E42E8C0D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57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E9BE-49CF-4AE9-9B50-0E3B059620CA}" type="datetimeFigureOut">
              <a:rPr lang="es-MX" smtClean="0"/>
              <a:t>09/10/2023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7C1-D4A9-463E-9132-12E42E8C0D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704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E9BE-49CF-4AE9-9B50-0E3B059620CA}" type="datetimeFigureOut">
              <a:rPr lang="es-MX" smtClean="0"/>
              <a:t>09/10/2023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7C1-D4A9-463E-9132-12E42E8C0D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475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E9BE-49CF-4AE9-9B50-0E3B059620CA}" type="datetimeFigureOut">
              <a:rPr lang="es-MX" smtClean="0"/>
              <a:t>09/10/2023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7C1-D4A9-463E-9132-12E42E8C0D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65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E9BE-49CF-4AE9-9B50-0E3B059620CA}" type="datetimeFigureOut">
              <a:rPr lang="es-MX" smtClean="0"/>
              <a:t>09/10/2023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7C1-D4A9-463E-9132-12E42E8C0D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434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E9BE-49CF-4AE9-9B50-0E3B059620CA}" type="datetimeFigureOut">
              <a:rPr lang="es-MX" smtClean="0"/>
              <a:t>09/10/2023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7C1-D4A9-463E-9132-12E42E8C0D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1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6E9BE-49CF-4AE9-9B50-0E3B059620CA}" type="datetimeFigureOut">
              <a:rPr lang="es-MX" smtClean="0"/>
              <a:t>09/10/2023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267C1-D4A9-463E-9132-12E42E8C0D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89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63694" y="404664"/>
            <a:ext cx="6680306" cy="1470025"/>
          </a:xfrm>
        </p:spPr>
        <p:txBody>
          <a:bodyPr/>
          <a:lstStyle/>
          <a:p>
            <a:r>
              <a:rPr lang="es-MX" b="1" dirty="0">
                <a:solidFill>
                  <a:srgbClr val="FFCC66"/>
                </a:solidFill>
                <a:latin typeface="Century Gothic" pitchFamily="34" charset="0"/>
              </a:rPr>
              <a:t>LIC. DUSTIN AMAYA.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63694" y="1723111"/>
            <a:ext cx="6680306" cy="4464496"/>
          </a:xfrm>
        </p:spPr>
        <p:txBody>
          <a:bodyPr>
            <a:no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Century Gothic" pitchFamily="34" charset="0"/>
              </a:rPr>
              <a:t>Lic. en </a:t>
            </a:r>
            <a:r>
              <a:rPr lang="es-US" sz="1600" dirty="0">
                <a:solidFill>
                  <a:schemeClr val="bg1"/>
                </a:solidFill>
                <a:latin typeface="Century Gothic" pitchFamily="34" charset="0"/>
              </a:rPr>
              <a:t>D</a:t>
            </a:r>
            <a:r>
              <a:rPr lang="es-MX" sz="1600" dirty="0" err="1">
                <a:solidFill>
                  <a:schemeClr val="bg1"/>
                </a:solidFill>
                <a:latin typeface="Century Gothic" pitchFamily="34" charset="0"/>
              </a:rPr>
              <a:t>erecho</a:t>
            </a:r>
            <a:r>
              <a:rPr lang="es-MX" sz="1600" dirty="0">
                <a:solidFill>
                  <a:schemeClr val="bg1"/>
                </a:solidFill>
                <a:latin typeface="Century Gothic" pitchFamily="34" charset="0"/>
              </a:rPr>
              <a:t>.</a:t>
            </a:r>
          </a:p>
          <a:p>
            <a:r>
              <a:rPr lang="es-MX" sz="1600" dirty="0">
                <a:solidFill>
                  <a:schemeClr val="bg1"/>
                </a:solidFill>
                <a:latin typeface="Century Gothic" pitchFamily="34" charset="0"/>
              </a:rPr>
              <a:t>Maestría en </a:t>
            </a:r>
            <a:r>
              <a:rPr lang="es-US" sz="1600" dirty="0">
                <a:solidFill>
                  <a:schemeClr val="bg1"/>
                </a:solidFill>
                <a:latin typeface="Century Gothic" pitchFamily="34" charset="0"/>
              </a:rPr>
              <a:t>P</a:t>
            </a:r>
            <a:r>
              <a:rPr lang="es-MX" sz="1600" dirty="0">
                <a:solidFill>
                  <a:schemeClr val="bg1"/>
                </a:solidFill>
                <a:latin typeface="Century Gothic" pitchFamily="34" charset="0"/>
              </a:rPr>
              <a:t>sicología infantil.</a:t>
            </a:r>
          </a:p>
          <a:p>
            <a:r>
              <a:rPr lang="es-MX" sz="1600" dirty="0">
                <a:solidFill>
                  <a:schemeClr val="bg1"/>
                </a:solidFill>
                <a:latin typeface="Century Gothic" pitchFamily="34" charset="0"/>
              </a:rPr>
              <a:t>Maestría en </a:t>
            </a:r>
            <a:r>
              <a:rPr lang="es-US" sz="1600" dirty="0">
                <a:solidFill>
                  <a:schemeClr val="bg1"/>
                </a:solidFill>
                <a:latin typeface="Century Gothic" pitchFamily="34" charset="0"/>
              </a:rPr>
              <a:t>D</a:t>
            </a:r>
            <a:r>
              <a:rPr lang="es-MX" sz="1600" dirty="0" err="1">
                <a:solidFill>
                  <a:schemeClr val="bg1"/>
                </a:solidFill>
                <a:latin typeface="Century Gothic" pitchFamily="34" charset="0"/>
              </a:rPr>
              <a:t>erecho</a:t>
            </a:r>
            <a:r>
              <a:rPr lang="es-MX" sz="1600" dirty="0">
                <a:solidFill>
                  <a:schemeClr val="bg1"/>
                </a:solidFill>
                <a:latin typeface="Century Gothic" pitchFamily="34" charset="0"/>
              </a:rPr>
              <a:t> con acentuación en Laboral Internacional</a:t>
            </a:r>
            <a:r>
              <a:rPr lang="es-MX" sz="1600" dirty="0" smtClean="0">
                <a:solidFill>
                  <a:schemeClr val="bg1"/>
                </a:solidFill>
                <a:latin typeface="Century Gothic" pitchFamily="34" charset="0"/>
              </a:rPr>
              <a:t>.</a:t>
            </a:r>
          </a:p>
          <a:p>
            <a:r>
              <a:rPr lang="es-MX" sz="1600" dirty="0" smtClean="0">
                <a:solidFill>
                  <a:schemeClr val="bg1"/>
                </a:solidFill>
                <a:latin typeface="Century Gothic" pitchFamily="34" charset="0"/>
              </a:rPr>
              <a:t>Especialidad en </a:t>
            </a:r>
            <a:r>
              <a:rPr lang="es-MX" sz="1600" dirty="0" smtClean="0">
                <a:solidFill>
                  <a:schemeClr val="bg1"/>
                </a:solidFill>
                <a:latin typeface="Century Gothic" pitchFamily="34" charset="0"/>
              </a:rPr>
              <a:t>Género </a:t>
            </a:r>
            <a:r>
              <a:rPr lang="es-MX" sz="1600" dirty="0" smtClean="0">
                <a:solidFill>
                  <a:schemeClr val="bg1"/>
                </a:solidFill>
                <a:latin typeface="Century Gothic" pitchFamily="34" charset="0"/>
              </a:rPr>
              <a:t>y Derechos Humanos.</a:t>
            </a:r>
            <a:endParaRPr lang="es-US" sz="1600" dirty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es-US" sz="1600" dirty="0">
                <a:solidFill>
                  <a:schemeClr val="bg1"/>
                </a:solidFill>
                <a:latin typeface="Century Gothic" pitchFamily="34" charset="0"/>
              </a:rPr>
              <a:t>Mediador Público certificado por el Poder Judicial del Estado.</a:t>
            </a:r>
            <a:endParaRPr lang="es-MX" sz="1600" dirty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es-MX" sz="1600" dirty="0" smtClean="0">
                <a:solidFill>
                  <a:schemeClr val="bg1"/>
                </a:solidFill>
                <a:latin typeface="Century Gothic" pitchFamily="34" charset="0"/>
              </a:rPr>
              <a:t>Estudios de Psicología y Diplomado en psicoterapia Gestalt</a:t>
            </a:r>
          </a:p>
          <a:p>
            <a:r>
              <a:rPr lang="es-MX" sz="1600" dirty="0" smtClean="0">
                <a:solidFill>
                  <a:schemeClr val="bg1"/>
                </a:solidFill>
                <a:latin typeface="Century Gothic" pitchFamily="34" charset="0"/>
              </a:rPr>
              <a:t>Diversos diplomados en Prevención de la Violencia en entornos escolares. </a:t>
            </a:r>
          </a:p>
          <a:p>
            <a:r>
              <a:rPr lang="es-MX" sz="1600" dirty="0" smtClean="0">
                <a:solidFill>
                  <a:schemeClr val="bg1"/>
                </a:solidFill>
                <a:latin typeface="Century Gothic" pitchFamily="34" charset="0"/>
              </a:rPr>
              <a:t>Actualmente </a:t>
            </a:r>
            <a:r>
              <a:rPr lang="es-US" sz="1600" dirty="0" err="1">
                <a:solidFill>
                  <a:schemeClr val="bg1"/>
                </a:solidFill>
                <a:latin typeface="Century Gothic" pitchFamily="34" charset="0"/>
              </a:rPr>
              <a:t>Dir</a:t>
            </a:r>
            <a:r>
              <a:rPr lang="es-MX" sz="1600" dirty="0" err="1">
                <a:solidFill>
                  <a:schemeClr val="bg1"/>
                </a:solidFill>
                <a:latin typeface="Century Gothic" pitchFamily="34" charset="0"/>
              </a:rPr>
              <a:t>ector</a:t>
            </a:r>
            <a:r>
              <a:rPr lang="es-MX" sz="1600" dirty="0">
                <a:solidFill>
                  <a:schemeClr val="bg1"/>
                </a:solidFill>
                <a:latin typeface="Century Gothic" pitchFamily="34" charset="0"/>
              </a:rPr>
              <a:t> de </a:t>
            </a:r>
            <a:r>
              <a:rPr lang="es-US" sz="1600" dirty="0">
                <a:solidFill>
                  <a:schemeClr val="bg1"/>
                </a:solidFill>
                <a:latin typeface="Century Gothic" pitchFamily="34" charset="0"/>
              </a:rPr>
              <a:t>A</a:t>
            </a:r>
            <a:r>
              <a:rPr lang="es-MX" sz="1600" dirty="0" err="1">
                <a:solidFill>
                  <a:schemeClr val="bg1"/>
                </a:solidFill>
                <a:latin typeface="Century Gothic" pitchFamily="34" charset="0"/>
              </a:rPr>
              <a:t>sesoría</a:t>
            </a:r>
            <a:r>
              <a:rPr lang="es-MX" sz="1600" dirty="0">
                <a:solidFill>
                  <a:schemeClr val="bg1"/>
                </a:solidFill>
                <a:latin typeface="Century Gothic" pitchFamily="34" charset="0"/>
              </a:rPr>
              <a:t> y </a:t>
            </a:r>
            <a:r>
              <a:rPr lang="es-US" sz="1600" dirty="0">
                <a:solidFill>
                  <a:schemeClr val="bg1"/>
                </a:solidFill>
                <a:latin typeface="Century Gothic" pitchFamily="34" charset="0"/>
              </a:rPr>
              <a:t>A</a:t>
            </a:r>
            <a:r>
              <a:rPr lang="es-MX" sz="1600" dirty="0" err="1">
                <a:solidFill>
                  <a:schemeClr val="bg1"/>
                </a:solidFill>
                <a:latin typeface="Century Gothic" pitchFamily="34" charset="0"/>
              </a:rPr>
              <a:t>compañamiento</a:t>
            </a:r>
            <a:r>
              <a:rPr lang="es-MX" sz="1600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s-US" sz="1600" dirty="0">
                <a:solidFill>
                  <a:schemeClr val="bg1"/>
                </a:solidFill>
                <a:latin typeface="Century Gothic" pitchFamily="34" charset="0"/>
              </a:rPr>
              <a:t>D</a:t>
            </a:r>
            <a:r>
              <a:rPr lang="es-MX" sz="1600" dirty="0" err="1">
                <a:solidFill>
                  <a:schemeClr val="bg1"/>
                </a:solidFill>
                <a:latin typeface="Century Gothic" pitchFamily="34" charset="0"/>
              </a:rPr>
              <a:t>ocente</a:t>
            </a:r>
            <a:r>
              <a:rPr lang="es-MX" sz="1600" dirty="0">
                <a:solidFill>
                  <a:schemeClr val="bg1"/>
                </a:solidFill>
                <a:latin typeface="Century Gothic" pitchFamily="34" charset="0"/>
              </a:rPr>
              <a:t> de la </a:t>
            </a:r>
            <a:r>
              <a:rPr lang="es-MX" sz="1600" dirty="0" smtClean="0">
                <a:solidFill>
                  <a:schemeClr val="bg1"/>
                </a:solidFill>
                <a:latin typeface="Century Gothic" pitchFamily="34" charset="0"/>
              </a:rPr>
              <a:t>Subsecretaría </a:t>
            </a:r>
            <a:r>
              <a:rPr lang="es-MX" sz="1600" dirty="0">
                <a:solidFill>
                  <a:schemeClr val="bg1"/>
                </a:solidFill>
                <a:latin typeface="Century Gothic" pitchFamily="34" charset="0"/>
              </a:rPr>
              <a:t>de Educación Básica.</a:t>
            </a:r>
          </a:p>
          <a:p>
            <a:r>
              <a:rPr lang="es-MX" sz="1600" dirty="0" smtClean="0">
                <a:solidFill>
                  <a:schemeClr val="bg1"/>
                </a:solidFill>
                <a:latin typeface="Century Gothic" pitchFamily="34" charset="0"/>
              </a:rPr>
              <a:t>Donde brinda atención</a:t>
            </a:r>
            <a:r>
              <a:rPr lang="es-MX" sz="1600" dirty="0">
                <a:solidFill>
                  <a:schemeClr val="bg1"/>
                </a:solidFill>
                <a:latin typeface="Century Gothic" pitchFamily="34" charset="0"/>
              </a:rPr>
              <a:t>, asesoría y capacitación en casos de situaciones de riesgos en las escuelas </a:t>
            </a:r>
            <a:r>
              <a:rPr lang="es-MX" sz="1600" dirty="0" smtClean="0">
                <a:solidFill>
                  <a:schemeClr val="bg1"/>
                </a:solidFill>
                <a:latin typeface="Century Gothic" pitchFamily="34" charset="0"/>
              </a:rPr>
              <a:t>públicas </a:t>
            </a:r>
            <a:r>
              <a:rPr lang="es-MX" sz="1600" dirty="0">
                <a:solidFill>
                  <a:schemeClr val="bg1"/>
                </a:solidFill>
                <a:latin typeface="Century Gothic" pitchFamily="34" charset="0"/>
              </a:rPr>
              <a:t>y privadas del estado.</a:t>
            </a:r>
          </a:p>
          <a:p>
            <a:r>
              <a:rPr lang="es-MX" sz="1600" dirty="0" smtClean="0">
                <a:solidFill>
                  <a:schemeClr val="bg1"/>
                </a:solidFill>
                <a:latin typeface="Century Gothic" pitchFamily="34" charset="0"/>
              </a:rPr>
              <a:t>Es capacitador </a:t>
            </a:r>
            <a:r>
              <a:rPr lang="es-MX" sz="1600" dirty="0">
                <a:solidFill>
                  <a:schemeClr val="bg1"/>
                </a:solidFill>
                <a:latin typeface="Century Gothic" pitchFamily="34" charset="0"/>
              </a:rPr>
              <a:t>en materia de derechos humanos de las NNA, convivencia escolar, mediación y normatividad escolar</a:t>
            </a:r>
            <a:r>
              <a:rPr lang="es-MX" sz="1600" dirty="0" smtClean="0">
                <a:solidFill>
                  <a:schemeClr val="bg1"/>
                </a:solidFill>
                <a:latin typeface="Century Gothic" pitchFamily="34" charset="0"/>
              </a:rPr>
              <a:t>.</a:t>
            </a:r>
          </a:p>
          <a:p>
            <a:endParaRPr lang="es-MX" sz="1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08" t="324" r="25832" b="75982"/>
          <a:stretch/>
        </p:blipFill>
        <p:spPr>
          <a:xfrm>
            <a:off x="133815" y="1988138"/>
            <a:ext cx="2329879" cy="311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3785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122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Tema de Office</vt:lpstr>
      <vt:lpstr>LIC. DUSTIN AMAYA.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LIC. DUSTIN AMAYA.</dc:title>
  <dc:creator>SEDU-A12</dc:creator>
  <cp:lastModifiedBy>Usuario</cp:lastModifiedBy>
  <cp:revision>4</cp:revision>
  <dcterms:modified xsi:type="dcterms:W3CDTF">2023-10-09T17:50:13Z</dcterms:modified>
</cp:coreProperties>
</file>