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0"/>
  </p:notesMasterIdLst>
  <p:sldIdLst>
    <p:sldId id="410" r:id="rId2"/>
    <p:sldId id="411" r:id="rId3"/>
    <p:sldId id="407" r:id="rId4"/>
    <p:sldId id="409" r:id="rId5"/>
    <p:sldId id="299" r:id="rId6"/>
    <p:sldId id="408" r:id="rId7"/>
    <p:sldId id="257" r:id="rId8"/>
    <p:sldId id="412" r:id="rId9"/>
  </p:sldIdLst>
  <p:sldSz cx="10691813" cy="7559675"/>
  <p:notesSz cx="7559675" cy="10691813"/>
  <p:embeddedFontLst>
    <p:embeddedFont>
      <p:font typeface="Rockwell Condensed" panose="02060603050405020104" pitchFamily="18" charset="0"/>
      <p:regular r:id="rId11"/>
      <p:bold r:id="rId12"/>
    </p:embeddedFont>
    <p:embeddedFont>
      <p:font typeface="Roboto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edoka" panose="020B0604020202020204" charset="-79"/>
      <p:regular r:id="rId21"/>
      <p:bold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0ACD93-E5BB-4BED-B3E6-918BF8EED395}">
  <a:tblStyle styleId="{900ACD93-E5BB-4BED-B3E6-918BF8EED3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>
        <p:scale>
          <a:sx n="166" d="100"/>
          <a:sy n="166" d="100"/>
        </p:scale>
        <p:origin x="-1992" y="-4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a6b044f9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a6b044f9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29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cca0357_2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cca0357_2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081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cca0357_2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cca0357_2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30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cca0357_2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cca0357_2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19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a6b044f9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a6b044f9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003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cca0357_2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cca0357_2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177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a6b044f9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a6b044f9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1e375b9f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1e375b9f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06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42825" y="392650"/>
            <a:ext cx="9606600" cy="20904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42975" y="2476525"/>
            <a:ext cx="9606300" cy="5202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10691813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 hasCustomPrompt="1"/>
          </p:nvPr>
        </p:nvSpPr>
        <p:spPr>
          <a:xfrm>
            <a:off x="5603087" y="3974111"/>
            <a:ext cx="2099777" cy="113009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2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5603087" y="4996205"/>
            <a:ext cx="2099777" cy="880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7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5603088" y="1683382"/>
            <a:ext cx="4252872" cy="113009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2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3"/>
          </p:nvPr>
        </p:nvSpPr>
        <p:spPr>
          <a:xfrm>
            <a:off x="5603088" y="2705461"/>
            <a:ext cx="4252872" cy="880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7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title" idx="4" hasCustomPrompt="1"/>
          </p:nvPr>
        </p:nvSpPr>
        <p:spPr>
          <a:xfrm>
            <a:off x="7753614" y="3974102"/>
            <a:ext cx="2101881" cy="113009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2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5"/>
          </p:nvPr>
        </p:nvSpPr>
        <p:spPr>
          <a:xfrm>
            <a:off x="7753614" y="4996205"/>
            <a:ext cx="2101881" cy="880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7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8" name="Google Shape;148;p17"/>
          <p:cNvGrpSpPr/>
          <p:nvPr/>
        </p:nvGrpSpPr>
        <p:grpSpPr>
          <a:xfrm flipH="1">
            <a:off x="-11139" y="-8267"/>
            <a:ext cx="10702953" cy="7564856"/>
            <a:chOff x="-9527" y="-5625"/>
            <a:chExt cx="9153527" cy="5147025"/>
          </a:xfrm>
        </p:grpSpPr>
        <p:pic>
          <p:nvPicPr>
            <p:cNvPr id="149" name="Google Shape;149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5899725" y="1"/>
              <a:ext cx="3244275" cy="5141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7"/>
            <p:cNvPicPr preferRelativeResize="0"/>
            <p:nvPr/>
          </p:nvPicPr>
          <p:blipFill rotWithShape="1">
            <a:blip r:embed="rId4">
              <a:alphaModFix/>
            </a:blip>
            <a:srcRect l="318" b="318"/>
            <a:stretch/>
          </p:blipFill>
          <p:spPr>
            <a:xfrm flipH="1">
              <a:off x="-9527" y="-5625"/>
              <a:ext cx="3234004" cy="51435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1" name="Google Shape;15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99906" y="1"/>
            <a:ext cx="491901" cy="3502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0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920503" y="2739153"/>
            <a:ext cx="5734800" cy="20817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036811" y="3048990"/>
            <a:ext cx="2016300" cy="1498200"/>
          </a:xfrm>
          <a:prstGeom prst="rect">
            <a:avLst/>
          </a:prstGeom>
          <a:noFill/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ubTitle" idx="1"/>
          </p:nvPr>
        </p:nvSpPr>
        <p:spPr>
          <a:xfrm>
            <a:off x="935550" y="2253890"/>
            <a:ext cx="4867200" cy="4078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>
            <a:spLocks noGrp="1"/>
          </p:cNvSpPr>
          <p:nvPr>
            <p:ph type="pic" idx="2"/>
          </p:nvPr>
        </p:nvSpPr>
        <p:spPr>
          <a:xfrm flipH="1">
            <a:off x="6319850" y="2136157"/>
            <a:ext cx="3351300" cy="43143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935550" y="687053"/>
            <a:ext cx="8820900" cy="8127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485168" y="1921197"/>
            <a:ext cx="5271300" cy="37176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982877" y="1911386"/>
            <a:ext cx="6999900" cy="1684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983030" y="3596567"/>
            <a:ext cx="6999900" cy="20697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841890" y="5900504"/>
            <a:ext cx="9008100" cy="841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174050" y="2808851"/>
            <a:ext cx="7689300" cy="12117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1174056" y="4020652"/>
            <a:ext cx="7689300" cy="7305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968" y="792966"/>
            <a:ext cx="902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3968" y="1693927"/>
            <a:ext cx="9024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●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○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■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●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○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■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●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○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■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0" r:id="rId8"/>
    <p:sldLayoutId id="2147483661" r:id="rId9"/>
    <p:sldLayoutId id="214748366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cion.seducoahuila.gob.mx/index.php/innovacion/igualdad-de-genero-y-derechos-humanos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educacion.seducoahuila.gob.mx/index.php/direccion-de-procesos-para-la-calidad-educativ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90A6D12-BE5C-409C-91A7-90E6F5FF2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12" y="1628841"/>
            <a:ext cx="4130588" cy="164323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23A6645-8D37-4808-B0E1-01138D7A508B}"/>
              </a:ext>
            </a:extLst>
          </p:cNvPr>
          <p:cNvSpPr txBox="1"/>
          <p:nvPr/>
        </p:nvSpPr>
        <p:spPr>
          <a:xfrm>
            <a:off x="2273236" y="3531819"/>
            <a:ext cx="5508370" cy="1362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es-MX" sz="192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Crear condiciones de éxito en la  formación de la comunidad escolar que coadyuven a elevar los indicadores educativos para ofrecer a los niños, niñas y jóvenes coahuilenses una calidez y calidad de vida.</a:t>
            </a:r>
          </a:p>
        </p:txBody>
      </p:sp>
      <p:pic>
        <p:nvPicPr>
          <p:cNvPr id="11" name="Imagen 10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6F039C21-057A-4BF9-A3C8-0A4ACDA090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355" y="5446451"/>
            <a:ext cx="2012390" cy="85364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1" y="5264471"/>
            <a:ext cx="1114910" cy="1131651"/>
          </a:xfrm>
          <a:prstGeom prst="rect">
            <a:avLst/>
          </a:prstGeom>
        </p:spPr>
      </p:pic>
      <p:pic>
        <p:nvPicPr>
          <p:cNvPr id="13" name="Graphic 8" descr="Mochila">
            <a:extLst>
              <a:ext uri="{FF2B5EF4-FFF2-40B4-BE49-F238E27FC236}">
                <a16:creationId xmlns:a16="http://schemas.microsoft.com/office/drawing/2014/main" id="{1DC25B57-B963-4CE5-9F3B-7A6C1E8E51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6901" y="5264471"/>
            <a:ext cx="1047708" cy="913599"/>
          </a:xfrm>
          <a:prstGeom prst="rect">
            <a:avLst/>
          </a:prstGeom>
        </p:spPr>
      </p:pic>
      <p:sp>
        <p:nvSpPr>
          <p:cNvPr id="21" name="Título 1"/>
          <p:cNvSpPr txBox="1">
            <a:spLocks/>
          </p:cNvSpPr>
          <p:nvPr/>
        </p:nvSpPr>
        <p:spPr>
          <a:xfrm>
            <a:off x="5519741" y="6192433"/>
            <a:ext cx="1722029" cy="224333"/>
          </a:xfrm>
          <a:prstGeom prst="rect">
            <a:avLst/>
          </a:prstGeom>
        </p:spPr>
        <p:txBody>
          <a:bodyPr vert="horz" lIns="80189" tIns="40094" rIns="80189" bIns="40094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8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defTabSz="801929">
              <a:buClrTx/>
              <a:defRPr/>
            </a:pPr>
            <a:r>
              <a:rPr lang="en-US" sz="1052" b="1" dirty="0">
                <a:solidFill>
                  <a:schemeClr val="tx1"/>
                </a:solidFill>
                <a:latin typeface="Rockwell Condensed" panose="02060603050405020104"/>
              </a:rPr>
              <a:t>MOCHILA SANA Y SEGURA</a:t>
            </a:r>
            <a:endParaRPr lang="es-MX" sz="1052" dirty="0">
              <a:solidFill>
                <a:schemeClr val="tx1"/>
              </a:solidFill>
              <a:latin typeface="Rockwell Condensed" panose="02060603050405020104"/>
            </a:endParaRPr>
          </a:p>
        </p:txBody>
      </p:sp>
      <p:pic>
        <p:nvPicPr>
          <p:cNvPr id="22" name="Picture 2" descr="I:\Mantas DE DERECHOS HUMANOS E IGUALDAD Y GENERO\logo Derechos Humanos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1605" y="5484559"/>
            <a:ext cx="1653890" cy="815541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79" y="616884"/>
            <a:ext cx="7583653" cy="92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/>
          <p:nvPr/>
        </p:nvSpPr>
        <p:spPr>
          <a:xfrm flipH="1">
            <a:off x="1373485" y="6399158"/>
            <a:ext cx="18906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1"/>
          <p:cNvSpPr/>
          <p:nvPr/>
        </p:nvSpPr>
        <p:spPr>
          <a:xfrm flipH="1">
            <a:off x="5012938" y="6408508"/>
            <a:ext cx="11913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1"/>
          <p:cNvSpPr/>
          <p:nvPr/>
        </p:nvSpPr>
        <p:spPr>
          <a:xfrm flipH="1">
            <a:off x="7397413" y="6408508"/>
            <a:ext cx="11913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1"/>
          <p:cNvGrpSpPr/>
          <p:nvPr/>
        </p:nvGrpSpPr>
        <p:grpSpPr>
          <a:xfrm>
            <a:off x="1234193" y="5271436"/>
            <a:ext cx="2112108" cy="1305057"/>
            <a:chOff x="1386593" y="5271436"/>
            <a:chExt cx="2112108" cy="1305057"/>
          </a:xfrm>
        </p:grpSpPr>
        <p:grpSp>
          <p:nvGrpSpPr>
            <p:cNvPr id="82" name="Google Shape;82;p21"/>
            <p:cNvGrpSpPr/>
            <p:nvPr/>
          </p:nvGrpSpPr>
          <p:grpSpPr>
            <a:xfrm>
              <a:off x="1386593" y="5340483"/>
              <a:ext cx="1340684" cy="1236009"/>
              <a:chOff x="1368393" y="5238883"/>
              <a:chExt cx="1340684" cy="1236009"/>
            </a:xfrm>
          </p:grpSpPr>
          <p:sp>
            <p:nvSpPr>
              <p:cNvPr id="83" name="Google Shape;83;p21"/>
              <p:cNvSpPr/>
              <p:nvPr/>
            </p:nvSpPr>
            <p:spPr>
              <a:xfrm>
                <a:off x="1469963" y="5238883"/>
                <a:ext cx="1239114" cy="1236009"/>
              </a:xfrm>
              <a:custGeom>
                <a:avLst/>
                <a:gdLst/>
                <a:ahLst/>
                <a:cxnLst/>
                <a:rect l="l" t="t" r="r" b="b"/>
                <a:pathLst>
                  <a:path w="52689" h="52557" extrusionOk="0">
                    <a:moveTo>
                      <a:pt x="9600" y="1"/>
                    </a:moveTo>
                    <a:cubicBezTo>
                      <a:pt x="6400" y="1"/>
                      <a:pt x="4165" y="308"/>
                      <a:pt x="2806" y="1009"/>
                    </a:cubicBezTo>
                    <a:cubicBezTo>
                      <a:pt x="1491" y="1666"/>
                      <a:pt x="702" y="2543"/>
                      <a:pt x="439" y="3595"/>
                    </a:cubicBezTo>
                    <a:cubicBezTo>
                      <a:pt x="132" y="4647"/>
                      <a:pt x="1" y="5743"/>
                      <a:pt x="1" y="6839"/>
                    </a:cubicBezTo>
                    <a:lnTo>
                      <a:pt x="1" y="45631"/>
                    </a:lnTo>
                    <a:cubicBezTo>
                      <a:pt x="1" y="46727"/>
                      <a:pt x="132" y="47823"/>
                      <a:pt x="439" y="48875"/>
                    </a:cubicBezTo>
                    <a:cubicBezTo>
                      <a:pt x="702" y="49971"/>
                      <a:pt x="1491" y="50847"/>
                      <a:pt x="2806" y="51505"/>
                    </a:cubicBezTo>
                    <a:cubicBezTo>
                      <a:pt x="4165" y="52206"/>
                      <a:pt x="6356" y="52513"/>
                      <a:pt x="9512" y="52513"/>
                    </a:cubicBezTo>
                    <a:lnTo>
                      <a:pt x="9512" y="52557"/>
                    </a:lnTo>
                    <a:lnTo>
                      <a:pt x="44535" y="52557"/>
                    </a:lnTo>
                    <a:cubicBezTo>
                      <a:pt x="45850" y="52557"/>
                      <a:pt x="47121" y="52425"/>
                      <a:pt x="48349" y="52294"/>
                    </a:cubicBezTo>
                    <a:cubicBezTo>
                      <a:pt x="49576" y="52118"/>
                      <a:pt x="50584" y="51592"/>
                      <a:pt x="51417" y="50760"/>
                    </a:cubicBezTo>
                    <a:cubicBezTo>
                      <a:pt x="52250" y="49927"/>
                      <a:pt x="52688" y="48612"/>
                      <a:pt x="52688" y="46683"/>
                    </a:cubicBezTo>
                    <a:cubicBezTo>
                      <a:pt x="52688" y="44711"/>
                      <a:pt x="52294" y="43352"/>
                      <a:pt x="51461" y="42519"/>
                    </a:cubicBezTo>
                    <a:cubicBezTo>
                      <a:pt x="50672" y="41686"/>
                      <a:pt x="49664" y="41204"/>
                      <a:pt x="48436" y="41072"/>
                    </a:cubicBezTo>
                    <a:cubicBezTo>
                      <a:pt x="47253" y="40897"/>
                      <a:pt x="45982" y="40809"/>
                      <a:pt x="44623" y="40809"/>
                    </a:cubicBezTo>
                    <a:lnTo>
                      <a:pt x="19112" y="40809"/>
                    </a:lnTo>
                    <a:lnTo>
                      <a:pt x="19112" y="6883"/>
                    </a:lnTo>
                    <a:cubicBezTo>
                      <a:pt x="19112" y="5743"/>
                      <a:pt x="18980" y="4647"/>
                      <a:pt x="18717" y="3595"/>
                    </a:cubicBezTo>
                    <a:cubicBezTo>
                      <a:pt x="18411" y="2543"/>
                      <a:pt x="17665" y="1666"/>
                      <a:pt x="16350" y="1009"/>
                    </a:cubicBezTo>
                    <a:cubicBezTo>
                      <a:pt x="15079" y="308"/>
                      <a:pt x="12800" y="1"/>
                      <a:pt x="96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" name="Google Shape;84;p21"/>
              <p:cNvGrpSpPr/>
              <p:nvPr/>
            </p:nvGrpSpPr>
            <p:grpSpPr>
              <a:xfrm flipH="1">
                <a:off x="1368393" y="5458445"/>
                <a:ext cx="673161" cy="391303"/>
                <a:chOff x="-1261807" y="3853045"/>
                <a:chExt cx="673161" cy="391303"/>
              </a:xfrm>
            </p:grpSpPr>
            <p:grpSp>
              <p:nvGrpSpPr>
                <p:cNvPr id="85" name="Google Shape;85;p21"/>
                <p:cNvGrpSpPr/>
                <p:nvPr/>
              </p:nvGrpSpPr>
              <p:grpSpPr>
                <a:xfrm rot="-3343595">
                  <a:off x="-1215558" y="3915548"/>
                  <a:ext cx="292023" cy="266312"/>
                  <a:chOff x="6074976" y="4040105"/>
                  <a:chExt cx="351465" cy="320521"/>
                </a:xfrm>
              </p:grpSpPr>
              <p:sp>
                <p:nvSpPr>
                  <p:cNvPr id="86" name="Google Shape;86;p21"/>
                  <p:cNvSpPr/>
                  <p:nvPr/>
                </p:nvSpPr>
                <p:spPr>
                  <a:xfrm rot="596481" flipH="1">
                    <a:off x="6096064" y="4064767"/>
                    <a:ext cx="309290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1" h="6016" extrusionOk="0">
                        <a:moveTo>
                          <a:pt x="3435" y="0"/>
                        </a:moveTo>
                        <a:cubicBezTo>
                          <a:pt x="2435" y="0"/>
                          <a:pt x="1458" y="498"/>
                          <a:pt x="886" y="1405"/>
                        </a:cubicBezTo>
                        <a:cubicBezTo>
                          <a:pt x="1" y="2810"/>
                          <a:pt x="424" y="4669"/>
                          <a:pt x="1828" y="5553"/>
                        </a:cubicBezTo>
                        <a:cubicBezTo>
                          <a:pt x="2326" y="5866"/>
                          <a:pt x="2880" y="6016"/>
                          <a:pt x="3428" y="6016"/>
                        </a:cubicBezTo>
                        <a:cubicBezTo>
                          <a:pt x="4427" y="6016"/>
                          <a:pt x="5404" y="5518"/>
                          <a:pt x="5976" y="4611"/>
                        </a:cubicBezTo>
                        <a:cubicBezTo>
                          <a:pt x="6861" y="3207"/>
                          <a:pt x="6437" y="1348"/>
                          <a:pt x="5034" y="463"/>
                        </a:cubicBezTo>
                        <a:cubicBezTo>
                          <a:pt x="4536" y="150"/>
                          <a:pt x="3982" y="0"/>
                          <a:pt x="3435" y="0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" name="Google Shape;87;p21"/>
                  <p:cNvSpPr/>
                  <p:nvPr/>
                </p:nvSpPr>
                <p:spPr>
                  <a:xfrm rot="596481" flipH="1">
                    <a:off x="6104814" y="4087116"/>
                    <a:ext cx="274804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6" h="5465" extrusionOk="0">
                        <a:moveTo>
                          <a:pt x="3048" y="1"/>
                        </a:moveTo>
                        <a:cubicBezTo>
                          <a:pt x="2407" y="1"/>
                          <a:pt x="1764" y="225"/>
                          <a:pt x="1246" y="681"/>
                        </a:cubicBezTo>
                        <a:cubicBezTo>
                          <a:pt x="112" y="1676"/>
                          <a:pt x="1" y="3403"/>
                          <a:pt x="996" y="4536"/>
                        </a:cubicBezTo>
                        <a:cubicBezTo>
                          <a:pt x="1536" y="5151"/>
                          <a:pt x="2291" y="5465"/>
                          <a:pt x="3050" y="5465"/>
                        </a:cubicBezTo>
                        <a:cubicBezTo>
                          <a:pt x="3691" y="5465"/>
                          <a:pt x="4334" y="5241"/>
                          <a:pt x="4852" y="4786"/>
                        </a:cubicBezTo>
                        <a:cubicBezTo>
                          <a:pt x="5984" y="3790"/>
                          <a:pt x="6095" y="2063"/>
                          <a:pt x="5101" y="929"/>
                        </a:cubicBezTo>
                        <a:cubicBezTo>
                          <a:pt x="4561" y="315"/>
                          <a:pt x="3806" y="1"/>
                          <a:pt x="304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" name="Google Shape;88;p21"/>
                  <p:cNvSpPr/>
                  <p:nvPr/>
                </p:nvSpPr>
                <p:spPr>
                  <a:xfrm rot="596481" flipH="1">
                    <a:off x="6117725" y="4118172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3" y="1"/>
                        </a:moveTo>
                        <a:cubicBezTo>
                          <a:pt x="1779" y="1"/>
                          <a:pt x="1304" y="166"/>
                          <a:pt x="921" y="503"/>
                        </a:cubicBezTo>
                        <a:cubicBezTo>
                          <a:pt x="82" y="1238"/>
                          <a:pt x="1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9" y="4039"/>
                          <a:pt x="3204" y="3874"/>
                          <a:pt x="3587" y="3538"/>
                        </a:cubicBezTo>
                        <a:cubicBezTo>
                          <a:pt x="4424" y="2802"/>
                          <a:pt x="4507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" name="Google Shape;89;p21"/>
                  <p:cNvSpPr/>
                  <p:nvPr/>
                </p:nvSpPr>
                <p:spPr>
                  <a:xfrm rot="596481" flipH="1">
                    <a:off x="6264210" y="4182803"/>
                    <a:ext cx="81323" cy="40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6" extrusionOk="0">
                        <a:moveTo>
                          <a:pt x="599" y="1"/>
                        </a:moveTo>
                        <a:cubicBezTo>
                          <a:pt x="312" y="1"/>
                          <a:pt x="94" y="89"/>
                          <a:pt x="56" y="243"/>
                        </a:cubicBezTo>
                        <a:cubicBezTo>
                          <a:pt x="1" y="464"/>
                          <a:pt x="336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50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0" name="Google Shape;90;p21"/>
                <p:cNvGrpSpPr/>
                <p:nvPr/>
              </p:nvGrpSpPr>
              <p:grpSpPr>
                <a:xfrm rot="-1562260" flipH="1">
                  <a:off x="-924192" y="3903614"/>
                  <a:ext cx="291932" cy="266298"/>
                  <a:chOff x="5478326" y="4074422"/>
                  <a:chExt cx="351376" cy="320506"/>
                </a:xfrm>
              </p:grpSpPr>
              <p:sp>
                <p:nvSpPr>
                  <p:cNvPr id="91" name="Google Shape;91;p21"/>
                  <p:cNvSpPr/>
                  <p:nvPr/>
                </p:nvSpPr>
                <p:spPr>
                  <a:xfrm rot="596481" flipH="1">
                    <a:off x="5499414" y="4099076"/>
                    <a:ext cx="309199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9" h="6016" extrusionOk="0">
                        <a:moveTo>
                          <a:pt x="3434" y="1"/>
                        </a:moveTo>
                        <a:cubicBezTo>
                          <a:pt x="2434" y="1"/>
                          <a:pt x="1456" y="498"/>
                          <a:pt x="884" y="1405"/>
                        </a:cubicBezTo>
                        <a:cubicBezTo>
                          <a:pt x="1" y="2811"/>
                          <a:pt x="422" y="4668"/>
                          <a:pt x="1828" y="5553"/>
                        </a:cubicBezTo>
                        <a:cubicBezTo>
                          <a:pt x="2325" y="5866"/>
                          <a:pt x="2878" y="6016"/>
                          <a:pt x="3426" y="6016"/>
                        </a:cubicBezTo>
                        <a:cubicBezTo>
                          <a:pt x="4425" y="6016"/>
                          <a:pt x="5404" y="5518"/>
                          <a:pt x="5976" y="4611"/>
                        </a:cubicBezTo>
                        <a:cubicBezTo>
                          <a:pt x="6859" y="3205"/>
                          <a:pt x="6437" y="1346"/>
                          <a:pt x="5032" y="463"/>
                        </a:cubicBezTo>
                        <a:cubicBezTo>
                          <a:pt x="4535" y="150"/>
                          <a:pt x="3981" y="1"/>
                          <a:pt x="3434" y="1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92;p21"/>
                  <p:cNvSpPr/>
                  <p:nvPr/>
                </p:nvSpPr>
                <p:spPr>
                  <a:xfrm rot="596481" flipH="1">
                    <a:off x="5526109" y="4122195"/>
                    <a:ext cx="274759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5" h="5465" extrusionOk="0">
                        <a:moveTo>
                          <a:pt x="3047" y="1"/>
                        </a:moveTo>
                        <a:cubicBezTo>
                          <a:pt x="2406" y="1"/>
                          <a:pt x="1762" y="225"/>
                          <a:pt x="1243" y="681"/>
                        </a:cubicBezTo>
                        <a:cubicBezTo>
                          <a:pt x="112" y="1676"/>
                          <a:pt x="0" y="3404"/>
                          <a:pt x="995" y="4536"/>
                        </a:cubicBezTo>
                        <a:cubicBezTo>
                          <a:pt x="1535" y="5150"/>
                          <a:pt x="2290" y="5464"/>
                          <a:pt x="3049" y="5464"/>
                        </a:cubicBezTo>
                        <a:cubicBezTo>
                          <a:pt x="3690" y="5464"/>
                          <a:pt x="4333" y="5241"/>
                          <a:pt x="4852" y="4786"/>
                        </a:cubicBezTo>
                        <a:cubicBezTo>
                          <a:pt x="5983" y="3789"/>
                          <a:pt x="6095" y="2062"/>
                          <a:pt x="5100" y="929"/>
                        </a:cubicBezTo>
                        <a:cubicBezTo>
                          <a:pt x="4561" y="315"/>
                          <a:pt x="3806" y="1"/>
                          <a:pt x="304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93;p21"/>
                  <p:cNvSpPr/>
                  <p:nvPr/>
                </p:nvSpPr>
                <p:spPr>
                  <a:xfrm rot="596481" flipH="1">
                    <a:off x="5585012" y="4151706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2" y="1"/>
                        </a:moveTo>
                        <a:cubicBezTo>
                          <a:pt x="1779" y="1"/>
                          <a:pt x="1303" y="166"/>
                          <a:pt x="920" y="502"/>
                        </a:cubicBezTo>
                        <a:cubicBezTo>
                          <a:pt x="83" y="1238"/>
                          <a:pt x="0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8" y="4039"/>
                          <a:pt x="3203" y="3874"/>
                          <a:pt x="3586" y="3537"/>
                        </a:cubicBezTo>
                        <a:cubicBezTo>
                          <a:pt x="4425" y="2802"/>
                          <a:pt x="4506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94;p21"/>
                  <p:cNvSpPr/>
                  <p:nvPr/>
                </p:nvSpPr>
                <p:spPr>
                  <a:xfrm rot="596481" flipH="1">
                    <a:off x="5566523" y="4222521"/>
                    <a:ext cx="81323" cy="40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5" extrusionOk="0">
                        <a:moveTo>
                          <a:pt x="599" y="1"/>
                        </a:moveTo>
                        <a:cubicBezTo>
                          <a:pt x="312" y="1"/>
                          <a:pt x="94" y="88"/>
                          <a:pt x="55" y="243"/>
                        </a:cubicBezTo>
                        <a:cubicBezTo>
                          <a:pt x="1" y="464"/>
                          <a:pt x="335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48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95" name="Google Shape;95;p21"/>
              <p:cNvSpPr/>
              <p:nvPr/>
            </p:nvSpPr>
            <p:spPr>
              <a:xfrm rot="961070" flipH="1">
                <a:off x="1574888" y="5798655"/>
                <a:ext cx="260172" cy="194171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96;p21"/>
            <p:cNvGrpSpPr/>
            <p:nvPr/>
          </p:nvGrpSpPr>
          <p:grpSpPr>
            <a:xfrm>
              <a:off x="2727268" y="5271436"/>
              <a:ext cx="771433" cy="1305057"/>
              <a:chOff x="2727268" y="5169836"/>
              <a:chExt cx="771433" cy="1305057"/>
            </a:xfrm>
          </p:grpSpPr>
          <p:sp>
            <p:nvSpPr>
              <p:cNvPr id="97" name="Google Shape;97;p21"/>
              <p:cNvSpPr/>
              <p:nvPr/>
            </p:nvSpPr>
            <p:spPr>
              <a:xfrm>
                <a:off x="2831721" y="5169836"/>
                <a:ext cx="666980" cy="1305057"/>
              </a:xfrm>
              <a:custGeom>
                <a:avLst/>
                <a:gdLst/>
                <a:ahLst/>
                <a:cxnLst/>
                <a:rect l="l" t="t" r="r" b="b"/>
                <a:pathLst>
                  <a:path w="28361" h="55493" extrusionOk="0">
                    <a:moveTo>
                      <a:pt x="9512" y="0"/>
                    </a:moveTo>
                    <a:cubicBezTo>
                      <a:pt x="6400" y="0"/>
                      <a:pt x="4165" y="351"/>
                      <a:pt x="2850" y="1008"/>
                    </a:cubicBezTo>
                    <a:cubicBezTo>
                      <a:pt x="1535" y="1709"/>
                      <a:pt x="702" y="2542"/>
                      <a:pt x="439" y="3550"/>
                    </a:cubicBezTo>
                    <a:cubicBezTo>
                      <a:pt x="176" y="4602"/>
                      <a:pt x="0" y="5698"/>
                      <a:pt x="0" y="6838"/>
                    </a:cubicBezTo>
                    <a:lnTo>
                      <a:pt x="0" y="40064"/>
                    </a:lnTo>
                    <a:cubicBezTo>
                      <a:pt x="0" y="42825"/>
                      <a:pt x="263" y="45104"/>
                      <a:pt x="746" y="46945"/>
                    </a:cubicBezTo>
                    <a:cubicBezTo>
                      <a:pt x="1228" y="48786"/>
                      <a:pt x="2017" y="50233"/>
                      <a:pt x="3069" y="51372"/>
                    </a:cubicBezTo>
                    <a:cubicBezTo>
                      <a:pt x="4077" y="52512"/>
                      <a:pt x="5436" y="53345"/>
                      <a:pt x="7145" y="53959"/>
                    </a:cubicBezTo>
                    <a:cubicBezTo>
                      <a:pt x="8811" y="54572"/>
                      <a:pt x="10827" y="54967"/>
                      <a:pt x="13238" y="55186"/>
                    </a:cubicBezTo>
                    <a:cubicBezTo>
                      <a:pt x="15649" y="55361"/>
                      <a:pt x="18454" y="55449"/>
                      <a:pt x="21654" y="55449"/>
                    </a:cubicBezTo>
                    <a:lnTo>
                      <a:pt x="21654" y="55493"/>
                    </a:lnTo>
                    <a:cubicBezTo>
                      <a:pt x="22575" y="55493"/>
                      <a:pt x="23539" y="55405"/>
                      <a:pt x="24591" y="55230"/>
                    </a:cubicBezTo>
                    <a:cubicBezTo>
                      <a:pt x="25643" y="55054"/>
                      <a:pt x="26520" y="54485"/>
                      <a:pt x="27265" y="53520"/>
                    </a:cubicBezTo>
                    <a:cubicBezTo>
                      <a:pt x="27966" y="52556"/>
                      <a:pt x="28361" y="50890"/>
                      <a:pt x="28361" y="48699"/>
                    </a:cubicBezTo>
                    <a:cubicBezTo>
                      <a:pt x="28361" y="46551"/>
                      <a:pt x="28010" y="45060"/>
                      <a:pt x="27265" y="44184"/>
                    </a:cubicBezTo>
                    <a:cubicBezTo>
                      <a:pt x="26520" y="43307"/>
                      <a:pt x="25643" y="42781"/>
                      <a:pt x="24635" y="42606"/>
                    </a:cubicBezTo>
                    <a:cubicBezTo>
                      <a:pt x="23627" y="42430"/>
                      <a:pt x="22662" y="42343"/>
                      <a:pt x="21742" y="42343"/>
                    </a:cubicBezTo>
                    <a:cubicBezTo>
                      <a:pt x="21084" y="42343"/>
                      <a:pt x="20515" y="42343"/>
                      <a:pt x="20164" y="42299"/>
                    </a:cubicBezTo>
                    <a:cubicBezTo>
                      <a:pt x="19769" y="42255"/>
                      <a:pt x="19462" y="42167"/>
                      <a:pt x="19287" y="41948"/>
                    </a:cubicBezTo>
                    <a:cubicBezTo>
                      <a:pt x="19112" y="41773"/>
                      <a:pt x="19024" y="41466"/>
                      <a:pt x="18980" y="41028"/>
                    </a:cubicBezTo>
                    <a:cubicBezTo>
                      <a:pt x="18936" y="40589"/>
                      <a:pt x="18936" y="40020"/>
                      <a:pt x="18936" y="39275"/>
                    </a:cubicBezTo>
                    <a:lnTo>
                      <a:pt x="18936" y="6926"/>
                    </a:lnTo>
                    <a:cubicBezTo>
                      <a:pt x="18936" y="5742"/>
                      <a:pt x="18805" y="4646"/>
                      <a:pt x="18542" y="3594"/>
                    </a:cubicBezTo>
                    <a:cubicBezTo>
                      <a:pt x="18235" y="2542"/>
                      <a:pt x="17446" y="1709"/>
                      <a:pt x="16175" y="1008"/>
                    </a:cubicBezTo>
                    <a:cubicBezTo>
                      <a:pt x="14860" y="351"/>
                      <a:pt x="12668" y="0"/>
                      <a:pt x="95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" name="Google Shape;98;p21"/>
              <p:cNvGrpSpPr/>
              <p:nvPr/>
            </p:nvGrpSpPr>
            <p:grpSpPr>
              <a:xfrm flipH="1">
                <a:off x="2727268" y="5766520"/>
                <a:ext cx="673161" cy="391303"/>
                <a:chOff x="-1261807" y="3853045"/>
                <a:chExt cx="673161" cy="391303"/>
              </a:xfrm>
            </p:grpSpPr>
            <p:grpSp>
              <p:nvGrpSpPr>
                <p:cNvPr id="99" name="Google Shape;99;p21"/>
                <p:cNvGrpSpPr/>
                <p:nvPr/>
              </p:nvGrpSpPr>
              <p:grpSpPr>
                <a:xfrm rot="-3343595">
                  <a:off x="-1215558" y="3915548"/>
                  <a:ext cx="292023" cy="266312"/>
                  <a:chOff x="6074976" y="4040105"/>
                  <a:chExt cx="351465" cy="320521"/>
                </a:xfrm>
              </p:grpSpPr>
              <p:sp>
                <p:nvSpPr>
                  <p:cNvPr id="100" name="Google Shape;100;p21"/>
                  <p:cNvSpPr/>
                  <p:nvPr/>
                </p:nvSpPr>
                <p:spPr>
                  <a:xfrm rot="596481" flipH="1">
                    <a:off x="6096064" y="4064767"/>
                    <a:ext cx="309290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1" h="6016" extrusionOk="0">
                        <a:moveTo>
                          <a:pt x="3435" y="0"/>
                        </a:moveTo>
                        <a:cubicBezTo>
                          <a:pt x="2435" y="0"/>
                          <a:pt x="1458" y="498"/>
                          <a:pt x="886" y="1405"/>
                        </a:cubicBezTo>
                        <a:cubicBezTo>
                          <a:pt x="1" y="2810"/>
                          <a:pt x="424" y="4669"/>
                          <a:pt x="1828" y="5553"/>
                        </a:cubicBezTo>
                        <a:cubicBezTo>
                          <a:pt x="2326" y="5866"/>
                          <a:pt x="2880" y="6016"/>
                          <a:pt x="3428" y="6016"/>
                        </a:cubicBezTo>
                        <a:cubicBezTo>
                          <a:pt x="4427" y="6016"/>
                          <a:pt x="5404" y="5518"/>
                          <a:pt x="5976" y="4611"/>
                        </a:cubicBezTo>
                        <a:cubicBezTo>
                          <a:pt x="6861" y="3207"/>
                          <a:pt x="6437" y="1348"/>
                          <a:pt x="5034" y="463"/>
                        </a:cubicBezTo>
                        <a:cubicBezTo>
                          <a:pt x="4536" y="150"/>
                          <a:pt x="3982" y="0"/>
                          <a:pt x="3435" y="0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" name="Google Shape;101;p21"/>
                  <p:cNvSpPr/>
                  <p:nvPr/>
                </p:nvSpPr>
                <p:spPr>
                  <a:xfrm rot="596481" flipH="1">
                    <a:off x="6104814" y="4087116"/>
                    <a:ext cx="274804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6" h="5465" extrusionOk="0">
                        <a:moveTo>
                          <a:pt x="3048" y="1"/>
                        </a:moveTo>
                        <a:cubicBezTo>
                          <a:pt x="2407" y="1"/>
                          <a:pt x="1764" y="225"/>
                          <a:pt x="1246" y="681"/>
                        </a:cubicBezTo>
                        <a:cubicBezTo>
                          <a:pt x="112" y="1676"/>
                          <a:pt x="1" y="3403"/>
                          <a:pt x="996" y="4536"/>
                        </a:cubicBezTo>
                        <a:cubicBezTo>
                          <a:pt x="1536" y="5151"/>
                          <a:pt x="2291" y="5465"/>
                          <a:pt x="3050" y="5465"/>
                        </a:cubicBezTo>
                        <a:cubicBezTo>
                          <a:pt x="3691" y="5465"/>
                          <a:pt x="4334" y="5241"/>
                          <a:pt x="4852" y="4786"/>
                        </a:cubicBezTo>
                        <a:cubicBezTo>
                          <a:pt x="5984" y="3790"/>
                          <a:pt x="6095" y="2063"/>
                          <a:pt x="5101" y="929"/>
                        </a:cubicBezTo>
                        <a:cubicBezTo>
                          <a:pt x="4561" y="315"/>
                          <a:pt x="3806" y="1"/>
                          <a:pt x="304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" name="Google Shape;102;p21"/>
                  <p:cNvSpPr/>
                  <p:nvPr/>
                </p:nvSpPr>
                <p:spPr>
                  <a:xfrm rot="596481" flipH="1">
                    <a:off x="6117725" y="4118172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3" y="1"/>
                        </a:moveTo>
                        <a:cubicBezTo>
                          <a:pt x="1779" y="1"/>
                          <a:pt x="1304" y="166"/>
                          <a:pt x="921" y="503"/>
                        </a:cubicBezTo>
                        <a:cubicBezTo>
                          <a:pt x="82" y="1238"/>
                          <a:pt x="1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9" y="4039"/>
                          <a:pt x="3204" y="3874"/>
                          <a:pt x="3587" y="3538"/>
                        </a:cubicBezTo>
                        <a:cubicBezTo>
                          <a:pt x="4424" y="2802"/>
                          <a:pt x="4507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" name="Google Shape;103;p21"/>
                  <p:cNvSpPr/>
                  <p:nvPr/>
                </p:nvSpPr>
                <p:spPr>
                  <a:xfrm rot="596481" flipH="1">
                    <a:off x="6264210" y="4182803"/>
                    <a:ext cx="81323" cy="40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6" extrusionOk="0">
                        <a:moveTo>
                          <a:pt x="599" y="1"/>
                        </a:moveTo>
                        <a:cubicBezTo>
                          <a:pt x="312" y="1"/>
                          <a:pt x="94" y="89"/>
                          <a:pt x="56" y="243"/>
                        </a:cubicBezTo>
                        <a:cubicBezTo>
                          <a:pt x="1" y="464"/>
                          <a:pt x="336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50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4" name="Google Shape;104;p21"/>
                <p:cNvGrpSpPr/>
                <p:nvPr/>
              </p:nvGrpSpPr>
              <p:grpSpPr>
                <a:xfrm rot="-1562260" flipH="1">
                  <a:off x="-924192" y="3903614"/>
                  <a:ext cx="291932" cy="266298"/>
                  <a:chOff x="5478326" y="4074422"/>
                  <a:chExt cx="351376" cy="320506"/>
                </a:xfrm>
              </p:grpSpPr>
              <p:sp>
                <p:nvSpPr>
                  <p:cNvPr id="105" name="Google Shape;105;p21"/>
                  <p:cNvSpPr/>
                  <p:nvPr/>
                </p:nvSpPr>
                <p:spPr>
                  <a:xfrm rot="596481" flipH="1">
                    <a:off x="5499414" y="4099076"/>
                    <a:ext cx="309199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9" h="6016" extrusionOk="0">
                        <a:moveTo>
                          <a:pt x="3434" y="1"/>
                        </a:moveTo>
                        <a:cubicBezTo>
                          <a:pt x="2434" y="1"/>
                          <a:pt x="1456" y="498"/>
                          <a:pt x="884" y="1405"/>
                        </a:cubicBezTo>
                        <a:cubicBezTo>
                          <a:pt x="1" y="2811"/>
                          <a:pt x="422" y="4668"/>
                          <a:pt x="1828" y="5553"/>
                        </a:cubicBezTo>
                        <a:cubicBezTo>
                          <a:pt x="2325" y="5866"/>
                          <a:pt x="2878" y="6016"/>
                          <a:pt x="3426" y="6016"/>
                        </a:cubicBezTo>
                        <a:cubicBezTo>
                          <a:pt x="4425" y="6016"/>
                          <a:pt x="5404" y="5518"/>
                          <a:pt x="5976" y="4611"/>
                        </a:cubicBezTo>
                        <a:cubicBezTo>
                          <a:pt x="6859" y="3205"/>
                          <a:pt x="6437" y="1346"/>
                          <a:pt x="5032" y="463"/>
                        </a:cubicBezTo>
                        <a:cubicBezTo>
                          <a:pt x="4535" y="150"/>
                          <a:pt x="3981" y="1"/>
                          <a:pt x="3434" y="1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" name="Google Shape;106;p21"/>
                  <p:cNvSpPr/>
                  <p:nvPr/>
                </p:nvSpPr>
                <p:spPr>
                  <a:xfrm rot="596481" flipH="1">
                    <a:off x="5526109" y="4122195"/>
                    <a:ext cx="274759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5" h="5465" extrusionOk="0">
                        <a:moveTo>
                          <a:pt x="3047" y="1"/>
                        </a:moveTo>
                        <a:cubicBezTo>
                          <a:pt x="2406" y="1"/>
                          <a:pt x="1762" y="225"/>
                          <a:pt x="1243" y="681"/>
                        </a:cubicBezTo>
                        <a:cubicBezTo>
                          <a:pt x="112" y="1676"/>
                          <a:pt x="0" y="3404"/>
                          <a:pt x="995" y="4536"/>
                        </a:cubicBezTo>
                        <a:cubicBezTo>
                          <a:pt x="1535" y="5150"/>
                          <a:pt x="2290" y="5464"/>
                          <a:pt x="3049" y="5464"/>
                        </a:cubicBezTo>
                        <a:cubicBezTo>
                          <a:pt x="3690" y="5464"/>
                          <a:pt x="4333" y="5241"/>
                          <a:pt x="4852" y="4786"/>
                        </a:cubicBezTo>
                        <a:cubicBezTo>
                          <a:pt x="5983" y="3789"/>
                          <a:pt x="6095" y="2062"/>
                          <a:pt x="5100" y="929"/>
                        </a:cubicBezTo>
                        <a:cubicBezTo>
                          <a:pt x="4561" y="315"/>
                          <a:pt x="3806" y="1"/>
                          <a:pt x="304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" name="Google Shape;107;p21"/>
                  <p:cNvSpPr/>
                  <p:nvPr/>
                </p:nvSpPr>
                <p:spPr>
                  <a:xfrm rot="596481" flipH="1">
                    <a:off x="5585012" y="4151706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2" y="1"/>
                        </a:moveTo>
                        <a:cubicBezTo>
                          <a:pt x="1779" y="1"/>
                          <a:pt x="1303" y="166"/>
                          <a:pt x="920" y="502"/>
                        </a:cubicBezTo>
                        <a:cubicBezTo>
                          <a:pt x="83" y="1238"/>
                          <a:pt x="0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8" y="4039"/>
                          <a:pt x="3203" y="3874"/>
                          <a:pt x="3586" y="3537"/>
                        </a:cubicBezTo>
                        <a:cubicBezTo>
                          <a:pt x="4425" y="2802"/>
                          <a:pt x="4506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" name="Google Shape;108;p21"/>
                  <p:cNvSpPr/>
                  <p:nvPr/>
                </p:nvSpPr>
                <p:spPr>
                  <a:xfrm rot="596481" flipH="1">
                    <a:off x="5566523" y="4222521"/>
                    <a:ext cx="81323" cy="40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5" extrusionOk="0">
                        <a:moveTo>
                          <a:pt x="599" y="1"/>
                        </a:moveTo>
                        <a:cubicBezTo>
                          <a:pt x="312" y="1"/>
                          <a:pt x="94" y="88"/>
                          <a:pt x="55" y="243"/>
                        </a:cubicBezTo>
                        <a:cubicBezTo>
                          <a:pt x="1" y="464"/>
                          <a:pt x="335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48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09" name="Google Shape;109;p21"/>
              <p:cNvSpPr/>
              <p:nvPr/>
            </p:nvSpPr>
            <p:spPr>
              <a:xfrm flipH="1">
                <a:off x="2958008" y="6078762"/>
                <a:ext cx="211680" cy="157978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" name="Google Shape;110;p21"/>
          <p:cNvGrpSpPr/>
          <p:nvPr/>
        </p:nvGrpSpPr>
        <p:grpSpPr>
          <a:xfrm>
            <a:off x="5138476" y="5179199"/>
            <a:ext cx="1130740" cy="1489544"/>
            <a:chOff x="5119026" y="5169836"/>
            <a:chExt cx="1130740" cy="1489544"/>
          </a:xfrm>
        </p:grpSpPr>
        <p:sp>
          <p:nvSpPr>
            <p:cNvPr id="111" name="Google Shape;111;p21"/>
            <p:cNvSpPr/>
            <p:nvPr/>
          </p:nvSpPr>
          <p:spPr>
            <a:xfrm>
              <a:off x="5119026" y="5169836"/>
              <a:ext cx="1130740" cy="1489544"/>
            </a:xfrm>
            <a:custGeom>
              <a:avLst/>
              <a:gdLst/>
              <a:ahLst/>
              <a:cxnLst/>
              <a:rect l="l" t="t" r="r" b="b"/>
              <a:pathLst>
                <a:path w="42125" h="55492" extrusionOk="0">
                  <a:moveTo>
                    <a:pt x="8545" y="1"/>
                  </a:moveTo>
                  <a:cubicBezTo>
                    <a:pt x="7337" y="1"/>
                    <a:pt x="5759" y="575"/>
                    <a:pt x="3858" y="1794"/>
                  </a:cubicBezTo>
                  <a:cubicBezTo>
                    <a:pt x="1710" y="3109"/>
                    <a:pt x="482" y="4468"/>
                    <a:pt x="263" y="5783"/>
                  </a:cubicBezTo>
                  <a:cubicBezTo>
                    <a:pt x="0" y="7098"/>
                    <a:pt x="526" y="8764"/>
                    <a:pt x="1841" y="10780"/>
                  </a:cubicBezTo>
                  <a:lnTo>
                    <a:pt x="16121" y="32428"/>
                  </a:lnTo>
                  <a:lnTo>
                    <a:pt x="16121" y="32428"/>
                  </a:lnTo>
                  <a:lnTo>
                    <a:pt x="10301" y="45452"/>
                  </a:lnTo>
                  <a:cubicBezTo>
                    <a:pt x="9249" y="47600"/>
                    <a:pt x="8942" y="49353"/>
                    <a:pt x="9337" y="50668"/>
                  </a:cubicBezTo>
                  <a:cubicBezTo>
                    <a:pt x="9731" y="51983"/>
                    <a:pt x="11134" y="53211"/>
                    <a:pt x="13589" y="54306"/>
                  </a:cubicBezTo>
                  <a:lnTo>
                    <a:pt x="13589" y="54350"/>
                  </a:lnTo>
                  <a:cubicBezTo>
                    <a:pt x="15324" y="55111"/>
                    <a:pt x="16763" y="55492"/>
                    <a:pt x="17891" y="55492"/>
                  </a:cubicBezTo>
                  <a:cubicBezTo>
                    <a:pt x="18388" y="55492"/>
                    <a:pt x="18824" y="55418"/>
                    <a:pt x="19199" y="55271"/>
                  </a:cubicBezTo>
                  <a:cubicBezTo>
                    <a:pt x="20427" y="54789"/>
                    <a:pt x="21522" y="53386"/>
                    <a:pt x="22531" y="51019"/>
                  </a:cubicBezTo>
                  <a:lnTo>
                    <a:pt x="40941" y="9816"/>
                  </a:lnTo>
                  <a:cubicBezTo>
                    <a:pt x="41861" y="7712"/>
                    <a:pt x="42124" y="6046"/>
                    <a:pt x="41730" y="4775"/>
                  </a:cubicBezTo>
                  <a:cubicBezTo>
                    <a:pt x="41291" y="3548"/>
                    <a:pt x="39889" y="2364"/>
                    <a:pt x="37478" y="1268"/>
                  </a:cubicBezTo>
                  <a:cubicBezTo>
                    <a:pt x="35753" y="572"/>
                    <a:pt x="34341" y="231"/>
                    <a:pt x="33228" y="231"/>
                  </a:cubicBezTo>
                  <a:cubicBezTo>
                    <a:pt x="32729" y="231"/>
                    <a:pt x="32291" y="300"/>
                    <a:pt x="31911" y="435"/>
                  </a:cubicBezTo>
                  <a:cubicBezTo>
                    <a:pt x="30727" y="874"/>
                    <a:pt x="29588" y="2276"/>
                    <a:pt x="28536" y="4643"/>
                  </a:cubicBezTo>
                  <a:lnTo>
                    <a:pt x="22626" y="17870"/>
                  </a:lnTo>
                  <a:lnTo>
                    <a:pt x="13238" y="3635"/>
                  </a:lnTo>
                  <a:cubicBezTo>
                    <a:pt x="11879" y="1619"/>
                    <a:pt x="10564" y="435"/>
                    <a:pt x="9293" y="85"/>
                  </a:cubicBezTo>
                  <a:cubicBezTo>
                    <a:pt x="9062" y="29"/>
                    <a:pt x="8812" y="1"/>
                    <a:pt x="8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112;p21"/>
            <p:cNvGrpSpPr/>
            <p:nvPr/>
          </p:nvGrpSpPr>
          <p:grpSpPr>
            <a:xfrm>
              <a:off x="5625843" y="5846645"/>
              <a:ext cx="236719" cy="231045"/>
              <a:chOff x="9200278" y="5309688"/>
              <a:chExt cx="688937" cy="672425"/>
            </a:xfrm>
          </p:grpSpPr>
          <p:sp>
            <p:nvSpPr>
              <p:cNvPr id="113" name="Google Shape;113;p21"/>
              <p:cNvSpPr/>
              <p:nvPr/>
            </p:nvSpPr>
            <p:spPr>
              <a:xfrm rot="-961169">
                <a:off x="9310710" y="5578753"/>
                <a:ext cx="456625" cy="232297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1778" extrusionOk="0">
                    <a:moveTo>
                      <a:pt x="1506" y="0"/>
                    </a:moveTo>
                    <a:cubicBezTo>
                      <a:pt x="1382" y="0"/>
                      <a:pt x="1256" y="10"/>
                      <a:pt x="1129" y="28"/>
                    </a:cubicBezTo>
                    <a:cubicBezTo>
                      <a:pt x="1035" y="43"/>
                      <a:pt x="941" y="68"/>
                      <a:pt x="862" y="91"/>
                    </a:cubicBezTo>
                    <a:cubicBezTo>
                      <a:pt x="762" y="121"/>
                      <a:pt x="658" y="161"/>
                      <a:pt x="555" y="212"/>
                    </a:cubicBezTo>
                    <a:cubicBezTo>
                      <a:pt x="357" y="305"/>
                      <a:pt x="205" y="423"/>
                      <a:pt x="98" y="562"/>
                    </a:cubicBezTo>
                    <a:cubicBezTo>
                      <a:pt x="96" y="562"/>
                      <a:pt x="94" y="561"/>
                      <a:pt x="93" y="561"/>
                    </a:cubicBezTo>
                    <a:cubicBezTo>
                      <a:pt x="74" y="561"/>
                      <a:pt x="55" y="569"/>
                      <a:pt x="39" y="581"/>
                    </a:cubicBezTo>
                    <a:cubicBezTo>
                      <a:pt x="18" y="597"/>
                      <a:pt x="6" y="619"/>
                      <a:pt x="2" y="644"/>
                    </a:cubicBezTo>
                    <a:cubicBezTo>
                      <a:pt x="1" y="665"/>
                      <a:pt x="6" y="695"/>
                      <a:pt x="23" y="713"/>
                    </a:cubicBezTo>
                    <a:lnTo>
                      <a:pt x="76" y="769"/>
                    </a:lnTo>
                    <a:cubicBezTo>
                      <a:pt x="219" y="920"/>
                      <a:pt x="365" y="1076"/>
                      <a:pt x="526" y="1214"/>
                    </a:cubicBezTo>
                    <a:cubicBezTo>
                      <a:pt x="704" y="1369"/>
                      <a:pt x="906" y="1494"/>
                      <a:pt x="1125" y="1585"/>
                    </a:cubicBezTo>
                    <a:cubicBezTo>
                      <a:pt x="1223" y="1628"/>
                      <a:pt x="1335" y="1663"/>
                      <a:pt x="1464" y="1695"/>
                    </a:cubicBezTo>
                    <a:cubicBezTo>
                      <a:pt x="1500" y="1704"/>
                      <a:pt x="1537" y="1712"/>
                      <a:pt x="1573" y="1720"/>
                    </a:cubicBezTo>
                    <a:cubicBezTo>
                      <a:pt x="1664" y="1740"/>
                      <a:pt x="1756" y="1754"/>
                      <a:pt x="1847" y="1763"/>
                    </a:cubicBezTo>
                    <a:cubicBezTo>
                      <a:pt x="1935" y="1772"/>
                      <a:pt x="2024" y="1777"/>
                      <a:pt x="2112" y="1777"/>
                    </a:cubicBezTo>
                    <a:cubicBezTo>
                      <a:pt x="2272" y="1777"/>
                      <a:pt x="2433" y="1762"/>
                      <a:pt x="2592" y="1730"/>
                    </a:cubicBezTo>
                    <a:cubicBezTo>
                      <a:pt x="2699" y="1709"/>
                      <a:pt x="2810" y="1677"/>
                      <a:pt x="2928" y="1634"/>
                    </a:cubicBezTo>
                    <a:cubicBezTo>
                      <a:pt x="3050" y="1590"/>
                      <a:pt x="3154" y="1542"/>
                      <a:pt x="3248" y="1488"/>
                    </a:cubicBezTo>
                    <a:cubicBezTo>
                      <a:pt x="3332" y="1437"/>
                      <a:pt x="3389" y="1389"/>
                      <a:pt x="3431" y="1330"/>
                    </a:cubicBezTo>
                    <a:cubicBezTo>
                      <a:pt x="3475" y="1268"/>
                      <a:pt x="3494" y="1186"/>
                      <a:pt x="3480" y="1101"/>
                    </a:cubicBezTo>
                    <a:cubicBezTo>
                      <a:pt x="3475" y="1066"/>
                      <a:pt x="3463" y="1028"/>
                      <a:pt x="3440" y="982"/>
                    </a:cubicBezTo>
                    <a:cubicBezTo>
                      <a:pt x="3416" y="934"/>
                      <a:pt x="3386" y="891"/>
                      <a:pt x="3356" y="851"/>
                    </a:cubicBezTo>
                    <a:cubicBezTo>
                      <a:pt x="3319" y="802"/>
                      <a:pt x="3276" y="757"/>
                      <a:pt x="3233" y="714"/>
                    </a:cubicBezTo>
                    <a:cubicBezTo>
                      <a:pt x="3181" y="660"/>
                      <a:pt x="3133" y="617"/>
                      <a:pt x="3082" y="573"/>
                    </a:cubicBezTo>
                    <a:cubicBezTo>
                      <a:pt x="2909" y="425"/>
                      <a:pt x="2702" y="297"/>
                      <a:pt x="2465" y="197"/>
                    </a:cubicBezTo>
                    <a:cubicBezTo>
                      <a:pt x="2323" y="135"/>
                      <a:pt x="2167" y="87"/>
                      <a:pt x="2003" y="54"/>
                    </a:cubicBezTo>
                    <a:cubicBezTo>
                      <a:pt x="1943" y="41"/>
                      <a:pt x="1882" y="30"/>
                      <a:pt x="1822" y="22"/>
                    </a:cubicBezTo>
                    <a:cubicBezTo>
                      <a:pt x="1718" y="7"/>
                      <a:pt x="1613" y="0"/>
                      <a:pt x="1506" y="0"/>
                    </a:cubicBezTo>
                    <a:close/>
                  </a:path>
                </a:pathLst>
              </a:custGeom>
              <a:solidFill>
                <a:srgbClr val="FF81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1"/>
              <p:cNvSpPr/>
              <p:nvPr/>
            </p:nvSpPr>
            <p:spPr>
              <a:xfrm rot="-961169">
                <a:off x="9249606" y="5382583"/>
                <a:ext cx="590281" cy="440555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1"/>
              <p:cNvSpPr/>
              <p:nvPr/>
            </p:nvSpPr>
            <p:spPr>
              <a:xfrm rot="267634">
                <a:off x="9346746" y="5639216"/>
                <a:ext cx="422138" cy="326978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5923" extrusionOk="0">
                    <a:moveTo>
                      <a:pt x="6501" y="0"/>
                    </a:moveTo>
                    <a:cubicBezTo>
                      <a:pt x="6447" y="0"/>
                      <a:pt x="6392" y="4"/>
                      <a:pt x="6339" y="12"/>
                    </a:cubicBezTo>
                    <a:cubicBezTo>
                      <a:pt x="6226" y="26"/>
                      <a:pt x="6104" y="55"/>
                      <a:pt x="5964" y="103"/>
                    </a:cubicBezTo>
                    <a:cubicBezTo>
                      <a:pt x="5704" y="189"/>
                      <a:pt x="5456" y="313"/>
                      <a:pt x="5213" y="434"/>
                    </a:cubicBezTo>
                    <a:lnTo>
                      <a:pt x="5048" y="515"/>
                    </a:lnTo>
                    <a:cubicBezTo>
                      <a:pt x="4740" y="664"/>
                      <a:pt x="4436" y="806"/>
                      <a:pt x="4107" y="887"/>
                    </a:cubicBezTo>
                    <a:cubicBezTo>
                      <a:pt x="3800" y="958"/>
                      <a:pt x="3482" y="986"/>
                      <a:pt x="3185" y="1007"/>
                    </a:cubicBezTo>
                    <a:cubicBezTo>
                      <a:pt x="3045" y="1017"/>
                      <a:pt x="2903" y="1027"/>
                      <a:pt x="2763" y="1035"/>
                    </a:cubicBezTo>
                    <a:cubicBezTo>
                      <a:pt x="2562" y="1047"/>
                      <a:pt x="2363" y="1059"/>
                      <a:pt x="2163" y="1076"/>
                    </a:cubicBezTo>
                    <a:cubicBezTo>
                      <a:pt x="1767" y="1110"/>
                      <a:pt x="1448" y="1161"/>
                      <a:pt x="1158" y="1236"/>
                    </a:cubicBezTo>
                    <a:cubicBezTo>
                      <a:pt x="827" y="1321"/>
                      <a:pt x="543" y="1451"/>
                      <a:pt x="312" y="1621"/>
                    </a:cubicBezTo>
                    <a:cubicBezTo>
                      <a:pt x="220" y="1690"/>
                      <a:pt x="127" y="1774"/>
                      <a:pt x="38" y="1875"/>
                    </a:cubicBezTo>
                    <a:cubicBezTo>
                      <a:pt x="13" y="1904"/>
                      <a:pt x="1" y="1942"/>
                      <a:pt x="5" y="1981"/>
                    </a:cubicBezTo>
                    <a:cubicBezTo>
                      <a:pt x="7" y="2025"/>
                      <a:pt x="28" y="2064"/>
                      <a:pt x="60" y="2090"/>
                    </a:cubicBezTo>
                    <a:cubicBezTo>
                      <a:pt x="88" y="2111"/>
                      <a:pt x="119" y="2123"/>
                      <a:pt x="155" y="2123"/>
                    </a:cubicBezTo>
                    <a:cubicBezTo>
                      <a:pt x="200" y="2123"/>
                      <a:pt x="243" y="2104"/>
                      <a:pt x="275" y="2068"/>
                    </a:cubicBezTo>
                    <a:cubicBezTo>
                      <a:pt x="302" y="2038"/>
                      <a:pt x="330" y="2009"/>
                      <a:pt x="358" y="1981"/>
                    </a:cubicBezTo>
                    <a:cubicBezTo>
                      <a:pt x="425" y="1918"/>
                      <a:pt x="500" y="1859"/>
                      <a:pt x="580" y="1806"/>
                    </a:cubicBezTo>
                    <a:cubicBezTo>
                      <a:pt x="716" y="2368"/>
                      <a:pt x="902" y="2904"/>
                      <a:pt x="1126" y="3397"/>
                    </a:cubicBezTo>
                    <a:cubicBezTo>
                      <a:pt x="1426" y="4053"/>
                      <a:pt x="1769" y="4576"/>
                      <a:pt x="2175" y="4998"/>
                    </a:cubicBezTo>
                    <a:cubicBezTo>
                      <a:pt x="2388" y="5220"/>
                      <a:pt x="2627" y="5412"/>
                      <a:pt x="2881" y="5565"/>
                    </a:cubicBezTo>
                    <a:cubicBezTo>
                      <a:pt x="3135" y="5717"/>
                      <a:pt x="3417" y="5824"/>
                      <a:pt x="3715" y="5881"/>
                    </a:cubicBezTo>
                    <a:cubicBezTo>
                      <a:pt x="3861" y="5908"/>
                      <a:pt x="4013" y="5922"/>
                      <a:pt x="4168" y="5922"/>
                    </a:cubicBezTo>
                    <a:cubicBezTo>
                      <a:pt x="4324" y="5922"/>
                      <a:pt x="4500" y="5906"/>
                      <a:pt x="4667" y="5877"/>
                    </a:cubicBezTo>
                    <a:cubicBezTo>
                      <a:pt x="4983" y="5820"/>
                      <a:pt x="5294" y="5709"/>
                      <a:pt x="5590" y="5548"/>
                    </a:cubicBezTo>
                    <a:cubicBezTo>
                      <a:pt x="6126" y="5256"/>
                      <a:pt x="6597" y="4798"/>
                      <a:pt x="6956" y="4225"/>
                    </a:cubicBezTo>
                    <a:cubicBezTo>
                      <a:pt x="7307" y="3661"/>
                      <a:pt x="7534" y="3022"/>
                      <a:pt x="7606" y="2381"/>
                    </a:cubicBezTo>
                    <a:cubicBezTo>
                      <a:pt x="7644" y="2054"/>
                      <a:pt x="7640" y="1731"/>
                      <a:pt x="7597" y="1423"/>
                    </a:cubicBezTo>
                    <a:cubicBezTo>
                      <a:pt x="7573" y="1256"/>
                      <a:pt x="7534" y="1080"/>
                      <a:pt x="7480" y="903"/>
                    </a:cubicBezTo>
                    <a:cubicBezTo>
                      <a:pt x="7429" y="737"/>
                      <a:pt x="7360" y="584"/>
                      <a:pt x="7275" y="446"/>
                    </a:cubicBezTo>
                    <a:cubicBezTo>
                      <a:pt x="7206" y="333"/>
                      <a:pt x="7116" y="235"/>
                      <a:pt x="7017" y="162"/>
                    </a:cubicBezTo>
                    <a:cubicBezTo>
                      <a:pt x="6920" y="93"/>
                      <a:pt x="6810" y="43"/>
                      <a:pt x="6684" y="18"/>
                    </a:cubicBezTo>
                    <a:cubicBezTo>
                      <a:pt x="6629" y="6"/>
                      <a:pt x="6566" y="0"/>
                      <a:pt x="65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1"/>
              <p:cNvSpPr/>
              <p:nvPr/>
            </p:nvSpPr>
            <p:spPr>
              <a:xfrm>
                <a:off x="9568760" y="5670690"/>
                <a:ext cx="7509" cy="152660"/>
              </a:xfrm>
              <a:custGeom>
                <a:avLst/>
                <a:gdLst/>
                <a:ahLst/>
                <a:cxnLst/>
                <a:rect l="l" t="t" r="r" b="b"/>
                <a:pathLst>
                  <a:path w="82" h="1667" extrusionOk="0">
                    <a:moveTo>
                      <a:pt x="0" y="0"/>
                    </a:moveTo>
                    <a:cubicBezTo>
                      <a:pt x="112" y="544"/>
                      <a:pt x="106" y="1122"/>
                      <a:pt x="0" y="166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7" name="Google Shape;117;p21"/>
            <p:cNvGrpSpPr/>
            <p:nvPr/>
          </p:nvGrpSpPr>
          <p:grpSpPr>
            <a:xfrm>
              <a:off x="5419961" y="5542919"/>
              <a:ext cx="551184" cy="320399"/>
              <a:chOff x="-1261807" y="3853045"/>
              <a:chExt cx="673161" cy="391303"/>
            </a:xfrm>
          </p:grpSpPr>
          <p:grpSp>
            <p:nvGrpSpPr>
              <p:cNvPr id="118" name="Google Shape;118;p21"/>
              <p:cNvGrpSpPr/>
              <p:nvPr/>
            </p:nvGrpSpPr>
            <p:grpSpPr>
              <a:xfrm rot="-3343595">
                <a:off x="-1215558" y="3915548"/>
                <a:ext cx="292023" cy="266312"/>
                <a:chOff x="6074976" y="4040105"/>
                <a:chExt cx="351465" cy="320521"/>
              </a:xfrm>
            </p:grpSpPr>
            <p:sp>
              <p:nvSpPr>
                <p:cNvPr id="119" name="Google Shape;119;p21"/>
                <p:cNvSpPr/>
                <p:nvPr/>
              </p:nvSpPr>
              <p:spPr>
                <a:xfrm rot="596481" flipH="1">
                  <a:off x="6096064" y="4064767"/>
                  <a:ext cx="309290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1" h="6016" extrusionOk="0">
                      <a:moveTo>
                        <a:pt x="3435" y="0"/>
                      </a:moveTo>
                      <a:cubicBezTo>
                        <a:pt x="2435" y="0"/>
                        <a:pt x="1458" y="498"/>
                        <a:pt x="886" y="1405"/>
                      </a:cubicBezTo>
                      <a:cubicBezTo>
                        <a:pt x="1" y="2810"/>
                        <a:pt x="424" y="4669"/>
                        <a:pt x="1828" y="5553"/>
                      </a:cubicBezTo>
                      <a:cubicBezTo>
                        <a:pt x="2326" y="5866"/>
                        <a:pt x="2880" y="6016"/>
                        <a:pt x="3428" y="6016"/>
                      </a:cubicBezTo>
                      <a:cubicBezTo>
                        <a:pt x="4427" y="6016"/>
                        <a:pt x="5404" y="5518"/>
                        <a:pt x="5976" y="4611"/>
                      </a:cubicBezTo>
                      <a:cubicBezTo>
                        <a:pt x="6861" y="3207"/>
                        <a:pt x="6437" y="1348"/>
                        <a:pt x="5034" y="463"/>
                      </a:cubicBezTo>
                      <a:cubicBezTo>
                        <a:pt x="4536" y="150"/>
                        <a:pt x="3982" y="0"/>
                        <a:pt x="3435" y="0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1"/>
                <p:cNvSpPr/>
                <p:nvPr/>
              </p:nvSpPr>
              <p:spPr>
                <a:xfrm rot="596481" flipH="1">
                  <a:off x="6104814" y="4087116"/>
                  <a:ext cx="274804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6" h="5465" extrusionOk="0">
                      <a:moveTo>
                        <a:pt x="3048" y="1"/>
                      </a:moveTo>
                      <a:cubicBezTo>
                        <a:pt x="2407" y="1"/>
                        <a:pt x="1764" y="225"/>
                        <a:pt x="1246" y="681"/>
                      </a:cubicBezTo>
                      <a:cubicBezTo>
                        <a:pt x="112" y="1676"/>
                        <a:pt x="1" y="3403"/>
                        <a:pt x="996" y="4536"/>
                      </a:cubicBezTo>
                      <a:cubicBezTo>
                        <a:pt x="1536" y="5151"/>
                        <a:pt x="2291" y="5465"/>
                        <a:pt x="3050" y="5465"/>
                      </a:cubicBezTo>
                      <a:cubicBezTo>
                        <a:pt x="3691" y="5465"/>
                        <a:pt x="4334" y="5241"/>
                        <a:pt x="4852" y="4786"/>
                      </a:cubicBezTo>
                      <a:cubicBezTo>
                        <a:pt x="5984" y="3790"/>
                        <a:pt x="6095" y="2063"/>
                        <a:pt x="5101" y="929"/>
                      </a:cubicBezTo>
                      <a:cubicBezTo>
                        <a:pt x="4561" y="315"/>
                        <a:pt x="3806" y="1"/>
                        <a:pt x="30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21"/>
                <p:cNvSpPr/>
                <p:nvPr/>
              </p:nvSpPr>
              <p:spPr>
                <a:xfrm rot="596481" flipH="1">
                  <a:off x="6117725" y="4118172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3" y="1"/>
                      </a:moveTo>
                      <a:cubicBezTo>
                        <a:pt x="1779" y="1"/>
                        <a:pt x="1304" y="166"/>
                        <a:pt x="921" y="503"/>
                      </a:cubicBezTo>
                      <a:cubicBezTo>
                        <a:pt x="82" y="1238"/>
                        <a:pt x="1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9" y="4039"/>
                        <a:pt x="3204" y="3874"/>
                        <a:pt x="3587" y="3538"/>
                      </a:cubicBezTo>
                      <a:cubicBezTo>
                        <a:pt x="4424" y="2802"/>
                        <a:pt x="4507" y="1524"/>
                        <a:pt x="3771" y="687"/>
                      </a:cubicBezTo>
                      <a:cubicBezTo>
                        <a:pt x="3372" y="233"/>
                        <a:pt x="2814" y="1"/>
                        <a:pt x="2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1"/>
                <p:cNvSpPr/>
                <p:nvPr/>
              </p:nvSpPr>
              <p:spPr>
                <a:xfrm rot="596481" flipH="1">
                  <a:off x="6264210" y="4182803"/>
                  <a:ext cx="81323" cy="40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6" extrusionOk="0">
                      <a:moveTo>
                        <a:pt x="599" y="1"/>
                      </a:moveTo>
                      <a:cubicBezTo>
                        <a:pt x="312" y="1"/>
                        <a:pt x="94" y="89"/>
                        <a:pt x="56" y="243"/>
                      </a:cubicBezTo>
                      <a:cubicBezTo>
                        <a:pt x="1" y="464"/>
                        <a:pt x="336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50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" name="Google Shape;123;p21"/>
              <p:cNvGrpSpPr/>
              <p:nvPr/>
            </p:nvGrpSpPr>
            <p:grpSpPr>
              <a:xfrm rot="-1562260" flipH="1">
                <a:off x="-924192" y="3903614"/>
                <a:ext cx="291932" cy="266298"/>
                <a:chOff x="5478326" y="4074422"/>
                <a:chExt cx="351376" cy="320506"/>
              </a:xfrm>
            </p:grpSpPr>
            <p:sp>
              <p:nvSpPr>
                <p:cNvPr id="124" name="Google Shape;124;p21"/>
                <p:cNvSpPr/>
                <p:nvPr/>
              </p:nvSpPr>
              <p:spPr>
                <a:xfrm rot="596481" flipH="1">
                  <a:off x="5499414" y="4099076"/>
                  <a:ext cx="309199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9" h="6016" extrusionOk="0">
                      <a:moveTo>
                        <a:pt x="3434" y="1"/>
                      </a:moveTo>
                      <a:cubicBezTo>
                        <a:pt x="2434" y="1"/>
                        <a:pt x="1456" y="498"/>
                        <a:pt x="884" y="1405"/>
                      </a:cubicBezTo>
                      <a:cubicBezTo>
                        <a:pt x="1" y="2811"/>
                        <a:pt x="422" y="4668"/>
                        <a:pt x="1828" y="5553"/>
                      </a:cubicBezTo>
                      <a:cubicBezTo>
                        <a:pt x="2325" y="5866"/>
                        <a:pt x="2878" y="6016"/>
                        <a:pt x="3426" y="6016"/>
                      </a:cubicBezTo>
                      <a:cubicBezTo>
                        <a:pt x="4425" y="6016"/>
                        <a:pt x="5404" y="5518"/>
                        <a:pt x="5976" y="4611"/>
                      </a:cubicBezTo>
                      <a:cubicBezTo>
                        <a:pt x="6859" y="3205"/>
                        <a:pt x="6437" y="1346"/>
                        <a:pt x="5032" y="463"/>
                      </a:cubicBezTo>
                      <a:cubicBezTo>
                        <a:pt x="4535" y="150"/>
                        <a:pt x="3981" y="1"/>
                        <a:pt x="3434" y="1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1"/>
                <p:cNvSpPr/>
                <p:nvPr/>
              </p:nvSpPr>
              <p:spPr>
                <a:xfrm rot="596481" flipH="1">
                  <a:off x="5526109" y="4122195"/>
                  <a:ext cx="274759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5" h="5465" extrusionOk="0">
                      <a:moveTo>
                        <a:pt x="3047" y="1"/>
                      </a:moveTo>
                      <a:cubicBezTo>
                        <a:pt x="2406" y="1"/>
                        <a:pt x="1762" y="225"/>
                        <a:pt x="1243" y="681"/>
                      </a:cubicBezTo>
                      <a:cubicBezTo>
                        <a:pt x="112" y="1676"/>
                        <a:pt x="0" y="3404"/>
                        <a:pt x="995" y="4536"/>
                      </a:cubicBezTo>
                      <a:cubicBezTo>
                        <a:pt x="1535" y="5150"/>
                        <a:pt x="2290" y="5464"/>
                        <a:pt x="3049" y="5464"/>
                      </a:cubicBezTo>
                      <a:cubicBezTo>
                        <a:pt x="3690" y="5464"/>
                        <a:pt x="4333" y="5241"/>
                        <a:pt x="4852" y="4786"/>
                      </a:cubicBezTo>
                      <a:cubicBezTo>
                        <a:pt x="5983" y="3789"/>
                        <a:pt x="6095" y="2062"/>
                        <a:pt x="5100" y="929"/>
                      </a:cubicBezTo>
                      <a:cubicBezTo>
                        <a:pt x="4561" y="315"/>
                        <a:pt x="3806" y="1"/>
                        <a:pt x="30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1"/>
                <p:cNvSpPr/>
                <p:nvPr/>
              </p:nvSpPr>
              <p:spPr>
                <a:xfrm rot="596481" flipH="1">
                  <a:off x="5585012" y="4151706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2" y="1"/>
                      </a:moveTo>
                      <a:cubicBezTo>
                        <a:pt x="1779" y="1"/>
                        <a:pt x="1303" y="166"/>
                        <a:pt x="920" y="502"/>
                      </a:cubicBezTo>
                      <a:cubicBezTo>
                        <a:pt x="83" y="1238"/>
                        <a:pt x="0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8" y="4039"/>
                        <a:pt x="3203" y="3874"/>
                        <a:pt x="3586" y="3537"/>
                      </a:cubicBezTo>
                      <a:cubicBezTo>
                        <a:pt x="4425" y="2802"/>
                        <a:pt x="4506" y="1524"/>
                        <a:pt x="3771" y="687"/>
                      </a:cubicBezTo>
                      <a:cubicBezTo>
                        <a:pt x="3372" y="233"/>
                        <a:pt x="2814" y="1"/>
                        <a:pt x="2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1"/>
                <p:cNvSpPr/>
                <p:nvPr/>
              </p:nvSpPr>
              <p:spPr>
                <a:xfrm rot="596481" flipH="1">
                  <a:off x="5566523" y="4222521"/>
                  <a:ext cx="81323" cy="40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5" extrusionOk="0">
                      <a:moveTo>
                        <a:pt x="599" y="1"/>
                      </a:moveTo>
                      <a:cubicBezTo>
                        <a:pt x="312" y="1"/>
                        <a:pt x="94" y="88"/>
                        <a:pt x="55" y="243"/>
                      </a:cubicBezTo>
                      <a:cubicBezTo>
                        <a:pt x="1" y="464"/>
                        <a:pt x="335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48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8" name="Google Shape;128;p21"/>
          <p:cNvGrpSpPr/>
          <p:nvPr/>
        </p:nvGrpSpPr>
        <p:grpSpPr>
          <a:xfrm>
            <a:off x="7025471" y="4979739"/>
            <a:ext cx="1480464" cy="1620564"/>
            <a:chOff x="7025471" y="4827339"/>
            <a:chExt cx="1480464" cy="1620564"/>
          </a:xfrm>
        </p:grpSpPr>
        <p:grpSp>
          <p:nvGrpSpPr>
            <p:cNvPr id="129" name="Google Shape;129;p21"/>
            <p:cNvGrpSpPr/>
            <p:nvPr/>
          </p:nvGrpSpPr>
          <p:grpSpPr>
            <a:xfrm rot="3114086" flipH="1">
              <a:off x="7738413" y="4909810"/>
              <a:ext cx="446356" cy="513826"/>
              <a:chOff x="7225382" y="4036698"/>
              <a:chExt cx="874870" cy="1007113"/>
            </a:xfrm>
          </p:grpSpPr>
          <p:sp>
            <p:nvSpPr>
              <p:cNvPr id="130" name="Google Shape;130;p21"/>
              <p:cNvSpPr/>
              <p:nvPr/>
            </p:nvSpPr>
            <p:spPr>
              <a:xfrm rot="-1032278" flipH="1">
                <a:off x="7336863" y="4114040"/>
                <a:ext cx="651908" cy="85242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5054" extrusionOk="0">
                    <a:moveTo>
                      <a:pt x="2218" y="1"/>
                    </a:moveTo>
                    <a:cubicBezTo>
                      <a:pt x="2145" y="1"/>
                      <a:pt x="2074" y="21"/>
                      <a:pt x="2017" y="68"/>
                    </a:cubicBezTo>
                    <a:cubicBezTo>
                      <a:pt x="1930" y="137"/>
                      <a:pt x="1893" y="249"/>
                      <a:pt x="1865" y="356"/>
                    </a:cubicBezTo>
                    <a:cubicBezTo>
                      <a:pt x="1704" y="963"/>
                      <a:pt x="1583" y="1477"/>
                      <a:pt x="1262" y="2035"/>
                    </a:cubicBezTo>
                    <a:cubicBezTo>
                      <a:pt x="947" y="2577"/>
                      <a:pt x="529" y="3056"/>
                      <a:pt x="0" y="3401"/>
                    </a:cubicBezTo>
                    <a:lnTo>
                      <a:pt x="3606" y="5053"/>
                    </a:lnTo>
                    <a:cubicBezTo>
                      <a:pt x="3864" y="4275"/>
                      <a:pt x="3793" y="3431"/>
                      <a:pt x="3695" y="2617"/>
                    </a:cubicBezTo>
                    <a:cubicBezTo>
                      <a:pt x="3582" y="1682"/>
                      <a:pt x="3360" y="939"/>
                      <a:pt x="2681" y="257"/>
                    </a:cubicBezTo>
                    <a:cubicBezTo>
                      <a:pt x="2593" y="166"/>
                      <a:pt x="2496" y="80"/>
                      <a:pt x="2378" y="32"/>
                    </a:cubicBezTo>
                    <a:cubicBezTo>
                      <a:pt x="2327" y="12"/>
                      <a:pt x="2272" y="1"/>
                      <a:pt x="22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1"/>
              <p:cNvSpPr/>
              <p:nvPr/>
            </p:nvSpPr>
            <p:spPr>
              <a:xfrm rot="-1032278" flipH="1">
                <a:off x="7387622" y="4549709"/>
                <a:ext cx="484082" cy="24422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448" extrusionOk="0">
                    <a:moveTo>
                      <a:pt x="42" y="1"/>
                    </a:moveTo>
                    <a:cubicBezTo>
                      <a:pt x="29" y="18"/>
                      <a:pt x="15" y="38"/>
                      <a:pt x="1" y="56"/>
                    </a:cubicBezTo>
                    <a:cubicBezTo>
                      <a:pt x="13" y="58"/>
                      <a:pt x="25" y="60"/>
                      <a:pt x="36" y="64"/>
                    </a:cubicBezTo>
                    <a:cubicBezTo>
                      <a:pt x="198" y="89"/>
                      <a:pt x="366" y="139"/>
                      <a:pt x="543" y="186"/>
                    </a:cubicBezTo>
                    <a:cubicBezTo>
                      <a:pt x="894" y="290"/>
                      <a:pt x="1272" y="434"/>
                      <a:pt x="1649" y="625"/>
                    </a:cubicBezTo>
                    <a:cubicBezTo>
                      <a:pt x="2026" y="821"/>
                      <a:pt x="2361" y="1045"/>
                      <a:pt x="2651" y="1268"/>
                    </a:cubicBezTo>
                    <a:cubicBezTo>
                      <a:pt x="2725" y="1329"/>
                      <a:pt x="2798" y="1388"/>
                      <a:pt x="2867" y="1448"/>
                    </a:cubicBezTo>
                    <a:cubicBezTo>
                      <a:pt x="2867" y="1418"/>
                      <a:pt x="2869" y="1390"/>
                      <a:pt x="2869" y="1361"/>
                    </a:cubicBezTo>
                    <a:cubicBezTo>
                      <a:pt x="2812" y="1314"/>
                      <a:pt x="2755" y="1264"/>
                      <a:pt x="2694" y="1215"/>
                    </a:cubicBezTo>
                    <a:cubicBezTo>
                      <a:pt x="2404" y="984"/>
                      <a:pt x="2065" y="756"/>
                      <a:pt x="1685" y="558"/>
                    </a:cubicBezTo>
                    <a:cubicBezTo>
                      <a:pt x="1302" y="365"/>
                      <a:pt x="918" y="221"/>
                      <a:pt x="563" y="119"/>
                    </a:cubicBezTo>
                    <a:cubicBezTo>
                      <a:pt x="381" y="74"/>
                      <a:pt x="212" y="26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1"/>
              <p:cNvSpPr/>
              <p:nvPr/>
            </p:nvSpPr>
            <p:spPr>
              <a:xfrm rot="-1032278" flipH="1">
                <a:off x="7352175" y="4442503"/>
                <a:ext cx="384567" cy="96476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72" extrusionOk="0">
                    <a:moveTo>
                      <a:pt x="32" y="0"/>
                    </a:moveTo>
                    <a:cubicBezTo>
                      <a:pt x="20" y="22"/>
                      <a:pt x="12" y="44"/>
                      <a:pt x="0" y="65"/>
                    </a:cubicBezTo>
                    <a:cubicBezTo>
                      <a:pt x="85" y="69"/>
                      <a:pt x="170" y="73"/>
                      <a:pt x="259" y="81"/>
                    </a:cubicBezTo>
                    <a:cubicBezTo>
                      <a:pt x="568" y="109"/>
                      <a:pt x="907" y="158"/>
                      <a:pt x="1258" y="241"/>
                    </a:cubicBezTo>
                    <a:cubicBezTo>
                      <a:pt x="1607" y="326"/>
                      <a:pt x="1932" y="434"/>
                      <a:pt x="2222" y="548"/>
                    </a:cubicBezTo>
                    <a:cubicBezTo>
                      <a:pt x="2242" y="556"/>
                      <a:pt x="2260" y="564"/>
                      <a:pt x="2279" y="572"/>
                    </a:cubicBezTo>
                    <a:cubicBezTo>
                      <a:pt x="2275" y="544"/>
                      <a:pt x="2271" y="519"/>
                      <a:pt x="2265" y="491"/>
                    </a:cubicBezTo>
                    <a:cubicBezTo>
                      <a:pt x="2260" y="489"/>
                      <a:pt x="2254" y="485"/>
                      <a:pt x="2248" y="483"/>
                    </a:cubicBezTo>
                    <a:cubicBezTo>
                      <a:pt x="1956" y="365"/>
                      <a:pt x="1629" y="253"/>
                      <a:pt x="1274" y="166"/>
                    </a:cubicBezTo>
                    <a:lnTo>
                      <a:pt x="1274" y="166"/>
                    </a:lnTo>
                    <a:lnTo>
                      <a:pt x="1276" y="168"/>
                    </a:lnTo>
                    <a:cubicBezTo>
                      <a:pt x="921" y="85"/>
                      <a:pt x="576" y="36"/>
                      <a:pt x="262" y="12"/>
                    </a:cubicBezTo>
                    <a:cubicBezTo>
                      <a:pt x="184" y="6"/>
                      <a:pt x="107" y="2"/>
                      <a:pt x="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1"/>
              <p:cNvSpPr/>
              <p:nvPr/>
            </p:nvSpPr>
            <p:spPr>
              <a:xfrm rot="-1032278" flipH="1">
                <a:off x="7347655" y="4298807"/>
                <a:ext cx="286064" cy="87874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521" extrusionOk="0">
                    <a:moveTo>
                      <a:pt x="20" y="0"/>
                    </a:moveTo>
                    <a:cubicBezTo>
                      <a:pt x="14" y="24"/>
                      <a:pt x="8" y="46"/>
                      <a:pt x="0" y="69"/>
                    </a:cubicBezTo>
                    <a:cubicBezTo>
                      <a:pt x="338" y="107"/>
                      <a:pt x="700" y="176"/>
                      <a:pt x="1073" y="292"/>
                    </a:cubicBezTo>
                    <a:cubicBezTo>
                      <a:pt x="1292" y="359"/>
                      <a:pt x="1499" y="438"/>
                      <a:pt x="1696" y="521"/>
                    </a:cubicBezTo>
                    <a:cubicBezTo>
                      <a:pt x="1684" y="487"/>
                      <a:pt x="1670" y="456"/>
                      <a:pt x="1656" y="422"/>
                    </a:cubicBezTo>
                    <a:cubicBezTo>
                      <a:pt x="1477" y="349"/>
                      <a:pt x="1290" y="280"/>
                      <a:pt x="1095" y="219"/>
                    </a:cubicBezTo>
                    <a:cubicBezTo>
                      <a:pt x="722" y="105"/>
                      <a:pt x="359" y="36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21"/>
            <p:cNvGrpSpPr/>
            <p:nvPr/>
          </p:nvGrpSpPr>
          <p:grpSpPr>
            <a:xfrm rot="-2700000">
              <a:off x="7141748" y="4909887"/>
              <a:ext cx="446277" cy="513735"/>
              <a:chOff x="7225382" y="4036698"/>
              <a:chExt cx="874870" cy="1007113"/>
            </a:xfrm>
          </p:grpSpPr>
          <p:sp>
            <p:nvSpPr>
              <p:cNvPr id="135" name="Google Shape;135;p21"/>
              <p:cNvSpPr/>
              <p:nvPr/>
            </p:nvSpPr>
            <p:spPr>
              <a:xfrm rot="-1032278" flipH="1">
                <a:off x="7336863" y="4114040"/>
                <a:ext cx="651908" cy="85242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5054" extrusionOk="0">
                    <a:moveTo>
                      <a:pt x="2218" y="1"/>
                    </a:moveTo>
                    <a:cubicBezTo>
                      <a:pt x="2145" y="1"/>
                      <a:pt x="2074" y="21"/>
                      <a:pt x="2017" y="68"/>
                    </a:cubicBezTo>
                    <a:cubicBezTo>
                      <a:pt x="1930" y="137"/>
                      <a:pt x="1893" y="249"/>
                      <a:pt x="1865" y="356"/>
                    </a:cubicBezTo>
                    <a:cubicBezTo>
                      <a:pt x="1704" y="963"/>
                      <a:pt x="1583" y="1477"/>
                      <a:pt x="1262" y="2035"/>
                    </a:cubicBezTo>
                    <a:cubicBezTo>
                      <a:pt x="947" y="2577"/>
                      <a:pt x="529" y="3056"/>
                      <a:pt x="0" y="3401"/>
                    </a:cubicBezTo>
                    <a:lnTo>
                      <a:pt x="3606" y="5053"/>
                    </a:lnTo>
                    <a:cubicBezTo>
                      <a:pt x="3864" y="4275"/>
                      <a:pt x="3793" y="3431"/>
                      <a:pt x="3695" y="2617"/>
                    </a:cubicBezTo>
                    <a:cubicBezTo>
                      <a:pt x="3582" y="1682"/>
                      <a:pt x="3360" y="939"/>
                      <a:pt x="2681" y="257"/>
                    </a:cubicBezTo>
                    <a:cubicBezTo>
                      <a:pt x="2593" y="166"/>
                      <a:pt x="2496" y="80"/>
                      <a:pt x="2378" y="32"/>
                    </a:cubicBezTo>
                    <a:cubicBezTo>
                      <a:pt x="2327" y="12"/>
                      <a:pt x="2272" y="1"/>
                      <a:pt x="22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1"/>
              <p:cNvSpPr/>
              <p:nvPr/>
            </p:nvSpPr>
            <p:spPr>
              <a:xfrm rot="-1032278" flipH="1">
                <a:off x="7387622" y="4549709"/>
                <a:ext cx="484082" cy="24422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448" extrusionOk="0">
                    <a:moveTo>
                      <a:pt x="42" y="1"/>
                    </a:moveTo>
                    <a:cubicBezTo>
                      <a:pt x="29" y="18"/>
                      <a:pt x="15" y="38"/>
                      <a:pt x="1" y="56"/>
                    </a:cubicBezTo>
                    <a:cubicBezTo>
                      <a:pt x="13" y="58"/>
                      <a:pt x="25" y="60"/>
                      <a:pt x="36" y="64"/>
                    </a:cubicBezTo>
                    <a:cubicBezTo>
                      <a:pt x="198" y="89"/>
                      <a:pt x="366" y="139"/>
                      <a:pt x="543" y="186"/>
                    </a:cubicBezTo>
                    <a:cubicBezTo>
                      <a:pt x="894" y="290"/>
                      <a:pt x="1272" y="434"/>
                      <a:pt x="1649" y="625"/>
                    </a:cubicBezTo>
                    <a:cubicBezTo>
                      <a:pt x="2026" y="821"/>
                      <a:pt x="2361" y="1045"/>
                      <a:pt x="2651" y="1268"/>
                    </a:cubicBezTo>
                    <a:cubicBezTo>
                      <a:pt x="2725" y="1329"/>
                      <a:pt x="2798" y="1388"/>
                      <a:pt x="2867" y="1448"/>
                    </a:cubicBezTo>
                    <a:cubicBezTo>
                      <a:pt x="2867" y="1418"/>
                      <a:pt x="2869" y="1390"/>
                      <a:pt x="2869" y="1361"/>
                    </a:cubicBezTo>
                    <a:cubicBezTo>
                      <a:pt x="2812" y="1314"/>
                      <a:pt x="2755" y="1264"/>
                      <a:pt x="2694" y="1215"/>
                    </a:cubicBezTo>
                    <a:cubicBezTo>
                      <a:pt x="2404" y="984"/>
                      <a:pt x="2065" y="756"/>
                      <a:pt x="1685" y="558"/>
                    </a:cubicBezTo>
                    <a:cubicBezTo>
                      <a:pt x="1302" y="365"/>
                      <a:pt x="918" y="221"/>
                      <a:pt x="563" y="119"/>
                    </a:cubicBezTo>
                    <a:cubicBezTo>
                      <a:pt x="381" y="74"/>
                      <a:pt x="212" y="26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1"/>
              <p:cNvSpPr/>
              <p:nvPr/>
            </p:nvSpPr>
            <p:spPr>
              <a:xfrm rot="-1032278" flipH="1">
                <a:off x="7352175" y="4442503"/>
                <a:ext cx="384567" cy="96476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72" extrusionOk="0">
                    <a:moveTo>
                      <a:pt x="32" y="0"/>
                    </a:moveTo>
                    <a:cubicBezTo>
                      <a:pt x="20" y="22"/>
                      <a:pt x="12" y="44"/>
                      <a:pt x="0" y="65"/>
                    </a:cubicBezTo>
                    <a:cubicBezTo>
                      <a:pt x="85" y="69"/>
                      <a:pt x="170" y="73"/>
                      <a:pt x="259" y="81"/>
                    </a:cubicBezTo>
                    <a:cubicBezTo>
                      <a:pt x="568" y="109"/>
                      <a:pt x="907" y="158"/>
                      <a:pt x="1258" y="241"/>
                    </a:cubicBezTo>
                    <a:cubicBezTo>
                      <a:pt x="1607" y="326"/>
                      <a:pt x="1932" y="434"/>
                      <a:pt x="2222" y="548"/>
                    </a:cubicBezTo>
                    <a:cubicBezTo>
                      <a:pt x="2242" y="556"/>
                      <a:pt x="2260" y="564"/>
                      <a:pt x="2279" y="572"/>
                    </a:cubicBezTo>
                    <a:cubicBezTo>
                      <a:pt x="2275" y="544"/>
                      <a:pt x="2271" y="519"/>
                      <a:pt x="2265" y="491"/>
                    </a:cubicBezTo>
                    <a:cubicBezTo>
                      <a:pt x="2260" y="489"/>
                      <a:pt x="2254" y="485"/>
                      <a:pt x="2248" y="483"/>
                    </a:cubicBezTo>
                    <a:cubicBezTo>
                      <a:pt x="1956" y="365"/>
                      <a:pt x="1629" y="253"/>
                      <a:pt x="1274" y="166"/>
                    </a:cubicBezTo>
                    <a:lnTo>
                      <a:pt x="1274" y="166"/>
                    </a:lnTo>
                    <a:lnTo>
                      <a:pt x="1276" y="168"/>
                    </a:lnTo>
                    <a:cubicBezTo>
                      <a:pt x="921" y="85"/>
                      <a:pt x="576" y="36"/>
                      <a:pt x="262" y="12"/>
                    </a:cubicBezTo>
                    <a:cubicBezTo>
                      <a:pt x="184" y="6"/>
                      <a:pt x="107" y="2"/>
                      <a:pt x="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1"/>
              <p:cNvSpPr/>
              <p:nvPr/>
            </p:nvSpPr>
            <p:spPr>
              <a:xfrm rot="-1032278" flipH="1">
                <a:off x="7347655" y="4298807"/>
                <a:ext cx="286064" cy="87874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521" extrusionOk="0">
                    <a:moveTo>
                      <a:pt x="20" y="0"/>
                    </a:moveTo>
                    <a:cubicBezTo>
                      <a:pt x="14" y="24"/>
                      <a:pt x="8" y="46"/>
                      <a:pt x="0" y="69"/>
                    </a:cubicBezTo>
                    <a:cubicBezTo>
                      <a:pt x="338" y="107"/>
                      <a:pt x="700" y="176"/>
                      <a:pt x="1073" y="292"/>
                    </a:cubicBezTo>
                    <a:cubicBezTo>
                      <a:pt x="1292" y="359"/>
                      <a:pt x="1499" y="438"/>
                      <a:pt x="1696" y="521"/>
                    </a:cubicBezTo>
                    <a:cubicBezTo>
                      <a:pt x="1684" y="487"/>
                      <a:pt x="1670" y="456"/>
                      <a:pt x="1656" y="422"/>
                    </a:cubicBezTo>
                    <a:cubicBezTo>
                      <a:pt x="1477" y="349"/>
                      <a:pt x="1290" y="280"/>
                      <a:pt x="1095" y="219"/>
                    </a:cubicBezTo>
                    <a:cubicBezTo>
                      <a:pt x="722" y="105"/>
                      <a:pt x="359" y="36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" name="Google Shape;139;p21"/>
            <p:cNvSpPr/>
            <p:nvPr/>
          </p:nvSpPr>
          <p:spPr>
            <a:xfrm>
              <a:off x="7480213" y="4958327"/>
              <a:ext cx="1025722" cy="1489575"/>
            </a:xfrm>
            <a:custGeom>
              <a:avLst/>
              <a:gdLst/>
              <a:ahLst/>
              <a:cxnLst/>
              <a:rect l="l" t="t" r="r" b="b"/>
              <a:pathLst>
                <a:path w="38092" h="55318" extrusionOk="0">
                  <a:moveTo>
                    <a:pt x="6838" y="1"/>
                  </a:moveTo>
                  <a:cubicBezTo>
                    <a:pt x="4603" y="1"/>
                    <a:pt x="2981" y="351"/>
                    <a:pt x="2060" y="1009"/>
                  </a:cubicBezTo>
                  <a:cubicBezTo>
                    <a:pt x="1096" y="1666"/>
                    <a:pt x="526" y="2499"/>
                    <a:pt x="307" y="3507"/>
                  </a:cubicBezTo>
                  <a:cubicBezTo>
                    <a:pt x="88" y="4515"/>
                    <a:pt x="0" y="5611"/>
                    <a:pt x="0" y="6795"/>
                  </a:cubicBezTo>
                  <a:lnTo>
                    <a:pt x="0" y="48524"/>
                  </a:lnTo>
                  <a:cubicBezTo>
                    <a:pt x="0" y="49620"/>
                    <a:pt x="88" y="50672"/>
                    <a:pt x="263" y="51724"/>
                  </a:cubicBezTo>
                  <a:cubicBezTo>
                    <a:pt x="438" y="52776"/>
                    <a:pt x="1008" y="53652"/>
                    <a:pt x="1973" y="54310"/>
                  </a:cubicBezTo>
                  <a:cubicBezTo>
                    <a:pt x="2893" y="55011"/>
                    <a:pt x="4515" y="55318"/>
                    <a:pt x="6750" y="55318"/>
                  </a:cubicBezTo>
                  <a:cubicBezTo>
                    <a:pt x="9074" y="55318"/>
                    <a:pt x="10695" y="55011"/>
                    <a:pt x="11616" y="54354"/>
                  </a:cubicBezTo>
                  <a:cubicBezTo>
                    <a:pt x="12536" y="53696"/>
                    <a:pt x="13106" y="52863"/>
                    <a:pt x="13282" y="51811"/>
                  </a:cubicBezTo>
                  <a:cubicBezTo>
                    <a:pt x="13501" y="50759"/>
                    <a:pt x="13588" y="49663"/>
                    <a:pt x="13588" y="48568"/>
                  </a:cubicBezTo>
                  <a:lnTo>
                    <a:pt x="13588" y="35067"/>
                  </a:lnTo>
                  <a:cubicBezTo>
                    <a:pt x="13808" y="33971"/>
                    <a:pt x="14465" y="33007"/>
                    <a:pt x="15605" y="32130"/>
                  </a:cubicBezTo>
                  <a:cubicBezTo>
                    <a:pt x="16788" y="31297"/>
                    <a:pt x="18016" y="30859"/>
                    <a:pt x="19375" y="30859"/>
                  </a:cubicBezTo>
                  <a:cubicBezTo>
                    <a:pt x="20427" y="30859"/>
                    <a:pt x="21347" y="31078"/>
                    <a:pt x="22092" y="31560"/>
                  </a:cubicBezTo>
                  <a:cubicBezTo>
                    <a:pt x="22837" y="31999"/>
                    <a:pt x="23407" y="32612"/>
                    <a:pt x="23802" y="33401"/>
                  </a:cubicBezTo>
                  <a:cubicBezTo>
                    <a:pt x="24196" y="34147"/>
                    <a:pt x="24415" y="35111"/>
                    <a:pt x="24415" y="36207"/>
                  </a:cubicBezTo>
                  <a:lnTo>
                    <a:pt x="24415" y="48436"/>
                  </a:lnTo>
                  <a:cubicBezTo>
                    <a:pt x="24415" y="49620"/>
                    <a:pt x="24503" y="50759"/>
                    <a:pt x="24722" y="51811"/>
                  </a:cubicBezTo>
                  <a:cubicBezTo>
                    <a:pt x="24898" y="52863"/>
                    <a:pt x="25511" y="53696"/>
                    <a:pt x="26476" y="54354"/>
                  </a:cubicBezTo>
                  <a:cubicBezTo>
                    <a:pt x="27440" y="55011"/>
                    <a:pt x="28930" y="55318"/>
                    <a:pt x="31253" y="55318"/>
                  </a:cubicBezTo>
                  <a:cubicBezTo>
                    <a:pt x="33533" y="55318"/>
                    <a:pt x="35155" y="55011"/>
                    <a:pt x="36075" y="54310"/>
                  </a:cubicBezTo>
                  <a:cubicBezTo>
                    <a:pt x="36996" y="53652"/>
                    <a:pt x="37565" y="52819"/>
                    <a:pt x="37785" y="51767"/>
                  </a:cubicBezTo>
                  <a:cubicBezTo>
                    <a:pt x="37960" y="50759"/>
                    <a:pt x="38091" y="49707"/>
                    <a:pt x="38091" y="48568"/>
                  </a:cubicBezTo>
                  <a:lnTo>
                    <a:pt x="38091" y="36294"/>
                  </a:lnTo>
                  <a:cubicBezTo>
                    <a:pt x="38091" y="32656"/>
                    <a:pt x="37302" y="29456"/>
                    <a:pt x="35812" y="26607"/>
                  </a:cubicBezTo>
                  <a:cubicBezTo>
                    <a:pt x="34322" y="23758"/>
                    <a:pt x="32305" y="21479"/>
                    <a:pt x="29719" y="19813"/>
                  </a:cubicBezTo>
                  <a:cubicBezTo>
                    <a:pt x="27177" y="18104"/>
                    <a:pt x="24328" y="17271"/>
                    <a:pt x="21128" y="17271"/>
                  </a:cubicBezTo>
                  <a:cubicBezTo>
                    <a:pt x="19418" y="17271"/>
                    <a:pt x="17928" y="17665"/>
                    <a:pt x="16657" y="18367"/>
                  </a:cubicBezTo>
                  <a:cubicBezTo>
                    <a:pt x="15386" y="19112"/>
                    <a:pt x="14334" y="19813"/>
                    <a:pt x="13588" y="20514"/>
                  </a:cubicBezTo>
                  <a:lnTo>
                    <a:pt x="13588" y="6838"/>
                  </a:lnTo>
                  <a:cubicBezTo>
                    <a:pt x="13588" y="5699"/>
                    <a:pt x="13501" y="4603"/>
                    <a:pt x="13282" y="3595"/>
                  </a:cubicBezTo>
                  <a:cubicBezTo>
                    <a:pt x="13106" y="2543"/>
                    <a:pt x="12536" y="1710"/>
                    <a:pt x="11616" y="1052"/>
                  </a:cubicBezTo>
                  <a:cubicBezTo>
                    <a:pt x="10695" y="351"/>
                    <a:pt x="9117" y="1"/>
                    <a:pt x="6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" name="Google Shape;140;p21"/>
            <p:cNvGrpSpPr/>
            <p:nvPr/>
          </p:nvGrpSpPr>
          <p:grpSpPr>
            <a:xfrm>
              <a:off x="7329978" y="5238189"/>
              <a:ext cx="673161" cy="391303"/>
              <a:chOff x="-1261807" y="3853045"/>
              <a:chExt cx="673161" cy="391303"/>
            </a:xfrm>
          </p:grpSpPr>
          <p:grpSp>
            <p:nvGrpSpPr>
              <p:cNvPr id="141" name="Google Shape;141;p21"/>
              <p:cNvGrpSpPr/>
              <p:nvPr/>
            </p:nvGrpSpPr>
            <p:grpSpPr>
              <a:xfrm rot="-3343595">
                <a:off x="-1215558" y="3915548"/>
                <a:ext cx="292023" cy="266312"/>
                <a:chOff x="6074976" y="4040105"/>
                <a:chExt cx="351465" cy="320521"/>
              </a:xfrm>
            </p:grpSpPr>
            <p:sp>
              <p:nvSpPr>
                <p:cNvPr id="142" name="Google Shape;142;p21"/>
                <p:cNvSpPr/>
                <p:nvPr/>
              </p:nvSpPr>
              <p:spPr>
                <a:xfrm rot="596481" flipH="1">
                  <a:off x="6096064" y="4064767"/>
                  <a:ext cx="309290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1" h="6016" extrusionOk="0">
                      <a:moveTo>
                        <a:pt x="3435" y="0"/>
                      </a:moveTo>
                      <a:cubicBezTo>
                        <a:pt x="2435" y="0"/>
                        <a:pt x="1458" y="498"/>
                        <a:pt x="886" y="1405"/>
                      </a:cubicBezTo>
                      <a:cubicBezTo>
                        <a:pt x="1" y="2810"/>
                        <a:pt x="424" y="4669"/>
                        <a:pt x="1828" y="5553"/>
                      </a:cubicBezTo>
                      <a:cubicBezTo>
                        <a:pt x="2326" y="5866"/>
                        <a:pt x="2880" y="6016"/>
                        <a:pt x="3428" y="6016"/>
                      </a:cubicBezTo>
                      <a:cubicBezTo>
                        <a:pt x="4427" y="6016"/>
                        <a:pt x="5404" y="5518"/>
                        <a:pt x="5976" y="4611"/>
                      </a:cubicBezTo>
                      <a:cubicBezTo>
                        <a:pt x="6861" y="3207"/>
                        <a:pt x="6437" y="1348"/>
                        <a:pt x="5034" y="463"/>
                      </a:cubicBezTo>
                      <a:cubicBezTo>
                        <a:pt x="4536" y="150"/>
                        <a:pt x="3982" y="0"/>
                        <a:pt x="3435" y="0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1"/>
                <p:cNvSpPr/>
                <p:nvPr/>
              </p:nvSpPr>
              <p:spPr>
                <a:xfrm rot="596481" flipH="1">
                  <a:off x="6104814" y="4087116"/>
                  <a:ext cx="274804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6" h="5465" extrusionOk="0">
                      <a:moveTo>
                        <a:pt x="3048" y="1"/>
                      </a:moveTo>
                      <a:cubicBezTo>
                        <a:pt x="2407" y="1"/>
                        <a:pt x="1764" y="225"/>
                        <a:pt x="1246" y="681"/>
                      </a:cubicBezTo>
                      <a:cubicBezTo>
                        <a:pt x="112" y="1676"/>
                        <a:pt x="1" y="3403"/>
                        <a:pt x="996" y="4536"/>
                      </a:cubicBezTo>
                      <a:cubicBezTo>
                        <a:pt x="1536" y="5151"/>
                        <a:pt x="2291" y="5465"/>
                        <a:pt x="3050" y="5465"/>
                      </a:cubicBezTo>
                      <a:cubicBezTo>
                        <a:pt x="3691" y="5465"/>
                        <a:pt x="4334" y="5241"/>
                        <a:pt x="4852" y="4786"/>
                      </a:cubicBezTo>
                      <a:cubicBezTo>
                        <a:pt x="5984" y="3790"/>
                        <a:pt x="6095" y="2063"/>
                        <a:pt x="5101" y="929"/>
                      </a:cubicBezTo>
                      <a:cubicBezTo>
                        <a:pt x="4561" y="315"/>
                        <a:pt x="3806" y="1"/>
                        <a:pt x="30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1"/>
                <p:cNvSpPr/>
                <p:nvPr/>
              </p:nvSpPr>
              <p:spPr>
                <a:xfrm rot="596481" flipH="1">
                  <a:off x="6117725" y="4118172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3" y="1"/>
                      </a:moveTo>
                      <a:cubicBezTo>
                        <a:pt x="1779" y="1"/>
                        <a:pt x="1304" y="166"/>
                        <a:pt x="921" y="503"/>
                      </a:cubicBezTo>
                      <a:cubicBezTo>
                        <a:pt x="82" y="1238"/>
                        <a:pt x="1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9" y="4039"/>
                        <a:pt x="3204" y="3874"/>
                        <a:pt x="3587" y="3538"/>
                      </a:cubicBezTo>
                      <a:cubicBezTo>
                        <a:pt x="4424" y="2802"/>
                        <a:pt x="4507" y="1524"/>
                        <a:pt x="3771" y="687"/>
                      </a:cubicBezTo>
                      <a:cubicBezTo>
                        <a:pt x="3372" y="233"/>
                        <a:pt x="2814" y="1"/>
                        <a:pt x="2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1"/>
                <p:cNvSpPr/>
                <p:nvPr/>
              </p:nvSpPr>
              <p:spPr>
                <a:xfrm rot="596481" flipH="1">
                  <a:off x="6264210" y="4182803"/>
                  <a:ext cx="81323" cy="40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6" extrusionOk="0">
                      <a:moveTo>
                        <a:pt x="599" y="1"/>
                      </a:moveTo>
                      <a:cubicBezTo>
                        <a:pt x="312" y="1"/>
                        <a:pt x="94" y="89"/>
                        <a:pt x="56" y="243"/>
                      </a:cubicBezTo>
                      <a:cubicBezTo>
                        <a:pt x="1" y="464"/>
                        <a:pt x="336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50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" name="Google Shape;146;p21"/>
              <p:cNvGrpSpPr/>
              <p:nvPr/>
            </p:nvGrpSpPr>
            <p:grpSpPr>
              <a:xfrm rot="-1562260" flipH="1">
                <a:off x="-924192" y="3903614"/>
                <a:ext cx="291932" cy="266298"/>
                <a:chOff x="5478326" y="4074422"/>
                <a:chExt cx="351376" cy="320506"/>
              </a:xfrm>
            </p:grpSpPr>
            <p:sp>
              <p:nvSpPr>
                <p:cNvPr id="147" name="Google Shape;147;p21"/>
                <p:cNvSpPr/>
                <p:nvPr/>
              </p:nvSpPr>
              <p:spPr>
                <a:xfrm rot="596481" flipH="1">
                  <a:off x="5499414" y="4099076"/>
                  <a:ext cx="309199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9" h="6016" extrusionOk="0">
                      <a:moveTo>
                        <a:pt x="3434" y="1"/>
                      </a:moveTo>
                      <a:cubicBezTo>
                        <a:pt x="2434" y="1"/>
                        <a:pt x="1456" y="498"/>
                        <a:pt x="884" y="1405"/>
                      </a:cubicBezTo>
                      <a:cubicBezTo>
                        <a:pt x="1" y="2811"/>
                        <a:pt x="422" y="4668"/>
                        <a:pt x="1828" y="5553"/>
                      </a:cubicBezTo>
                      <a:cubicBezTo>
                        <a:pt x="2325" y="5866"/>
                        <a:pt x="2878" y="6016"/>
                        <a:pt x="3426" y="6016"/>
                      </a:cubicBezTo>
                      <a:cubicBezTo>
                        <a:pt x="4425" y="6016"/>
                        <a:pt x="5404" y="5518"/>
                        <a:pt x="5976" y="4611"/>
                      </a:cubicBezTo>
                      <a:cubicBezTo>
                        <a:pt x="6859" y="3205"/>
                        <a:pt x="6437" y="1346"/>
                        <a:pt x="5032" y="463"/>
                      </a:cubicBezTo>
                      <a:cubicBezTo>
                        <a:pt x="4535" y="150"/>
                        <a:pt x="3981" y="1"/>
                        <a:pt x="3434" y="1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1"/>
                <p:cNvSpPr/>
                <p:nvPr/>
              </p:nvSpPr>
              <p:spPr>
                <a:xfrm rot="596481" flipH="1">
                  <a:off x="5526109" y="4122195"/>
                  <a:ext cx="274759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5" h="5465" extrusionOk="0">
                      <a:moveTo>
                        <a:pt x="3047" y="1"/>
                      </a:moveTo>
                      <a:cubicBezTo>
                        <a:pt x="2406" y="1"/>
                        <a:pt x="1762" y="225"/>
                        <a:pt x="1243" y="681"/>
                      </a:cubicBezTo>
                      <a:cubicBezTo>
                        <a:pt x="112" y="1676"/>
                        <a:pt x="0" y="3404"/>
                        <a:pt x="995" y="4536"/>
                      </a:cubicBezTo>
                      <a:cubicBezTo>
                        <a:pt x="1535" y="5150"/>
                        <a:pt x="2290" y="5464"/>
                        <a:pt x="3049" y="5464"/>
                      </a:cubicBezTo>
                      <a:cubicBezTo>
                        <a:pt x="3690" y="5464"/>
                        <a:pt x="4333" y="5241"/>
                        <a:pt x="4852" y="4786"/>
                      </a:cubicBezTo>
                      <a:cubicBezTo>
                        <a:pt x="5983" y="3789"/>
                        <a:pt x="6095" y="2062"/>
                        <a:pt x="5100" y="929"/>
                      </a:cubicBezTo>
                      <a:cubicBezTo>
                        <a:pt x="4561" y="315"/>
                        <a:pt x="3806" y="1"/>
                        <a:pt x="30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1"/>
                <p:cNvSpPr/>
                <p:nvPr/>
              </p:nvSpPr>
              <p:spPr>
                <a:xfrm rot="596481" flipH="1">
                  <a:off x="5585012" y="4151706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2" y="1"/>
                      </a:moveTo>
                      <a:cubicBezTo>
                        <a:pt x="1779" y="1"/>
                        <a:pt x="1303" y="166"/>
                        <a:pt x="920" y="502"/>
                      </a:cubicBezTo>
                      <a:cubicBezTo>
                        <a:pt x="83" y="1238"/>
                        <a:pt x="0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8" y="4039"/>
                        <a:pt x="3203" y="3874"/>
                        <a:pt x="3586" y="3537"/>
                      </a:cubicBezTo>
                      <a:cubicBezTo>
                        <a:pt x="4425" y="2802"/>
                        <a:pt x="4506" y="1524"/>
                        <a:pt x="3771" y="687"/>
                      </a:cubicBezTo>
                      <a:cubicBezTo>
                        <a:pt x="3372" y="233"/>
                        <a:pt x="2814" y="1"/>
                        <a:pt x="2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1"/>
                <p:cNvSpPr/>
                <p:nvPr/>
              </p:nvSpPr>
              <p:spPr>
                <a:xfrm rot="596481" flipH="1">
                  <a:off x="5566523" y="4222521"/>
                  <a:ext cx="81323" cy="40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5" extrusionOk="0">
                      <a:moveTo>
                        <a:pt x="599" y="1"/>
                      </a:moveTo>
                      <a:cubicBezTo>
                        <a:pt x="312" y="1"/>
                        <a:pt x="94" y="88"/>
                        <a:pt x="55" y="243"/>
                      </a:cubicBezTo>
                      <a:cubicBezTo>
                        <a:pt x="1" y="464"/>
                        <a:pt x="335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48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1" name="Google Shape;151;p21"/>
            <p:cNvSpPr/>
            <p:nvPr/>
          </p:nvSpPr>
          <p:spPr>
            <a:xfrm>
              <a:off x="7528621" y="5578339"/>
              <a:ext cx="272700" cy="90750"/>
            </a:xfrm>
            <a:custGeom>
              <a:avLst/>
              <a:gdLst/>
              <a:ahLst/>
              <a:cxnLst/>
              <a:rect l="l" t="t" r="r" b="b"/>
              <a:pathLst>
                <a:path w="10908" h="3630" extrusionOk="0">
                  <a:moveTo>
                    <a:pt x="10228" y="297"/>
                  </a:moveTo>
                  <a:cubicBezTo>
                    <a:pt x="8756" y="-190"/>
                    <a:pt x="2363" y="-50"/>
                    <a:pt x="827" y="504"/>
                  </a:cubicBezTo>
                  <a:cubicBezTo>
                    <a:pt x="-709" y="1058"/>
                    <a:pt x="219" y="3440"/>
                    <a:pt x="1011" y="3619"/>
                  </a:cubicBezTo>
                  <a:cubicBezTo>
                    <a:pt x="1803" y="3798"/>
                    <a:pt x="4137" y="1610"/>
                    <a:pt x="5579" y="1578"/>
                  </a:cubicBezTo>
                  <a:cubicBezTo>
                    <a:pt x="7021" y="1546"/>
                    <a:pt x="8887" y="3639"/>
                    <a:pt x="9662" y="3425"/>
                  </a:cubicBezTo>
                  <a:cubicBezTo>
                    <a:pt x="10437" y="3212"/>
                    <a:pt x="11701" y="784"/>
                    <a:pt x="10228" y="29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2" name="Google Shape;152;p21"/>
            <p:cNvSpPr/>
            <p:nvPr/>
          </p:nvSpPr>
          <p:spPr>
            <a:xfrm>
              <a:off x="7493350" y="5396700"/>
              <a:ext cx="19200" cy="192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7807100" y="5377500"/>
              <a:ext cx="19200" cy="192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4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3777" y="545423"/>
            <a:ext cx="5648405" cy="2335963"/>
          </a:xfrm>
          <a:prstGeom prst="rect">
            <a:avLst/>
          </a:prstGeom>
          <a:noFill/>
        </p:spPr>
      </p:pic>
      <p:sp>
        <p:nvSpPr>
          <p:cNvPr id="155" name="Rectángulo 154"/>
          <p:cNvSpPr/>
          <p:nvPr/>
        </p:nvSpPr>
        <p:spPr>
          <a:xfrm>
            <a:off x="1118111" y="3509806"/>
            <a:ext cx="80407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7030A0"/>
                </a:solidFill>
                <a:latin typeface="Roboto"/>
              </a:rPr>
              <a:t>Generar ambientes escolares donde se potencialice la </a:t>
            </a:r>
            <a:r>
              <a:rPr lang="es-ES" sz="2400" dirty="0" smtClean="0">
                <a:solidFill>
                  <a:srgbClr val="7030A0"/>
                </a:solidFill>
                <a:latin typeface="Roboto"/>
              </a:rPr>
              <a:t>Igualdad </a:t>
            </a:r>
            <a:r>
              <a:rPr lang="es-ES" sz="2400" dirty="0">
                <a:solidFill>
                  <a:srgbClr val="7030A0"/>
                </a:solidFill>
                <a:latin typeface="Roboto"/>
              </a:rPr>
              <a:t>de </a:t>
            </a:r>
            <a:r>
              <a:rPr lang="es-ES" sz="2400" dirty="0" smtClean="0">
                <a:solidFill>
                  <a:srgbClr val="7030A0"/>
                </a:solidFill>
                <a:latin typeface="Roboto"/>
              </a:rPr>
              <a:t>Género</a:t>
            </a:r>
            <a:r>
              <a:rPr lang="es-ES" sz="2400" dirty="0">
                <a:solidFill>
                  <a:srgbClr val="7030A0"/>
                </a:solidFill>
                <a:latin typeface="Roboto"/>
              </a:rPr>
              <a:t>, los Derechos Humanos y la erradicación de la violencia para que la comunidad educativa tenga un desarrollo integral y armónico.</a:t>
            </a:r>
            <a:endParaRPr lang="es-MX" sz="2400" dirty="0">
              <a:solidFill>
                <a:srgbClr val="7030A0"/>
              </a:solidFill>
            </a:endParaRPr>
          </a:p>
        </p:txBody>
      </p:sp>
      <p:sp>
        <p:nvSpPr>
          <p:cNvPr id="156" name="CuadroTexto 155"/>
          <p:cNvSpPr txBox="1"/>
          <p:nvPr/>
        </p:nvSpPr>
        <p:spPr>
          <a:xfrm>
            <a:off x="1173438" y="2882686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7030A0"/>
                </a:solidFill>
              </a:rPr>
              <a:t>Objetivo General:</a:t>
            </a:r>
          </a:p>
        </p:txBody>
      </p:sp>
    </p:spTree>
    <p:extLst>
      <p:ext uri="{BB962C8B-B14F-4D97-AF65-F5344CB8AC3E}">
        <p14:creationId xmlns:p14="http://schemas.microsoft.com/office/powerpoint/2010/main" val="1091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6147" y="341183"/>
            <a:ext cx="2023272" cy="1584102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01" y="1973455"/>
            <a:ext cx="9234564" cy="517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/>
          <p:nvPr/>
        </p:nvSpPr>
        <p:spPr>
          <a:xfrm flipH="1">
            <a:off x="1373485" y="6399158"/>
            <a:ext cx="18906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1"/>
          <p:cNvSpPr/>
          <p:nvPr/>
        </p:nvSpPr>
        <p:spPr>
          <a:xfrm flipH="1">
            <a:off x="5012938" y="6408508"/>
            <a:ext cx="11913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1"/>
          <p:cNvSpPr/>
          <p:nvPr/>
        </p:nvSpPr>
        <p:spPr>
          <a:xfrm flipH="1">
            <a:off x="7397413" y="6408508"/>
            <a:ext cx="11913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1"/>
          <p:cNvGrpSpPr/>
          <p:nvPr/>
        </p:nvGrpSpPr>
        <p:grpSpPr>
          <a:xfrm>
            <a:off x="1234193" y="5271436"/>
            <a:ext cx="2112108" cy="1305057"/>
            <a:chOff x="1386593" y="5271436"/>
            <a:chExt cx="2112108" cy="1305057"/>
          </a:xfrm>
        </p:grpSpPr>
        <p:grpSp>
          <p:nvGrpSpPr>
            <p:cNvPr id="82" name="Google Shape;82;p21"/>
            <p:cNvGrpSpPr/>
            <p:nvPr/>
          </p:nvGrpSpPr>
          <p:grpSpPr>
            <a:xfrm>
              <a:off x="1386593" y="5340483"/>
              <a:ext cx="1340684" cy="1236009"/>
              <a:chOff x="1368393" y="5238883"/>
              <a:chExt cx="1340684" cy="1236009"/>
            </a:xfrm>
          </p:grpSpPr>
          <p:sp>
            <p:nvSpPr>
              <p:cNvPr id="83" name="Google Shape;83;p21"/>
              <p:cNvSpPr/>
              <p:nvPr/>
            </p:nvSpPr>
            <p:spPr>
              <a:xfrm>
                <a:off x="1469963" y="5238883"/>
                <a:ext cx="1239114" cy="1236009"/>
              </a:xfrm>
              <a:custGeom>
                <a:avLst/>
                <a:gdLst/>
                <a:ahLst/>
                <a:cxnLst/>
                <a:rect l="l" t="t" r="r" b="b"/>
                <a:pathLst>
                  <a:path w="52689" h="52557" extrusionOk="0">
                    <a:moveTo>
                      <a:pt x="9600" y="1"/>
                    </a:moveTo>
                    <a:cubicBezTo>
                      <a:pt x="6400" y="1"/>
                      <a:pt x="4165" y="308"/>
                      <a:pt x="2806" y="1009"/>
                    </a:cubicBezTo>
                    <a:cubicBezTo>
                      <a:pt x="1491" y="1666"/>
                      <a:pt x="702" y="2543"/>
                      <a:pt x="439" y="3595"/>
                    </a:cubicBezTo>
                    <a:cubicBezTo>
                      <a:pt x="132" y="4647"/>
                      <a:pt x="1" y="5743"/>
                      <a:pt x="1" y="6839"/>
                    </a:cubicBezTo>
                    <a:lnTo>
                      <a:pt x="1" y="45631"/>
                    </a:lnTo>
                    <a:cubicBezTo>
                      <a:pt x="1" y="46727"/>
                      <a:pt x="132" y="47823"/>
                      <a:pt x="439" y="48875"/>
                    </a:cubicBezTo>
                    <a:cubicBezTo>
                      <a:pt x="702" y="49971"/>
                      <a:pt x="1491" y="50847"/>
                      <a:pt x="2806" y="51505"/>
                    </a:cubicBezTo>
                    <a:cubicBezTo>
                      <a:pt x="4165" y="52206"/>
                      <a:pt x="6356" y="52513"/>
                      <a:pt x="9512" y="52513"/>
                    </a:cubicBezTo>
                    <a:lnTo>
                      <a:pt x="9512" y="52557"/>
                    </a:lnTo>
                    <a:lnTo>
                      <a:pt x="44535" y="52557"/>
                    </a:lnTo>
                    <a:cubicBezTo>
                      <a:pt x="45850" y="52557"/>
                      <a:pt x="47121" y="52425"/>
                      <a:pt x="48349" y="52294"/>
                    </a:cubicBezTo>
                    <a:cubicBezTo>
                      <a:pt x="49576" y="52118"/>
                      <a:pt x="50584" y="51592"/>
                      <a:pt x="51417" y="50760"/>
                    </a:cubicBezTo>
                    <a:cubicBezTo>
                      <a:pt x="52250" y="49927"/>
                      <a:pt x="52688" y="48612"/>
                      <a:pt x="52688" y="46683"/>
                    </a:cubicBezTo>
                    <a:cubicBezTo>
                      <a:pt x="52688" y="44711"/>
                      <a:pt x="52294" y="43352"/>
                      <a:pt x="51461" y="42519"/>
                    </a:cubicBezTo>
                    <a:cubicBezTo>
                      <a:pt x="50672" y="41686"/>
                      <a:pt x="49664" y="41204"/>
                      <a:pt x="48436" y="41072"/>
                    </a:cubicBezTo>
                    <a:cubicBezTo>
                      <a:pt x="47253" y="40897"/>
                      <a:pt x="45982" y="40809"/>
                      <a:pt x="44623" y="40809"/>
                    </a:cubicBezTo>
                    <a:lnTo>
                      <a:pt x="19112" y="40809"/>
                    </a:lnTo>
                    <a:lnTo>
                      <a:pt x="19112" y="6883"/>
                    </a:lnTo>
                    <a:cubicBezTo>
                      <a:pt x="19112" y="5743"/>
                      <a:pt x="18980" y="4647"/>
                      <a:pt x="18717" y="3595"/>
                    </a:cubicBezTo>
                    <a:cubicBezTo>
                      <a:pt x="18411" y="2543"/>
                      <a:pt x="17665" y="1666"/>
                      <a:pt x="16350" y="1009"/>
                    </a:cubicBezTo>
                    <a:cubicBezTo>
                      <a:pt x="15079" y="308"/>
                      <a:pt x="12800" y="1"/>
                      <a:pt x="96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" name="Google Shape;84;p21"/>
              <p:cNvGrpSpPr/>
              <p:nvPr/>
            </p:nvGrpSpPr>
            <p:grpSpPr>
              <a:xfrm flipH="1">
                <a:off x="1368393" y="5458445"/>
                <a:ext cx="673161" cy="391303"/>
                <a:chOff x="-1261807" y="3853045"/>
                <a:chExt cx="673161" cy="391303"/>
              </a:xfrm>
            </p:grpSpPr>
            <p:grpSp>
              <p:nvGrpSpPr>
                <p:cNvPr id="85" name="Google Shape;85;p21"/>
                <p:cNvGrpSpPr/>
                <p:nvPr/>
              </p:nvGrpSpPr>
              <p:grpSpPr>
                <a:xfrm rot="-3343595">
                  <a:off x="-1215558" y="3915548"/>
                  <a:ext cx="292023" cy="266312"/>
                  <a:chOff x="6074976" y="4040105"/>
                  <a:chExt cx="351465" cy="320521"/>
                </a:xfrm>
              </p:grpSpPr>
              <p:sp>
                <p:nvSpPr>
                  <p:cNvPr id="86" name="Google Shape;86;p21"/>
                  <p:cNvSpPr/>
                  <p:nvPr/>
                </p:nvSpPr>
                <p:spPr>
                  <a:xfrm rot="596481" flipH="1">
                    <a:off x="6096064" y="4064767"/>
                    <a:ext cx="309290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1" h="6016" extrusionOk="0">
                        <a:moveTo>
                          <a:pt x="3435" y="0"/>
                        </a:moveTo>
                        <a:cubicBezTo>
                          <a:pt x="2435" y="0"/>
                          <a:pt x="1458" y="498"/>
                          <a:pt x="886" y="1405"/>
                        </a:cubicBezTo>
                        <a:cubicBezTo>
                          <a:pt x="1" y="2810"/>
                          <a:pt x="424" y="4669"/>
                          <a:pt x="1828" y="5553"/>
                        </a:cubicBezTo>
                        <a:cubicBezTo>
                          <a:pt x="2326" y="5866"/>
                          <a:pt x="2880" y="6016"/>
                          <a:pt x="3428" y="6016"/>
                        </a:cubicBezTo>
                        <a:cubicBezTo>
                          <a:pt x="4427" y="6016"/>
                          <a:pt x="5404" y="5518"/>
                          <a:pt x="5976" y="4611"/>
                        </a:cubicBezTo>
                        <a:cubicBezTo>
                          <a:pt x="6861" y="3207"/>
                          <a:pt x="6437" y="1348"/>
                          <a:pt x="5034" y="463"/>
                        </a:cubicBezTo>
                        <a:cubicBezTo>
                          <a:pt x="4536" y="150"/>
                          <a:pt x="3982" y="0"/>
                          <a:pt x="3435" y="0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" name="Google Shape;87;p21"/>
                  <p:cNvSpPr/>
                  <p:nvPr/>
                </p:nvSpPr>
                <p:spPr>
                  <a:xfrm rot="596481" flipH="1">
                    <a:off x="6104814" y="4087116"/>
                    <a:ext cx="274804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6" h="5465" extrusionOk="0">
                        <a:moveTo>
                          <a:pt x="3048" y="1"/>
                        </a:moveTo>
                        <a:cubicBezTo>
                          <a:pt x="2407" y="1"/>
                          <a:pt x="1764" y="225"/>
                          <a:pt x="1246" y="681"/>
                        </a:cubicBezTo>
                        <a:cubicBezTo>
                          <a:pt x="112" y="1676"/>
                          <a:pt x="1" y="3403"/>
                          <a:pt x="996" y="4536"/>
                        </a:cubicBezTo>
                        <a:cubicBezTo>
                          <a:pt x="1536" y="5151"/>
                          <a:pt x="2291" y="5465"/>
                          <a:pt x="3050" y="5465"/>
                        </a:cubicBezTo>
                        <a:cubicBezTo>
                          <a:pt x="3691" y="5465"/>
                          <a:pt x="4334" y="5241"/>
                          <a:pt x="4852" y="4786"/>
                        </a:cubicBezTo>
                        <a:cubicBezTo>
                          <a:pt x="5984" y="3790"/>
                          <a:pt x="6095" y="2063"/>
                          <a:pt x="5101" y="929"/>
                        </a:cubicBezTo>
                        <a:cubicBezTo>
                          <a:pt x="4561" y="315"/>
                          <a:pt x="3806" y="1"/>
                          <a:pt x="304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" name="Google Shape;88;p21"/>
                  <p:cNvSpPr/>
                  <p:nvPr/>
                </p:nvSpPr>
                <p:spPr>
                  <a:xfrm rot="596481" flipH="1">
                    <a:off x="6117725" y="4118172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3" y="1"/>
                        </a:moveTo>
                        <a:cubicBezTo>
                          <a:pt x="1779" y="1"/>
                          <a:pt x="1304" y="166"/>
                          <a:pt x="921" y="503"/>
                        </a:cubicBezTo>
                        <a:cubicBezTo>
                          <a:pt x="82" y="1238"/>
                          <a:pt x="1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9" y="4039"/>
                          <a:pt x="3204" y="3874"/>
                          <a:pt x="3587" y="3538"/>
                        </a:cubicBezTo>
                        <a:cubicBezTo>
                          <a:pt x="4424" y="2802"/>
                          <a:pt x="4507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" name="Google Shape;89;p21"/>
                  <p:cNvSpPr/>
                  <p:nvPr/>
                </p:nvSpPr>
                <p:spPr>
                  <a:xfrm rot="596481" flipH="1">
                    <a:off x="6264210" y="4182803"/>
                    <a:ext cx="81323" cy="40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6" extrusionOk="0">
                        <a:moveTo>
                          <a:pt x="599" y="1"/>
                        </a:moveTo>
                        <a:cubicBezTo>
                          <a:pt x="312" y="1"/>
                          <a:pt x="94" y="89"/>
                          <a:pt x="56" y="243"/>
                        </a:cubicBezTo>
                        <a:cubicBezTo>
                          <a:pt x="1" y="464"/>
                          <a:pt x="336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50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0" name="Google Shape;90;p21"/>
                <p:cNvGrpSpPr/>
                <p:nvPr/>
              </p:nvGrpSpPr>
              <p:grpSpPr>
                <a:xfrm rot="-1562260" flipH="1">
                  <a:off x="-924192" y="3903614"/>
                  <a:ext cx="291932" cy="266298"/>
                  <a:chOff x="5478326" y="4074422"/>
                  <a:chExt cx="351376" cy="320506"/>
                </a:xfrm>
              </p:grpSpPr>
              <p:sp>
                <p:nvSpPr>
                  <p:cNvPr id="91" name="Google Shape;91;p21"/>
                  <p:cNvSpPr/>
                  <p:nvPr/>
                </p:nvSpPr>
                <p:spPr>
                  <a:xfrm rot="596481" flipH="1">
                    <a:off x="5499414" y="4099076"/>
                    <a:ext cx="309199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9" h="6016" extrusionOk="0">
                        <a:moveTo>
                          <a:pt x="3434" y="1"/>
                        </a:moveTo>
                        <a:cubicBezTo>
                          <a:pt x="2434" y="1"/>
                          <a:pt x="1456" y="498"/>
                          <a:pt x="884" y="1405"/>
                        </a:cubicBezTo>
                        <a:cubicBezTo>
                          <a:pt x="1" y="2811"/>
                          <a:pt x="422" y="4668"/>
                          <a:pt x="1828" y="5553"/>
                        </a:cubicBezTo>
                        <a:cubicBezTo>
                          <a:pt x="2325" y="5866"/>
                          <a:pt x="2878" y="6016"/>
                          <a:pt x="3426" y="6016"/>
                        </a:cubicBezTo>
                        <a:cubicBezTo>
                          <a:pt x="4425" y="6016"/>
                          <a:pt x="5404" y="5518"/>
                          <a:pt x="5976" y="4611"/>
                        </a:cubicBezTo>
                        <a:cubicBezTo>
                          <a:pt x="6859" y="3205"/>
                          <a:pt x="6437" y="1346"/>
                          <a:pt x="5032" y="463"/>
                        </a:cubicBezTo>
                        <a:cubicBezTo>
                          <a:pt x="4535" y="150"/>
                          <a:pt x="3981" y="1"/>
                          <a:pt x="3434" y="1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92;p21"/>
                  <p:cNvSpPr/>
                  <p:nvPr/>
                </p:nvSpPr>
                <p:spPr>
                  <a:xfrm rot="596481" flipH="1">
                    <a:off x="5526109" y="4122195"/>
                    <a:ext cx="274759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5" h="5465" extrusionOk="0">
                        <a:moveTo>
                          <a:pt x="3047" y="1"/>
                        </a:moveTo>
                        <a:cubicBezTo>
                          <a:pt x="2406" y="1"/>
                          <a:pt x="1762" y="225"/>
                          <a:pt x="1243" y="681"/>
                        </a:cubicBezTo>
                        <a:cubicBezTo>
                          <a:pt x="112" y="1676"/>
                          <a:pt x="0" y="3404"/>
                          <a:pt x="995" y="4536"/>
                        </a:cubicBezTo>
                        <a:cubicBezTo>
                          <a:pt x="1535" y="5150"/>
                          <a:pt x="2290" y="5464"/>
                          <a:pt x="3049" y="5464"/>
                        </a:cubicBezTo>
                        <a:cubicBezTo>
                          <a:pt x="3690" y="5464"/>
                          <a:pt x="4333" y="5241"/>
                          <a:pt x="4852" y="4786"/>
                        </a:cubicBezTo>
                        <a:cubicBezTo>
                          <a:pt x="5983" y="3789"/>
                          <a:pt x="6095" y="2062"/>
                          <a:pt x="5100" y="929"/>
                        </a:cubicBezTo>
                        <a:cubicBezTo>
                          <a:pt x="4561" y="315"/>
                          <a:pt x="3806" y="1"/>
                          <a:pt x="304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93;p21"/>
                  <p:cNvSpPr/>
                  <p:nvPr/>
                </p:nvSpPr>
                <p:spPr>
                  <a:xfrm rot="596481" flipH="1">
                    <a:off x="5585012" y="4151706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2" y="1"/>
                        </a:moveTo>
                        <a:cubicBezTo>
                          <a:pt x="1779" y="1"/>
                          <a:pt x="1303" y="166"/>
                          <a:pt x="920" y="502"/>
                        </a:cubicBezTo>
                        <a:cubicBezTo>
                          <a:pt x="83" y="1238"/>
                          <a:pt x="0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8" y="4039"/>
                          <a:pt x="3203" y="3874"/>
                          <a:pt x="3586" y="3537"/>
                        </a:cubicBezTo>
                        <a:cubicBezTo>
                          <a:pt x="4425" y="2802"/>
                          <a:pt x="4506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94;p21"/>
                  <p:cNvSpPr/>
                  <p:nvPr/>
                </p:nvSpPr>
                <p:spPr>
                  <a:xfrm rot="596481" flipH="1">
                    <a:off x="5566523" y="4222521"/>
                    <a:ext cx="81323" cy="40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5" extrusionOk="0">
                        <a:moveTo>
                          <a:pt x="599" y="1"/>
                        </a:moveTo>
                        <a:cubicBezTo>
                          <a:pt x="312" y="1"/>
                          <a:pt x="94" y="88"/>
                          <a:pt x="55" y="243"/>
                        </a:cubicBezTo>
                        <a:cubicBezTo>
                          <a:pt x="1" y="464"/>
                          <a:pt x="335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48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95" name="Google Shape;95;p21"/>
              <p:cNvSpPr/>
              <p:nvPr/>
            </p:nvSpPr>
            <p:spPr>
              <a:xfrm rot="961070" flipH="1">
                <a:off x="1574888" y="5798655"/>
                <a:ext cx="260172" cy="194171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96;p21"/>
            <p:cNvGrpSpPr/>
            <p:nvPr/>
          </p:nvGrpSpPr>
          <p:grpSpPr>
            <a:xfrm>
              <a:off x="2727268" y="5271436"/>
              <a:ext cx="771433" cy="1305057"/>
              <a:chOff x="2727268" y="5169836"/>
              <a:chExt cx="771433" cy="1305057"/>
            </a:xfrm>
          </p:grpSpPr>
          <p:sp>
            <p:nvSpPr>
              <p:cNvPr id="97" name="Google Shape;97;p21"/>
              <p:cNvSpPr/>
              <p:nvPr/>
            </p:nvSpPr>
            <p:spPr>
              <a:xfrm>
                <a:off x="2831721" y="5169836"/>
                <a:ext cx="666980" cy="1305057"/>
              </a:xfrm>
              <a:custGeom>
                <a:avLst/>
                <a:gdLst/>
                <a:ahLst/>
                <a:cxnLst/>
                <a:rect l="l" t="t" r="r" b="b"/>
                <a:pathLst>
                  <a:path w="28361" h="55493" extrusionOk="0">
                    <a:moveTo>
                      <a:pt x="9512" y="0"/>
                    </a:moveTo>
                    <a:cubicBezTo>
                      <a:pt x="6400" y="0"/>
                      <a:pt x="4165" y="351"/>
                      <a:pt x="2850" y="1008"/>
                    </a:cubicBezTo>
                    <a:cubicBezTo>
                      <a:pt x="1535" y="1709"/>
                      <a:pt x="702" y="2542"/>
                      <a:pt x="439" y="3550"/>
                    </a:cubicBezTo>
                    <a:cubicBezTo>
                      <a:pt x="176" y="4602"/>
                      <a:pt x="0" y="5698"/>
                      <a:pt x="0" y="6838"/>
                    </a:cubicBezTo>
                    <a:lnTo>
                      <a:pt x="0" y="40064"/>
                    </a:lnTo>
                    <a:cubicBezTo>
                      <a:pt x="0" y="42825"/>
                      <a:pt x="263" y="45104"/>
                      <a:pt x="746" y="46945"/>
                    </a:cubicBezTo>
                    <a:cubicBezTo>
                      <a:pt x="1228" y="48786"/>
                      <a:pt x="2017" y="50233"/>
                      <a:pt x="3069" y="51372"/>
                    </a:cubicBezTo>
                    <a:cubicBezTo>
                      <a:pt x="4077" y="52512"/>
                      <a:pt x="5436" y="53345"/>
                      <a:pt x="7145" y="53959"/>
                    </a:cubicBezTo>
                    <a:cubicBezTo>
                      <a:pt x="8811" y="54572"/>
                      <a:pt x="10827" y="54967"/>
                      <a:pt x="13238" y="55186"/>
                    </a:cubicBezTo>
                    <a:cubicBezTo>
                      <a:pt x="15649" y="55361"/>
                      <a:pt x="18454" y="55449"/>
                      <a:pt x="21654" y="55449"/>
                    </a:cubicBezTo>
                    <a:lnTo>
                      <a:pt x="21654" y="55493"/>
                    </a:lnTo>
                    <a:cubicBezTo>
                      <a:pt x="22575" y="55493"/>
                      <a:pt x="23539" y="55405"/>
                      <a:pt x="24591" y="55230"/>
                    </a:cubicBezTo>
                    <a:cubicBezTo>
                      <a:pt x="25643" y="55054"/>
                      <a:pt x="26520" y="54485"/>
                      <a:pt x="27265" y="53520"/>
                    </a:cubicBezTo>
                    <a:cubicBezTo>
                      <a:pt x="27966" y="52556"/>
                      <a:pt x="28361" y="50890"/>
                      <a:pt x="28361" y="48699"/>
                    </a:cubicBezTo>
                    <a:cubicBezTo>
                      <a:pt x="28361" y="46551"/>
                      <a:pt x="28010" y="45060"/>
                      <a:pt x="27265" y="44184"/>
                    </a:cubicBezTo>
                    <a:cubicBezTo>
                      <a:pt x="26520" y="43307"/>
                      <a:pt x="25643" y="42781"/>
                      <a:pt x="24635" y="42606"/>
                    </a:cubicBezTo>
                    <a:cubicBezTo>
                      <a:pt x="23627" y="42430"/>
                      <a:pt x="22662" y="42343"/>
                      <a:pt x="21742" y="42343"/>
                    </a:cubicBezTo>
                    <a:cubicBezTo>
                      <a:pt x="21084" y="42343"/>
                      <a:pt x="20515" y="42343"/>
                      <a:pt x="20164" y="42299"/>
                    </a:cubicBezTo>
                    <a:cubicBezTo>
                      <a:pt x="19769" y="42255"/>
                      <a:pt x="19462" y="42167"/>
                      <a:pt x="19287" y="41948"/>
                    </a:cubicBezTo>
                    <a:cubicBezTo>
                      <a:pt x="19112" y="41773"/>
                      <a:pt x="19024" y="41466"/>
                      <a:pt x="18980" y="41028"/>
                    </a:cubicBezTo>
                    <a:cubicBezTo>
                      <a:pt x="18936" y="40589"/>
                      <a:pt x="18936" y="40020"/>
                      <a:pt x="18936" y="39275"/>
                    </a:cubicBezTo>
                    <a:lnTo>
                      <a:pt x="18936" y="6926"/>
                    </a:lnTo>
                    <a:cubicBezTo>
                      <a:pt x="18936" y="5742"/>
                      <a:pt x="18805" y="4646"/>
                      <a:pt x="18542" y="3594"/>
                    </a:cubicBezTo>
                    <a:cubicBezTo>
                      <a:pt x="18235" y="2542"/>
                      <a:pt x="17446" y="1709"/>
                      <a:pt x="16175" y="1008"/>
                    </a:cubicBezTo>
                    <a:cubicBezTo>
                      <a:pt x="14860" y="351"/>
                      <a:pt x="12668" y="0"/>
                      <a:pt x="95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" name="Google Shape;98;p21"/>
              <p:cNvGrpSpPr/>
              <p:nvPr/>
            </p:nvGrpSpPr>
            <p:grpSpPr>
              <a:xfrm flipH="1">
                <a:off x="2727268" y="5766520"/>
                <a:ext cx="673161" cy="391303"/>
                <a:chOff x="-1261807" y="3853045"/>
                <a:chExt cx="673161" cy="391303"/>
              </a:xfrm>
            </p:grpSpPr>
            <p:grpSp>
              <p:nvGrpSpPr>
                <p:cNvPr id="99" name="Google Shape;99;p21"/>
                <p:cNvGrpSpPr/>
                <p:nvPr/>
              </p:nvGrpSpPr>
              <p:grpSpPr>
                <a:xfrm rot="-3343595">
                  <a:off x="-1215558" y="3915548"/>
                  <a:ext cx="292023" cy="266312"/>
                  <a:chOff x="6074976" y="4040105"/>
                  <a:chExt cx="351465" cy="320521"/>
                </a:xfrm>
              </p:grpSpPr>
              <p:sp>
                <p:nvSpPr>
                  <p:cNvPr id="100" name="Google Shape;100;p21"/>
                  <p:cNvSpPr/>
                  <p:nvPr/>
                </p:nvSpPr>
                <p:spPr>
                  <a:xfrm rot="596481" flipH="1">
                    <a:off x="6096064" y="4064767"/>
                    <a:ext cx="309290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1" h="6016" extrusionOk="0">
                        <a:moveTo>
                          <a:pt x="3435" y="0"/>
                        </a:moveTo>
                        <a:cubicBezTo>
                          <a:pt x="2435" y="0"/>
                          <a:pt x="1458" y="498"/>
                          <a:pt x="886" y="1405"/>
                        </a:cubicBezTo>
                        <a:cubicBezTo>
                          <a:pt x="1" y="2810"/>
                          <a:pt x="424" y="4669"/>
                          <a:pt x="1828" y="5553"/>
                        </a:cubicBezTo>
                        <a:cubicBezTo>
                          <a:pt x="2326" y="5866"/>
                          <a:pt x="2880" y="6016"/>
                          <a:pt x="3428" y="6016"/>
                        </a:cubicBezTo>
                        <a:cubicBezTo>
                          <a:pt x="4427" y="6016"/>
                          <a:pt x="5404" y="5518"/>
                          <a:pt x="5976" y="4611"/>
                        </a:cubicBezTo>
                        <a:cubicBezTo>
                          <a:pt x="6861" y="3207"/>
                          <a:pt x="6437" y="1348"/>
                          <a:pt x="5034" y="463"/>
                        </a:cubicBezTo>
                        <a:cubicBezTo>
                          <a:pt x="4536" y="150"/>
                          <a:pt x="3982" y="0"/>
                          <a:pt x="3435" y="0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" name="Google Shape;101;p21"/>
                  <p:cNvSpPr/>
                  <p:nvPr/>
                </p:nvSpPr>
                <p:spPr>
                  <a:xfrm rot="596481" flipH="1">
                    <a:off x="6104814" y="4087116"/>
                    <a:ext cx="274804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6" h="5465" extrusionOk="0">
                        <a:moveTo>
                          <a:pt x="3048" y="1"/>
                        </a:moveTo>
                        <a:cubicBezTo>
                          <a:pt x="2407" y="1"/>
                          <a:pt x="1764" y="225"/>
                          <a:pt x="1246" y="681"/>
                        </a:cubicBezTo>
                        <a:cubicBezTo>
                          <a:pt x="112" y="1676"/>
                          <a:pt x="1" y="3403"/>
                          <a:pt x="996" y="4536"/>
                        </a:cubicBezTo>
                        <a:cubicBezTo>
                          <a:pt x="1536" y="5151"/>
                          <a:pt x="2291" y="5465"/>
                          <a:pt x="3050" y="5465"/>
                        </a:cubicBezTo>
                        <a:cubicBezTo>
                          <a:pt x="3691" y="5465"/>
                          <a:pt x="4334" y="5241"/>
                          <a:pt x="4852" y="4786"/>
                        </a:cubicBezTo>
                        <a:cubicBezTo>
                          <a:pt x="5984" y="3790"/>
                          <a:pt x="6095" y="2063"/>
                          <a:pt x="5101" y="929"/>
                        </a:cubicBezTo>
                        <a:cubicBezTo>
                          <a:pt x="4561" y="315"/>
                          <a:pt x="3806" y="1"/>
                          <a:pt x="304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" name="Google Shape;102;p21"/>
                  <p:cNvSpPr/>
                  <p:nvPr/>
                </p:nvSpPr>
                <p:spPr>
                  <a:xfrm rot="596481" flipH="1">
                    <a:off x="6117725" y="4118172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3" y="1"/>
                        </a:moveTo>
                        <a:cubicBezTo>
                          <a:pt x="1779" y="1"/>
                          <a:pt x="1304" y="166"/>
                          <a:pt x="921" y="503"/>
                        </a:cubicBezTo>
                        <a:cubicBezTo>
                          <a:pt x="82" y="1238"/>
                          <a:pt x="1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9" y="4039"/>
                          <a:pt x="3204" y="3874"/>
                          <a:pt x="3587" y="3538"/>
                        </a:cubicBezTo>
                        <a:cubicBezTo>
                          <a:pt x="4424" y="2802"/>
                          <a:pt x="4507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" name="Google Shape;103;p21"/>
                  <p:cNvSpPr/>
                  <p:nvPr/>
                </p:nvSpPr>
                <p:spPr>
                  <a:xfrm rot="596481" flipH="1">
                    <a:off x="6264210" y="4182803"/>
                    <a:ext cx="81323" cy="40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6" extrusionOk="0">
                        <a:moveTo>
                          <a:pt x="599" y="1"/>
                        </a:moveTo>
                        <a:cubicBezTo>
                          <a:pt x="312" y="1"/>
                          <a:pt x="94" y="89"/>
                          <a:pt x="56" y="243"/>
                        </a:cubicBezTo>
                        <a:cubicBezTo>
                          <a:pt x="1" y="464"/>
                          <a:pt x="336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50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4" name="Google Shape;104;p21"/>
                <p:cNvGrpSpPr/>
                <p:nvPr/>
              </p:nvGrpSpPr>
              <p:grpSpPr>
                <a:xfrm rot="-1562260" flipH="1">
                  <a:off x="-924192" y="3903614"/>
                  <a:ext cx="291932" cy="266298"/>
                  <a:chOff x="5478326" y="4074422"/>
                  <a:chExt cx="351376" cy="320506"/>
                </a:xfrm>
              </p:grpSpPr>
              <p:sp>
                <p:nvSpPr>
                  <p:cNvPr id="105" name="Google Shape;105;p21"/>
                  <p:cNvSpPr/>
                  <p:nvPr/>
                </p:nvSpPr>
                <p:spPr>
                  <a:xfrm rot="596481" flipH="1">
                    <a:off x="5499414" y="4099076"/>
                    <a:ext cx="309199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9" h="6016" extrusionOk="0">
                        <a:moveTo>
                          <a:pt x="3434" y="1"/>
                        </a:moveTo>
                        <a:cubicBezTo>
                          <a:pt x="2434" y="1"/>
                          <a:pt x="1456" y="498"/>
                          <a:pt x="884" y="1405"/>
                        </a:cubicBezTo>
                        <a:cubicBezTo>
                          <a:pt x="1" y="2811"/>
                          <a:pt x="422" y="4668"/>
                          <a:pt x="1828" y="5553"/>
                        </a:cubicBezTo>
                        <a:cubicBezTo>
                          <a:pt x="2325" y="5866"/>
                          <a:pt x="2878" y="6016"/>
                          <a:pt x="3426" y="6016"/>
                        </a:cubicBezTo>
                        <a:cubicBezTo>
                          <a:pt x="4425" y="6016"/>
                          <a:pt x="5404" y="5518"/>
                          <a:pt x="5976" y="4611"/>
                        </a:cubicBezTo>
                        <a:cubicBezTo>
                          <a:pt x="6859" y="3205"/>
                          <a:pt x="6437" y="1346"/>
                          <a:pt x="5032" y="463"/>
                        </a:cubicBezTo>
                        <a:cubicBezTo>
                          <a:pt x="4535" y="150"/>
                          <a:pt x="3981" y="1"/>
                          <a:pt x="3434" y="1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" name="Google Shape;106;p21"/>
                  <p:cNvSpPr/>
                  <p:nvPr/>
                </p:nvSpPr>
                <p:spPr>
                  <a:xfrm rot="596481" flipH="1">
                    <a:off x="5526109" y="4122195"/>
                    <a:ext cx="274759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5" h="5465" extrusionOk="0">
                        <a:moveTo>
                          <a:pt x="3047" y="1"/>
                        </a:moveTo>
                        <a:cubicBezTo>
                          <a:pt x="2406" y="1"/>
                          <a:pt x="1762" y="225"/>
                          <a:pt x="1243" y="681"/>
                        </a:cubicBezTo>
                        <a:cubicBezTo>
                          <a:pt x="112" y="1676"/>
                          <a:pt x="0" y="3404"/>
                          <a:pt x="995" y="4536"/>
                        </a:cubicBezTo>
                        <a:cubicBezTo>
                          <a:pt x="1535" y="5150"/>
                          <a:pt x="2290" y="5464"/>
                          <a:pt x="3049" y="5464"/>
                        </a:cubicBezTo>
                        <a:cubicBezTo>
                          <a:pt x="3690" y="5464"/>
                          <a:pt x="4333" y="5241"/>
                          <a:pt x="4852" y="4786"/>
                        </a:cubicBezTo>
                        <a:cubicBezTo>
                          <a:pt x="5983" y="3789"/>
                          <a:pt x="6095" y="2062"/>
                          <a:pt x="5100" y="929"/>
                        </a:cubicBezTo>
                        <a:cubicBezTo>
                          <a:pt x="4561" y="315"/>
                          <a:pt x="3806" y="1"/>
                          <a:pt x="304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" name="Google Shape;107;p21"/>
                  <p:cNvSpPr/>
                  <p:nvPr/>
                </p:nvSpPr>
                <p:spPr>
                  <a:xfrm rot="596481" flipH="1">
                    <a:off x="5585012" y="4151706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2" y="1"/>
                        </a:moveTo>
                        <a:cubicBezTo>
                          <a:pt x="1779" y="1"/>
                          <a:pt x="1303" y="166"/>
                          <a:pt x="920" y="502"/>
                        </a:cubicBezTo>
                        <a:cubicBezTo>
                          <a:pt x="83" y="1238"/>
                          <a:pt x="0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8" y="4039"/>
                          <a:pt x="3203" y="3874"/>
                          <a:pt x="3586" y="3537"/>
                        </a:cubicBezTo>
                        <a:cubicBezTo>
                          <a:pt x="4425" y="2802"/>
                          <a:pt x="4506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" name="Google Shape;108;p21"/>
                  <p:cNvSpPr/>
                  <p:nvPr/>
                </p:nvSpPr>
                <p:spPr>
                  <a:xfrm rot="596481" flipH="1">
                    <a:off x="5566523" y="4222521"/>
                    <a:ext cx="81323" cy="40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5" extrusionOk="0">
                        <a:moveTo>
                          <a:pt x="599" y="1"/>
                        </a:moveTo>
                        <a:cubicBezTo>
                          <a:pt x="312" y="1"/>
                          <a:pt x="94" y="88"/>
                          <a:pt x="55" y="243"/>
                        </a:cubicBezTo>
                        <a:cubicBezTo>
                          <a:pt x="1" y="464"/>
                          <a:pt x="335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48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09" name="Google Shape;109;p21"/>
              <p:cNvSpPr/>
              <p:nvPr/>
            </p:nvSpPr>
            <p:spPr>
              <a:xfrm flipH="1">
                <a:off x="2958008" y="6078762"/>
                <a:ext cx="211680" cy="157978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" name="Google Shape;110;p21"/>
          <p:cNvGrpSpPr/>
          <p:nvPr/>
        </p:nvGrpSpPr>
        <p:grpSpPr>
          <a:xfrm>
            <a:off x="5138476" y="5179199"/>
            <a:ext cx="1130740" cy="1489544"/>
            <a:chOff x="5119026" y="5169836"/>
            <a:chExt cx="1130740" cy="1489544"/>
          </a:xfrm>
        </p:grpSpPr>
        <p:sp>
          <p:nvSpPr>
            <p:cNvPr id="111" name="Google Shape;111;p21"/>
            <p:cNvSpPr/>
            <p:nvPr/>
          </p:nvSpPr>
          <p:spPr>
            <a:xfrm>
              <a:off x="5119026" y="5169836"/>
              <a:ext cx="1130740" cy="1489544"/>
            </a:xfrm>
            <a:custGeom>
              <a:avLst/>
              <a:gdLst/>
              <a:ahLst/>
              <a:cxnLst/>
              <a:rect l="l" t="t" r="r" b="b"/>
              <a:pathLst>
                <a:path w="42125" h="55492" extrusionOk="0">
                  <a:moveTo>
                    <a:pt x="8545" y="1"/>
                  </a:moveTo>
                  <a:cubicBezTo>
                    <a:pt x="7337" y="1"/>
                    <a:pt x="5759" y="575"/>
                    <a:pt x="3858" y="1794"/>
                  </a:cubicBezTo>
                  <a:cubicBezTo>
                    <a:pt x="1710" y="3109"/>
                    <a:pt x="482" y="4468"/>
                    <a:pt x="263" y="5783"/>
                  </a:cubicBezTo>
                  <a:cubicBezTo>
                    <a:pt x="0" y="7098"/>
                    <a:pt x="526" y="8764"/>
                    <a:pt x="1841" y="10780"/>
                  </a:cubicBezTo>
                  <a:lnTo>
                    <a:pt x="16121" y="32428"/>
                  </a:lnTo>
                  <a:lnTo>
                    <a:pt x="16121" y="32428"/>
                  </a:lnTo>
                  <a:lnTo>
                    <a:pt x="10301" y="45452"/>
                  </a:lnTo>
                  <a:cubicBezTo>
                    <a:pt x="9249" y="47600"/>
                    <a:pt x="8942" y="49353"/>
                    <a:pt x="9337" y="50668"/>
                  </a:cubicBezTo>
                  <a:cubicBezTo>
                    <a:pt x="9731" y="51983"/>
                    <a:pt x="11134" y="53211"/>
                    <a:pt x="13589" y="54306"/>
                  </a:cubicBezTo>
                  <a:lnTo>
                    <a:pt x="13589" y="54350"/>
                  </a:lnTo>
                  <a:cubicBezTo>
                    <a:pt x="15324" y="55111"/>
                    <a:pt x="16763" y="55492"/>
                    <a:pt x="17891" y="55492"/>
                  </a:cubicBezTo>
                  <a:cubicBezTo>
                    <a:pt x="18388" y="55492"/>
                    <a:pt x="18824" y="55418"/>
                    <a:pt x="19199" y="55271"/>
                  </a:cubicBezTo>
                  <a:cubicBezTo>
                    <a:pt x="20427" y="54789"/>
                    <a:pt x="21522" y="53386"/>
                    <a:pt x="22531" y="51019"/>
                  </a:cubicBezTo>
                  <a:lnTo>
                    <a:pt x="40941" y="9816"/>
                  </a:lnTo>
                  <a:cubicBezTo>
                    <a:pt x="41861" y="7712"/>
                    <a:pt x="42124" y="6046"/>
                    <a:pt x="41730" y="4775"/>
                  </a:cubicBezTo>
                  <a:cubicBezTo>
                    <a:pt x="41291" y="3548"/>
                    <a:pt x="39889" y="2364"/>
                    <a:pt x="37478" y="1268"/>
                  </a:cubicBezTo>
                  <a:cubicBezTo>
                    <a:pt x="35753" y="572"/>
                    <a:pt x="34341" y="231"/>
                    <a:pt x="33228" y="231"/>
                  </a:cubicBezTo>
                  <a:cubicBezTo>
                    <a:pt x="32729" y="231"/>
                    <a:pt x="32291" y="300"/>
                    <a:pt x="31911" y="435"/>
                  </a:cubicBezTo>
                  <a:cubicBezTo>
                    <a:pt x="30727" y="874"/>
                    <a:pt x="29588" y="2276"/>
                    <a:pt x="28536" y="4643"/>
                  </a:cubicBezTo>
                  <a:lnTo>
                    <a:pt x="22626" y="17870"/>
                  </a:lnTo>
                  <a:lnTo>
                    <a:pt x="13238" y="3635"/>
                  </a:lnTo>
                  <a:cubicBezTo>
                    <a:pt x="11879" y="1619"/>
                    <a:pt x="10564" y="435"/>
                    <a:pt x="9293" y="85"/>
                  </a:cubicBezTo>
                  <a:cubicBezTo>
                    <a:pt x="9062" y="29"/>
                    <a:pt x="8812" y="1"/>
                    <a:pt x="8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112;p21"/>
            <p:cNvGrpSpPr/>
            <p:nvPr/>
          </p:nvGrpSpPr>
          <p:grpSpPr>
            <a:xfrm>
              <a:off x="5625843" y="5846645"/>
              <a:ext cx="236719" cy="231045"/>
              <a:chOff x="9200278" y="5309688"/>
              <a:chExt cx="688937" cy="672425"/>
            </a:xfrm>
          </p:grpSpPr>
          <p:sp>
            <p:nvSpPr>
              <p:cNvPr id="113" name="Google Shape;113;p21"/>
              <p:cNvSpPr/>
              <p:nvPr/>
            </p:nvSpPr>
            <p:spPr>
              <a:xfrm rot="-961169">
                <a:off x="9310710" y="5578753"/>
                <a:ext cx="456625" cy="232297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1778" extrusionOk="0">
                    <a:moveTo>
                      <a:pt x="1506" y="0"/>
                    </a:moveTo>
                    <a:cubicBezTo>
                      <a:pt x="1382" y="0"/>
                      <a:pt x="1256" y="10"/>
                      <a:pt x="1129" y="28"/>
                    </a:cubicBezTo>
                    <a:cubicBezTo>
                      <a:pt x="1035" y="43"/>
                      <a:pt x="941" y="68"/>
                      <a:pt x="862" y="91"/>
                    </a:cubicBezTo>
                    <a:cubicBezTo>
                      <a:pt x="762" y="121"/>
                      <a:pt x="658" y="161"/>
                      <a:pt x="555" y="212"/>
                    </a:cubicBezTo>
                    <a:cubicBezTo>
                      <a:pt x="357" y="305"/>
                      <a:pt x="205" y="423"/>
                      <a:pt x="98" y="562"/>
                    </a:cubicBezTo>
                    <a:cubicBezTo>
                      <a:pt x="96" y="562"/>
                      <a:pt x="94" y="561"/>
                      <a:pt x="93" y="561"/>
                    </a:cubicBezTo>
                    <a:cubicBezTo>
                      <a:pt x="74" y="561"/>
                      <a:pt x="55" y="569"/>
                      <a:pt x="39" y="581"/>
                    </a:cubicBezTo>
                    <a:cubicBezTo>
                      <a:pt x="18" y="597"/>
                      <a:pt x="6" y="619"/>
                      <a:pt x="2" y="644"/>
                    </a:cubicBezTo>
                    <a:cubicBezTo>
                      <a:pt x="1" y="665"/>
                      <a:pt x="6" y="695"/>
                      <a:pt x="23" y="713"/>
                    </a:cubicBezTo>
                    <a:lnTo>
                      <a:pt x="76" y="769"/>
                    </a:lnTo>
                    <a:cubicBezTo>
                      <a:pt x="219" y="920"/>
                      <a:pt x="365" y="1076"/>
                      <a:pt x="526" y="1214"/>
                    </a:cubicBezTo>
                    <a:cubicBezTo>
                      <a:pt x="704" y="1369"/>
                      <a:pt x="906" y="1494"/>
                      <a:pt x="1125" y="1585"/>
                    </a:cubicBezTo>
                    <a:cubicBezTo>
                      <a:pt x="1223" y="1628"/>
                      <a:pt x="1335" y="1663"/>
                      <a:pt x="1464" y="1695"/>
                    </a:cubicBezTo>
                    <a:cubicBezTo>
                      <a:pt x="1500" y="1704"/>
                      <a:pt x="1537" y="1712"/>
                      <a:pt x="1573" y="1720"/>
                    </a:cubicBezTo>
                    <a:cubicBezTo>
                      <a:pt x="1664" y="1740"/>
                      <a:pt x="1756" y="1754"/>
                      <a:pt x="1847" y="1763"/>
                    </a:cubicBezTo>
                    <a:cubicBezTo>
                      <a:pt x="1935" y="1772"/>
                      <a:pt x="2024" y="1777"/>
                      <a:pt x="2112" y="1777"/>
                    </a:cubicBezTo>
                    <a:cubicBezTo>
                      <a:pt x="2272" y="1777"/>
                      <a:pt x="2433" y="1762"/>
                      <a:pt x="2592" y="1730"/>
                    </a:cubicBezTo>
                    <a:cubicBezTo>
                      <a:pt x="2699" y="1709"/>
                      <a:pt x="2810" y="1677"/>
                      <a:pt x="2928" y="1634"/>
                    </a:cubicBezTo>
                    <a:cubicBezTo>
                      <a:pt x="3050" y="1590"/>
                      <a:pt x="3154" y="1542"/>
                      <a:pt x="3248" y="1488"/>
                    </a:cubicBezTo>
                    <a:cubicBezTo>
                      <a:pt x="3332" y="1437"/>
                      <a:pt x="3389" y="1389"/>
                      <a:pt x="3431" y="1330"/>
                    </a:cubicBezTo>
                    <a:cubicBezTo>
                      <a:pt x="3475" y="1268"/>
                      <a:pt x="3494" y="1186"/>
                      <a:pt x="3480" y="1101"/>
                    </a:cubicBezTo>
                    <a:cubicBezTo>
                      <a:pt x="3475" y="1066"/>
                      <a:pt x="3463" y="1028"/>
                      <a:pt x="3440" y="982"/>
                    </a:cubicBezTo>
                    <a:cubicBezTo>
                      <a:pt x="3416" y="934"/>
                      <a:pt x="3386" y="891"/>
                      <a:pt x="3356" y="851"/>
                    </a:cubicBezTo>
                    <a:cubicBezTo>
                      <a:pt x="3319" y="802"/>
                      <a:pt x="3276" y="757"/>
                      <a:pt x="3233" y="714"/>
                    </a:cubicBezTo>
                    <a:cubicBezTo>
                      <a:pt x="3181" y="660"/>
                      <a:pt x="3133" y="617"/>
                      <a:pt x="3082" y="573"/>
                    </a:cubicBezTo>
                    <a:cubicBezTo>
                      <a:pt x="2909" y="425"/>
                      <a:pt x="2702" y="297"/>
                      <a:pt x="2465" y="197"/>
                    </a:cubicBezTo>
                    <a:cubicBezTo>
                      <a:pt x="2323" y="135"/>
                      <a:pt x="2167" y="87"/>
                      <a:pt x="2003" y="54"/>
                    </a:cubicBezTo>
                    <a:cubicBezTo>
                      <a:pt x="1943" y="41"/>
                      <a:pt x="1882" y="30"/>
                      <a:pt x="1822" y="22"/>
                    </a:cubicBezTo>
                    <a:cubicBezTo>
                      <a:pt x="1718" y="7"/>
                      <a:pt x="1613" y="0"/>
                      <a:pt x="1506" y="0"/>
                    </a:cubicBezTo>
                    <a:close/>
                  </a:path>
                </a:pathLst>
              </a:custGeom>
              <a:solidFill>
                <a:srgbClr val="FF81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1"/>
              <p:cNvSpPr/>
              <p:nvPr/>
            </p:nvSpPr>
            <p:spPr>
              <a:xfrm rot="-961169">
                <a:off x="9249606" y="5382583"/>
                <a:ext cx="590281" cy="440555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1"/>
              <p:cNvSpPr/>
              <p:nvPr/>
            </p:nvSpPr>
            <p:spPr>
              <a:xfrm rot="267634">
                <a:off x="9346746" y="5639216"/>
                <a:ext cx="422138" cy="326978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5923" extrusionOk="0">
                    <a:moveTo>
                      <a:pt x="6501" y="0"/>
                    </a:moveTo>
                    <a:cubicBezTo>
                      <a:pt x="6447" y="0"/>
                      <a:pt x="6392" y="4"/>
                      <a:pt x="6339" y="12"/>
                    </a:cubicBezTo>
                    <a:cubicBezTo>
                      <a:pt x="6226" y="26"/>
                      <a:pt x="6104" y="55"/>
                      <a:pt x="5964" y="103"/>
                    </a:cubicBezTo>
                    <a:cubicBezTo>
                      <a:pt x="5704" y="189"/>
                      <a:pt x="5456" y="313"/>
                      <a:pt x="5213" y="434"/>
                    </a:cubicBezTo>
                    <a:lnTo>
                      <a:pt x="5048" y="515"/>
                    </a:lnTo>
                    <a:cubicBezTo>
                      <a:pt x="4740" y="664"/>
                      <a:pt x="4436" y="806"/>
                      <a:pt x="4107" y="887"/>
                    </a:cubicBezTo>
                    <a:cubicBezTo>
                      <a:pt x="3800" y="958"/>
                      <a:pt x="3482" y="986"/>
                      <a:pt x="3185" y="1007"/>
                    </a:cubicBezTo>
                    <a:cubicBezTo>
                      <a:pt x="3045" y="1017"/>
                      <a:pt x="2903" y="1027"/>
                      <a:pt x="2763" y="1035"/>
                    </a:cubicBezTo>
                    <a:cubicBezTo>
                      <a:pt x="2562" y="1047"/>
                      <a:pt x="2363" y="1059"/>
                      <a:pt x="2163" y="1076"/>
                    </a:cubicBezTo>
                    <a:cubicBezTo>
                      <a:pt x="1767" y="1110"/>
                      <a:pt x="1448" y="1161"/>
                      <a:pt x="1158" y="1236"/>
                    </a:cubicBezTo>
                    <a:cubicBezTo>
                      <a:pt x="827" y="1321"/>
                      <a:pt x="543" y="1451"/>
                      <a:pt x="312" y="1621"/>
                    </a:cubicBezTo>
                    <a:cubicBezTo>
                      <a:pt x="220" y="1690"/>
                      <a:pt x="127" y="1774"/>
                      <a:pt x="38" y="1875"/>
                    </a:cubicBezTo>
                    <a:cubicBezTo>
                      <a:pt x="13" y="1904"/>
                      <a:pt x="1" y="1942"/>
                      <a:pt x="5" y="1981"/>
                    </a:cubicBezTo>
                    <a:cubicBezTo>
                      <a:pt x="7" y="2025"/>
                      <a:pt x="28" y="2064"/>
                      <a:pt x="60" y="2090"/>
                    </a:cubicBezTo>
                    <a:cubicBezTo>
                      <a:pt x="88" y="2111"/>
                      <a:pt x="119" y="2123"/>
                      <a:pt x="155" y="2123"/>
                    </a:cubicBezTo>
                    <a:cubicBezTo>
                      <a:pt x="200" y="2123"/>
                      <a:pt x="243" y="2104"/>
                      <a:pt x="275" y="2068"/>
                    </a:cubicBezTo>
                    <a:cubicBezTo>
                      <a:pt x="302" y="2038"/>
                      <a:pt x="330" y="2009"/>
                      <a:pt x="358" y="1981"/>
                    </a:cubicBezTo>
                    <a:cubicBezTo>
                      <a:pt x="425" y="1918"/>
                      <a:pt x="500" y="1859"/>
                      <a:pt x="580" y="1806"/>
                    </a:cubicBezTo>
                    <a:cubicBezTo>
                      <a:pt x="716" y="2368"/>
                      <a:pt x="902" y="2904"/>
                      <a:pt x="1126" y="3397"/>
                    </a:cubicBezTo>
                    <a:cubicBezTo>
                      <a:pt x="1426" y="4053"/>
                      <a:pt x="1769" y="4576"/>
                      <a:pt x="2175" y="4998"/>
                    </a:cubicBezTo>
                    <a:cubicBezTo>
                      <a:pt x="2388" y="5220"/>
                      <a:pt x="2627" y="5412"/>
                      <a:pt x="2881" y="5565"/>
                    </a:cubicBezTo>
                    <a:cubicBezTo>
                      <a:pt x="3135" y="5717"/>
                      <a:pt x="3417" y="5824"/>
                      <a:pt x="3715" y="5881"/>
                    </a:cubicBezTo>
                    <a:cubicBezTo>
                      <a:pt x="3861" y="5908"/>
                      <a:pt x="4013" y="5922"/>
                      <a:pt x="4168" y="5922"/>
                    </a:cubicBezTo>
                    <a:cubicBezTo>
                      <a:pt x="4324" y="5922"/>
                      <a:pt x="4500" y="5906"/>
                      <a:pt x="4667" y="5877"/>
                    </a:cubicBezTo>
                    <a:cubicBezTo>
                      <a:pt x="4983" y="5820"/>
                      <a:pt x="5294" y="5709"/>
                      <a:pt x="5590" y="5548"/>
                    </a:cubicBezTo>
                    <a:cubicBezTo>
                      <a:pt x="6126" y="5256"/>
                      <a:pt x="6597" y="4798"/>
                      <a:pt x="6956" y="4225"/>
                    </a:cubicBezTo>
                    <a:cubicBezTo>
                      <a:pt x="7307" y="3661"/>
                      <a:pt x="7534" y="3022"/>
                      <a:pt x="7606" y="2381"/>
                    </a:cubicBezTo>
                    <a:cubicBezTo>
                      <a:pt x="7644" y="2054"/>
                      <a:pt x="7640" y="1731"/>
                      <a:pt x="7597" y="1423"/>
                    </a:cubicBezTo>
                    <a:cubicBezTo>
                      <a:pt x="7573" y="1256"/>
                      <a:pt x="7534" y="1080"/>
                      <a:pt x="7480" y="903"/>
                    </a:cubicBezTo>
                    <a:cubicBezTo>
                      <a:pt x="7429" y="737"/>
                      <a:pt x="7360" y="584"/>
                      <a:pt x="7275" y="446"/>
                    </a:cubicBezTo>
                    <a:cubicBezTo>
                      <a:pt x="7206" y="333"/>
                      <a:pt x="7116" y="235"/>
                      <a:pt x="7017" y="162"/>
                    </a:cubicBezTo>
                    <a:cubicBezTo>
                      <a:pt x="6920" y="93"/>
                      <a:pt x="6810" y="43"/>
                      <a:pt x="6684" y="18"/>
                    </a:cubicBezTo>
                    <a:cubicBezTo>
                      <a:pt x="6629" y="6"/>
                      <a:pt x="6566" y="0"/>
                      <a:pt x="65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1"/>
              <p:cNvSpPr/>
              <p:nvPr/>
            </p:nvSpPr>
            <p:spPr>
              <a:xfrm>
                <a:off x="9568760" y="5670690"/>
                <a:ext cx="7509" cy="152660"/>
              </a:xfrm>
              <a:custGeom>
                <a:avLst/>
                <a:gdLst/>
                <a:ahLst/>
                <a:cxnLst/>
                <a:rect l="l" t="t" r="r" b="b"/>
                <a:pathLst>
                  <a:path w="82" h="1667" extrusionOk="0">
                    <a:moveTo>
                      <a:pt x="0" y="0"/>
                    </a:moveTo>
                    <a:cubicBezTo>
                      <a:pt x="112" y="544"/>
                      <a:pt x="106" y="1122"/>
                      <a:pt x="0" y="166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7" name="Google Shape;117;p21"/>
            <p:cNvGrpSpPr/>
            <p:nvPr/>
          </p:nvGrpSpPr>
          <p:grpSpPr>
            <a:xfrm>
              <a:off x="5419961" y="5542919"/>
              <a:ext cx="551184" cy="320399"/>
              <a:chOff x="-1261807" y="3853045"/>
              <a:chExt cx="673161" cy="391303"/>
            </a:xfrm>
          </p:grpSpPr>
          <p:grpSp>
            <p:nvGrpSpPr>
              <p:cNvPr id="118" name="Google Shape;118;p21"/>
              <p:cNvGrpSpPr/>
              <p:nvPr/>
            </p:nvGrpSpPr>
            <p:grpSpPr>
              <a:xfrm rot="-3343595">
                <a:off x="-1215558" y="3915548"/>
                <a:ext cx="292023" cy="266312"/>
                <a:chOff x="6074976" y="4040105"/>
                <a:chExt cx="351465" cy="320521"/>
              </a:xfrm>
            </p:grpSpPr>
            <p:sp>
              <p:nvSpPr>
                <p:cNvPr id="119" name="Google Shape;119;p21"/>
                <p:cNvSpPr/>
                <p:nvPr/>
              </p:nvSpPr>
              <p:spPr>
                <a:xfrm rot="596481" flipH="1">
                  <a:off x="6096064" y="4064767"/>
                  <a:ext cx="309290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1" h="6016" extrusionOk="0">
                      <a:moveTo>
                        <a:pt x="3435" y="0"/>
                      </a:moveTo>
                      <a:cubicBezTo>
                        <a:pt x="2435" y="0"/>
                        <a:pt x="1458" y="498"/>
                        <a:pt x="886" y="1405"/>
                      </a:cubicBezTo>
                      <a:cubicBezTo>
                        <a:pt x="1" y="2810"/>
                        <a:pt x="424" y="4669"/>
                        <a:pt x="1828" y="5553"/>
                      </a:cubicBezTo>
                      <a:cubicBezTo>
                        <a:pt x="2326" y="5866"/>
                        <a:pt x="2880" y="6016"/>
                        <a:pt x="3428" y="6016"/>
                      </a:cubicBezTo>
                      <a:cubicBezTo>
                        <a:pt x="4427" y="6016"/>
                        <a:pt x="5404" y="5518"/>
                        <a:pt x="5976" y="4611"/>
                      </a:cubicBezTo>
                      <a:cubicBezTo>
                        <a:pt x="6861" y="3207"/>
                        <a:pt x="6437" y="1348"/>
                        <a:pt x="5034" y="463"/>
                      </a:cubicBezTo>
                      <a:cubicBezTo>
                        <a:pt x="4536" y="150"/>
                        <a:pt x="3982" y="0"/>
                        <a:pt x="3435" y="0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1"/>
                <p:cNvSpPr/>
                <p:nvPr/>
              </p:nvSpPr>
              <p:spPr>
                <a:xfrm rot="596481" flipH="1">
                  <a:off x="6104814" y="4087116"/>
                  <a:ext cx="274804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6" h="5465" extrusionOk="0">
                      <a:moveTo>
                        <a:pt x="3048" y="1"/>
                      </a:moveTo>
                      <a:cubicBezTo>
                        <a:pt x="2407" y="1"/>
                        <a:pt x="1764" y="225"/>
                        <a:pt x="1246" y="681"/>
                      </a:cubicBezTo>
                      <a:cubicBezTo>
                        <a:pt x="112" y="1676"/>
                        <a:pt x="1" y="3403"/>
                        <a:pt x="996" y="4536"/>
                      </a:cubicBezTo>
                      <a:cubicBezTo>
                        <a:pt x="1536" y="5151"/>
                        <a:pt x="2291" y="5465"/>
                        <a:pt x="3050" y="5465"/>
                      </a:cubicBezTo>
                      <a:cubicBezTo>
                        <a:pt x="3691" y="5465"/>
                        <a:pt x="4334" y="5241"/>
                        <a:pt x="4852" y="4786"/>
                      </a:cubicBezTo>
                      <a:cubicBezTo>
                        <a:pt x="5984" y="3790"/>
                        <a:pt x="6095" y="2063"/>
                        <a:pt x="5101" y="929"/>
                      </a:cubicBezTo>
                      <a:cubicBezTo>
                        <a:pt x="4561" y="315"/>
                        <a:pt x="3806" y="1"/>
                        <a:pt x="30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21"/>
                <p:cNvSpPr/>
                <p:nvPr/>
              </p:nvSpPr>
              <p:spPr>
                <a:xfrm rot="596481" flipH="1">
                  <a:off x="6117725" y="4118172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3" y="1"/>
                      </a:moveTo>
                      <a:cubicBezTo>
                        <a:pt x="1779" y="1"/>
                        <a:pt x="1304" y="166"/>
                        <a:pt x="921" y="503"/>
                      </a:cubicBezTo>
                      <a:cubicBezTo>
                        <a:pt x="82" y="1238"/>
                        <a:pt x="1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9" y="4039"/>
                        <a:pt x="3204" y="3874"/>
                        <a:pt x="3587" y="3538"/>
                      </a:cubicBezTo>
                      <a:cubicBezTo>
                        <a:pt x="4424" y="2802"/>
                        <a:pt x="4507" y="1524"/>
                        <a:pt x="3771" y="687"/>
                      </a:cubicBezTo>
                      <a:cubicBezTo>
                        <a:pt x="3372" y="233"/>
                        <a:pt x="2814" y="1"/>
                        <a:pt x="2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1"/>
                <p:cNvSpPr/>
                <p:nvPr/>
              </p:nvSpPr>
              <p:spPr>
                <a:xfrm rot="596481" flipH="1">
                  <a:off x="6264210" y="4182803"/>
                  <a:ext cx="81323" cy="40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6" extrusionOk="0">
                      <a:moveTo>
                        <a:pt x="599" y="1"/>
                      </a:moveTo>
                      <a:cubicBezTo>
                        <a:pt x="312" y="1"/>
                        <a:pt x="94" y="89"/>
                        <a:pt x="56" y="243"/>
                      </a:cubicBezTo>
                      <a:cubicBezTo>
                        <a:pt x="1" y="464"/>
                        <a:pt x="336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50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" name="Google Shape;123;p21"/>
              <p:cNvGrpSpPr/>
              <p:nvPr/>
            </p:nvGrpSpPr>
            <p:grpSpPr>
              <a:xfrm rot="-1562260" flipH="1">
                <a:off x="-924192" y="3903614"/>
                <a:ext cx="291932" cy="266298"/>
                <a:chOff x="5478326" y="4074422"/>
                <a:chExt cx="351376" cy="320506"/>
              </a:xfrm>
            </p:grpSpPr>
            <p:sp>
              <p:nvSpPr>
                <p:cNvPr id="124" name="Google Shape;124;p21"/>
                <p:cNvSpPr/>
                <p:nvPr/>
              </p:nvSpPr>
              <p:spPr>
                <a:xfrm rot="596481" flipH="1">
                  <a:off x="5499414" y="4099076"/>
                  <a:ext cx="309199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9" h="6016" extrusionOk="0">
                      <a:moveTo>
                        <a:pt x="3434" y="1"/>
                      </a:moveTo>
                      <a:cubicBezTo>
                        <a:pt x="2434" y="1"/>
                        <a:pt x="1456" y="498"/>
                        <a:pt x="884" y="1405"/>
                      </a:cubicBezTo>
                      <a:cubicBezTo>
                        <a:pt x="1" y="2811"/>
                        <a:pt x="422" y="4668"/>
                        <a:pt x="1828" y="5553"/>
                      </a:cubicBezTo>
                      <a:cubicBezTo>
                        <a:pt x="2325" y="5866"/>
                        <a:pt x="2878" y="6016"/>
                        <a:pt x="3426" y="6016"/>
                      </a:cubicBezTo>
                      <a:cubicBezTo>
                        <a:pt x="4425" y="6016"/>
                        <a:pt x="5404" y="5518"/>
                        <a:pt x="5976" y="4611"/>
                      </a:cubicBezTo>
                      <a:cubicBezTo>
                        <a:pt x="6859" y="3205"/>
                        <a:pt x="6437" y="1346"/>
                        <a:pt x="5032" y="463"/>
                      </a:cubicBezTo>
                      <a:cubicBezTo>
                        <a:pt x="4535" y="150"/>
                        <a:pt x="3981" y="1"/>
                        <a:pt x="3434" y="1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1"/>
                <p:cNvSpPr/>
                <p:nvPr/>
              </p:nvSpPr>
              <p:spPr>
                <a:xfrm rot="596481" flipH="1">
                  <a:off x="5526109" y="4122195"/>
                  <a:ext cx="274759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5" h="5465" extrusionOk="0">
                      <a:moveTo>
                        <a:pt x="3047" y="1"/>
                      </a:moveTo>
                      <a:cubicBezTo>
                        <a:pt x="2406" y="1"/>
                        <a:pt x="1762" y="225"/>
                        <a:pt x="1243" y="681"/>
                      </a:cubicBezTo>
                      <a:cubicBezTo>
                        <a:pt x="112" y="1676"/>
                        <a:pt x="0" y="3404"/>
                        <a:pt x="995" y="4536"/>
                      </a:cubicBezTo>
                      <a:cubicBezTo>
                        <a:pt x="1535" y="5150"/>
                        <a:pt x="2290" y="5464"/>
                        <a:pt x="3049" y="5464"/>
                      </a:cubicBezTo>
                      <a:cubicBezTo>
                        <a:pt x="3690" y="5464"/>
                        <a:pt x="4333" y="5241"/>
                        <a:pt x="4852" y="4786"/>
                      </a:cubicBezTo>
                      <a:cubicBezTo>
                        <a:pt x="5983" y="3789"/>
                        <a:pt x="6095" y="2062"/>
                        <a:pt x="5100" y="929"/>
                      </a:cubicBezTo>
                      <a:cubicBezTo>
                        <a:pt x="4561" y="315"/>
                        <a:pt x="3806" y="1"/>
                        <a:pt x="30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1"/>
                <p:cNvSpPr/>
                <p:nvPr/>
              </p:nvSpPr>
              <p:spPr>
                <a:xfrm rot="596481" flipH="1">
                  <a:off x="5585012" y="4151706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2" y="1"/>
                      </a:moveTo>
                      <a:cubicBezTo>
                        <a:pt x="1779" y="1"/>
                        <a:pt x="1303" y="166"/>
                        <a:pt x="920" y="502"/>
                      </a:cubicBezTo>
                      <a:cubicBezTo>
                        <a:pt x="83" y="1238"/>
                        <a:pt x="0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8" y="4039"/>
                        <a:pt x="3203" y="3874"/>
                        <a:pt x="3586" y="3537"/>
                      </a:cubicBezTo>
                      <a:cubicBezTo>
                        <a:pt x="4425" y="2802"/>
                        <a:pt x="4506" y="1524"/>
                        <a:pt x="3771" y="687"/>
                      </a:cubicBezTo>
                      <a:cubicBezTo>
                        <a:pt x="3372" y="233"/>
                        <a:pt x="2814" y="1"/>
                        <a:pt x="2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1"/>
                <p:cNvSpPr/>
                <p:nvPr/>
              </p:nvSpPr>
              <p:spPr>
                <a:xfrm rot="596481" flipH="1">
                  <a:off x="5566523" y="4222521"/>
                  <a:ext cx="81323" cy="40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5" extrusionOk="0">
                      <a:moveTo>
                        <a:pt x="599" y="1"/>
                      </a:moveTo>
                      <a:cubicBezTo>
                        <a:pt x="312" y="1"/>
                        <a:pt x="94" y="88"/>
                        <a:pt x="55" y="243"/>
                      </a:cubicBezTo>
                      <a:cubicBezTo>
                        <a:pt x="1" y="464"/>
                        <a:pt x="335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48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8" name="Google Shape;128;p21"/>
          <p:cNvGrpSpPr/>
          <p:nvPr/>
        </p:nvGrpSpPr>
        <p:grpSpPr>
          <a:xfrm>
            <a:off x="7025471" y="4979739"/>
            <a:ext cx="1480464" cy="1620564"/>
            <a:chOff x="7025471" y="4827339"/>
            <a:chExt cx="1480464" cy="1620564"/>
          </a:xfrm>
        </p:grpSpPr>
        <p:grpSp>
          <p:nvGrpSpPr>
            <p:cNvPr id="129" name="Google Shape;129;p21"/>
            <p:cNvGrpSpPr/>
            <p:nvPr/>
          </p:nvGrpSpPr>
          <p:grpSpPr>
            <a:xfrm rot="3114086" flipH="1">
              <a:off x="7738413" y="4909810"/>
              <a:ext cx="446356" cy="513826"/>
              <a:chOff x="7225382" y="4036698"/>
              <a:chExt cx="874870" cy="1007113"/>
            </a:xfrm>
          </p:grpSpPr>
          <p:sp>
            <p:nvSpPr>
              <p:cNvPr id="130" name="Google Shape;130;p21"/>
              <p:cNvSpPr/>
              <p:nvPr/>
            </p:nvSpPr>
            <p:spPr>
              <a:xfrm rot="-1032278" flipH="1">
                <a:off x="7336863" y="4114040"/>
                <a:ext cx="651908" cy="85242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5054" extrusionOk="0">
                    <a:moveTo>
                      <a:pt x="2218" y="1"/>
                    </a:moveTo>
                    <a:cubicBezTo>
                      <a:pt x="2145" y="1"/>
                      <a:pt x="2074" y="21"/>
                      <a:pt x="2017" y="68"/>
                    </a:cubicBezTo>
                    <a:cubicBezTo>
                      <a:pt x="1930" y="137"/>
                      <a:pt x="1893" y="249"/>
                      <a:pt x="1865" y="356"/>
                    </a:cubicBezTo>
                    <a:cubicBezTo>
                      <a:pt x="1704" y="963"/>
                      <a:pt x="1583" y="1477"/>
                      <a:pt x="1262" y="2035"/>
                    </a:cubicBezTo>
                    <a:cubicBezTo>
                      <a:pt x="947" y="2577"/>
                      <a:pt x="529" y="3056"/>
                      <a:pt x="0" y="3401"/>
                    </a:cubicBezTo>
                    <a:lnTo>
                      <a:pt x="3606" y="5053"/>
                    </a:lnTo>
                    <a:cubicBezTo>
                      <a:pt x="3864" y="4275"/>
                      <a:pt x="3793" y="3431"/>
                      <a:pt x="3695" y="2617"/>
                    </a:cubicBezTo>
                    <a:cubicBezTo>
                      <a:pt x="3582" y="1682"/>
                      <a:pt x="3360" y="939"/>
                      <a:pt x="2681" y="257"/>
                    </a:cubicBezTo>
                    <a:cubicBezTo>
                      <a:pt x="2593" y="166"/>
                      <a:pt x="2496" y="80"/>
                      <a:pt x="2378" y="32"/>
                    </a:cubicBezTo>
                    <a:cubicBezTo>
                      <a:pt x="2327" y="12"/>
                      <a:pt x="2272" y="1"/>
                      <a:pt x="22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1"/>
              <p:cNvSpPr/>
              <p:nvPr/>
            </p:nvSpPr>
            <p:spPr>
              <a:xfrm rot="-1032278" flipH="1">
                <a:off x="7387622" y="4549709"/>
                <a:ext cx="484082" cy="24422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448" extrusionOk="0">
                    <a:moveTo>
                      <a:pt x="42" y="1"/>
                    </a:moveTo>
                    <a:cubicBezTo>
                      <a:pt x="29" y="18"/>
                      <a:pt x="15" y="38"/>
                      <a:pt x="1" y="56"/>
                    </a:cubicBezTo>
                    <a:cubicBezTo>
                      <a:pt x="13" y="58"/>
                      <a:pt x="25" y="60"/>
                      <a:pt x="36" y="64"/>
                    </a:cubicBezTo>
                    <a:cubicBezTo>
                      <a:pt x="198" y="89"/>
                      <a:pt x="366" y="139"/>
                      <a:pt x="543" y="186"/>
                    </a:cubicBezTo>
                    <a:cubicBezTo>
                      <a:pt x="894" y="290"/>
                      <a:pt x="1272" y="434"/>
                      <a:pt x="1649" y="625"/>
                    </a:cubicBezTo>
                    <a:cubicBezTo>
                      <a:pt x="2026" y="821"/>
                      <a:pt x="2361" y="1045"/>
                      <a:pt x="2651" y="1268"/>
                    </a:cubicBezTo>
                    <a:cubicBezTo>
                      <a:pt x="2725" y="1329"/>
                      <a:pt x="2798" y="1388"/>
                      <a:pt x="2867" y="1448"/>
                    </a:cubicBezTo>
                    <a:cubicBezTo>
                      <a:pt x="2867" y="1418"/>
                      <a:pt x="2869" y="1390"/>
                      <a:pt x="2869" y="1361"/>
                    </a:cubicBezTo>
                    <a:cubicBezTo>
                      <a:pt x="2812" y="1314"/>
                      <a:pt x="2755" y="1264"/>
                      <a:pt x="2694" y="1215"/>
                    </a:cubicBezTo>
                    <a:cubicBezTo>
                      <a:pt x="2404" y="984"/>
                      <a:pt x="2065" y="756"/>
                      <a:pt x="1685" y="558"/>
                    </a:cubicBezTo>
                    <a:cubicBezTo>
                      <a:pt x="1302" y="365"/>
                      <a:pt x="918" y="221"/>
                      <a:pt x="563" y="119"/>
                    </a:cubicBezTo>
                    <a:cubicBezTo>
                      <a:pt x="381" y="74"/>
                      <a:pt x="212" y="26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1"/>
              <p:cNvSpPr/>
              <p:nvPr/>
            </p:nvSpPr>
            <p:spPr>
              <a:xfrm rot="-1032278" flipH="1">
                <a:off x="7352175" y="4442503"/>
                <a:ext cx="384567" cy="96476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72" extrusionOk="0">
                    <a:moveTo>
                      <a:pt x="32" y="0"/>
                    </a:moveTo>
                    <a:cubicBezTo>
                      <a:pt x="20" y="22"/>
                      <a:pt x="12" y="44"/>
                      <a:pt x="0" y="65"/>
                    </a:cubicBezTo>
                    <a:cubicBezTo>
                      <a:pt x="85" y="69"/>
                      <a:pt x="170" y="73"/>
                      <a:pt x="259" y="81"/>
                    </a:cubicBezTo>
                    <a:cubicBezTo>
                      <a:pt x="568" y="109"/>
                      <a:pt x="907" y="158"/>
                      <a:pt x="1258" y="241"/>
                    </a:cubicBezTo>
                    <a:cubicBezTo>
                      <a:pt x="1607" y="326"/>
                      <a:pt x="1932" y="434"/>
                      <a:pt x="2222" y="548"/>
                    </a:cubicBezTo>
                    <a:cubicBezTo>
                      <a:pt x="2242" y="556"/>
                      <a:pt x="2260" y="564"/>
                      <a:pt x="2279" y="572"/>
                    </a:cubicBezTo>
                    <a:cubicBezTo>
                      <a:pt x="2275" y="544"/>
                      <a:pt x="2271" y="519"/>
                      <a:pt x="2265" y="491"/>
                    </a:cubicBezTo>
                    <a:cubicBezTo>
                      <a:pt x="2260" y="489"/>
                      <a:pt x="2254" y="485"/>
                      <a:pt x="2248" y="483"/>
                    </a:cubicBezTo>
                    <a:cubicBezTo>
                      <a:pt x="1956" y="365"/>
                      <a:pt x="1629" y="253"/>
                      <a:pt x="1274" y="166"/>
                    </a:cubicBezTo>
                    <a:lnTo>
                      <a:pt x="1274" y="166"/>
                    </a:lnTo>
                    <a:lnTo>
                      <a:pt x="1276" y="168"/>
                    </a:lnTo>
                    <a:cubicBezTo>
                      <a:pt x="921" y="85"/>
                      <a:pt x="576" y="36"/>
                      <a:pt x="262" y="12"/>
                    </a:cubicBezTo>
                    <a:cubicBezTo>
                      <a:pt x="184" y="6"/>
                      <a:pt x="107" y="2"/>
                      <a:pt x="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1"/>
              <p:cNvSpPr/>
              <p:nvPr/>
            </p:nvSpPr>
            <p:spPr>
              <a:xfrm rot="-1032278" flipH="1">
                <a:off x="7347655" y="4298807"/>
                <a:ext cx="286064" cy="87874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521" extrusionOk="0">
                    <a:moveTo>
                      <a:pt x="20" y="0"/>
                    </a:moveTo>
                    <a:cubicBezTo>
                      <a:pt x="14" y="24"/>
                      <a:pt x="8" y="46"/>
                      <a:pt x="0" y="69"/>
                    </a:cubicBezTo>
                    <a:cubicBezTo>
                      <a:pt x="338" y="107"/>
                      <a:pt x="700" y="176"/>
                      <a:pt x="1073" y="292"/>
                    </a:cubicBezTo>
                    <a:cubicBezTo>
                      <a:pt x="1292" y="359"/>
                      <a:pt x="1499" y="438"/>
                      <a:pt x="1696" y="521"/>
                    </a:cubicBezTo>
                    <a:cubicBezTo>
                      <a:pt x="1684" y="487"/>
                      <a:pt x="1670" y="456"/>
                      <a:pt x="1656" y="422"/>
                    </a:cubicBezTo>
                    <a:cubicBezTo>
                      <a:pt x="1477" y="349"/>
                      <a:pt x="1290" y="280"/>
                      <a:pt x="1095" y="219"/>
                    </a:cubicBezTo>
                    <a:cubicBezTo>
                      <a:pt x="722" y="105"/>
                      <a:pt x="359" y="36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21"/>
            <p:cNvGrpSpPr/>
            <p:nvPr/>
          </p:nvGrpSpPr>
          <p:grpSpPr>
            <a:xfrm rot="-2700000">
              <a:off x="7141748" y="4909887"/>
              <a:ext cx="446277" cy="513735"/>
              <a:chOff x="7225382" y="4036698"/>
              <a:chExt cx="874870" cy="1007113"/>
            </a:xfrm>
          </p:grpSpPr>
          <p:sp>
            <p:nvSpPr>
              <p:cNvPr id="135" name="Google Shape;135;p21"/>
              <p:cNvSpPr/>
              <p:nvPr/>
            </p:nvSpPr>
            <p:spPr>
              <a:xfrm rot="-1032278" flipH="1">
                <a:off x="7336863" y="4114040"/>
                <a:ext cx="651908" cy="85242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5054" extrusionOk="0">
                    <a:moveTo>
                      <a:pt x="2218" y="1"/>
                    </a:moveTo>
                    <a:cubicBezTo>
                      <a:pt x="2145" y="1"/>
                      <a:pt x="2074" y="21"/>
                      <a:pt x="2017" y="68"/>
                    </a:cubicBezTo>
                    <a:cubicBezTo>
                      <a:pt x="1930" y="137"/>
                      <a:pt x="1893" y="249"/>
                      <a:pt x="1865" y="356"/>
                    </a:cubicBezTo>
                    <a:cubicBezTo>
                      <a:pt x="1704" y="963"/>
                      <a:pt x="1583" y="1477"/>
                      <a:pt x="1262" y="2035"/>
                    </a:cubicBezTo>
                    <a:cubicBezTo>
                      <a:pt x="947" y="2577"/>
                      <a:pt x="529" y="3056"/>
                      <a:pt x="0" y="3401"/>
                    </a:cubicBezTo>
                    <a:lnTo>
                      <a:pt x="3606" y="5053"/>
                    </a:lnTo>
                    <a:cubicBezTo>
                      <a:pt x="3864" y="4275"/>
                      <a:pt x="3793" y="3431"/>
                      <a:pt x="3695" y="2617"/>
                    </a:cubicBezTo>
                    <a:cubicBezTo>
                      <a:pt x="3582" y="1682"/>
                      <a:pt x="3360" y="939"/>
                      <a:pt x="2681" y="257"/>
                    </a:cubicBezTo>
                    <a:cubicBezTo>
                      <a:pt x="2593" y="166"/>
                      <a:pt x="2496" y="80"/>
                      <a:pt x="2378" y="32"/>
                    </a:cubicBezTo>
                    <a:cubicBezTo>
                      <a:pt x="2327" y="12"/>
                      <a:pt x="2272" y="1"/>
                      <a:pt x="22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1"/>
              <p:cNvSpPr/>
              <p:nvPr/>
            </p:nvSpPr>
            <p:spPr>
              <a:xfrm rot="-1032278" flipH="1">
                <a:off x="7387622" y="4549709"/>
                <a:ext cx="484082" cy="24422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448" extrusionOk="0">
                    <a:moveTo>
                      <a:pt x="42" y="1"/>
                    </a:moveTo>
                    <a:cubicBezTo>
                      <a:pt x="29" y="18"/>
                      <a:pt x="15" y="38"/>
                      <a:pt x="1" y="56"/>
                    </a:cubicBezTo>
                    <a:cubicBezTo>
                      <a:pt x="13" y="58"/>
                      <a:pt x="25" y="60"/>
                      <a:pt x="36" y="64"/>
                    </a:cubicBezTo>
                    <a:cubicBezTo>
                      <a:pt x="198" y="89"/>
                      <a:pt x="366" y="139"/>
                      <a:pt x="543" y="186"/>
                    </a:cubicBezTo>
                    <a:cubicBezTo>
                      <a:pt x="894" y="290"/>
                      <a:pt x="1272" y="434"/>
                      <a:pt x="1649" y="625"/>
                    </a:cubicBezTo>
                    <a:cubicBezTo>
                      <a:pt x="2026" y="821"/>
                      <a:pt x="2361" y="1045"/>
                      <a:pt x="2651" y="1268"/>
                    </a:cubicBezTo>
                    <a:cubicBezTo>
                      <a:pt x="2725" y="1329"/>
                      <a:pt x="2798" y="1388"/>
                      <a:pt x="2867" y="1448"/>
                    </a:cubicBezTo>
                    <a:cubicBezTo>
                      <a:pt x="2867" y="1418"/>
                      <a:pt x="2869" y="1390"/>
                      <a:pt x="2869" y="1361"/>
                    </a:cubicBezTo>
                    <a:cubicBezTo>
                      <a:pt x="2812" y="1314"/>
                      <a:pt x="2755" y="1264"/>
                      <a:pt x="2694" y="1215"/>
                    </a:cubicBezTo>
                    <a:cubicBezTo>
                      <a:pt x="2404" y="984"/>
                      <a:pt x="2065" y="756"/>
                      <a:pt x="1685" y="558"/>
                    </a:cubicBezTo>
                    <a:cubicBezTo>
                      <a:pt x="1302" y="365"/>
                      <a:pt x="918" y="221"/>
                      <a:pt x="563" y="119"/>
                    </a:cubicBezTo>
                    <a:cubicBezTo>
                      <a:pt x="381" y="74"/>
                      <a:pt x="212" y="26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1"/>
              <p:cNvSpPr/>
              <p:nvPr/>
            </p:nvSpPr>
            <p:spPr>
              <a:xfrm rot="-1032278" flipH="1">
                <a:off x="7352175" y="4442503"/>
                <a:ext cx="384567" cy="96476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72" extrusionOk="0">
                    <a:moveTo>
                      <a:pt x="32" y="0"/>
                    </a:moveTo>
                    <a:cubicBezTo>
                      <a:pt x="20" y="22"/>
                      <a:pt x="12" y="44"/>
                      <a:pt x="0" y="65"/>
                    </a:cubicBezTo>
                    <a:cubicBezTo>
                      <a:pt x="85" y="69"/>
                      <a:pt x="170" y="73"/>
                      <a:pt x="259" y="81"/>
                    </a:cubicBezTo>
                    <a:cubicBezTo>
                      <a:pt x="568" y="109"/>
                      <a:pt x="907" y="158"/>
                      <a:pt x="1258" y="241"/>
                    </a:cubicBezTo>
                    <a:cubicBezTo>
                      <a:pt x="1607" y="326"/>
                      <a:pt x="1932" y="434"/>
                      <a:pt x="2222" y="548"/>
                    </a:cubicBezTo>
                    <a:cubicBezTo>
                      <a:pt x="2242" y="556"/>
                      <a:pt x="2260" y="564"/>
                      <a:pt x="2279" y="572"/>
                    </a:cubicBezTo>
                    <a:cubicBezTo>
                      <a:pt x="2275" y="544"/>
                      <a:pt x="2271" y="519"/>
                      <a:pt x="2265" y="491"/>
                    </a:cubicBezTo>
                    <a:cubicBezTo>
                      <a:pt x="2260" y="489"/>
                      <a:pt x="2254" y="485"/>
                      <a:pt x="2248" y="483"/>
                    </a:cubicBezTo>
                    <a:cubicBezTo>
                      <a:pt x="1956" y="365"/>
                      <a:pt x="1629" y="253"/>
                      <a:pt x="1274" y="166"/>
                    </a:cubicBezTo>
                    <a:lnTo>
                      <a:pt x="1274" y="166"/>
                    </a:lnTo>
                    <a:lnTo>
                      <a:pt x="1276" y="168"/>
                    </a:lnTo>
                    <a:cubicBezTo>
                      <a:pt x="921" y="85"/>
                      <a:pt x="576" y="36"/>
                      <a:pt x="262" y="12"/>
                    </a:cubicBezTo>
                    <a:cubicBezTo>
                      <a:pt x="184" y="6"/>
                      <a:pt x="107" y="2"/>
                      <a:pt x="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1"/>
              <p:cNvSpPr/>
              <p:nvPr/>
            </p:nvSpPr>
            <p:spPr>
              <a:xfrm rot="-1032278" flipH="1">
                <a:off x="7347655" y="4298807"/>
                <a:ext cx="286064" cy="87874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521" extrusionOk="0">
                    <a:moveTo>
                      <a:pt x="20" y="0"/>
                    </a:moveTo>
                    <a:cubicBezTo>
                      <a:pt x="14" y="24"/>
                      <a:pt x="8" y="46"/>
                      <a:pt x="0" y="69"/>
                    </a:cubicBezTo>
                    <a:cubicBezTo>
                      <a:pt x="338" y="107"/>
                      <a:pt x="700" y="176"/>
                      <a:pt x="1073" y="292"/>
                    </a:cubicBezTo>
                    <a:cubicBezTo>
                      <a:pt x="1292" y="359"/>
                      <a:pt x="1499" y="438"/>
                      <a:pt x="1696" y="521"/>
                    </a:cubicBezTo>
                    <a:cubicBezTo>
                      <a:pt x="1684" y="487"/>
                      <a:pt x="1670" y="456"/>
                      <a:pt x="1656" y="422"/>
                    </a:cubicBezTo>
                    <a:cubicBezTo>
                      <a:pt x="1477" y="349"/>
                      <a:pt x="1290" y="280"/>
                      <a:pt x="1095" y="219"/>
                    </a:cubicBezTo>
                    <a:cubicBezTo>
                      <a:pt x="722" y="105"/>
                      <a:pt x="359" y="36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" name="Google Shape;139;p21"/>
            <p:cNvSpPr/>
            <p:nvPr/>
          </p:nvSpPr>
          <p:spPr>
            <a:xfrm>
              <a:off x="7480213" y="4958327"/>
              <a:ext cx="1025722" cy="1489575"/>
            </a:xfrm>
            <a:custGeom>
              <a:avLst/>
              <a:gdLst/>
              <a:ahLst/>
              <a:cxnLst/>
              <a:rect l="l" t="t" r="r" b="b"/>
              <a:pathLst>
                <a:path w="38092" h="55318" extrusionOk="0">
                  <a:moveTo>
                    <a:pt x="6838" y="1"/>
                  </a:moveTo>
                  <a:cubicBezTo>
                    <a:pt x="4603" y="1"/>
                    <a:pt x="2981" y="351"/>
                    <a:pt x="2060" y="1009"/>
                  </a:cubicBezTo>
                  <a:cubicBezTo>
                    <a:pt x="1096" y="1666"/>
                    <a:pt x="526" y="2499"/>
                    <a:pt x="307" y="3507"/>
                  </a:cubicBezTo>
                  <a:cubicBezTo>
                    <a:pt x="88" y="4515"/>
                    <a:pt x="0" y="5611"/>
                    <a:pt x="0" y="6795"/>
                  </a:cubicBezTo>
                  <a:lnTo>
                    <a:pt x="0" y="48524"/>
                  </a:lnTo>
                  <a:cubicBezTo>
                    <a:pt x="0" y="49620"/>
                    <a:pt x="88" y="50672"/>
                    <a:pt x="263" y="51724"/>
                  </a:cubicBezTo>
                  <a:cubicBezTo>
                    <a:pt x="438" y="52776"/>
                    <a:pt x="1008" y="53652"/>
                    <a:pt x="1973" y="54310"/>
                  </a:cubicBezTo>
                  <a:cubicBezTo>
                    <a:pt x="2893" y="55011"/>
                    <a:pt x="4515" y="55318"/>
                    <a:pt x="6750" y="55318"/>
                  </a:cubicBezTo>
                  <a:cubicBezTo>
                    <a:pt x="9074" y="55318"/>
                    <a:pt x="10695" y="55011"/>
                    <a:pt x="11616" y="54354"/>
                  </a:cubicBezTo>
                  <a:cubicBezTo>
                    <a:pt x="12536" y="53696"/>
                    <a:pt x="13106" y="52863"/>
                    <a:pt x="13282" y="51811"/>
                  </a:cubicBezTo>
                  <a:cubicBezTo>
                    <a:pt x="13501" y="50759"/>
                    <a:pt x="13588" y="49663"/>
                    <a:pt x="13588" y="48568"/>
                  </a:cubicBezTo>
                  <a:lnTo>
                    <a:pt x="13588" y="35067"/>
                  </a:lnTo>
                  <a:cubicBezTo>
                    <a:pt x="13808" y="33971"/>
                    <a:pt x="14465" y="33007"/>
                    <a:pt x="15605" y="32130"/>
                  </a:cubicBezTo>
                  <a:cubicBezTo>
                    <a:pt x="16788" y="31297"/>
                    <a:pt x="18016" y="30859"/>
                    <a:pt x="19375" y="30859"/>
                  </a:cubicBezTo>
                  <a:cubicBezTo>
                    <a:pt x="20427" y="30859"/>
                    <a:pt x="21347" y="31078"/>
                    <a:pt x="22092" y="31560"/>
                  </a:cubicBezTo>
                  <a:cubicBezTo>
                    <a:pt x="22837" y="31999"/>
                    <a:pt x="23407" y="32612"/>
                    <a:pt x="23802" y="33401"/>
                  </a:cubicBezTo>
                  <a:cubicBezTo>
                    <a:pt x="24196" y="34147"/>
                    <a:pt x="24415" y="35111"/>
                    <a:pt x="24415" y="36207"/>
                  </a:cubicBezTo>
                  <a:lnTo>
                    <a:pt x="24415" y="48436"/>
                  </a:lnTo>
                  <a:cubicBezTo>
                    <a:pt x="24415" y="49620"/>
                    <a:pt x="24503" y="50759"/>
                    <a:pt x="24722" y="51811"/>
                  </a:cubicBezTo>
                  <a:cubicBezTo>
                    <a:pt x="24898" y="52863"/>
                    <a:pt x="25511" y="53696"/>
                    <a:pt x="26476" y="54354"/>
                  </a:cubicBezTo>
                  <a:cubicBezTo>
                    <a:pt x="27440" y="55011"/>
                    <a:pt x="28930" y="55318"/>
                    <a:pt x="31253" y="55318"/>
                  </a:cubicBezTo>
                  <a:cubicBezTo>
                    <a:pt x="33533" y="55318"/>
                    <a:pt x="35155" y="55011"/>
                    <a:pt x="36075" y="54310"/>
                  </a:cubicBezTo>
                  <a:cubicBezTo>
                    <a:pt x="36996" y="53652"/>
                    <a:pt x="37565" y="52819"/>
                    <a:pt x="37785" y="51767"/>
                  </a:cubicBezTo>
                  <a:cubicBezTo>
                    <a:pt x="37960" y="50759"/>
                    <a:pt x="38091" y="49707"/>
                    <a:pt x="38091" y="48568"/>
                  </a:cubicBezTo>
                  <a:lnTo>
                    <a:pt x="38091" y="36294"/>
                  </a:lnTo>
                  <a:cubicBezTo>
                    <a:pt x="38091" y="32656"/>
                    <a:pt x="37302" y="29456"/>
                    <a:pt x="35812" y="26607"/>
                  </a:cubicBezTo>
                  <a:cubicBezTo>
                    <a:pt x="34322" y="23758"/>
                    <a:pt x="32305" y="21479"/>
                    <a:pt x="29719" y="19813"/>
                  </a:cubicBezTo>
                  <a:cubicBezTo>
                    <a:pt x="27177" y="18104"/>
                    <a:pt x="24328" y="17271"/>
                    <a:pt x="21128" y="17271"/>
                  </a:cubicBezTo>
                  <a:cubicBezTo>
                    <a:pt x="19418" y="17271"/>
                    <a:pt x="17928" y="17665"/>
                    <a:pt x="16657" y="18367"/>
                  </a:cubicBezTo>
                  <a:cubicBezTo>
                    <a:pt x="15386" y="19112"/>
                    <a:pt x="14334" y="19813"/>
                    <a:pt x="13588" y="20514"/>
                  </a:cubicBezTo>
                  <a:lnTo>
                    <a:pt x="13588" y="6838"/>
                  </a:lnTo>
                  <a:cubicBezTo>
                    <a:pt x="13588" y="5699"/>
                    <a:pt x="13501" y="4603"/>
                    <a:pt x="13282" y="3595"/>
                  </a:cubicBezTo>
                  <a:cubicBezTo>
                    <a:pt x="13106" y="2543"/>
                    <a:pt x="12536" y="1710"/>
                    <a:pt x="11616" y="1052"/>
                  </a:cubicBezTo>
                  <a:cubicBezTo>
                    <a:pt x="10695" y="351"/>
                    <a:pt x="9117" y="1"/>
                    <a:pt x="6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" name="Google Shape;140;p21"/>
            <p:cNvGrpSpPr/>
            <p:nvPr/>
          </p:nvGrpSpPr>
          <p:grpSpPr>
            <a:xfrm>
              <a:off x="7329978" y="5238189"/>
              <a:ext cx="673161" cy="391303"/>
              <a:chOff x="-1261807" y="3853045"/>
              <a:chExt cx="673161" cy="391303"/>
            </a:xfrm>
          </p:grpSpPr>
          <p:grpSp>
            <p:nvGrpSpPr>
              <p:cNvPr id="141" name="Google Shape;141;p21"/>
              <p:cNvGrpSpPr/>
              <p:nvPr/>
            </p:nvGrpSpPr>
            <p:grpSpPr>
              <a:xfrm rot="-3343595">
                <a:off x="-1215558" y="3915548"/>
                <a:ext cx="292023" cy="266312"/>
                <a:chOff x="6074976" y="4040105"/>
                <a:chExt cx="351465" cy="320521"/>
              </a:xfrm>
            </p:grpSpPr>
            <p:sp>
              <p:nvSpPr>
                <p:cNvPr id="142" name="Google Shape;142;p21"/>
                <p:cNvSpPr/>
                <p:nvPr/>
              </p:nvSpPr>
              <p:spPr>
                <a:xfrm rot="596481" flipH="1">
                  <a:off x="6096064" y="4064767"/>
                  <a:ext cx="309290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1" h="6016" extrusionOk="0">
                      <a:moveTo>
                        <a:pt x="3435" y="0"/>
                      </a:moveTo>
                      <a:cubicBezTo>
                        <a:pt x="2435" y="0"/>
                        <a:pt x="1458" y="498"/>
                        <a:pt x="886" y="1405"/>
                      </a:cubicBezTo>
                      <a:cubicBezTo>
                        <a:pt x="1" y="2810"/>
                        <a:pt x="424" y="4669"/>
                        <a:pt x="1828" y="5553"/>
                      </a:cubicBezTo>
                      <a:cubicBezTo>
                        <a:pt x="2326" y="5866"/>
                        <a:pt x="2880" y="6016"/>
                        <a:pt x="3428" y="6016"/>
                      </a:cubicBezTo>
                      <a:cubicBezTo>
                        <a:pt x="4427" y="6016"/>
                        <a:pt x="5404" y="5518"/>
                        <a:pt x="5976" y="4611"/>
                      </a:cubicBezTo>
                      <a:cubicBezTo>
                        <a:pt x="6861" y="3207"/>
                        <a:pt x="6437" y="1348"/>
                        <a:pt x="5034" y="463"/>
                      </a:cubicBezTo>
                      <a:cubicBezTo>
                        <a:pt x="4536" y="150"/>
                        <a:pt x="3982" y="0"/>
                        <a:pt x="3435" y="0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1"/>
                <p:cNvSpPr/>
                <p:nvPr/>
              </p:nvSpPr>
              <p:spPr>
                <a:xfrm rot="596481" flipH="1">
                  <a:off x="6104814" y="4087116"/>
                  <a:ext cx="274804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6" h="5465" extrusionOk="0">
                      <a:moveTo>
                        <a:pt x="3048" y="1"/>
                      </a:moveTo>
                      <a:cubicBezTo>
                        <a:pt x="2407" y="1"/>
                        <a:pt x="1764" y="225"/>
                        <a:pt x="1246" y="681"/>
                      </a:cubicBezTo>
                      <a:cubicBezTo>
                        <a:pt x="112" y="1676"/>
                        <a:pt x="1" y="3403"/>
                        <a:pt x="996" y="4536"/>
                      </a:cubicBezTo>
                      <a:cubicBezTo>
                        <a:pt x="1536" y="5151"/>
                        <a:pt x="2291" y="5465"/>
                        <a:pt x="3050" y="5465"/>
                      </a:cubicBezTo>
                      <a:cubicBezTo>
                        <a:pt x="3691" y="5465"/>
                        <a:pt x="4334" y="5241"/>
                        <a:pt x="4852" y="4786"/>
                      </a:cubicBezTo>
                      <a:cubicBezTo>
                        <a:pt x="5984" y="3790"/>
                        <a:pt x="6095" y="2063"/>
                        <a:pt x="5101" y="929"/>
                      </a:cubicBezTo>
                      <a:cubicBezTo>
                        <a:pt x="4561" y="315"/>
                        <a:pt x="3806" y="1"/>
                        <a:pt x="30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1"/>
                <p:cNvSpPr/>
                <p:nvPr/>
              </p:nvSpPr>
              <p:spPr>
                <a:xfrm rot="596481" flipH="1">
                  <a:off x="6117725" y="4118172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3" y="1"/>
                      </a:moveTo>
                      <a:cubicBezTo>
                        <a:pt x="1779" y="1"/>
                        <a:pt x="1304" y="166"/>
                        <a:pt x="921" y="503"/>
                      </a:cubicBezTo>
                      <a:cubicBezTo>
                        <a:pt x="82" y="1238"/>
                        <a:pt x="1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9" y="4039"/>
                        <a:pt x="3204" y="3874"/>
                        <a:pt x="3587" y="3538"/>
                      </a:cubicBezTo>
                      <a:cubicBezTo>
                        <a:pt x="4424" y="2802"/>
                        <a:pt x="4507" y="1524"/>
                        <a:pt x="3771" y="687"/>
                      </a:cubicBezTo>
                      <a:cubicBezTo>
                        <a:pt x="3372" y="233"/>
                        <a:pt x="2814" y="1"/>
                        <a:pt x="2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1"/>
                <p:cNvSpPr/>
                <p:nvPr/>
              </p:nvSpPr>
              <p:spPr>
                <a:xfrm rot="596481" flipH="1">
                  <a:off x="6264210" y="4182803"/>
                  <a:ext cx="81323" cy="40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6" extrusionOk="0">
                      <a:moveTo>
                        <a:pt x="599" y="1"/>
                      </a:moveTo>
                      <a:cubicBezTo>
                        <a:pt x="312" y="1"/>
                        <a:pt x="94" y="89"/>
                        <a:pt x="56" y="243"/>
                      </a:cubicBezTo>
                      <a:cubicBezTo>
                        <a:pt x="1" y="464"/>
                        <a:pt x="336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50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" name="Google Shape;146;p21"/>
              <p:cNvGrpSpPr/>
              <p:nvPr/>
            </p:nvGrpSpPr>
            <p:grpSpPr>
              <a:xfrm rot="-1562260" flipH="1">
                <a:off x="-924192" y="3903614"/>
                <a:ext cx="291932" cy="266298"/>
                <a:chOff x="5478326" y="4074422"/>
                <a:chExt cx="351376" cy="320506"/>
              </a:xfrm>
            </p:grpSpPr>
            <p:sp>
              <p:nvSpPr>
                <p:cNvPr id="147" name="Google Shape;147;p21"/>
                <p:cNvSpPr/>
                <p:nvPr/>
              </p:nvSpPr>
              <p:spPr>
                <a:xfrm rot="596481" flipH="1">
                  <a:off x="5499414" y="4099076"/>
                  <a:ext cx="309199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9" h="6016" extrusionOk="0">
                      <a:moveTo>
                        <a:pt x="3434" y="1"/>
                      </a:moveTo>
                      <a:cubicBezTo>
                        <a:pt x="2434" y="1"/>
                        <a:pt x="1456" y="498"/>
                        <a:pt x="884" y="1405"/>
                      </a:cubicBezTo>
                      <a:cubicBezTo>
                        <a:pt x="1" y="2811"/>
                        <a:pt x="422" y="4668"/>
                        <a:pt x="1828" y="5553"/>
                      </a:cubicBezTo>
                      <a:cubicBezTo>
                        <a:pt x="2325" y="5866"/>
                        <a:pt x="2878" y="6016"/>
                        <a:pt x="3426" y="6016"/>
                      </a:cubicBezTo>
                      <a:cubicBezTo>
                        <a:pt x="4425" y="6016"/>
                        <a:pt x="5404" y="5518"/>
                        <a:pt x="5976" y="4611"/>
                      </a:cubicBezTo>
                      <a:cubicBezTo>
                        <a:pt x="6859" y="3205"/>
                        <a:pt x="6437" y="1346"/>
                        <a:pt x="5032" y="463"/>
                      </a:cubicBezTo>
                      <a:cubicBezTo>
                        <a:pt x="4535" y="150"/>
                        <a:pt x="3981" y="1"/>
                        <a:pt x="3434" y="1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1"/>
                <p:cNvSpPr/>
                <p:nvPr/>
              </p:nvSpPr>
              <p:spPr>
                <a:xfrm rot="596481" flipH="1">
                  <a:off x="5526109" y="4122195"/>
                  <a:ext cx="274759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5" h="5465" extrusionOk="0">
                      <a:moveTo>
                        <a:pt x="3047" y="1"/>
                      </a:moveTo>
                      <a:cubicBezTo>
                        <a:pt x="2406" y="1"/>
                        <a:pt x="1762" y="225"/>
                        <a:pt x="1243" y="681"/>
                      </a:cubicBezTo>
                      <a:cubicBezTo>
                        <a:pt x="112" y="1676"/>
                        <a:pt x="0" y="3404"/>
                        <a:pt x="995" y="4536"/>
                      </a:cubicBezTo>
                      <a:cubicBezTo>
                        <a:pt x="1535" y="5150"/>
                        <a:pt x="2290" y="5464"/>
                        <a:pt x="3049" y="5464"/>
                      </a:cubicBezTo>
                      <a:cubicBezTo>
                        <a:pt x="3690" y="5464"/>
                        <a:pt x="4333" y="5241"/>
                        <a:pt x="4852" y="4786"/>
                      </a:cubicBezTo>
                      <a:cubicBezTo>
                        <a:pt x="5983" y="3789"/>
                        <a:pt x="6095" y="2062"/>
                        <a:pt x="5100" y="929"/>
                      </a:cubicBezTo>
                      <a:cubicBezTo>
                        <a:pt x="4561" y="315"/>
                        <a:pt x="3806" y="1"/>
                        <a:pt x="30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1"/>
                <p:cNvSpPr/>
                <p:nvPr/>
              </p:nvSpPr>
              <p:spPr>
                <a:xfrm rot="596481" flipH="1">
                  <a:off x="5585012" y="4151706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2" y="1"/>
                      </a:moveTo>
                      <a:cubicBezTo>
                        <a:pt x="1779" y="1"/>
                        <a:pt x="1303" y="166"/>
                        <a:pt x="920" y="502"/>
                      </a:cubicBezTo>
                      <a:cubicBezTo>
                        <a:pt x="83" y="1238"/>
                        <a:pt x="0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8" y="4039"/>
                        <a:pt x="3203" y="3874"/>
                        <a:pt x="3586" y="3537"/>
                      </a:cubicBezTo>
                      <a:cubicBezTo>
                        <a:pt x="4425" y="2802"/>
                        <a:pt x="4506" y="1524"/>
                        <a:pt x="3771" y="687"/>
                      </a:cubicBezTo>
                      <a:cubicBezTo>
                        <a:pt x="3372" y="233"/>
                        <a:pt x="2814" y="1"/>
                        <a:pt x="2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1"/>
                <p:cNvSpPr/>
                <p:nvPr/>
              </p:nvSpPr>
              <p:spPr>
                <a:xfrm rot="596481" flipH="1">
                  <a:off x="5566523" y="4222521"/>
                  <a:ext cx="81323" cy="40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5" extrusionOk="0">
                      <a:moveTo>
                        <a:pt x="599" y="1"/>
                      </a:moveTo>
                      <a:cubicBezTo>
                        <a:pt x="312" y="1"/>
                        <a:pt x="94" y="88"/>
                        <a:pt x="55" y="243"/>
                      </a:cubicBezTo>
                      <a:cubicBezTo>
                        <a:pt x="1" y="464"/>
                        <a:pt x="335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48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1" name="Google Shape;151;p21"/>
            <p:cNvSpPr/>
            <p:nvPr/>
          </p:nvSpPr>
          <p:spPr>
            <a:xfrm>
              <a:off x="7528621" y="5578339"/>
              <a:ext cx="272700" cy="90750"/>
            </a:xfrm>
            <a:custGeom>
              <a:avLst/>
              <a:gdLst/>
              <a:ahLst/>
              <a:cxnLst/>
              <a:rect l="l" t="t" r="r" b="b"/>
              <a:pathLst>
                <a:path w="10908" h="3630" extrusionOk="0">
                  <a:moveTo>
                    <a:pt x="10228" y="297"/>
                  </a:moveTo>
                  <a:cubicBezTo>
                    <a:pt x="8756" y="-190"/>
                    <a:pt x="2363" y="-50"/>
                    <a:pt x="827" y="504"/>
                  </a:cubicBezTo>
                  <a:cubicBezTo>
                    <a:pt x="-709" y="1058"/>
                    <a:pt x="219" y="3440"/>
                    <a:pt x="1011" y="3619"/>
                  </a:cubicBezTo>
                  <a:cubicBezTo>
                    <a:pt x="1803" y="3798"/>
                    <a:pt x="4137" y="1610"/>
                    <a:pt x="5579" y="1578"/>
                  </a:cubicBezTo>
                  <a:cubicBezTo>
                    <a:pt x="7021" y="1546"/>
                    <a:pt x="8887" y="3639"/>
                    <a:pt x="9662" y="3425"/>
                  </a:cubicBezTo>
                  <a:cubicBezTo>
                    <a:pt x="10437" y="3212"/>
                    <a:pt x="11701" y="784"/>
                    <a:pt x="10228" y="29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2" name="Google Shape;152;p21"/>
            <p:cNvSpPr/>
            <p:nvPr/>
          </p:nvSpPr>
          <p:spPr>
            <a:xfrm>
              <a:off x="7493350" y="5396700"/>
              <a:ext cx="19200" cy="192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7807100" y="5377500"/>
              <a:ext cx="19200" cy="192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4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148" y="280938"/>
            <a:ext cx="2023272" cy="1584102"/>
          </a:xfrm>
          <a:prstGeom prst="rect">
            <a:avLst/>
          </a:prstGeom>
          <a:noFill/>
        </p:spPr>
      </p:pic>
      <p:sp>
        <p:nvSpPr>
          <p:cNvPr id="155" name="CuadroTexto 154"/>
          <p:cNvSpPr txBox="1"/>
          <p:nvPr/>
        </p:nvSpPr>
        <p:spPr>
          <a:xfrm>
            <a:off x="573571" y="880747"/>
            <a:ext cx="4041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7030A0"/>
                </a:solidFill>
              </a:rPr>
              <a:t>Objetivos Específicos:</a:t>
            </a:r>
          </a:p>
        </p:txBody>
      </p:sp>
      <p:sp>
        <p:nvSpPr>
          <p:cNvPr id="156" name="Rectángulo 155"/>
          <p:cNvSpPr/>
          <p:nvPr/>
        </p:nvSpPr>
        <p:spPr>
          <a:xfrm>
            <a:off x="549106" y="1987794"/>
            <a:ext cx="8927663" cy="333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754" dirty="0" smtClean="0">
                <a:solidFill>
                  <a:srgbClr val="00B0F0"/>
                </a:solidFill>
              </a:rPr>
              <a:t>Llevar </a:t>
            </a:r>
            <a:r>
              <a:rPr lang="es-ES" sz="1754" dirty="0">
                <a:solidFill>
                  <a:srgbClr val="00B0F0"/>
                </a:solidFill>
              </a:rPr>
              <a:t>a cabo jornadas informativas, preventivas y de sensibilización dirigidas a alumnos de Educación Básica, Educación Media y Educación Superior para erradicar la violencia.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754" dirty="0">
                <a:solidFill>
                  <a:srgbClr val="00B0F0"/>
                </a:solidFill>
              </a:rPr>
              <a:t>Fortalecer en el personal directivo, docente, equipos técnicos, de la Secretaría de Educación del Estado de Coahuila, el desarrollo de competencias de gestiones legales y pedagógicas a través de la realización de cursos y talleres para la inclusión de las perspectivas de Igualdad de Genero, Derechos Humanos y EVG como eje transversal de su práctica docente.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754" dirty="0">
                <a:solidFill>
                  <a:srgbClr val="00B0F0"/>
                </a:solidFill>
              </a:rPr>
              <a:t>Establecer reuniones interinstitucionales con los diferentes programas de la SEDU y con instancias del gobierno estatal para </a:t>
            </a:r>
            <a:r>
              <a:rPr lang="es-ES" sz="1754" dirty="0" err="1">
                <a:solidFill>
                  <a:srgbClr val="00B0F0"/>
                </a:solidFill>
              </a:rPr>
              <a:t>transversalizar</a:t>
            </a:r>
            <a:r>
              <a:rPr lang="es-ES" sz="1754" dirty="0">
                <a:solidFill>
                  <a:srgbClr val="00B0F0"/>
                </a:solidFill>
              </a:rPr>
              <a:t> acciones que promuevan la política de igualdad de género, los derechos humanos y la prevención y erradicación de la violencia.</a:t>
            </a:r>
            <a:endParaRPr lang="es-MX" sz="1754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898" y="300189"/>
            <a:ext cx="2023272" cy="1584102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924025" y="635267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Contacto: Rosa Elida Macías Balderas</a:t>
            </a:r>
          </a:p>
          <a:p>
            <a:r>
              <a:rPr lang="es-MX" dirty="0" smtClean="0"/>
              <a:t>Tel.: 844 2788420</a:t>
            </a:r>
            <a:endParaRPr lang="es-MX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418654"/>
              </p:ext>
            </p:extLst>
          </p:nvPr>
        </p:nvGraphicFramePr>
        <p:xfrm>
          <a:off x="1197502" y="265054"/>
          <a:ext cx="6396830" cy="6087619"/>
        </p:xfrm>
        <a:graphic>
          <a:graphicData uri="http://schemas.openxmlformats.org/drawingml/2006/table">
            <a:tbl>
              <a:tblPr>
                <a:tableStyleId>{900ACD93-E5BB-4BED-B3E6-918BF8EED395}</a:tableStyleId>
              </a:tblPr>
              <a:tblGrid>
                <a:gridCol w="1815206">
                  <a:extLst>
                    <a:ext uri="{9D8B030D-6E8A-4147-A177-3AD203B41FA5}">
                      <a16:colId xmlns:a16="http://schemas.microsoft.com/office/drawing/2014/main" val="342110402"/>
                    </a:ext>
                  </a:extLst>
                </a:gridCol>
                <a:gridCol w="2358189">
                  <a:extLst>
                    <a:ext uri="{9D8B030D-6E8A-4147-A177-3AD203B41FA5}">
                      <a16:colId xmlns:a16="http://schemas.microsoft.com/office/drawing/2014/main" val="2646442045"/>
                    </a:ext>
                  </a:extLst>
                </a:gridCol>
                <a:gridCol w="2223435">
                  <a:extLst>
                    <a:ext uri="{9D8B030D-6E8A-4147-A177-3AD203B41FA5}">
                      <a16:colId xmlns:a16="http://schemas.microsoft.com/office/drawing/2014/main" val="3656053881"/>
                    </a:ext>
                  </a:extLst>
                </a:gridCol>
              </a:tblGrid>
              <a:tr h="22081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effectLst/>
                        </a:rPr>
                        <a:t>DEPENDENCIA </a:t>
                      </a:r>
                      <a:endParaRPr lang="es-MX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u="none" strike="noStrike" dirty="0">
                          <a:effectLst/>
                        </a:rPr>
                        <a:t>OBJETIVO</a:t>
                      </a:r>
                      <a:endParaRPr lang="es-MX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u="none" strike="noStrike" dirty="0">
                          <a:effectLst/>
                        </a:rPr>
                        <a:t>TEMAS </a:t>
                      </a:r>
                      <a:endParaRPr lang="es-MX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614008"/>
                  </a:ext>
                </a:extLst>
              </a:tr>
              <a:tr h="1130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 smtClean="0">
                          <a:effectLst/>
                        </a:rPr>
                        <a:t>Secretaría de las Mujeres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Promover una cultura de conocimiento y respeto de los derechos humanos de los niños, las niñas, respecto a los objetivos de la agenda 20 - 30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Derechos y obligaciones  de los Jóvenes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b"/>
                </a:tc>
                <a:extLst>
                  <a:ext uri="{0D108BD9-81ED-4DB2-BD59-A6C34878D82A}">
                    <a16:rowId xmlns:a16="http://schemas.microsoft.com/office/drawing/2014/main" val="1081194833"/>
                  </a:ext>
                </a:extLst>
              </a:tr>
              <a:tr h="1949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 dirty="0" smtClean="0">
                          <a:effectLst/>
                        </a:rPr>
                        <a:t>Prevención </a:t>
                      </a:r>
                      <a:r>
                        <a:rPr lang="es-ES" sz="800" u="none" strike="noStrike" dirty="0">
                          <a:effectLst/>
                        </a:rPr>
                        <a:t>de la violencia en el noviazgo y los Derechos Humanos. 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b"/>
                </a:tc>
                <a:extLst>
                  <a:ext uri="{0D108BD9-81ED-4DB2-BD59-A6C34878D82A}">
                    <a16:rowId xmlns:a16="http://schemas.microsoft.com/office/drawing/2014/main" val="1079841649"/>
                  </a:ext>
                </a:extLst>
              </a:tr>
              <a:tr h="1130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Inteligencia emocional y los derechos humanos.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b"/>
                </a:tc>
                <a:extLst>
                  <a:ext uri="{0D108BD9-81ED-4DB2-BD59-A6C34878D82A}">
                    <a16:rowId xmlns:a16="http://schemas.microsoft.com/office/drawing/2014/main" val="3117676501"/>
                  </a:ext>
                </a:extLst>
              </a:tr>
              <a:tr h="212181"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</a:rPr>
                        <a:t>DIF SALTILLO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tc rowSpan="18"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Concientizar a las y los adolescentes sobre la prevención del embarazo en la adolescencia, partiendo de una buena comunicación con sus padres y con el entorno que los rodea. Dar a conocer a los padres de familia los derechos humanos a los que tienen derecho sus hijos, así como lo que con lleva para ellos.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Ser sexualidad responsable, prevención del embarazo en adolescentes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1874005068"/>
                  </a:ext>
                </a:extLst>
              </a:tr>
              <a:tr h="1130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Derechos de los NNA y obligaciones de los padres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2846165065"/>
                  </a:ext>
                </a:extLst>
              </a:tr>
              <a:tr h="2121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Herramientas de la Comunicación para la Solución de Conflictos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208684773"/>
                  </a:ext>
                </a:extLst>
              </a:tr>
              <a:tr h="1130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El Derecho de los Niños, Niñas y Adolecentes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1850156433"/>
                  </a:ext>
                </a:extLst>
              </a:tr>
              <a:tr h="1130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Prevención de  las Adicciones 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1799817453"/>
                  </a:ext>
                </a:extLst>
              </a:tr>
              <a:tr h="1130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Taller para Padres Afectivos 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106307582"/>
                  </a:ext>
                </a:extLst>
              </a:tr>
              <a:tr h="1130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Círculos de Paz 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1081665030"/>
                  </a:ext>
                </a:extLst>
              </a:tr>
              <a:tr h="1130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La no Discriminación y los Derechos Humanos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177945794"/>
                  </a:ext>
                </a:extLst>
              </a:tr>
              <a:tr h="1130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Resolución de Conflictos 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2937119325"/>
                  </a:ext>
                </a:extLst>
              </a:tr>
              <a:tr h="1130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 dirty="0">
                          <a:effectLst/>
                        </a:rPr>
                        <a:t>Suicidio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427269676"/>
                  </a:ext>
                </a:extLst>
              </a:tr>
              <a:tr h="1130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 dirty="0">
                          <a:effectLst/>
                        </a:rPr>
                        <a:t>Abuso Sexual Infantil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4045583177"/>
                  </a:ext>
                </a:extLst>
              </a:tr>
              <a:tr h="1130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Cutting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2924527247"/>
                  </a:ext>
                </a:extLst>
              </a:tr>
              <a:tr h="1130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 dirty="0">
                          <a:effectLst/>
                        </a:rPr>
                        <a:t>Violencia Familiar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366708881"/>
                  </a:ext>
                </a:extLst>
              </a:tr>
              <a:tr h="1130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Ansiedad 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1070167944"/>
                  </a:ext>
                </a:extLst>
              </a:tr>
              <a:tr h="1130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Depresión 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2243757758"/>
                  </a:ext>
                </a:extLst>
              </a:tr>
              <a:tr h="1130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 dirty="0">
                          <a:effectLst/>
                        </a:rPr>
                        <a:t>Riesgos en la Adolescencia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1588327115"/>
                  </a:ext>
                </a:extLst>
              </a:tr>
              <a:tr h="1130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 dirty="0">
                          <a:effectLst/>
                        </a:rPr>
                        <a:t>Duelo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3908590206"/>
                  </a:ext>
                </a:extLst>
              </a:tr>
              <a:tr h="1130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Sexualidad en Personas con Discapacidad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1391985469"/>
                  </a:ext>
                </a:extLst>
              </a:tr>
              <a:tr h="19387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CDHEC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Proteger, difundir, promover y formar respecto a los derechos humanos, previstos en los ordenamientos jurídicos mexicanos y en los tratados internacionales de los que México sea parte, de todas las niñas, niños y adolescentes en el estado de Coahuila.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Derechos y obligaciones  de los Jóvenes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4038022747"/>
                  </a:ext>
                </a:extLst>
              </a:tr>
              <a:tr h="2121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 smtClean="0">
                          <a:effectLst/>
                        </a:rPr>
                        <a:t>Prevención </a:t>
                      </a:r>
                      <a:r>
                        <a:rPr lang="es-ES" sz="800" u="none" strike="noStrike" dirty="0">
                          <a:effectLst/>
                        </a:rPr>
                        <a:t>de la violencia en el noviazgo y los Derechos Humanos. 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2677796315"/>
                  </a:ext>
                </a:extLst>
              </a:tr>
              <a:tr h="2197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Inteligencia emocional y los derechos humanos. 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4118857414"/>
                  </a:ext>
                </a:extLst>
              </a:tr>
              <a:tr h="25849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DIF Coahuila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Impulsar actividades de prevención de riesgos psicosociales que fortalezcan el desarrollo de habilidades de niñas, niños, adolescentes  y sus familias. </a:t>
                      </a:r>
                      <a:br>
                        <a:rPr lang="es-ES" sz="800" u="none" strike="noStrike">
                          <a:effectLst/>
                        </a:rPr>
                      </a:b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Joven con Sentido, Buen Trato (Las 12 habilidades del buen trato y relaciones </a:t>
                      </a:r>
                      <a:r>
                        <a:rPr lang="es-ES" sz="800" u="none" strike="noStrike" dirty="0" smtClean="0">
                          <a:effectLst/>
                        </a:rPr>
                        <a:t>bien tratantes </a:t>
                      </a:r>
                      <a:r>
                        <a:rPr lang="es-ES" sz="800" u="none" strike="noStrike" dirty="0">
                          <a:effectLst/>
                        </a:rPr>
                        <a:t>en la amistad y el noviazgo)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3300616418"/>
                  </a:ext>
                </a:extLst>
              </a:tr>
              <a:tr h="1184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Joven con Sentido, Prevención de Adicciones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1446021530"/>
                  </a:ext>
                </a:extLst>
              </a:tr>
              <a:tr h="1184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 dirty="0">
                          <a:effectLst/>
                        </a:rPr>
                        <a:t>SER, Sexualidad responsable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3915895437"/>
                  </a:ext>
                </a:extLst>
              </a:tr>
              <a:tr h="1184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Atención y Desaliento del Trabajo Infantil, ADETI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208799967"/>
                  </a:ext>
                </a:extLst>
              </a:tr>
              <a:tr h="1184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 dirty="0">
                          <a:effectLst/>
                        </a:rPr>
                        <a:t>Ponte Buzo, es Abuso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2695525034"/>
                  </a:ext>
                </a:extLst>
              </a:tr>
              <a:tr h="89934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PRONNIF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 dirty="0">
                          <a:effectLst/>
                        </a:rPr>
                        <a:t>Hacer conciencia de los riesgos que pueden tener los NNA cuando hay una vulneración y que no deben quedarse callados al momento de tenerla. Así mismo </a:t>
                      </a:r>
                      <a:r>
                        <a:rPr lang="es-ES" sz="800" u="none" strike="noStrike" dirty="0" err="1">
                          <a:effectLst/>
                        </a:rPr>
                        <a:t>dse</a:t>
                      </a:r>
                      <a:r>
                        <a:rPr lang="es-ES" sz="800" u="none" strike="noStrike" dirty="0">
                          <a:effectLst/>
                        </a:rPr>
                        <a:t> dan a conocer los tipos de vulneración en qué pueden estar expuestos los NNA Y cuando es para padres de familia es dar a conocer el riesgo en que el hijo o hija puede tener en un momento en que lo dejan solo en sus casas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Vulneración de los Derechos de los Niños y Adolescentes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ctr"/>
                </a:tc>
                <a:extLst>
                  <a:ext uri="{0D108BD9-81ED-4DB2-BD59-A6C34878D82A}">
                    <a16:rowId xmlns:a16="http://schemas.microsoft.com/office/drawing/2014/main" val="3543592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347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148" y="280938"/>
            <a:ext cx="2023272" cy="1584102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802961" y="6367328"/>
            <a:ext cx="53435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Contacto</a:t>
            </a:r>
            <a:r>
              <a:rPr lang="es-MX" dirty="0"/>
              <a:t>: </a:t>
            </a:r>
            <a:r>
              <a:rPr lang="es-MX" dirty="0" smtClean="0"/>
              <a:t>Palmira </a:t>
            </a:r>
            <a:r>
              <a:rPr lang="es-MX" dirty="0"/>
              <a:t>Maribel </a:t>
            </a:r>
            <a:r>
              <a:rPr lang="es-MX" dirty="0" smtClean="0"/>
              <a:t>Agüero Limón</a:t>
            </a:r>
            <a:endParaRPr lang="es-MX" dirty="0"/>
          </a:p>
          <a:p>
            <a:r>
              <a:rPr lang="es-MX" dirty="0"/>
              <a:t>Tel.: 844 </a:t>
            </a:r>
            <a:r>
              <a:rPr lang="es-MX" dirty="0" smtClean="0"/>
              <a:t>1063868</a:t>
            </a:r>
            <a:endParaRPr lang="es-MX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184575"/>
              </p:ext>
            </p:extLst>
          </p:nvPr>
        </p:nvGraphicFramePr>
        <p:xfrm>
          <a:off x="615973" y="1214514"/>
          <a:ext cx="7500175" cy="4997927"/>
        </p:xfrm>
        <a:graphic>
          <a:graphicData uri="http://schemas.openxmlformats.org/drawingml/2006/table">
            <a:tbl>
              <a:tblPr>
                <a:tableStyleId>{900ACD93-E5BB-4BED-B3E6-918BF8EED395}</a:tableStyleId>
              </a:tblPr>
              <a:tblGrid>
                <a:gridCol w="2023803">
                  <a:extLst>
                    <a:ext uri="{9D8B030D-6E8A-4147-A177-3AD203B41FA5}">
                      <a16:colId xmlns:a16="http://schemas.microsoft.com/office/drawing/2014/main" val="3814060512"/>
                    </a:ext>
                  </a:extLst>
                </a:gridCol>
                <a:gridCol w="2744110">
                  <a:extLst>
                    <a:ext uri="{9D8B030D-6E8A-4147-A177-3AD203B41FA5}">
                      <a16:colId xmlns:a16="http://schemas.microsoft.com/office/drawing/2014/main" val="1290696523"/>
                    </a:ext>
                  </a:extLst>
                </a:gridCol>
                <a:gridCol w="2732262">
                  <a:extLst>
                    <a:ext uri="{9D8B030D-6E8A-4147-A177-3AD203B41FA5}">
                      <a16:colId xmlns:a16="http://schemas.microsoft.com/office/drawing/2014/main" val="508696492"/>
                    </a:ext>
                  </a:extLst>
                </a:gridCol>
              </a:tblGrid>
              <a:tr h="1675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DEPENDENCIA 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OBJETIVO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TEMAS 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593496"/>
                  </a:ext>
                </a:extLst>
              </a:tr>
              <a:tr h="11032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 smtClean="0">
                          <a:effectLst/>
                        </a:rPr>
                        <a:t>Fiscalía Especializada en Delitos de  Corrupción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Fomentar la justicia, el respeto, la integridad pública , entre otros valores cívicos que permitan que los niños, niñas, adolescentes, jovenes, ciudadanos y servidores públicos, promuevan las buenas prácticas sociales y se alejen del delito y colaboren en la prevención de la corrupción.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 Valores para ser Feliz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/>
                </a:tc>
                <a:extLst>
                  <a:ext uri="{0D108BD9-81ED-4DB2-BD59-A6C34878D82A}">
                    <a16:rowId xmlns:a16="http://schemas.microsoft.com/office/drawing/2014/main" val="2732063235"/>
                  </a:ext>
                </a:extLst>
              </a:tr>
              <a:tr h="11032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 smtClean="0">
                          <a:effectLst/>
                        </a:rPr>
                        <a:t> Coordinación Antisecuestro Estatal para la Investigación del Delito del Secuestro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Informar la forma en que se detonan los reportes de extorsiones telefónicas y secuestros virtuales, por lo anterior se inicia una campaña de </a:t>
                      </a:r>
                      <a:r>
                        <a:rPr lang="es-ES" sz="1000" u="none" strike="noStrike" dirty="0" smtClean="0">
                          <a:effectLst/>
                        </a:rPr>
                        <a:t>difusión,  </a:t>
                      </a:r>
                      <a:r>
                        <a:rPr lang="es-ES" sz="1000" u="none" strike="noStrike" dirty="0">
                          <a:effectLst/>
                        </a:rPr>
                        <a:t>para alertar a la sociedad, de la forma como opera la </a:t>
                      </a:r>
                      <a:r>
                        <a:rPr lang="es-ES" sz="1000" u="none" strike="noStrike" dirty="0" smtClean="0">
                          <a:effectLst/>
                        </a:rPr>
                        <a:t>delincuencia </a:t>
                      </a:r>
                      <a:r>
                        <a:rPr lang="es-ES" sz="1000" u="none" strike="noStrike" dirty="0">
                          <a:effectLst/>
                        </a:rPr>
                        <a:t>ante situaciones de este tipo y que es </a:t>
                      </a:r>
                      <a:r>
                        <a:rPr lang="es-ES" sz="1000" u="none" strike="noStrike" dirty="0" smtClean="0">
                          <a:effectLst/>
                        </a:rPr>
                        <a:t>lo que </a:t>
                      </a:r>
                      <a:r>
                        <a:rPr lang="es-ES" sz="1000" u="none" strike="noStrike" dirty="0">
                          <a:effectLst/>
                        </a:rPr>
                        <a:t>se tiene que hacer ante tal situación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La extorción del secuestro y el Secuestro virtual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/>
                </a:tc>
                <a:extLst>
                  <a:ext uri="{0D108BD9-81ED-4DB2-BD59-A6C34878D82A}">
                    <a16:rowId xmlns:a16="http://schemas.microsoft.com/office/drawing/2014/main" val="3139295220"/>
                  </a:ext>
                </a:extLst>
              </a:tr>
              <a:tr h="6138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 smtClean="0">
                          <a:effectLst/>
                        </a:rPr>
                        <a:t>Dirección General de Mecanismos Alternativos de Solución de Controversia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La  Concientización y sencibilización sobre los mecanismos alternativos de solución de controversia, a los alumnos de nivel básico.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La Conducta de los Adolescentes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/>
                </a:tc>
                <a:extLst>
                  <a:ext uri="{0D108BD9-81ED-4DB2-BD59-A6C34878D82A}">
                    <a16:rowId xmlns:a16="http://schemas.microsoft.com/office/drawing/2014/main" val="2823735089"/>
                  </a:ext>
                </a:extLst>
              </a:tr>
              <a:tr h="17419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 smtClean="0">
                          <a:effectLst/>
                        </a:rPr>
                        <a:t>Dirección de la Unidad de Control y Gestión de la Fiscalía General del Estado 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La prevención de riesgos escolares y la cultura de la denuncia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Cultura de la denuncia y riesgos escolares                                                                                                                                               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/>
                </a:tc>
                <a:extLst>
                  <a:ext uri="{0D108BD9-81ED-4DB2-BD59-A6C34878D82A}">
                    <a16:rowId xmlns:a16="http://schemas.microsoft.com/office/drawing/2014/main" val="3166853586"/>
                  </a:ext>
                </a:extLst>
              </a:tr>
              <a:tr h="17419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Primeros Auxilios Psicológicos (PAPS)  en Secundaria  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/>
                </a:tc>
                <a:extLst>
                  <a:ext uri="{0D108BD9-81ED-4DB2-BD59-A6C34878D82A}">
                    <a16:rowId xmlns:a16="http://schemas.microsoft.com/office/drawing/2014/main" val="3545479440"/>
                  </a:ext>
                </a:extLst>
              </a:tr>
              <a:tr h="17419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Prevención del Suicidio  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/>
                </a:tc>
                <a:extLst>
                  <a:ext uri="{0D108BD9-81ED-4DB2-BD59-A6C34878D82A}">
                    <a16:rowId xmlns:a16="http://schemas.microsoft.com/office/drawing/2014/main" val="2743959993"/>
                  </a:ext>
                </a:extLst>
              </a:tr>
              <a:tr h="17419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Prevención de la Violencia en el Noviazgo   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/>
                </a:tc>
                <a:extLst>
                  <a:ext uri="{0D108BD9-81ED-4DB2-BD59-A6C34878D82A}">
                    <a16:rowId xmlns:a16="http://schemas.microsoft.com/office/drawing/2014/main" val="1343460572"/>
                  </a:ext>
                </a:extLst>
              </a:tr>
              <a:tr h="4728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 smtClean="0">
                          <a:effectLst/>
                        </a:rPr>
                        <a:t>Comisaría de Seguridad y Protección Ciudadana  del Municipio de Saltillo                                                            a través de la Dirección de  Proximidad Social y Preventiva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El objetivo es que los niños, niñas y adolescentes puedan fortalecer los lazos protectores que la policía  ofrece a través de platicas y actividades en las escuelas con temas de prevención.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No lo envies, no lo compartas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/>
                </a:tc>
                <a:extLst>
                  <a:ext uri="{0D108BD9-81ED-4DB2-BD59-A6C34878D82A}">
                    <a16:rowId xmlns:a16="http://schemas.microsoft.com/office/drawing/2014/main" val="1181670707"/>
                  </a:ext>
                </a:extLst>
              </a:tr>
              <a:tr h="7015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Que no acabe la fiesta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5" marR="8295" marT="8295" marB="0" anchor="ctr"/>
                </a:tc>
                <a:extLst>
                  <a:ext uri="{0D108BD9-81ED-4DB2-BD59-A6C34878D82A}">
                    <a16:rowId xmlns:a16="http://schemas.microsoft.com/office/drawing/2014/main" val="792658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1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148" y="280938"/>
            <a:ext cx="2023272" cy="1584102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815674" y="5924544"/>
            <a:ext cx="53435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Contacto: </a:t>
            </a:r>
            <a:r>
              <a:rPr lang="es-MX" dirty="0" smtClean="0"/>
              <a:t>Arq. Raúl Ontiveros López</a:t>
            </a:r>
            <a:endParaRPr lang="es-MX" dirty="0"/>
          </a:p>
          <a:p>
            <a:r>
              <a:rPr lang="es-MX" dirty="0"/>
              <a:t>Tel.: 844 </a:t>
            </a:r>
            <a:r>
              <a:rPr lang="es-MX" dirty="0" smtClean="0"/>
              <a:t>2833621</a:t>
            </a:r>
            <a:endParaRPr lang="es-MX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248538"/>
              </p:ext>
            </p:extLst>
          </p:nvPr>
        </p:nvGraphicFramePr>
        <p:xfrm>
          <a:off x="571835" y="690412"/>
          <a:ext cx="7544313" cy="5041336"/>
        </p:xfrm>
        <a:graphic>
          <a:graphicData uri="http://schemas.openxmlformats.org/drawingml/2006/table">
            <a:tbl>
              <a:tblPr>
                <a:tableStyleId>{900ACD93-E5BB-4BED-B3E6-918BF8EED395}</a:tableStyleId>
              </a:tblPr>
              <a:tblGrid>
                <a:gridCol w="2190616">
                  <a:extLst>
                    <a:ext uri="{9D8B030D-6E8A-4147-A177-3AD203B41FA5}">
                      <a16:colId xmlns:a16="http://schemas.microsoft.com/office/drawing/2014/main" val="380096352"/>
                    </a:ext>
                  </a:extLst>
                </a:gridCol>
                <a:gridCol w="2605356">
                  <a:extLst>
                    <a:ext uri="{9D8B030D-6E8A-4147-A177-3AD203B41FA5}">
                      <a16:colId xmlns:a16="http://schemas.microsoft.com/office/drawing/2014/main" val="2973328874"/>
                    </a:ext>
                  </a:extLst>
                </a:gridCol>
                <a:gridCol w="2748341">
                  <a:extLst>
                    <a:ext uri="{9D8B030D-6E8A-4147-A177-3AD203B41FA5}">
                      <a16:colId xmlns:a16="http://schemas.microsoft.com/office/drawing/2014/main" val="180376489"/>
                    </a:ext>
                  </a:extLst>
                </a:gridCol>
              </a:tblGrid>
              <a:tr h="15585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effectLst/>
                        </a:rPr>
                        <a:t>DEPENDENCIA 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OBJETIVO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TEMAS 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68378"/>
                  </a:ext>
                </a:extLst>
              </a:tr>
              <a:tr h="3009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 smtClean="0">
                          <a:effectLst/>
                        </a:rPr>
                        <a:t>C-4 Frontera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Establecer un enlace con la </a:t>
                      </a:r>
                      <a:r>
                        <a:rPr lang="es-ES" sz="900" u="none" strike="noStrike" dirty="0" smtClean="0">
                          <a:effectLst/>
                        </a:rPr>
                        <a:t>ciudadanía </a:t>
                      </a:r>
                      <a:r>
                        <a:rPr lang="es-ES" sz="900" u="none" strike="noStrike" dirty="0">
                          <a:effectLst/>
                        </a:rPr>
                        <a:t>para dar a conocer y hacer </a:t>
                      </a:r>
                      <a:r>
                        <a:rPr lang="es-ES" sz="900" u="none" strike="noStrike" dirty="0" smtClean="0">
                          <a:effectLst/>
                        </a:rPr>
                        <a:t>públicos </a:t>
                      </a:r>
                      <a:r>
                        <a:rPr lang="es-ES" sz="900" u="none" strike="noStrike" dirty="0">
                          <a:effectLst/>
                        </a:rPr>
                        <a:t>los diferentes tipos de servicios que da el C-4 como lo es el 911 </a:t>
                      </a:r>
                      <a:r>
                        <a:rPr lang="es-ES" sz="900" u="none" strike="noStrike" dirty="0" smtClean="0">
                          <a:effectLst/>
                        </a:rPr>
                        <a:t>número </a:t>
                      </a:r>
                      <a:r>
                        <a:rPr lang="es-ES" sz="900" u="none" strike="noStrike" dirty="0">
                          <a:effectLst/>
                        </a:rPr>
                        <a:t>único para emergencias y 089 denuncia </a:t>
                      </a:r>
                      <a:r>
                        <a:rPr lang="es-ES" sz="900" u="none" strike="noStrike" dirty="0" smtClean="0">
                          <a:effectLst/>
                        </a:rPr>
                        <a:t>anónima </a:t>
                      </a:r>
                      <a:r>
                        <a:rPr lang="es-ES" sz="900" u="none" strike="noStrike" dirty="0">
                          <a:effectLst/>
                        </a:rPr>
                        <a:t>y concientizar al ciudadano del uso responsable de estos servicios.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Taller Salvando mi vida y la de mi familia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798068135"/>
                  </a:ext>
                </a:extLst>
              </a:tr>
              <a:tr h="3009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Taller salvando mi vida y la de mi familia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1712690563"/>
                  </a:ext>
                </a:extLst>
              </a:tr>
              <a:tr h="3009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 dirty="0" smtClean="0">
                          <a:effectLst/>
                        </a:rPr>
                        <a:t>Prevención </a:t>
                      </a:r>
                      <a:r>
                        <a:rPr lang="es-MX" sz="900" u="none" strike="noStrike" dirty="0">
                          <a:effectLst/>
                        </a:rPr>
                        <a:t>de adicciones 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292377935"/>
                  </a:ext>
                </a:extLst>
              </a:tr>
              <a:tr h="14350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 smtClean="0">
                          <a:effectLst/>
                        </a:rPr>
                        <a:t>Casa de la Cultura Jurídica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Promover en la sociedad una cultura </a:t>
                      </a:r>
                      <a:r>
                        <a:rPr lang="es-ES" sz="900" u="none" strike="noStrike" dirty="0" smtClean="0">
                          <a:effectLst/>
                        </a:rPr>
                        <a:t>jurídica </a:t>
                      </a:r>
                      <a:r>
                        <a:rPr lang="es-ES" sz="900" u="none" strike="noStrike" dirty="0">
                          <a:effectLst/>
                        </a:rPr>
                        <a:t>y jurisdiccional, </a:t>
                      </a:r>
                      <a:r>
                        <a:rPr lang="es-ES" sz="900" u="none" strike="noStrike" dirty="0" smtClean="0">
                          <a:effectLst/>
                        </a:rPr>
                        <a:t>así </a:t>
                      </a:r>
                      <a:r>
                        <a:rPr lang="es-ES" sz="900" u="none" strike="noStrike" dirty="0">
                          <a:effectLst/>
                        </a:rPr>
                        <a:t>como el acceso a la justicia federal a </a:t>
                      </a:r>
                      <a:r>
                        <a:rPr lang="es-ES" sz="900" u="none" strike="noStrike" dirty="0" smtClean="0">
                          <a:effectLst/>
                        </a:rPr>
                        <a:t>través </a:t>
                      </a:r>
                      <a:r>
                        <a:rPr lang="es-ES" sz="900" u="none" strike="noStrike" dirty="0">
                          <a:effectLst/>
                        </a:rPr>
                        <a:t>del conocimiento del trabajo de la Suprema Corte de Justicia de la Nación para fortalecer el respeto a los derechos humanos y el estado constitucional de derecho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Derecho a un medio ambiente sano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2620279829"/>
                  </a:ext>
                </a:extLst>
              </a:tr>
              <a:tr h="1543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Derecho de los pueblos y comunidades indígenas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2937807122"/>
                  </a:ext>
                </a:extLst>
              </a:tr>
              <a:tr h="1543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Derecho de las personas con discapacidad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835352546"/>
                  </a:ext>
                </a:extLst>
              </a:tr>
              <a:tr h="3703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Acoso escolar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1184531713"/>
                  </a:ext>
                </a:extLst>
              </a:tr>
              <a:tr h="1543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 smtClean="0">
                          <a:effectLst/>
                        </a:rPr>
                        <a:t>Dirección para Promover la Igualdad </a:t>
                      </a:r>
                    </a:p>
                    <a:p>
                      <a:pPr algn="ctr" fontAlgn="ctr"/>
                      <a:r>
                        <a:rPr lang="es-ES" sz="1000" u="none" strike="noStrike" dirty="0" smtClean="0">
                          <a:effectLst/>
                        </a:rPr>
                        <a:t>y Prevenir la Discriminación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Fomentar a los alumnos, a una serie de valores, actitudes y comportamiento como respeto, tolerancia, igualdad, comprensión, solidaridad, </a:t>
                      </a:r>
                      <a:r>
                        <a:rPr lang="es-ES" sz="900" u="none" strike="noStrike" dirty="0" err="1" smtClean="0">
                          <a:effectLst/>
                        </a:rPr>
                        <a:t>dialógo</a:t>
                      </a:r>
                      <a:r>
                        <a:rPr lang="es-ES" sz="900" u="none" strike="noStrike" dirty="0" smtClean="0">
                          <a:effectLst/>
                        </a:rPr>
                        <a:t> </a:t>
                      </a:r>
                      <a:r>
                        <a:rPr lang="es-ES" sz="900" u="none" strike="noStrike" dirty="0">
                          <a:effectLst/>
                        </a:rPr>
                        <a:t>hacia las personas.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Cuidadanía por la Paz (Discriminación)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1175956034"/>
                  </a:ext>
                </a:extLst>
              </a:tr>
              <a:tr h="1543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Fundamentos Básicos de la Inclusión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1312321410"/>
                  </a:ext>
                </a:extLst>
              </a:tr>
              <a:tr h="1543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la Igualdad y la No Discriminación                              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1991410700"/>
                  </a:ext>
                </a:extLst>
              </a:tr>
              <a:tr h="2083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Discapacidad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3530758350"/>
                  </a:ext>
                </a:extLst>
              </a:tr>
              <a:tr h="154310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 smtClean="0">
                          <a:effectLst/>
                        </a:rPr>
                        <a:t>Subsecretaría de Proximidad y Prevención de Seguridad Pública del Estado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tc rowSpan="16"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Fortalecer e incrementar la confianza, acercamiento y  colaboración entre la comunidad y las fuerzas policiales mediante la implementación de programas de prevención  que promuevan la participación activa de los ciudadanos, con el fin de reducir la violencia y mejorar la seguridad en el entorno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K 9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911891760"/>
                  </a:ext>
                </a:extLst>
              </a:tr>
              <a:tr h="1543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 dirty="0">
                          <a:effectLst/>
                        </a:rPr>
                        <a:t>Educación </a:t>
                      </a:r>
                      <a:r>
                        <a:rPr lang="es-MX" sz="900" u="none" strike="noStrike" dirty="0" smtClean="0">
                          <a:effectLst/>
                        </a:rPr>
                        <a:t>Vial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2517977657"/>
                  </a:ext>
                </a:extLst>
              </a:tr>
              <a:tr h="1543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Entrevista a tu Policía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588538673"/>
                  </a:ext>
                </a:extLst>
              </a:tr>
              <a:tr h="1543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Escuela Sana y Segura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3174598477"/>
                  </a:ext>
                </a:extLst>
              </a:tr>
              <a:tr h="1543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Habilidades para la Vida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1212096958"/>
                  </a:ext>
                </a:extLst>
              </a:tr>
              <a:tr h="1543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Aprendiendo a Seguir Adelante 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1748237085"/>
                  </a:ext>
                </a:extLst>
              </a:tr>
              <a:tr h="1543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Mi Mundo Interior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962888237"/>
                  </a:ext>
                </a:extLst>
              </a:tr>
              <a:tr h="1543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Soy un 10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1492255018"/>
                  </a:ext>
                </a:extLst>
              </a:tr>
              <a:tr h="1543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Acoso Escolar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3633624927"/>
                  </a:ext>
                </a:extLst>
              </a:tr>
              <a:tr h="1543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Match Point por la Vida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885932190"/>
                  </a:ext>
                </a:extLst>
              </a:tr>
              <a:tr h="1543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100 Estudiantes Dijeron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4108898525"/>
                  </a:ext>
                </a:extLst>
              </a:tr>
              <a:tr h="1543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Ser Buenos Padres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597092097"/>
                  </a:ext>
                </a:extLst>
              </a:tr>
              <a:tr h="1543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Conociendo a tus Hijos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3816301444"/>
                  </a:ext>
                </a:extLst>
              </a:tr>
              <a:tr h="1543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El Color de las Emociones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3097184343"/>
                  </a:ext>
                </a:extLst>
              </a:tr>
              <a:tr h="1543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>
                          <a:effectLst/>
                        </a:rPr>
                        <a:t>Autoridades, Límites y Reglas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3724761212"/>
                  </a:ext>
                </a:extLst>
              </a:tr>
              <a:tr h="1543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 dirty="0">
                          <a:effectLst/>
                        </a:rPr>
                        <a:t>Hombres de Verdad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6" marR="7716" marT="7716" marB="0" anchor="ctr"/>
                </a:tc>
                <a:extLst>
                  <a:ext uri="{0D108BD9-81ED-4DB2-BD59-A6C34878D82A}">
                    <a16:rowId xmlns:a16="http://schemas.microsoft.com/office/drawing/2014/main" val="20303383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l="527" t="1568" b="1963"/>
          <a:stretch/>
        </p:blipFill>
        <p:spPr>
          <a:xfrm>
            <a:off x="3411484" y="1106336"/>
            <a:ext cx="1674839" cy="58156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285" y="1056389"/>
            <a:ext cx="1639235" cy="654585"/>
          </a:xfrm>
          <a:prstGeom prst="rect">
            <a:avLst/>
          </a:prstGeom>
        </p:spPr>
      </p:pic>
      <p:pic>
        <p:nvPicPr>
          <p:cNvPr id="22" name="Picture 2" descr="Vista previa de im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2" y="1039669"/>
            <a:ext cx="1806430" cy="65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608" y="1117868"/>
            <a:ext cx="2070914" cy="570032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467470" y="2349963"/>
            <a:ext cx="5345906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Dra. Blanca Margarita  Villarreal Soto  </a:t>
            </a:r>
            <a:br>
              <a:rPr lang="es-ES" sz="18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s-ES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Tel. (844) 4118931, 4118800</a:t>
            </a:r>
            <a:br>
              <a:rPr lang="es-ES" sz="18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s-ES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Ext. </a:t>
            </a:r>
            <a:r>
              <a:rPr lang="es-ES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3140</a:t>
            </a:r>
          </a:p>
          <a:p>
            <a:pPr algn="ctr"/>
            <a:r>
              <a:rPr lang="es-ES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Cel. 8442029981</a:t>
            </a:r>
          </a:p>
          <a:p>
            <a:pPr algn="ctr"/>
            <a:r>
              <a:rPr lang="es-ES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Mail. doctorablanca@gmail.com</a:t>
            </a:r>
            <a:endParaRPr lang="es-MX" sz="1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354334" y="3988330"/>
            <a:ext cx="5345906" cy="6141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ES" sz="152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1871" b="1" dirty="0">
                <a:solidFill>
                  <a:schemeClr val="tx1"/>
                </a:solidFill>
                <a:latin typeface="Comic Sans MS" panose="030F0702030302020204" pitchFamily="66" charset="0"/>
              </a:rPr>
              <a:t>C.P. María José de León Venegas </a:t>
            </a:r>
            <a:endParaRPr lang="es-MX" sz="1871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620336" y="4669692"/>
            <a:ext cx="5345906" cy="6681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871" b="1" dirty="0">
                <a:solidFill>
                  <a:schemeClr val="tx1"/>
                </a:solidFill>
                <a:latin typeface="Comic Sans MS" panose="030F0702030302020204" pitchFamily="66" charset="0"/>
              </a:rPr>
              <a:t>Tel. (844) 4118931</a:t>
            </a:r>
          </a:p>
          <a:p>
            <a:pPr algn="ctr"/>
            <a:r>
              <a:rPr lang="es-ES" sz="1871" b="1" dirty="0">
                <a:solidFill>
                  <a:schemeClr val="tx1"/>
                </a:solidFill>
                <a:latin typeface="Comic Sans MS" panose="030F0702030302020204" pitchFamily="66" charset="0"/>
              </a:rPr>
              <a:t>Ext. 3552</a:t>
            </a:r>
            <a:endParaRPr lang="es-MX" sz="1871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29163" y="6073176"/>
            <a:ext cx="84710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7"/>
              </a:rPr>
              <a:t>https://educacion.seducoahuila.gob.mx/index.php/direccion-de-procesos-para-la-calidad-educativa</a:t>
            </a:r>
            <a:r>
              <a:rPr lang="es-MX" dirty="0" smtClean="0">
                <a:hlinkClick r:id="rId7"/>
              </a:rPr>
              <a:t>/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1116027" y="6703031"/>
            <a:ext cx="85842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8"/>
              </a:rPr>
              <a:t>https://educacion.seducoahuila.gob.mx/index.php/innovacion/igualdad-de-genero-y-derechos-humanos</a:t>
            </a:r>
            <a:r>
              <a:rPr lang="es-MX" dirty="0" smtClean="0">
                <a:hlinkClick r:id="rId8"/>
              </a:rPr>
              <a:t>/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8843683"/>
      </p:ext>
    </p:extLst>
  </p:cSld>
  <p:clrMapOvr>
    <a:masterClrMapping/>
  </p:clrMapOvr>
</p:sld>
</file>

<file path=ppt/theme/theme1.xml><?xml version="1.0" encoding="utf-8"?>
<a:theme xmlns:a="http://schemas.openxmlformats.org/drawingml/2006/main" name="My First Letters - LL, Y, H - by Slidesgo">
  <a:themeElements>
    <a:clrScheme name="Simple Light">
      <a:dk1>
        <a:srgbClr val="3C3C3E"/>
      </a:dk1>
      <a:lt1>
        <a:srgbClr val="FFD88F"/>
      </a:lt1>
      <a:dk2>
        <a:srgbClr val="FF8195"/>
      </a:dk2>
      <a:lt2>
        <a:srgbClr val="FFAD50"/>
      </a:lt2>
      <a:accent1>
        <a:srgbClr val="D29971"/>
      </a:accent1>
      <a:accent2>
        <a:srgbClr val="A75528"/>
      </a:accent2>
      <a:accent3>
        <a:srgbClr val="A1B83D"/>
      </a:accent3>
      <a:accent4>
        <a:srgbClr val="7D941A"/>
      </a:accent4>
      <a:accent5>
        <a:srgbClr val="CD56C8"/>
      </a:accent5>
      <a:accent6>
        <a:srgbClr val="FFFFFF"/>
      </a:accent6>
      <a:hlink>
        <a:srgbClr val="3C3C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1316</Words>
  <Application>Microsoft Office PowerPoint</Application>
  <PresentationFormat>Personalizado</PresentationFormat>
  <Paragraphs>127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Times New Roman</vt:lpstr>
      <vt:lpstr>Rockwell Condensed</vt:lpstr>
      <vt:lpstr>Roboto</vt:lpstr>
      <vt:lpstr>Calibri</vt:lpstr>
      <vt:lpstr>Fredoka</vt:lpstr>
      <vt:lpstr>Arial</vt:lpstr>
      <vt:lpstr>Comic Sans MS</vt:lpstr>
      <vt:lpstr>Wingdings</vt:lpstr>
      <vt:lpstr>My First Letters - LL, Y, H -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LETY_</dc:creator>
  <cp:lastModifiedBy>Acer.Pro</cp:lastModifiedBy>
  <cp:revision>37</cp:revision>
  <dcterms:modified xsi:type="dcterms:W3CDTF">2024-11-14T15:35:13Z</dcterms:modified>
</cp:coreProperties>
</file>