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65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991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390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4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36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49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42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920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56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62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032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81556-66F2-4BA7-8B9E-7F0621C4FDE0}" type="datetimeFigureOut">
              <a:rPr lang="es-MX" smtClean="0"/>
              <a:t>25/08/2021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EDEB3-3B2E-44CC-B869-F4B0E6CE4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900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4000"/>
            <a:ext cx="12192000" cy="2268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54000"/>
            <a:ext cx="12192000" cy="2304000"/>
          </a:xfrm>
          <a:prstGeom prst="rect">
            <a:avLst/>
          </a:prstGeom>
        </p:spPr>
      </p:pic>
      <p:pic>
        <p:nvPicPr>
          <p:cNvPr id="1026" name="Picture 2" descr="Sol de Mayo - Wikipedia, la enciclopedia lib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23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redondeado 10"/>
          <p:cNvSpPr/>
          <p:nvPr/>
        </p:nvSpPr>
        <p:spPr bwMode="auto">
          <a:xfrm>
            <a:off x="446575" y="2555618"/>
            <a:ext cx="2546097" cy="105474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rot="0" spcFirstLastPara="0" vertOverflow="overflow" horzOverflow="overflow" vert="horz" wrap="non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 defTabSz="685800"/>
            <a:r>
              <a:rPr lang="es-MX" sz="1200" b="1" dirty="0" smtClean="0"/>
              <a:t>“</a:t>
            </a:r>
            <a:r>
              <a:rPr lang="es-ES" sz="1200" b="1" dirty="0"/>
              <a:t>Herramientas funcionales para la </a:t>
            </a:r>
            <a:endParaRPr lang="es-ES" sz="1200" b="1" dirty="0" smtClean="0"/>
          </a:p>
          <a:p>
            <a:pPr algn="just" defTabSz="685800"/>
            <a:r>
              <a:rPr lang="es-ES" sz="1200" b="1" dirty="0" smtClean="0"/>
              <a:t>evaluación de los aprendizajes de </a:t>
            </a:r>
          </a:p>
          <a:p>
            <a:pPr algn="just" defTabSz="685800"/>
            <a:r>
              <a:rPr lang="es-ES" sz="1200" b="1" dirty="0" smtClean="0"/>
              <a:t>Educación </a:t>
            </a:r>
            <a:r>
              <a:rPr lang="es-ES" sz="1200" b="1" dirty="0"/>
              <a:t>Física</a:t>
            </a:r>
            <a:r>
              <a:rPr lang="es-MX" sz="1200" b="1" dirty="0" smtClean="0"/>
              <a:t> </a:t>
            </a:r>
            <a:r>
              <a:rPr lang="es-MX" sz="1200" b="1" dirty="0"/>
              <a:t>2021</a:t>
            </a:r>
            <a:r>
              <a:rPr lang="es-MX" sz="1200" b="1" dirty="0" smtClean="0"/>
              <a:t>”</a:t>
            </a:r>
            <a:endParaRPr lang="es-MX" sz="1200" b="1" dirty="0"/>
          </a:p>
          <a:p>
            <a:pPr algn="just" defTabSz="685800"/>
            <a:r>
              <a:rPr lang="es-MX" sz="1200" b="1" dirty="0"/>
              <a:t>Mtro. </a:t>
            </a:r>
            <a:r>
              <a:rPr lang="es-ES" sz="1200" b="1" dirty="0"/>
              <a:t>Cesar Alfredo González </a:t>
            </a:r>
            <a:r>
              <a:rPr lang="es-ES" sz="1200" b="1" dirty="0" smtClean="0"/>
              <a:t>Gámez</a:t>
            </a:r>
          </a:p>
          <a:p>
            <a:pPr algn="just" defTabSz="685800"/>
            <a:r>
              <a:rPr lang="es-ES" sz="1200" b="1" dirty="0" smtClean="0"/>
              <a:t>País</a:t>
            </a:r>
            <a:r>
              <a:rPr lang="es-ES" sz="1200" b="1" dirty="0"/>
              <a:t>: México</a:t>
            </a:r>
            <a:endParaRPr lang="es-MX" sz="1200" b="1" dirty="0"/>
          </a:p>
          <a:p>
            <a:pPr defTabSz="685800"/>
            <a:endParaRPr lang="es-MX" sz="1200" b="1" dirty="0"/>
          </a:p>
          <a:p>
            <a:pPr defTabSz="685800"/>
            <a:endParaRPr lang="es-MX" sz="1200" b="1" dirty="0"/>
          </a:p>
        </p:txBody>
      </p:sp>
      <p:sp>
        <p:nvSpPr>
          <p:cNvPr id="12" name="Rectángulo redondeado 11"/>
          <p:cNvSpPr/>
          <p:nvPr/>
        </p:nvSpPr>
        <p:spPr bwMode="auto">
          <a:xfrm>
            <a:off x="490714" y="5290331"/>
            <a:ext cx="2501958" cy="102445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rot="0" spcFirstLastPara="0" vertOverflow="overflow" horzOverflow="overflow" vert="horz" wrap="non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es-MX" sz="1200" b="1" dirty="0" smtClean="0"/>
              <a:t>“</a:t>
            </a:r>
            <a:r>
              <a:rPr lang="es-ES" sz="1200" b="1" dirty="0"/>
              <a:t>El Docente de Educación Física </a:t>
            </a:r>
            <a:endParaRPr lang="es-ES" sz="1200" b="1" dirty="0" smtClean="0"/>
          </a:p>
          <a:p>
            <a:pPr defTabSz="685800"/>
            <a:r>
              <a:rPr lang="es-ES" sz="1200" b="1" dirty="0" smtClean="0"/>
              <a:t>y </a:t>
            </a:r>
            <a:r>
              <a:rPr lang="es-ES" sz="1200" b="1" dirty="0"/>
              <a:t>su rol frente a la </a:t>
            </a:r>
            <a:r>
              <a:rPr lang="es-ES" sz="1200" b="1" dirty="0" smtClean="0"/>
              <a:t>Salud</a:t>
            </a:r>
            <a:r>
              <a:rPr lang="es-MX" sz="1200" b="1" dirty="0" smtClean="0"/>
              <a:t>”</a:t>
            </a:r>
            <a:endParaRPr lang="es-MX" sz="1200" b="1" dirty="0"/>
          </a:p>
          <a:p>
            <a:pPr defTabSz="685800"/>
            <a:r>
              <a:rPr lang="es-MX" sz="1200" b="1" dirty="0" smtClean="0"/>
              <a:t>Mtro</a:t>
            </a:r>
            <a:r>
              <a:rPr lang="es-MX" sz="1200" b="1" dirty="0"/>
              <a:t>. </a:t>
            </a:r>
            <a:r>
              <a:rPr lang="es-ES" sz="1200" b="1" dirty="0"/>
              <a:t>Alejandro </a:t>
            </a:r>
            <a:r>
              <a:rPr lang="es-ES" sz="1200" b="1" dirty="0" smtClean="0"/>
              <a:t>Bianco</a:t>
            </a:r>
          </a:p>
          <a:p>
            <a:pPr defTabSz="685800"/>
            <a:r>
              <a:rPr lang="es-ES" sz="1200" b="1" dirty="0"/>
              <a:t>País: </a:t>
            </a:r>
            <a:r>
              <a:rPr lang="es-ES" sz="1200" b="1" dirty="0" smtClean="0"/>
              <a:t>Argentina</a:t>
            </a:r>
            <a:endParaRPr lang="es-MX" sz="1200" dirty="0"/>
          </a:p>
          <a:p>
            <a:pPr defTabSz="685800"/>
            <a:endParaRPr lang="es-MX" sz="1200" dirty="0"/>
          </a:p>
        </p:txBody>
      </p:sp>
      <p:sp>
        <p:nvSpPr>
          <p:cNvPr id="13" name="Rectángulo redondeado 12"/>
          <p:cNvSpPr/>
          <p:nvPr/>
        </p:nvSpPr>
        <p:spPr bwMode="auto">
          <a:xfrm>
            <a:off x="9357528" y="2583028"/>
            <a:ext cx="2718815" cy="91817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rot="0" spcFirstLastPara="0" vertOverflow="overflow" horzOverflow="overflow" vert="horz" wrap="non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es-MX" sz="1200" b="1" dirty="0" smtClean="0"/>
              <a:t>“</a:t>
            </a:r>
            <a:r>
              <a:rPr lang="es-MX" sz="1200" b="1" dirty="0"/>
              <a:t>Planificación de Educación </a:t>
            </a:r>
            <a:r>
              <a:rPr lang="es-MX" sz="1200" b="1" dirty="0" smtClean="0"/>
              <a:t>Física</a:t>
            </a:r>
          </a:p>
          <a:p>
            <a:pPr defTabSz="685800"/>
            <a:r>
              <a:rPr lang="es-MX" sz="1200" b="1" dirty="0" smtClean="0"/>
              <a:t> </a:t>
            </a:r>
            <a:r>
              <a:rPr lang="es-MX" sz="1200" b="1" dirty="0"/>
              <a:t>en el modelo pedagógico híbrido</a:t>
            </a:r>
            <a:r>
              <a:rPr lang="es-MX" sz="1200" b="1" dirty="0" smtClean="0"/>
              <a:t>”</a:t>
            </a:r>
            <a:endParaRPr lang="es-MX" sz="1200" b="1" dirty="0"/>
          </a:p>
          <a:p>
            <a:pPr defTabSz="685800"/>
            <a:r>
              <a:rPr lang="es-MX" sz="1200" b="1" dirty="0" smtClean="0"/>
              <a:t>Mtro</a:t>
            </a:r>
            <a:r>
              <a:rPr lang="es-MX" sz="1200" b="1" dirty="0"/>
              <a:t>. </a:t>
            </a:r>
            <a:r>
              <a:rPr lang="es-ES" sz="1200" b="1" dirty="0"/>
              <a:t>José Antonio </a:t>
            </a:r>
            <a:r>
              <a:rPr lang="es-ES" sz="1200" b="1" dirty="0" err="1"/>
              <a:t>Preza</a:t>
            </a:r>
            <a:r>
              <a:rPr lang="es-ES" sz="1200" b="1" dirty="0"/>
              <a:t> </a:t>
            </a:r>
            <a:r>
              <a:rPr lang="es-ES" sz="1200" b="1" dirty="0" smtClean="0"/>
              <a:t>Reyes</a:t>
            </a:r>
            <a:endParaRPr lang="es-MX" sz="1200" b="1" dirty="0"/>
          </a:p>
          <a:p>
            <a:pPr defTabSz="685800"/>
            <a:r>
              <a:rPr lang="es-ES" sz="1200" b="1" dirty="0"/>
              <a:t>País: México</a:t>
            </a:r>
            <a:endParaRPr lang="es-MX" sz="1200" b="1" dirty="0"/>
          </a:p>
          <a:p>
            <a:pPr defTabSz="685800"/>
            <a:endParaRPr lang="es-MX" sz="1200" b="1" dirty="0"/>
          </a:p>
          <a:p>
            <a:pPr defTabSz="685800"/>
            <a:endParaRPr lang="es-MX" sz="1200" b="1" dirty="0"/>
          </a:p>
        </p:txBody>
      </p:sp>
      <p:sp>
        <p:nvSpPr>
          <p:cNvPr id="14" name="Rectángulo 13"/>
          <p:cNvSpPr/>
          <p:nvPr/>
        </p:nvSpPr>
        <p:spPr bwMode="auto">
          <a:xfrm>
            <a:off x="934405" y="3611806"/>
            <a:ext cx="1404156" cy="240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es-MX" sz="1200" b="1" dirty="0">
                <a:solidFill>
                  <a:schemeClr val="bg1"/>
                </a:solidFill>
              </a:rPr>
              <a:t>26 de </a:t>
            </a:r>
            <a:r>
              <a:rPr lang="es-MX" sz="1200" b="1" dirty="0" smtClean="0">
                <a:solidFill>
                  <a:schemeClr val="bg1"/>
                </a:solidFill>
              </a:rPr>
              <a:t>Agosto 11:00 </a:t>
            </a:r>
            <a:r>
              <a:rPr lang="es-MX" sz="1200" b="1" dirty="0" err="1">
                <a:solidFill>
                  <a:schemeClr val="bg1"/>
                </a:solidFill>
              </a:rPr>
              <a:t>hrs</a:t>
            </a:r>
            <a:r>
              <a:rPr lang="es-MX" sz="12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" name="Rectángulo 14"/>
          <p:cNvSpPr/>
          <p:nvPr/>
        </p:nvSpPr>
        <p:spPr bwMode="auto">
          <a:xfrm>
            <a:off x="849332" y="6314789"/>
            <a:ext cx="1404156" cy="22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es-MX" sz="1200" b="1" dirty="0" smtClean="0">
                <a:solidFill>
                  <a:schemeClr val="bg1"/>
                </a:solidFill>
              </a:rPr>
              <a:t>24 </a:t>
            </a:r>
            <a:r>
              <a:rPr lang="es-MX" sz="1200" b="1" dirty="0">
                <a:solidFill>
                  <a:schemeClr val="bg1"/>
                </a:solidFill>
              </a:rPr>
              <a:t>de </a:t>
            </a:r>
            <a:r>
              <a:rPr lang="es-MX" sz="1200" b="1" dirty="0" smtClean="0">
                <a:solidFill>
                  <a:schemeClr val="bg1"/>
                </a:solidFill>
              </a:rPr>
              <a:t>Septiembre 11:00 </a:t>
            </a:r>
            <a:r>
              <a:rPr lang="es-MX" sz="1200" b="1" dirty="0" err="1">
                <a:solidFill>
                  <a:schemeClr val="bg1"/>
                </a:solidFill>
              </a:rPr>
              <a:t>hrs</a:t>
            </a:r>
            <a:r>
              <a:rPr lang="es-MX" sz="12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6" name="Rectángulo 15"/>
          <p:cNvSpPr/>
          <p:nvPr/>
        </p:nvSpPr>
        <p:spPr bwMode="auto">
          <a:xfrm>
            <a:off x="10034033" y="3539096"/>
            <a:ext cx="1404156" cy="22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es-MX" sz="1200" b="1" dirty="0" smtClean="0">
                <a:solidFill>
                  <a:schemeClr val="bg1"/>
                </a:solidFill>
              </a:rPr>
              <a:t>22 </a:t>
            </a:r>
            <a:r>
              <a:rPr lang="es-MX" sz="1200" b="1" dirty="0">
                <a:solidFill>
                  <a:schemeClr val="bg1"/>
                </a:solidFill>
              </a:rPr>
              <a:t>de </a:t>
            </a:r>
            <a:r>
              <a:rPr lang="es-MX" sz="1200" b="1" dirty="0" smtClean="0">
                <a:solidFill>
                  <a:schemeClr val="bg1"/>
                </a:solidFill>
              </a:rPr>
              <a:t>Octubre 11 :00 </a:t>
            </a:r>
            <a:r>
              <a:rPr lang="es-MX" sz="1200" b="1" dirty="0" err="1">
                <a:solidFill>
                  <a:schemeClr val="bg1"/>
                </a:solidFill>
              </a:rPr>
              <a:t>hrs</a:t>
            </a:r>
            <a:endParaRPr lang="es-MX" sz="1200" b="1" dirty="0">
              <a:solidFill>
                <a:schemeClr val="bg1"/>
              </a:solidFill>
            </a:endParaRPr>
          </a:p>
        </p:txBody>
      </p:sp>
      <p:sp>
        <p:nvSpPr>
          <p:cNvPr id="17" name="Rectángulo 16"/>
          <p:cNvSpPr/>
          <p:nvPr/>
        </p:nvSpPr>
        <p:spPr bwMode="auto">
          <a:xfrm>
            <a:off x="9770542" y="6453788"/>
            <a:ext cx="1404156" cy="22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es-MX" sz="1200" b="1" dirty="0" smtClean="0">
                <a:solidFill>
                  <a:schemeClr val="bg1"/>
                </a:solidFill>
              </a:rPr>
              <a:t>16 </a:t>
            </a:r>
            <a:r>
              <a:rPr lang="es-MX" sz="1200" b="1" dirty="0">
                <a:solidFill>
                  <a:schemeClr val="bg1"/>
                </a:solidFill>
              </a:rPr>
              <a:t>de </a:t>
            </a:r>
            <a:r>
              <a:rPr lang="es-MX" sz="1200" b="1" dirty="0" smtClean="0">
                <a:solidFill>
                  <a:schemeClr val="bg1"/>
                </a:solidFill>
              </a:rPr>
              <a:t>Noviembre 11:00 </a:t>
            </a:r>
            <a:r>
              <a:rPr lang="es-MX" sz="1200" b="1" dirty="0" err="1">
                <a:solidFill>
                  <a:schemeClr val="bg1"/>
                </a:solidFill>
              </a:rPr>
              <a:t>hrs</a:t>
            </a:r>
            <a:r>
              <a:rPr lang="es-MX" sz="12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2689495" y="2497318"/>
            <a:ext cx="7081047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s-E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1er </a:t>
            </a:r>
            <a:r>
              <a:rPr lang="es-E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CICLO DE </a:t>
            </a:r>
            <a:r>
              <a:rPr lang="es-E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CONFERENCIAS INTERNACIONALES, CICLO ESCOLAR 2021 -2022</a:t>
            </a:r>
            <a:endParaRPr lang="es-ES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851323" y="275650"/>
            <a:ext cx="6506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b="1" dirty="0"/>
              <a:t>LA SUBSECRETARÍA DE EDUCACIÓN BÁSICA</a:t>
            </a:r>
          </a:p>
          <a:p>
            <a:pPr algn="ctr"/>
            <a:r>
              <a:rPr lang="es-MX" b="1" dirty="0"/>
              <a:t>Y LA DIRECCIÓN DE EDUCACIÓN </a:t>
            </a:r>
            <a:r>
              <a:rPr lang="es-MX" b="1" dirty="0" smtClean="0"/>
              <a:t>FÍSICA DE LA</a:t>
            </a:r>
          </a:p>
          <a:p>
            <a:pPr algn="ctr"/>
            <a:r>
              <a:rPr lang="es-MX" b="1" dirty="0" smtClean="0"/>
              <a:t> DIRECCIÓN DE SERVICIOS PARA EL FORTALECIMIENTO EDUCATIVO</a:t>
            </a:r>
            <a:endParaRPr lang="es-MX" b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3815785" y="1407977"/>
            <a:ext cx="4577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Convoca a la estructura de </a:t>
            </a:r>
            <a:r>
              <a:rPr lang="es-MX" b="1" dirty="0" smtClean="0"/>
              <a:t>Educación Física </a:t>
            </a:r>
            <a:r>
              <a:rPr lang="es-MX" b="1" dirty="0"/>
              <a:t>al:</a:t>
            </a:r>
          </a:p>
        </p:txBody>
      </p:sp>
      <p:pic>
        <p:nvPicPr>
          <p:cNvPr id="21" name="Imagen 8">
            <a:extLst>
              <a:ext uri="{FF2B5EF4-FFF2-40B4-BE49-F238E27FC236}">
                <a16:creationId xmlns="" xmlns:a16="http://schemas.microsoft.com/office/drawing/2014/main" id="{A0467EB8-77B4-41F6-BD52-158A28CB8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88161" y="24324"/>
            <a:ext cx="1284678" cy="115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n 21">
            <a:extLst>
              <a:ext uri="{FF2B5EF4-FFF2-40B4-BE49-F238E27FC236}">
                <a16:creationId xmlns="" xmlns:a16="http://schemas.microsoft.com/office/drawing/2014/main" id="{6E310388-30CD-476C-AF72-DA0C492BE5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7" y="24324"/>
            <a:ext cx="2420054" cy="1338386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lc="http://schemas.openxmlformats.org/drawingml/2006/lockedCanvas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id="{91B5D0AD-C71F-453F-8C43-A7E195920C3B}"/>
              </a:ext>
            </a:extLst>
          </p:cNvPr>
          <p:cNvPicPr/>
          <p:nvPr/>
        </p:nvPicPr>
        <p:blipFill rotWithShape="1">
          <a:blip r:embed="rId7" cstate="print">
            <a:clrChange>
              <a:clrFrom>
                <a:srgbClr val="67488C"/>
              </a:clrFrom>
              <a:clrTo>
                <a:srgbClr val="67488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70" t="21642" r="35869" b="21739"/>
          <a:stretch/>
        </p:blipFill>
        <p:spPr>
          <a:xfrm>
            <a:off x="1187643" y="1210519"/>
            <a:ext cx="1122133" cy="1306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126" y="3914938"/>
            <a:ext cx="1114725" cy="1306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49" y="3927433"/>
            <a:ext cx="1051584" cy="130724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7" name="Imagen 26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" t="2079" r="6883" b="-1"/>
          <a:stretch/>
        </p:blipFill>
        <p:spPr bwMode="auto">
          <a:xfrm>
            <a:off x="10322084" y="1234410"/>
            <a:ext cx="1028811" cy="1306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ángulo redondeado 27"/>
          <p:cNvSpPr/>
          <p:nvPr/>
        </p:nvSpPr>
        <p:spPr bwMode="auto">
          <a:xfrm>
            <a:off x="9300535" y="5399939"/>
            <a:ext cx="2877228" cy="9148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rot="0" spcFirstLastPara="0" vertOverflow="overflow" horzOverflow="overflow" vert="horz" wrap="non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es-MX" sz="1200" b="1" dirty="0" smtClean="0"/>
              <a:t>“</a:t>
            </a:r>
            <a:r>
              <a:rPr lang="es-ES" sz="1200" b="1" dirty="0"/>
              <a:t>Actividades motrices al aire libre y </a:t>
            </a:r>
            <a:r>
              <a:rPr lang="es-ES" sz="1200" b="1" dirty="0" smtClean="0"/>
              <a:t>cuidado</a:t>
            </a:r>
          </a:p>
          <a:p>
            <a:pPr defTabSz="685800"/>
            <a:r>
              <a:rPr lang="es-ES" sz="1200" b="1" dirty="0" smtClean="0"/>
              <a:t> </a:t>
            </a:r>
            <a:r>
              <a:rPr lang="es-ES" sz="1200" b="1" dirty="0"/>
              <a:t>del medio natural</a:t>
            </a:r>
            <a:r>
              <a:rPr lang="es-MX" sz="1200" b="1" dirty="0" smtClean="0"/>
              <a:t>”</a:t>
            </a:r>
            <a:endParaRPr lang="es-MX" sz="1200" b="1" dirty="0"/>
          </a:p>
          <a:p>
            <a:pPr defTabSz="685800"/>
            <a:r>
              <a:rPr lang="es-MX" sz="1200" b="1" dirty="0" smtClean="0"/>
              <a:t>Mtro. </a:t>
            </a:r>
            <a:r>
              <a:rPr lang="es-ES" sz="1200" b="1" dirty="0" smtClean="0"/>
              <a:t>Luis </a:t>
            </a:r>
            <a:r>
              <a:rPr lang="es-ES" sz="1200" b="1" dirty="0"/>
              <a:t>Osvaldo Ibáñez </a:t>
            </a:r>
            <a:r>
              <a:rPr lang="es-ES" sz="1200" b="1" dirty="0" smtClean="0"/>
              <a:t>Muñoz</a:t>
            </a:r>
          </a:p>
          <a:p>
            <a:pPr defTabSz="685800"/>
            <a:r>
              <a:rPr lang="es-ES" sz="1200" b="1" dirty="0"/>
              <a:t>País: Chile</a:t>
            </a:r>
            <a:endParaRPr lang="es-MX" sz="1200" b="1" dirty="0"/>
          </a:p>
        </p:txBody>
      </p:sp>
    </p:spTree>
    <p:extLst>
      <p:ext uri="{BB962C8B-B14F-4D97-AF65-F5344CB8AC3E}">
        <p14:creationId xmlns:p14="http://schemas.microsoft.com/office/powerpoint/2010/main" val="31629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153</Words>
  <Application>Microsoft Office PowerPoint</Application>
  <PresentationFormat>Panorámica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Educacion Fisica Subdireccion Estatal</dc:creator>
  <cp:lastModifiedBy>Paty</cp:lastModifiedBy>
  <cp:revision>8</cp:revision>
  <dcterms:created xsi:type="dcterms:W3CDTF">2021-08-17T18:55:31Z</dcterms:created>
  <dcterms:modified xsi:type="dcterms:W3CDTF">2021-08-25T16:18:27Z</dcterms:modified>
</cp:coreProperties>
</file>